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0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9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39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0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40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40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0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0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40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0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40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41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1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41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41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4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41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2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42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42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42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42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42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18"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4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4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4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4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4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5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5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6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7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8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8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8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8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8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8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8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8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9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9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2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0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1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22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2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22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22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22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3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3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3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3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2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4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4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5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5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5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5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5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5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5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25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6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26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26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26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26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26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5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5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5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35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9"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6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36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6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3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6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7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7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37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7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7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7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7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8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8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8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8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9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9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 name="CustomShape 1"/>
          <p:cNvSpPr/>
          <p:nvPr/>
        </p:nvSpPr>
        <p:spPr>
          <a:xfrm>
            <a:off x="-9000" y="5213880"/>
            <a:ext cx="8388000" cy="52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tabLst>
                <a:tab pos="0" algn="l"/>
              </a:tabLst>
            </a:pPr>
            <a:r>
              <a:rPr lang="en-GB" sz="1400" b="0" strike="noStrike" spc="-1">
                <a:solidFill>
                  <a:srgbClr val="A5A5A5"/>
                </a:solidFill>
                <a:latin typeface="Calibri"/>
                <a:ea typeface="Calibri"/>
              </a:rPr>
              <a:t>This presentation uses a free template provided by FPPT.com</a:t>
            </a:r>
            <a:endParaRPr lang="en-IN" sz="1400" b="0" strike="noStrike" spc="-1">
              <a:latin typeface="Arial"/>
            </a:endParaRPr>
          </a:p>
          <a:p>
            <a:pPr>
              <a:lnSpc>
                <a:spcPct val="100000"/>
              </a:lnSpc>
              <a:tabLst>
                <a:tab pos="0" algn="l"/>
              </a:tabLst>
            </a:pPr>
            <a:r>
              <a:rPr lang="en-GB" sz="1400" b="0" strike="noStrike" spc="-1">
                <a:solidFill>
                  <a:srgbClr val="A5A5A5"/>
                </a:solidFill>
                <a:latin typeface="Calibri"/>
                <a:ea typeface="Calibri"/>
              </a:rPr>
              <a:t>www.free-power-point-templates.com</a:t>
            </a:r>
            <a:endParaRPr lang="en-IN" sz="1400" b="0" strike="noStrike" spc="-1">
              <a:latin typeface="Arial"/>
            </a:endParaRPr>
          </a:p>
        </p:txBody>
      </p:sp>
      <p:sp>
        <p:nvSpPr>
          <p:cNvPr id="4" name="PlaceHolder 2"/>
          <p:cNvSpPr>
            <a:spLocks noGrp="1"/>
          </p:cNvSpPr>
          <p:nvPr>
            <p:ph type="title"/>
          </p:nvPr>
        </p:nvSpPr>
        <p:spPr>
          <a:xfrm>
            <a:off x="457200" y="205200"/>
            <a:ext cx="8228880" cy="8582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8880" cy="8582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40"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8"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16"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54"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8880" cy="8582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192"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05200"/>
            <a:ext cx="8228880" cy="8582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230"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7" name="CustomShape 1"/>
          <p:cNvSpPr/>
          <p:nvPr/>
        </p:nvSpPr>
        <p:spPr>
          <a:xfrm>
            <a:off x="1469520" y="1240920"/>
            <a:ext cx="7347600" cy="2982600"/>
          </a:xfrm>
          <a:prstGeom prst="rect">
            <a:avLst/>
          </a:prstGeom>
          <a:noFill/>
          <a:ln w="0">
            <a:noFill/>
          </a:ln>
        </p:spPr>
        <p:style>
          <a:lnRef idx="0">
            <a:scrgbClr r="0" g="0" b="0"/>
          </a:lnRef>
          <a:fillRef idx="0">
            <a:scrgbClr r="0" g="0" b="0"/>
          </a:fillRef>
          <a:effectRef idx="0">
            <a:scrgbClr r="0" g="0" b="0"/>
          </a:effectRef>
          <a:fontRef idx="minor"/>
        </p:style>
      </p:sp>
      <p:sp>
        <p:nvSpPr>
          <p:cNvPr id="268" name="CustomShape 2"/>
          <p:cNvSpPr/>
          <p:nvPr/>
        </p:nvSpPr>
        <p:spPr>
          <a:xfrm>
            <a:off x="489600" y="277920"/>
            <a:ext cx="65340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69" name="CustomShape 3"/>
          <p:cNvSpPr/>
          <p:nvPr/>
        </p:nvSpPr>
        <p:spPr>
          <a:xfrm>
            <a:off x="652680" y="441000"/>
            <a:ext cx="32688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70" name="CustomShape 4"/>
          <p:cNvSpPr/>
          <p:nvPr/>
        </p:nvSpPr>
        <p:spPr>
          <a:xfrm>
            <a:off x="783360" y="637200"/>
            <a:ext cx="6552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71" name="CustomShape 5"/>
          <p:cNvSpPr/>
          <p:nvPr/>
        </p:nvSpPr>
        <p:spPr>
          <a:xfrm>
            <a:off x="652680" y="114480"/>
            <a:ext cx="32688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72" name="CustomShape 6"/>
          <p:cNvSpPr/>
          <p:nvPr/>
        </p:nvSpPr>
        <p:spPr>
          <a:xfrm>
            <a:off x="783360" y="865800"/>
            <a:ext cx="6552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73" name="CustomShape 7"/>
          <p:cNvSpPr/>
          <p:nvPr/>
        </p:nvSpPr>
        <p:spPr>
          <a:xfrm flipH="1">
            <a:off x="488160" y="1225080"/>
            <a:ext cx="65340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74" name="CustomShape 8"/>
          <p:cNvSpPr/>
          <p:nvPr/>
        </p:nvSpPr>
        <p:spPr>
          <a:xfrm flipH="1">
            <a:off x="651960" y="1061640"/>
            <a:ext cx="32688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75" name="CustomShape 9"/>
          <p:cNvSpPr/>
          <p:nvPr/>
        </p:nvSpPr>
        <p:spPr>
          <a:xfrm flipH="1">
            <a:off x="651960" y="1388160"/>
            <a:ext cx="32688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76" name="CustomShape 10"/>
          <p:cNvSpPr/>
          <p:nvPr/>
        </p:nvSpPr>
        <p:spPr>
          <a:xfrm flipH="1">
            <a:off x="782640" y="1584360"/>
            <a:ext cx="6552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77" name="CustomShape 11"/>
          <p:cNvSpPr/>
          <p:nvPr/>
        </p:nvSpPr>
        <p:spPr>
          <a:xfrm flipH="1">
            <a:off x="782640" y="1812960"/>
            <a:ext cx="6552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78" name="CustomShape 12"/>
          <p:cNvSpPr/>
          <p:nvPr/>
        </p:nvSpPr>
        <p:spPr>
          <a:xfrm>
            <a:off x="489600" y="2171880"/>
            <a:ext cx="65340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79" name="CustomShape 13"/>
          <p:cNvSpPr/>
          <p:nvPr/>
        </p:nvSpPr>
        <p:spPr>
          <a:xfrm>
            <a:off x="652680" y="2008800"/>
            <a:ext cx="32688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80" name="CustomShape 14"/>
          <p:cNvSpPr/>
          <p:nvPr/>
        </p:nvSpPr>
        <p:spPr>
          <a:xfrm>
            <a:off x="652680" y="2343960"/>
            <a:ext cx="32688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81" name="CustomShape 15"/>
          <p:cNvSpPr/>
          <p:nvPr/>
        </p:nvSpPr>
        <p:spPr>
          <a:xfrm>
            <a:off x="783360" y="2539800"/>
            <a:ext cx="6552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82" name="CustomShape 16"/>
          <p:cNvSpPr/>
          <p:nvPr/>
        </p:nvSpPr>
        <p:spPr>
          <a:xfrm>
            <a:off x="783360" y="2768400"/>
            <a:ext cx="6552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83" name="CustomShape 17"/>
          <p:cNvSpPr/>
          <p:nvPr/>
        </p:nvSpPr>
        <p:spPr>
          <a:xfrm flipH="1">
            <a:off x="488160" y="3127680"/>
            <a:ext cx="65340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84" name="CustomShape 18"/>
          <p:cNvSpPr/>
          <p:nvPr/>
        </p:nvSpPr>
        <p:spPr>
          <a:xfrm flipH="1">
            <a:off x="668520" y="2964240"/>
            <a:ext cx="32652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85" name="CustomShape 19"/>
          <p:cNvSpPr/>
          <p:nvPr/>
        </p:nvSpPr>
        <p:spPr>
          <a:xfrm flipH="1">
            <a:off x="660600" y="3299040"/>
            <a:ext cx="32688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86" name="CustomShape 20"/>
          <p:cNvSpPr/>
          <p:nvPr/>
        </p:nvSpPr>
        <p:spPr>
          <a:xfrm flipH="1">
            <a:off x="791280" y="3494880"/>
            <a:ext cx="6552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87" name="CustomShape 21"/>
          <p:cNvSpPr/>
          <p:nvPr/>
        </p:nvSpPr>
        <p:spPr>
          <a:xfrm flipH="1">
            <a:off x="791280" y="3723480"/>
            <a:ext cx="6552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88" name="CustomShape 22"/>
          <p:cNvSpPr/>
          <p:nvPr/>
        </p:nvSpPr>
        <p:spPr>
          <a:xfrm>
            <a:off x="497880" y="4082760"/>
            <a:ext cx="65340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89" name="CustomShape 23"/>
          <p:cNvSpPr/>
          <p:nvPr/>
        </p:nvSpPr>
        <p:spPr>
          <a:xfrm>
            <a:off x="661320" y="3919680"/>
            <a:ext cx="32688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90" name="CustomShape 24"/>
          <p:cNvSpPr/>
          <p:nvPr/>
        </p:nvSpPr>
        <p:spPr>
          <a:xfrm>
            <a:off x="661320" y="4246200"/>
            <a:ext cx="32688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91" name="CustomShape 25"/>
          <p:cNvSpPr/>
          <p:nvPr/>
        </p:nvSpPr>
        <p:spPr>
          <a:xfrm>
            <a:off x="792000" y="4442040"/>
            <a:ext cx="6552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92" name="CustomShape 26"/>
          <p:cNvSpPr/>
          <p:nvPr/>
        </p:nvSpPr>
        <p:spPr>
          <a:xfrm>
            <a:off x="792000" y="4670640"/>
            <a:ext cx="6552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93" name="CustomShape 27"/>
          <p:cNvSpPr/>
          <p:nvPr/>
        </p:nvSpPr>
        <p:spPr>
          <a:xfrm flipH="1">
            <a:off x="496440" y="5029920"/>
            <a:ext cx="65340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94" name="CustomShape 28"/>
          <p:cNvSpPr/>
          <p:nvPr/>
        </p:nvSpPr>
        <p:spPr>
          <a:xfrm flipH="1">
            <a:off x="660600" y="4866840"/>
            <a:ext cx="326880" cy="360"/>
          </a:xfrm>
          <a:custGeom>
            <a:avLst/>
            <a:gdLst/>
            <a:ahLst/>
            <a:cxnLst/>
            <a:rect l="l" t="t" r="r" b="b"/>
            <a:pathLst>
              <a:path w="21600" h="21600">
                <a:moveTo>
                  <a:pt x="0" y="0"/>
                </a:moveTo>
                <a:lnTo>
                  <a:pt x="21600" y="21600"/>
                </a:lnTo>
              </a:path>
            </a:pathLst>
          </a:custGeom>
          <a:noFill/>
          <a:ln w="0">
            <a:solidFill>
              <a:srgbClr val="3465A4"/>
            </a:solidFill>
          </a:ln>
        </p:spPr>
        <p:style>
          <a:lnRef idx="0">
            <a:scrgbClr r="0" g="0" b="0"/>
          </a:lnRef>
          <a:fillRef idx="0">
            <a:scrgbClr r="0" g="0" b="0"/>
          </a:fillRef>
          <a:effectRef idx="0">
            <a:scrgbClr r="0" g="0" b="0"/>
          </a:effectRef>
          <a:fontRef idx="minor"/>
        </p:style>
      </p:sp>
      <p:sp>
        <p:nvSpPr>
          <p:cNvPr id="295" name="CustomShape 29"/>
          <p:cNvSpPr/>
          <p:nvPr/>
        </p:nvSpPr>
        <p:spPr>
          <a:xfrm>
            <a:off x="1143000" y="19620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296" name="CustomShape 30"/>
          <p:cNvSpPr/>
          <p:nvPr/>
        </p:nvSpPr>
        <p:spPr>
          <a:xfrm>
            <a:off x="979560" y="3592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297" name="CustomShape 31"/>
          <p:cNvSpPr/>
          <p:nvPr/>
        </p:nvSpPr>
        <p:spPr>
          <a:xfrm>
            <a:off x="979560" y="327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298" name="CustomShape 32"/>
          <p:cNvSpPr/>
          <p:nvPr/>
        </p:nvSpPr>
        <p:spPr>
          <a:xfrm>
            <a:off x="848880" y="5554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299" name="CustomShape 33"/>
          <p:cNvSpPr/>
          <p:nvPr/>
        </p:nvSpPr>
        <p:spPr>
          <a:xfrm>
            <a:off x="848880" y="7840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00" name="CustomShape 34"/>
          <p:cNvSpPr/>
          <p:nvPr/>
        </p:nvSpPr>
        <p:spPr>
          <a:xfrm flipH="1">
            <a:off x="1141920" y="11433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01" name="CustomShape 35"/>
          <p:cNvSpPr/>
          <p:nvPr/>
        </p:nvSpPr>
        <p:spPr>
          <a:xfrm flipH="1">
            <a:off x="978480" y="97992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02" name="CustomShape 36"/>
          <p:cNvSpPr/>
          <p:nvPr/>
        </p:nvSpPr>
        <p:spPr>
          <a:xfrm flipH="1">
            <a:off x="978480" y="130644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03" name="CustomShape 37"/>
          <p:cNvSpPr/>
          <p:nvPr/>
        </p:nvSpPr>
        <p:spPr>
          <a:xfrm flipH="1">
            <a:off x="847800" y="150264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04" name="CustomShape 38"/>
          <p:cNvSpPr/>
          <p:nvPr/>
        </p:nvSpPr>
        <p:spPr>
          <a:xfrm flipH="1">
            <a:off x="847800" y="173124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05" name="CustomShape 39"/>
          <p:cNvSpPr/>
          <p:nvPr/>
        </p:nvSpPr>
        <p:spPr>
          <a:xfrm>
            <a:off x="1143000" y="20901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06" name="CustomShape 40"/>
          <p:cNvSpPr/>
          <p:nvPr/>
        </p:nvSpPr>
        <p:spPr>
          <a:xfrm>
            <a:off x="979560" y="19270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07" name="CustomShape 41"/>
          <p:cNvSpPr/>
          <p:nvPr/>
        </p:nvSpPr>
        <p:spPr>
          <a:xfrm>
            <a:off x="979560" y="226224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08" name="CustomShape 42"/>
          <p:cNvSpPr/>
          <p:nvPr/>
        </p:nvSpPr>
        <p:spPr>
          <a:xfrm>
            <a:off x="848880" y="24580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09" name="CustomShape 43"/>
          <p:cNvSpPr/>
          <p:nvPr/>
        </p:nvSpPr>
        <p:spPr>
          <a:xfrm>
            <a:off x="848880" y="26866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10" name="CustomShape 44"/>
          <p:cNvSpPr/>
          <p:nvPr/>
        </p:nvSpPr>
        <p:spPr>
          <a:xfrm flipH="1">
            <a:off x="1141920" y="30459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11" name="CustomShape 45"/>
          <p:cNvSpPr/>
          <p:nvPr/>
        </p:nvSpPr>
        <p:spPr>
          <a:xfrm flipH="1">
            <a:off x="995400" y="288252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12" name="CustomShape 46"/>
          <p:cNvSpPr/>
          <p:nvPr/>
        </p:nvSpPr>
        <p:spPr>
          <a:xfrm flipH="1">
            <a:off x="987120" y="321732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13" name="CustomShape 47"/>
          <p:cNvSpPr/>
          <p:nvPr/>
        </p:nvSpPr>
        <p:spPr>
          <a:xfrm flipH="1">
            <a:off x="856440" y="34131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14" name="CustomShape 48"/>
          <p:cNvSpPr/>
          <p:nvPr/>
        </p:nvSpPr>
        <p:spPr>
          <a:xfrm flipH="1">
            <a:off x="856440" y="36417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15" name="CustomShape 49"/>
          <p:cNvSpPr/>
          <p:nvPr/>
        </p:nvSpPr>
        <p:spPr>
          <a:xfrm>
            <a:off x="1151280" y="400104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16" name="CustomShape 50"/>
          <p:cNvSpPr/>
          <p:nvPr/>
        </p:nvSpPr>
        <p:spPr>
          <a:xfrm>
            <a:off x="988200" y="38379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17" name="CustomShape 51"/>
          <p:cNvSpPr/>
          <p:nvPr/>
        </p:nvSpPr>
        <p:spPr>
          <a:xfrm>
            <a:off x="988200" y="41644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18" name="CustomShape 52"/>
          <p:cNvSpPr/>
          <p:nvPr/>
        </p:nvSpPr>
        <p:spPr>
          <a:xfrm>
            <a:off x="857520" y="436032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19" name="CustomShape 53"/>
          <p:cNvSpPr/>
          <p:nvPr/>
        </p:nvSpPr>
        <p:spPr>
          <a:xfrm>
            <a:off x="857520" y="458892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20" name="CustomShape 54"/>
          <p:cNvSpPr/>
          <p:nvPr/>
        </p:nvSpPr>
        <p:spPr>
          <a:xfrm flipH="1">
            <a:off x="333720" y="494820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21" name="CustomShape 55"/>
          <p:cNvSpPr/>
          <p:nvPr/>
        </p:nvSpPr>
        <p:spPr>
          <a:xfrm flipH="1">
            <a:off x="497160" y="478512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22" name="CustomShape 56"/>
          <p:cNvSpPr/>
          <p:nvPr/>
        </p:nvSpPr>
        <p:spPr>
          <a:xfrm>
            <a:off x="326520" y="19620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23" name="CustomShape 57"/>
          <p:cNvSpPr/>
          <p:nvPr/>
        </p:nvSpPr>
        <p:spPr>
          <a:xfrm>
            <a:off x="489600" y="3592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24" name="CustomShape 58"/>
          <p:cNvSpPr/>
          <p:nvPr/>
        </p:nvSpPr>
        <p:spPr>
          <a:xfrm>
            <a:off x="489600" y="327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25" name="CustomShape 59"/>
          <p:cNvSpPr/>
          <p:nvPr/>
        </p:nvSpPr>
        <p:spPr>
          <a:xfrm>
            <a:off x="620280" y="5554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26" name="CustomShape 60"/>
          <p:cNvSpPr/>
          <p:nvPr/>
        </p:nvSpPr>
        <p:spPr>
          <a:xfrm>
            <a:off x="620280" y="7840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27" name="CustomShape 61"/>
          <p:cNvSpPr/>
          <p:nvPr/>
        </p:nvSpPr>
        <p:spPr>
          <a:xfrm flipH="1">
            <a:off x="325440" y="11433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28" name="CustomShape 62"/>
          <p:cNvSpPr/>
          <p:nvPr/>
        </p:nvSpPr>
        <p:spPr>
          <a:xfrm flipH="1">
            <a:off x="488520" y="97992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29" name="CustomShape 63"/>
          <p:cNvSpPr/>
          <p:nvPr/>
        </p:nvSpPr>
        <p:spPr>
          <a:xfrm flipH="1">
            <a:off x="488520" y="130644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30" name="CustomShape 64"/>
          <p:cNvSpPr/>
          <p:nvPr/>
        </p:nvSpPr>
        <p:spPr>
          <a:xfrm flipH="1">
            <a:off x="619200" y="150264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31" name="CustomShape 65"/>
          <p:cNvSpPr/>
          <p:nvPr/>
        </p:nvSpPr>
        <p:spPr>
          <a:xfrm flipH="1">
            <a:off x="619200" y="173124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32" name="CustomShape 66"/>
          <p:cNvSpPr/>
          <p:nvPr/>
        </p:nvSpPr>
        <p:spPr>
          <a:xfrm>
            <a:off x="326520" y="20901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33" name="CustomShape 67"/>
          <p:cNvSpPr/>
          <p:nvPr/>
        </p:nvSpPr>
        <p:spPr>
          <a:xfrm>
            <a:off x="489600" y="19270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34" name="CustomShape 68"/>
          <p:cNvSpPr/>
          <p:nvPr/>
        </p:nvSpPr>
        <p:spPr>
          <a:xfrm>
            <a:off x="489600" y="226224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35" name="CustomShape 69"/>
          <p:cNvSpPr/>
          <p:nvPr/>
        </p:nvSpPr>
        <p:spPr>
          <a:xfrm>
            <a:off x="620280" y="24580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36" name="CustomShape 70"/>
          <p:cNvSpPr/>
          <p:nvPr/>
        </p:nvSpPr>
        <p:spPr>
          <a:xfrm>
            <a:off x="620280" y="26866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37" name="CustomShape 71"/>
          <p:cNvSpPr/>
          <p:nvPr/>
        </p:nvSpPr>
        <p:spPr>
          <a:xfrm flipH="1">
            <a:off x="325440" y="30459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38" name="CustomShape 72"/>
          <p:cNvSpPr/>
          <p:nvPr/>
        </p:nvSpPr>
        <p:spPr>
          <a:xfrm flipH="1">
            <a:off x="505800" y="288252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39" name="CustomShape 73"/>
          <p:cNvSpPr/>
          <p:nvPr/>
        </p:nvSpPr>
        <p:spPr>
          <a:xfrm flipH="1">
            <a:off x="497160" y="321732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40" name="CustomShape 74"/>
          <p:cNvSpPr/>
          <p:nvPr/>
        </p:nvSpPr>
        <p:spPr>
          <a:xfrm flipH="1">
            <a:off x="627840" y="34131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41" name="CustomShape 75"/>
          <p:cNvSpPr/>
          <p:nvPr/>
        </p:nvSpPr>
        <p:spPr>
          <a:xfrm flipH="1">
            <a:off x="627840" y="36417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42" name="CustomShape 76"/>
          <p:cNvSpPr/>
          <p:nvPr/>
        </p:nvSpPr>
        <p:spPr>
          <a:xfrm>
            <a:off x="334800" y="400104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43" name="CustomShape 77"/>
          <p:cNvSpPr/>
          <p:nvPr/>
        </p:nvSpPr>
        <p:spPr>
          <a:xfrm>
            <a:off x="498240" y="383796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44" name="CustomShape 78"/>
          <p:cNvSpPr/>
          <p:nvPr/>
        </p:nvSpPr>
        <p:spPr>
          <a:xfrm>
            <a:off x="498240" y="416448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45" name="CustomShape 79"/>
          <p:cNvSpPr/>
          <p:nvPr/>
        </p:nvSpPr>
        <p:spPr>
          <a:xfrm>
            <a:off x="628920" y="436032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46" name="CustomShape 80"/>
          <p:cNvSpPr/>
          <p:nvPr/>
        </p:nvSpPr>
        <p:spPr>
          <a:xfrm>
            <a:off x="628920" y="458892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47" name="CustomShape 81"/>
          <p:cNvSpPr/>
          <p:nvPr/>
        </p:nvSpPr>
        <p:spPr>
          <a:xfrm flipH="1">
            <a:off x="1150200" y="494820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48" name="CustomShape 82"/>
          <p:cNvSpPr/>
          <p:nvPr/>
        </p:nvSpPr>
        <p:spPr>
          <a:xfrm flipH="1">
            <a:off x="987120" y="4785120"/>
            <a:ext cx="162720" cy="162720"/>
          </a:xfrm>
          <a:prstGeom prst="ellipse">
            <a:avLst/>
          </a:pr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349" name="PlaceHolder 83"/>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50" name="PlaceHolder 8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87" name="CustomShape 1"/>
          <p:cNvSpPr/>
          <p:nvPr/>
        </p:nvSpPr>
        <p:spPr>
          <a:xfrm>
            <a:off x="-9000" y="5213880"/>
            <a:ext cx="8388000" cy="52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tabLst>
                <a:tab pos="0" algn="l"/>
              </a:tabLst>
            </a:pPr>
            <a:r>
              <a:rPr lang="en-GB" sz="1400" b="0" strike="noStrike" spc="-1">
                <a:solidFill>
                  <a:srgbClr val="A5A5A5"/>
                </a:solidFill>
                <a:latin typeface="Calibri"/>
                <a:ea typeface="Calibri"/>
              </a:rPr>
              <a:t>This presentation uses a free template provided by FPPT.com</a:t>
            </a:r>
            <a:endParaRPr lang="en-IN" sz="1400" b="0" strike="noStrike" spc="-1">
              <a:latin typeface="Arial"/>
            </a:endParaRPr>
          </a:p>
          <a:p>
            <a:pPr>
              <a:lnSpc>
                <a:spcPct val="100000"/>
              </a:lnSpc>
              <a:tabLst>
                <a:tab pos="0" algn="l"/>
              </a:tabLst>
            </a:pPr>
            <a:r>
              <a:rPr lang="en-GB" sz="1400" b="0" strike="noStrike" spc="-1">
                <a:solidFill>
                  <a:srgbClr val="A5A5A5"/>
                </a:solidFill>
                <a:latin typeface="Calibri"/>
                <a:ea typeface="Calibri"/>
              </a:rPr>
              <a:t>www.free-power-point-templates.com</a:t>
            </a:r>
            <a:endParaRPr lang="en-IN" sz="1400" b="0" strike="noStrike" spc="-1">
              <a:latin typeface="Arial"/>
            </a:endParaRPr>
          </a:p>
        </p:txBody>
      </p:sp>
      <p:sp>
        <p:nvSpPr>
          <p:cNvPr id="388" name="PlaceHolder 2"/>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89"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7.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0" y="0"/>
            <a:ext cx="9142200" cy="520380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rmAutofit fontScale="7000"/>
          </a:bodyPr>
          <a:lstStyle/>
          <a:p>
            <a:pPr marL="457200" indent="-404280" algn="ctr">
              <a:lnSpc>
                <a:spcPct val="100000"/>
              </a:lnSpc>
              <a:spcBef>
                <a:spcPts val="561"/>
              </a:spcBef>
              <a:tabLst>
                <a:tab pos="0" algn="l"/>
              </a:tabLst>
            </a:pPr>
            <a:r>
              <a:rPr lang="en-US" sz="7200" b="1" u="sng" strike="noStrike" spc="-1">
                <a:solidFill>
                  <a:srgbClr val="FF0000"/>
                </a:solidFill>
                <a:uFillTx/>
                <a:latin typeface="Gabriola"/>
                <a:ea typeface="Calibri"/>
              </a:rPr>
              <a:t>Sports India</a:t>
            </a:r>
            <a:endParaRPr lang="en-IN" sz="7200" b="0" strike="noStrike" spc="-1">
              <a:latin typeface="Arial"/>
            </a:endParaRPr>
          </a:p>
          <a:p>
            <a:pPr marL="457200" indent="-404280" algn="ctr">
              <a:lnSpc>
                <a:spcPct val="100000"/>
              </a:lnSpc>
              <a:spcBef>
                <a:spcPts val="561"/>
              </a:spcBef>
              <a:tabLst>
                <a:tab pos="0" algn="l"/>
              </a:tabLst>
            </a:pPr>
            <a:r>
              <a:rPr lang="en-US" sz="4800" b="1" strike="noStrike" spc="-1">
                <a:solidFill>
                  <a:srgbClr val="0070C0"/>
                </a:solidFill>
                <a:latin typeface="Calibri"/>
                <a:ea typeface="Calibri"/>
              </a:rPr>
              <a:t>A Major Project Work</a:t>
            </a:r>
            <a:endParaRPr lang="en-IN" sz="4800" b="0" strike="noStrike" spc="-1">
              <a:latin typeface="Arial"/>
            </a:endParaRPr>
          </a:p>
          <a:p>
            <a:pPr marL="457200" indent="-404280" algn="ctr">
              <a:lnSpc>
                <a:spcPct val="100000"/>
              </a:lnSpc>
              <a:spcBef>
                <a:spcPts val="561"/>
              </a:spcBef>
              <a:tabLst>
                <a:tab pos="0" algn="l"/>
              </a:tabLst>
            </a:pPr>
            <a:r>
              <a:rPr lang="en-US" sz="4800" b="1" strike="noStrike" spc="-1">
                <a:solidFill>
                  <a:srgbClr val="0070C0"/>
                </a:solidFill>
                <a:latin typeface="Calibri"/>
                <a:ea typeface="Calibri"/>
              </a:rPr>
              <a:t>Submitted in 7th Semester of Bachelor of Technology (B. Tech)</a:t>
            </a:r>
            <a:endParaRPr lang="en-IN" sz="4800" b="0" strike="noStrike" spc="-1">
              <a:latin typeface="Arial"/>
            </a:endParaRPr>
          </a:p>
          <a:p>
            <a:pPr marL="457200" indent="-404280" algn="ctr">
              <a:lnSpc>
                <a:spcPct val="100000"/>
              </a:lnSpc>
              <a:spcBef>
                <a:spcPts val="561"/>
              </a:spcBef>
              <a:tabLst>
                <a:tab pos="0" algn="l"/>
              </a:tabLst>
            </a:pPr>
            <a:r>
              <a:rPr lang="en-US" sz="4800" b="1" strike="noStrike" spc="-1">
                <a:solidFill>
                  <a:srgbClr val="0070C0"/>
                </a:solidFill>
                <a:latin typeface="Calibri"/>
                <a:ea typeface="Calibri"/>
              </a:rPr>
              <a:t>In</a:t>
            </a:r>
            <a:endParaRPr lang="en-IN" sz="4800" b="0" strike="noStrike" spc="-1">
              <a:latin typeface="Arial"/>
            </a:endParaRPr>
          </a:p>
          <a:p>
            <a:pPr marL="457200" indent="-404280" algn="ctr">
              <a:lnSpc>
                <a:spcPct val="100000"/>
              </a:lnSpc>
              <a:spcBef>
                <a:spcPts val="561"/>
              </a:spcBef>
              <a:tabLst>
                <a:tab pos="0" algn="l"/>
              </a:tabLst>
            </a:pPr>
            <a:r>
              <a:rPr lang="en-US" sz="4800" b="1" strike="noStrike" spc="-1">
                <a:solidFill>
                  <a:srgbClr val="0070C0"/>
                </a:solidFill>
                <a:latin typeface="Calibri"/>
                <a:ea typeface="Calibri"/>
              </a:rPr>
              <a:t>Computer Science &amp; Engineering (Session: 2017-2021)</a:t>
            </a:r>
            <a:endParaRPr lang="en-IN" sz="4800" b="0" strike="noStrike" spc="-1">
              <a:latin typeface="Arial"/>
            </a:endParaRPr>
          </a:p>
          <a:p>
            <a:pPr marL="457200" indent="-404280" algn="ctr">
              <a:lnSpc>
                <a:spcPct val="100000"/>
              </a:lnSpc>
              <a:spcBef>
                <a:spcPts val="561"/>
              </a:spcBef>
              <a:tabLst>
                <a:tab pos="0" algn="l"/>
              </a:tabLst>
            </a:pPr>
            <a:endParaRPr lang="en-IN" sz="4800" b="0" strike="noStrike" spc="-1">
              <a:latin typeface="Arial"/>
            </a:endParaRPr>
          </a:p>
          <a:p>
            <a:pPr marL="457200" indent="-404280" algn="ctr">
              <a:lnSpc>
                <a:spcPct val="100000"/>
              </a:lnSpc>
              <a:spcBef>
                <a:spcPts val="561"/>
              </a:spcBef>
              <a:tabLst>
                <a:tab pos="0" algn="l"/>
              </a:tabLst>
            </a:pPr>
            <a:r>
              <a:rPr lang="en-US" sz="2800" b="0" strike="noStrike" spc="-1">
                <a:solidFill>
                  <a:srgbClr val="C0504D"/>
                </a:solidFill>
                <a:latin typeface="Calibri"/>
                <a:ea typeface="Calibri"/>
              </a:rPr>
              <a:t>	</a:t>
            </a:r>
            <a:endParaRPr lang="en-IN" sz="2800" b="0" strike="noStrike" spc="-1">
              <a:latin typeface="Arial"/>
            </a:endParaRPr>
          </a:p>
          <a:p>
            <a:pPr marL="457200" indent="-404280" algn="ctr">
              <a:lnSpc>
                <a:spcPct val="100000"/>
              </a:lnSpc>
              <a:spcBef>
                <a:spcPts val="561"/>
              </a:spcBef>
              <a:tabLst>
                <a:tab pos="0" algn="l"/>
              </a:tabLst>
            </a:pPr>
            <a:r>
              <a:rPr lang="en-US" sz="2800" b="0" strike="noStrike" spc="-1">
                <a:solidFill>
                  <a:srgbClr val="0070C0"/>
                </a:solidFill>
                <a:latin typeface="Calibri"/>
                <a:ea typeface="Calibri"/>
              </a:rPr>
              <a:t>										</a:t>
            </a:r>
            <a:endParaRPr lang="en-IN" sz="2800" b="0" strike="noStrike" spc="-1">
              <a:latin typeface="Arial"/>
            </a:endParaRPr>
          </a:p>
          <a:p>
            <a:pPr marL="457200" indent="-404280" algn="ctr">
              <a:lnSpc>
                <a:spcPct val="100000"/>
              </a:lnSpc>
              <a:spcBef>
                <a:spcPts val="561"/>
              </a:spcBef>
              <a:tabLst>
                <a:tab pos="0" algn="l"/>
              </a:tabLst>
            </a:pPr>
            <a:endParaRPr lang="en-IN" sz="2800" b="0" strike="noStrike" spc="-1">
              <a:latin typeface="Arial"/>
            </a:endParaRPr>
          </a:p>
          <a:p>
            <a:pPr marL="457200" indent="-404280" algn="ctr">
              <a:lnSpc>
                <a:spcPct val="100000"/>
              </a:lnSpc>
              <a:spcBef>
                <a:spcPts val="561"/>
              </a:spcBef>
              <a:tabLst>
                <a:tab pos="0" algn="l"/>
              </a:tabLst>
            </a:pPr>
            <a:endParaRPr lang="en-IN" sz="2800" b="0" strike="noStrike" spc="-1">
              <a:latin typeface="Arial"/>
            </a:endParaRPr>
          </a:p>
          <a:p>
            <a:pPr marL="457200" indent="-404280" algn="ctr">
              <a:lnSpc>
                <a:spcPct val="100000"/>
              </a:lnSpc>
              <a:spcBef>
                <a:spcPts val="561"/>
              </a:spcBef>
              <a:tabLst>
                <a:tab pos="0" algn="l"/>
              </a:tabLst>
            </a:pPr>
            <a:endParaRPr lang="en-IN" sz="2800" b="0" strike="noStrike" spc="-1">
              <a:latin typeface="Arial"/>
            </a:endParaRPr>
          </a:p>
          <a:p>
            <a:pPr marL="457200" indent="-404280" algn="ctr">
              <a:lnSpc>
                <a:spcPct val="100000"/>
              </a:lnSpc>
              <a:spcBef>
                <a:spcPts val="561"/>
              </a:spcBef>
              <a:tabLst>
                <a:tab pos="0" algn="l"/>
              </a:tabLst>
            </a:pPr>
            <a:endParaRPr lang="en-IN" sz="2800" b="0" strike="noStrike" spc="-1">
              <a:latin typeface="Arial"/>
            </a:endParaRPr>
          </a:p>
          <a:p>
            <a:pPr marL="457200" indent="-404280" algn="ctr">
              <a:lnSpc>
                <a:spcPct val="100000"/>
              </a:lnSpc>
              <a:spcBef>
                <a:spcPts val="561"/>
              </a:spcBef>
              <a:tabLst>
                <a:tab pos="0" algn="l"/>
              </a:tabLst>
            </a:pPr>
            <a:r>
              <a:rPr lang="en-US" sz="4800" b="0" strike="noStrike" spc="-1">
                <a:solidFill>
                  <a:srgbClr val="0070C0"/>
                </a:solidFill>
                <a:latin typeface="Calibri"/>
                <a:ea typeface="Calibri"/>
              </a:rPr>
              <a:t>Under the Guidance of</a:t>
            </a:r>
            <a:endParaRPr lang="en-IN" sz="4800" b="0" strike="noStrike" spc="-1">
              <a:latin typeface="Arial"/>
            </a:endParaRPr>
          </a:p>
          <a:p>
            <a:pPr marL="457200" indent="-404280" algn="ctr">
              <a:lnSpc>
                <a:spcPct val="100000"/>
              </a:lnSpc>
              <a:spcBef>
                <a:spcPts val="561"/>
              </a:spcBef>
              <a:tabLst>
                <a:tab pos="0" algn="l"/>
              </a:tabLst>
            </a:pPr>
            <a:r>
              <a:rPr lang="en-US" sz="4800" b="1" i="1" strike="noStrike" spc="-1">
                <a:solidFill>
                  <a:srgbClr val="0070C0"/>
                </a:solidFill>
                <a:latin typeface="Calibri"/>
                <a:ea typeface="Calibri"/>
              </a:rPr>
              <a:t>Prof. SHITANSHU  SONANKIYA</a:t>
            </a:r>
            <a:endParaRPr lang="en-IN" sz="4800" b="0" strike="noStrike" spc="-1">
              <a:latin typeface="Arial"/>
            </a:endParaRPr>
          </a:p>
          <a:p>
            <a:pPr marL="457200" indent="-404280" algn="ctr">
              <a:lnSpc>
                <a:spcPct val="100000"/>
              </a:lnSpc>
              <a:spcBef>
                <a:spcPts val="561"/>
              </a:spcBef>
              <a:tabLst>
                <a:tab pos="0" algn="l"/>
              </a:tabLst>
            </a:pPr>
            <a:endParaRPr lang="en-IN" sz="4800" b="0" strike="noStrike" spc="-1">
              <a:latin typeface="Arial"/>
            </a:endParaRPr>
          </a:p>
          <a:p>
            <a:pPr marL="457200" indent="-404280">
              <a:lnSpc>
                <a:spcPct val="100000"/>
              </a:lnSpc>
              <a:spcBef>
                <a:spcPts val="561"/>
              </a:spcBef>
              <a:tabLst>
                <a:tab pos="0" algn="l"/>
              </a:tabLst>
            </a:pPr>
            <a:r>
              <a:rPr lang="en-US" sz="2800" b="0" strike="noStrike" spc="-1">
                <a:solidFill>
                  <a:srgbClr val="0070C0"/>
                </a:solidFill>
                <a:latin typeface="Calibri"/>
                <a:ea typeface="Calibri"/>
              </a:rPr>
              <a:t> </a:t>
            </a:r>
            <a:endParaRPr lang="en-IN" sz="2800" b="0" strike="noStrike" spc="-1">
              <a:latin typeface="Arial"/>
            </a:endParaRPr>
          </a:p>
          <a:p>
            <a:pPr marL="457200" indent="-404280" algn="r">
              <a:lnSpc>
                <a:spcPct val="100000"/>
              </a:lnSpc>
              <a:spcBef>
                <a:spcPts val="561"/>
              </a:spcBef>
              <a:tabLst>
                <a:tab pos="0" algn="l"/>
              </a:tabLst>
            </a:pPr>
            <a:r>
              <a:rPr lang="en-US" sz="2800" b="0" strike="noStrike" spc="-1">
                <a:solidFill>
                  <a:srgbClr val="0070C0"/>
                </a:solidFill>
                <a:latin typeface="Calibri"/>
                <a:ea typeface="Calibri"/>
              </a:rPr>
              <a:t>                                            						 </a:t>
            </a:r>
            <a:endParaRPr lang="en-IN" sz="2800" b="0" strike="noStrike" spc="-1">
              <a:latin typeface="Arial"/>
            </a:endParaRPr>
          </a:p>
          <a:p>
            <a:pPr marL="1371600" indent="-379080">
              <a:lnSpc>
                <a:spcPct val="100000"/>
              </a:lnSpc>
              <a:spcBef>
                <a:spcPts val="479"/>
              </a:spcBef>
              <a:tabLst>
                <a:tab pos="0" algn="l"/>
              </a:tabLst>
            </a:pPr>
            <a:r>
              <a:rPr lang="en-US" sz="4400" b="0" strike="noStrike" spc="-1">
                <a:solidFill>
                  <a:srgbClr val="0070C0"/>
                </a:solidFill>
                <a:latin typeface="Calibri"/>
                <a:ea typeface="Calibri"/>
              </a:rPr>
              <a:t>                </a:t>
            </a:r>
            <a:r>
              <a:rPr lang="en-US" sz="5600" b="0" strike="noStrike" spc="-1">
                <a:solidFill>
                  <a:srgbClr val="002060"/>
                </a:solidFill>
                <a:latin typeface="Calibri"/>
                <a:ea typeface="Calibri"/>
              </a:rPr>
              <a:t>Submitted By</a:t>
            </a:r>
            <a:r>
              <a:rPr lang="en-US" sz="4400" b="0" strike="noStrike" spc="-1">
                <a:solidFill>
                  <a:srgbClr val="002060"/>
                </a:solidFill>
                <a:latin typeface="Calibri"/>
                <a:ea typeface="Calibri"/>
              </a:rPr>
              <a:t> 			       	                  							                                                                                            </a:t>
            </a:r>
            <a:r>
              <a:rPr lang="en-US" sz="5600" b="0" strike="noStrike" spc="-1">
                <a:solidFill>
                  <a:srgbClr val="002060"/>
                </a:solidFill>
                <a:latin typeface="Calibri"/>
                <a:ea typeface="Calibri"/>
              </a:rPr>
              <a:t>Submitted to</a:t>
            </a:r>
            <a:r>
              <a:rPr lang="en-US" sz="4400" b="0" strike="noStrike" spc="-1">
                <a:solidFill>
                  <a:srgbClr val="002060"/>
                </a:solidFill>
                <a:latin typeface="Calibri"/>
                <a:ea typeface="Calibri"/>
              </a:rPr>
              <a:t>                                                  			 </a:t>
            </a:r>
            <a:endParaRPr lang="en-IN" sz="4400" b="0" strike="noStrike" spc="-1">
              <a:latin typeface="Arial"/>
            </a:endParaRPr>
          </a:p>
          <a:p>
            <a:pPr marL="1371600" indent="-379080">
              <a:lnSpc>
                <a:spcPct val="100000"/>
              </a:lnSpc>
              <a:spcBef>
                <a:spcPts val="479"/>
              </a:spcBef>
              <a:tabLst>
                <a:tab pos="0" algn="l"/>
              </a:tabLst>
            </a:pPr>
            <a:r>
              <a:rPr lang="en-US" sz="4800" b="0" strike="noStrike" spc="-1">
                <a:solidFill>
                  <a:srgbClr val="FF0000"/>
                </a:solidFill>
                <a:latin typeface="Comic Sans MS"/>
                <a:ea typeface="Calibri"/>
              </a:rPr>
              <a:t>               Ritik-0228CS171032 (Teamleader) 	                                                                                       Prof. Nitin Shukla      </a:t>
            </a:r>
            <a:endParaRPr lang="en-IN" sz="4800" b="0" strike="noStrike" spc="-1">
              <a:latin typeface="Arial"/>
            </a:endParaRPr>
          </a:p>
          <a:p>
            <a:pPr marL="1371600" indent="-379080" algn="just">
              <a:lnSpc>
                <a:spcPct val="100000"/>
              </a:lnSpc>
              <a:spcBef>
                <a:spcPts val="479"/>
              </a:spcBef>
              <a:tabLst>
                <a:tab pos="0" algn="l"/>
              </a:tabLst>
            </a:pPr>
            <a:r>
              <a:rPr lang="en-US" sz="4800" b="0" strike="noStrike" spc="-1">
                <a:solidFill>
                  <a:srgbClr val="FF0000"/>
                </a:solidFill>
                <a:latin typeface="Comic Sans MS"/>
                <a:ea typeface="Calibri"/>
              </a:rPr>
              <a:t>              Jashvant-0228CS171012                                                                                                         Head of Dept. CSE SRGI                                  </a:t>
            </a:r>
            <a:endParaRPr lang="en-IN" sz="4800" b="0" strike="noStrike" spc="-1">
              <a:latin typeface="Arial"/>
            </a:endParaRPr>
          </a:p>
          <a:p>
            <a:pPr marL="1371600" indent="-379080" algn="just">
              <a:lnSpc>
                <a:spcPct val="100000"/>
              </a:lnSpc>
              <a:spcBef>
                <a:spcPts val="479"/>
              </a:spcBef>
              <a:tabLst>
                <a:tab pos="0" algn="l"/>
              </a:tabLst>
            </a:pPr>
            <a:r>
              <a:rPr lang="en-US" sz="4800" b="0" strike="noStrike" spc="-1">
                <a:solidFill>
                  <a:srgbClr val="FF0000"/>
                </a:solidFill>
                <a:latin typeface="Comic Sans MS"/>
                <a:ea typeface="Calibri"/>
              </a:rPr>
              <a:t>                                     	                                                      </a:t>
            </a:r>
            <a:endParaRPr lang="en-IN" sz="4800" b="0" strike="noStrike" spc="-1">
              <a:latin typeface="Arial"/>
            </a:endParaRPr>
          </a:p>
          <a:p>
            <a:pPr marL="914400" indent="-404280">
              <a:lnSpc>
                <a:spcPct val="100000"/>
              </a:lnSpc>
              <a:spcBef>
                <a:spcPts val="561"/>
              </a:spcBef>
              <a:tabLst>
                <a:tab pos="0" algn="l"/>
              </a:tabLst>
            </a:pPr>
            <a:r>
              <a:rPr lang="en-US" sz="4800" b="0" strike="noStrike" spc="-1">
                <a:solidFill>
                  <a:srgbClr val="FF0000"/>
                </a:solidFill>
                <a:latin typeface="Arial"/>
                <a:ea typeface="Calibri"/>
              </a:rPr>
              <a:t>					</a:t>
            </a:r>
            <a:endParaRPr lang="en-IN" sz="4800" b="0" strike="noStrike" spc="-1">
              <a:latin typeface="Arial"/>
            </a:endParaRPr>
          </a:p>
          <a:p>
            <a:pPr marL="457200" indent="-404280" algn="ctr">
              <a:lnSpc>
                <a:spcPct val="100000"/>
              </a:lnSpc>
              <a:spcBef>
                <a:spcPts val="561"/>
              </a:spcBef>
              <a:tabLst>
                <a:tab pos="0" algn="l"/>
              </a:tabLst>
            </a:pPr>
            <a:r>
              <a:rPr lang="en-US" sz="4800" b="0" strike="noStrike" spc="-1">
                <a:solidFill>
                  <a:srgbClr val="FF0000"/>
                </a:solidFill>
                <a:latin typeface="Arial"/>
                <a:ea typeface="Calibri"/>
              </a:rPr>
              <a:t>                                         </a:t>
            </a:r>
            <a:r>
              <a:rPr lang="en-US" sz="4200" b="1" strike="noStrike" spc="-1">
                <a:solidFill>
                  <a:srgbClr val="376092"/>
                </a:solidFill>
                <a:latin typeface="Arial Narrow"/>
                <a:ea typeface="Calibri"/>
              </a:rPr>
              <a:t>DEPARTMENT OF COMPUTER SCIENCE  &amp; ENGINEERING                                                       </a:t>
            </a:r>
            <a:endParaRPr lang="en-IN" sz="4200" b="0" strike="noStrike" spc="-1">
              <a:latin typeface="Arial"/>
            </a:endParaRPr>
          </a:p>
          <a:p>
            <a:pPr marL="457200" indent="-404280" algn="ctr">
              <a:lnSpc>
                <a:spcPct val="100000"/>
              </a:lnSpc>
              <a:spcBef>
                <a:spcPts val="561"/>
              </a:spcBef>
              <a:tabLst>
                <a:tab pos="0" algn="l"/>
              </a:tabLst>
            </a:pPr>
            <a:r>
              <a:rPr lang="en-US" sz="4200" b="1" strike="noStrike" spc="-1">
                <a:solidFill>
                  <a:srgbClr val="376092"/>
                </a:solidFill>
                <a:latin typeface="Arial Narrow"/>
                <a:ea typeface="Calibri"/>
              </a:rPr>
              <a:t>  Shri ram Institute of Technology, Jabalpur (M.P.) </a:t>
            </a:r>
            <a:endParaRPr lang="en-IN" sz="4200" b="0" strike="noStrike" spc="-1">
              <a:latin typeface="Arial"/>
            </a:endParaRPr>
          </a:p>
          <a:p>
            <a:pPr marL="457200" indent="-404280" algn="ctr">
              <a:lnSpc>
                <a:spcPct val="100000"/>
              </a:lnSpc>
              <a:spcBef>
                <a:spcPts val="561"/>
              </a:spcBef>
              <a:tabLst>
                <a:tab pos="0" algn="l"/>
              </a:tabLst>
            </a:pPr>
            <a:r>
              <a:rPr lang="en-US" sz="4200" b="1" strike="noStrike" spc="-1">
                <a:solidFill>
                  <a:srgbClr val="376092"/>
                </a:solidFill>
                <a:latin typeface="Arial Narrow"/>
                <a:ea typeface="Calibri"/>
              </a:rPr>
              <a:t>       Rajiv Gandhi  Proudyogiki  Vishwavidyalaya, Bhopal (M.P.)</a:t>
            </a:r>
            <a:endParaRPr lang="en-IN" sz="4200" b="0" strike="noStrike" spc="-1">
              <a:latin typeface="Arial"/>
            </a:endParaRPr>
          </a:p>
          <a:p>
            <a:pPr marL="457200" indent="-404280">
              <a:lnSpc>
                <a:spcPct val="100000"/>
              </a:lnSpc>
              <a:spcBef>
                <a:spcPts val="561"/>
              </a:spcBef>
              <a:tabLst>
                <a:tab pos="0" algn="l"/>
              </a:tabLst>
            </a:pPr>
            <a:endParaRPr lang="en-IN" sz="4200" b="0" strike="noStrike" spc="-1">
              <a:latin typeface="Arial"/>
            </a:endParaRPr>
          </a:p>
          <a:p>
            <a:pPr marL="457200" indent="-404280">
              <a:lnSpc>
                <a:spcPct val="100000"/>
              </a:lnSpc>
              <a:spcBef>
                <a:spcPts val="561"/>
              </a:spcBef>
              <a:tabLst>
                <a:tab pos="0" algn="l"/>
              </a:tabLst>
            </a:pPr>
            <a:r>
              <a:rPr lang="en-US" sz="4800" b="0" strike="noStrike" spc="-1">
                <a:solidFill>
                  <a:srgbClr val="FF0000"/>
                </a:solidFill>
                <a:latin typeface="Arial"/>
                <a:ea typeface="Calibri"/>
              </a:rPr>
              <a:t>  						</a:t>
            </a:r>
            <a:endParaRPr lang="en-IN" sz="4800" b="0" strike="noStrike" spc="-1">
              <a:latin typeface="Arial"/>
            </a:endParaRPr>
          </a:p>
          <a:p>
            <a:pPr marL="457200" indent="-404280">
              <a:lnSpc>
                <a:spcPct val="100000"/>
              </a:lnSpc>
              <a:spcBef>
                <a:spcPts val="561"/>
              </a:spcBef>
              <a:tabLst>
                <a:tab pos="0" algn="l"/>
              </a:tabLst>
            </a:pPr>
            <a:r>
              <a:rPr lang="en-US" sz="4800" b="0" strike="noStrike" spc="-1">
                <a:solidFill>
                  <a:srgbClr val="FF0000"/>
                </a:solidFill>
                <a:latin typeface="Arial"/>
                <a:ea typeface="Calibri"/>
              </a:rPr>
              <a:t>						</a:t>
            </a:r>
            <a:endParaRPr lang="en-IN" sz="4800" b="0" strike="noStrike" spc="-1">
              <a:latin typeface="Arial"/>
            </a:endParaRPr>
          </a:p>
        </p:txBody>
      </p:sp>
      <p:pic>
        <p:nvPicPr>
          <p:cNvPr id="427" name="Picture 3" descr="1431421673.png"/>
          <p:cNvPicPr/>
          <p:nvPr/>
        </p:nvPicPr>
        <p:blipFill>
          <a:blip r:embed="rId2"/>
          <a:stretch/>
        </p:blipFill>
        <p:spPr>
          <a:xfrm>
            <a:off x="4076280" y="1329480"/>
            <a:ext cx="1006200" cy="75420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ustomShape 1"/>
          <p:cNvSpPr/>
          <p:nvPr/>
        </p:nvSpPr>
        <p:spPr>
          <a:xfrm>
            <a:off x="2261520" y="147960"/>
            <a:ext cx="6487920" cy="1328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C00000"/>
                </a:solidFill>
                <a:latin typeface="Comic Sans MS"/>
                <a:ea typeface="Calibri"/>
              </a:rPr>
              <a:t>Flow </a:t>
            </a:r>
            <a:br/>
            <a:r>
              <a:rPr lang="en-US" sz="3600" b="0" strike="noStrike" spc="-1">
                <a:solidFill>
                  <a:srgbClr val="C00000"/>
                </a:solidFill>
                <a:latin typeface="Comic Sans MS"/>
                <a:ea typeface="Calibri"/>
              </a:rPr>
              <a:t>Chart</a:t>
            </a:r>
            <a:endParaRPr lang="en-IN" sz="3600" b="0" strike="noStrike" spc="-1">
              <a:latin typeface="Arial"/>
            </a:endParaRPr>
          </a:p>
        </p:txBody>
      </p:sp>
      <p:pic>
        <p:nvPicPr>
          <p:cNvPr id="445" name="Picture 3"/>
          <p:cNvPicPr/>
          <p:nvPr/>
        </p:nvPicPr>
        <p:blipFill>
          <a:blip r:embed="rId2"/>
          <a:stretch/>
        </p:blipFill>
        <p:spPr>
          <a:xfrm>
            <a:off x="3420000" y="77760"/>
            <a:ext cx="5662800" cy="514188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1404000" y="2715840"/>
            <a:ext cx="6627600" cy="561600"/>
          </a:xfrm>
          <a:prstGeom prst="rect">
            <a:avLst/>
          </a:prstGeom>
          <a:noFill/>
          <a:ln w="0">
            <a:noFill/>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n-US" sz="4400" b="0" strike="noStrike" spc="-1">
                <a:solidFill>
                  <a:srgbClr val="C00000"/>
                </a:solidFill>
                <a:latin typeface="Comic Sans MS"/>
                <a:ea typeface="Calibri"/>
              </a:rPr>
              <a:t>Screenshot</a:t>
            </a:r>
            <a:br/>
            <a:endParaRPr lang="en-IN" sz="4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7" name="Picture 411"/>
          <p:cNvPicPr/>
          <p:nvPr/>
        </p:nvPicPr>
        <p:blipFill>
          <a:blip r:embed="rId2"/>
          <a:stretch/>
        </p:blipFill>
        <p:spPr>
          <a:xfrm>
            <a:off x="360" y="3600"/>
            <a:ext cx="9142920" cy="513936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8" name="Picture 412"/>
          <p:cNvPicPr/>
          <p:nvPr/>
        </p:nvPicPr>
        <p:blipFill>
          <a:blip r:embed="rId2"/>
          <a:stretch/>
        </p:blipFill>
        <p:spPr>
          <a:xfrm rot="21580800">
            <a:off x="13320" y="-10080"/>
            <a:ext cx="9143280" cy="513864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9" name="Picture 413"/>
          <p:cNvPicPr/>
          <p:nvPr/>
        </p:nvPicPr>
        <p:blipFill>
          <a:blip r:embed="rId2"/>
          <a:stretch/>
        </p:blipFill>
        <p:spPr>
          <a:xfrm>
            <a:off x="35640" y="0"/>
            <a:ext cx="9142920" cy="513936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 name="Picture 414"/>
          <p:cNvPicPr/>
          <p:nvPr/>
        </p:nvPicPr>
        <p:blipFill>
          <a:blip r:embed="rId2"/>
          <a:stretch/>
        </p:blipFill>
        <p:spPr>
          <a:xfrm>
            <a:off x="0" y="3600"/>
            <a:ext cx="9142920" cy="513936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1" name="Picture 415"/>
          <p:cNvPicPr/>
          <p:nvPr/>
        </p:nvPicPr>
        <p:blipFill>
          <a:blip r:embed="rId2"/>
          <a:stretch/>
        </p:blipFill>
        <p:spPr>
          <a:xfrm>
            <a:off x="0" y="0"/>
            <a:ext cx="9142920" cy="513936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2" name="Picture 416"/>
          <p:cNvPicPr/>
          <p:nvPr/>
        </p:nvPicPr>
        <p:blipFill>
          <a:blip r:embed="rId2"/>
          <a:stretch/>
        </p:blipFill>
        <p:spPr>
          <a:xfrm>
            <a:off x="0" y="0"/>
            <a:ext cx="9143280" cy="514296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3" name="Picture 417"/>
          <p:cNvPicPr/>
          <p:nvPr/>
        </p:nvPicPr>
        <p:blipFill>
          <a:blip r:embed="rId2"/>
          <a:stretch/>
        </p:blipFill>
        <p:spPr>
          <a:xfrm>
            <a:off x="0" y="0"/>
            <a:ext cx="9198720" cy="514296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 name="Picture 418"/>
          <p:cNvPicPr/>
          <p:nvPr/>
        </p:nvPicPr>
        <p:blipFill>
          <a:blip r:embed="rId2"/>
          <a:stretch/>
        </p:blipFill>
        <p:spPr>
          <a:xfrm>
            <a:off x="0" y="3600"/>
            <a:ext cx="9142920" cy="51393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2412360" y="3076200"/>
            <a:ext cx="3599280" cy="1461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C00000"/>
                </a:solidFill>
                <a:latin typeface="Comic Sans MS"/>
                <a:ea typeface="Calibri"/>
              </a:rPr>
              <a:t>    </a:t>
            </a:r>
            <a:r>
              <a:rPr lang="en-US" sz="4000" b="0" strike="noStrike" spc="-1">
                <a:solidFill>
                  <a:srgbClr val="FF0000"/>
                </a:solidFill>
                <a:latin typeface="Comic Sans MS"/>
                <a:ea typeface="Calibri"/>
              </a:rPr>
              <a:t> </a:t>
            </a:r>
            <a:endParaRPr lang="en-IN" sz="4000" b="0" strike="noStrike" spc="-1">
              <a:latin typeface="Arial"/>
            </a:endParaRPr>
          </a:p>
          <a:p>
            <a:pPr>
              <a:lnSpc>
                <a:spcPct val="100000"/>
              </a:lnSpc>
            </a:pPr>
            <a:endParaRPr lang="en-IN" sz="4000" b="0" strike="noStrike" spc="-1">
              <a:latin typeface="Arial"/>
            </a:endParaRPr>
          </a:p>
          <a:p>
            <a:pPr>
              <a:lnSpc>
                <a:spcPct val="100000"/>
              </a:lnSpc>
            </a:pPr>
            <a:r>
              <a:rPr lang="en-US" sz="3600" b="0" strike="noStrike" spc="-1">
                <a:solidFill>
                  <a:srgbClr val="C00000"/>
                </a:solidFill>
                <a:latin typeface="Comic Sans MS"/>
                <a:ea typeface="Calibri"/>
              </a:rPr>
              <a:t>    </a:t>
            </a:r>
            <a:endParaRPr lang="en-IN" sz="3600" b="0" strike="noStrike" spc="-1">
              <a:latin typeface="Arial"/>
            </a:endParaRPr>
          </a:p>
          <a:p>
            <a:pPr>
              <a:lnSpc>
                <a:spcPct val="100000"/>
              </a:lnSpc>
            </a:pPr>
            <a:r>
              <a:rPr lang="en-US" sz="3600" b="0" strike="noStrike" spc="-1">
                <a:solidFill>
                  <a:srgbClr val="C00000"/>
                </a:solidFill>
                <a:latin typeface="Comic Sans MS"/>
                <a:ea typeface="Calibri"/>
              </a:rPr>
              <a:t>       </a:t>
            </a:r>
            <a:endParaRPr lang="en-IN" sz="3600" b="0" strike="noStrike" spc="-1">
              <a:latin typeface="Arial"/>
            </a:endParaRPr>
          </a:p>
        </p:txBody>
      </p:sp>
      <p:sp>
        <p:nvSpPr>
          <p:cNvPr id="429" name="CustomShape 2"/>
          <p:cNvSpPr/>
          <p:nvPr/>
        </p:nvSpPr>
        <p:spPr>
          <a:xfrm>
            <a:off x="4104360" y="2550240"/>
            <a:ext cx="1907280" cy="1461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C00000"/>
                </a:solidFill>
                <a:latin typeface="Comic Sans MS"/>
                <a:ea typeface="Calibri"/>
              </a:rPr>
              <a:t>To-do App </a:t>
            </a:r>
            <a:endParaRPr lang="en-IN" sz="36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5" name="Picture 419"/>
          <p:cNvPicPr/>
          <p:nvPr/>
        </p:nvPicPr>
        <p:blipFill>
          <a:blip r:embed="rId2"/>
          <a:stretch/>
        </p:blipFill>
        <p:spPr>
          <a:xfrm>
            <a:off x="0" y="0"/>
            <a:ext cx="9178560" cy="541584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6" name="Picture 420"/>
          <p:cNvPicPr/>
          <p:nvPr/>
        </p:nvPicPr>
        <p:blipFill>
          <a:blip r:embed="rId2"/>
          <a:stretch/>
        </p:blipFill>
        <p:spPr>
          <a:xfrm>
            <a:off x="360" y="0"/>
            <a:ext cx="9142920" cy="521928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7" name="Picture 421"/>
          <p:cNvPicPr/>
          <p:nvPr/>
        </p:nvPicPr>
        <p:blipFill>
          <a:blip r:embed="rId2"/>
          <a:stretch/>
        </p:blipFill>
        <p:spPr>
          <a:xfrm>
            <a:off x="0" y="-66960"/>
            <a:ext cx="9178560" cy="520992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8" name="Picture 422"/>
          <p:cNvPicPr/>
          <p:nvPr/>
        </p:nvPicPr>
        <p:blipFill>
          <a:blip r:embed="rId2"/>
          <a:stretch/>
        </p:blipFill>
        <p:spPr>
          <a:xfrm>
            <a:off x="35640" y="-66960"/>
            <a:ext cx="9142920" cy="520992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1792080" y="3204720"/>
            <a:ext cx="6627600" cy="1642680"/>
          </a:xfrm>
          <a:prstGeom prst="rect">
            <a:avLst/>
          </a:prstGeom>
          <a:noFill/>
          <a:ln w="0">
            <a:noFill/>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n-US" sz="4400" b="0" strike="noStrike" spc="-1">
                <a:solidFill>
                  <a:srgbClr val="C00000"/>
                </a:solidFill>
                <a:latin typeface="Comic Sans MS"/>
                <a:ea typeface="Calibri"/>
              </a:rPr>
              <a:t>Programming</a:t>
            </a:r>
            <a:endParaRPr lang="en-IN" sz="44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 name="Picture 1"/>
          <p:cNvPicPr/>
          <p:nvPr/>
        </p:nvPicPr>
        <p:blipFill>
          <a:blip r:embed="rId2"/>
          <a:stretch/>
        </p:blipFill>
        <p:spPr>
          <a:xfrm>
            <a:off x="0" y="0"/>
            <a:ext cx="9142200" cy="5141880"/>
          </a:xfrm>
          <a:prstGeom prst="rect">
            <a:avLst/>
          </a:prstGeom>
          <a:ln w="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 name="Picture 1"/>
          <p:cNvPicPr/>
          <p:nvPr/>
        </p:nvPicPr>
        <p:blipFill>
          <a:blip r:embed="rId2"/>
          <a:stretch/>
        </p:blipFill>
        <p:spPr>
          <a:xfrm>
            <a:off x="0" y="0"/>
            <a:ext cx="9142200" cy="5141880"/>
          </a:xfrm>
          <a:prstGeom prst="rect">
            <a:avLst/>
          </a:prstGeom>
          <a:ln w="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 name="Picture 1"/>
          <p:cNvPicPr/>
          <p:nvPr/>
        </p:nvPicPr>
        <p:blipFill>
          <a:blip r:embed="rId2"/>
          <a:stretch/>
        </p:blipFill>
        <p:spPr>
          <a:xfrm>
            <a:off x="0" y="0"/>
            <a:ext cx="9142200" cy="5141880"/>
          </a:xfrm>
          <a:prstGeom prst="rect">
            <a:avLst/>
          </a:prstGeom>
          <a:ln w="0">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3" name="Picture 1"/>
          <p:cNvPicPr/>
          <p:nvPr/>
        </p:nvPicPr>
        <p:blipFill>
          <a:blip r:embed="rId2"/>
          <a:stretch/>
        </p:blipFill>
        <p:spPr>
          <a:xfrm>
            <a:off x="0" y="0"/>
            <a:ext cx="9142200" cy="5141880"/>
          </a:xfrm>
          <a:prstGeom prst="rect">
            <a:avLst/>
          </a:prstGeom>
          <a:ln w="0">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899640" y="2644200"/>
            <a:ext cx="6627600" cy="1642680"/>
          </a:xfrm>
          <a:prstGeom prst="rect">
            <a:avLst/>
          </a:prstGeom>
          <a:noFill/>
          <a:ln w="0">
            <a:noFill/>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GB" sz="4400" b="0" strike="noStrike" spc="-1">
                <a:solidFill>
                  <a:srgbClr val="C00000"/>
                </a:solidFill>
                <a:latin typeface="Comic Sans MS"/>
                <a:ea typeface="Calibri"/>
              </a:rPr>
              <a:t>   Query</a:t>
            </a:r>
            <a:br/>
            <a:r>
              <a:rPr lang="en-GB" sz="4400" b="0" strike="noStrike" spc="-1">
                <a:solidFill>
                  <a:srgbClr val="C00000"/>
                </a:solidFill>
                <a:latin typeface="Comic Sans MS"/>
                <a:ea typeface="Calibri"/>
              </a:rPr>
              <a:t>               Thank you....!</a:t>
            </a:r>
            <a:endParaRPr lang="en-IN" sz="4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7" presetClass="entr" presetSubtype="4" fill="hold" nodeType="withEffect">
                                  <p:stCondLst>
                                    <p:cond delay="0"/>
                                  </p:stCondLst>
                                  <p:childTnLst>
                                    <p:set>
                                      <p:cBhvr>
                                        <p:cTn id="6" dur="1" fill="hold">
                                          <p:stCondLst>
                                            <p:cond delay="0"/>
                                          </p:stCondLst>
                                        </p:cTn>
                                        <p:tgtEl>
                                          <p:spTgt spid="464"/>
                                        </p:tgtEl>
                                        <p:attrNameLst>
                                          <p:attrName>style.visibility</p:attrName>
                                        </p:attrNameLst>
                                      </p:cBhvr>
                                      <p:to>
                                        <p:strVal val="visible"/>
                                      </p:to>
                                    </p:set>
                                    <p:anim calcmode="lin" valueType="num">
                                      <p:cBhvr additive="repl">
                                        <p:cTn id="7" dur="500" fill="hold"/>
                                        <p:tgtEl>
                                          <p:spTgt spid="464"/>
                                        </p:tgtEl>
                                        <p:attrNameLst>
                                          <p:attrName>ppt_x</p:attrName>
                                        </p:attrNameLst>
                                      </p:cBhvr>
                                      <p:tavLst>
                                        <p:tav tm="0">
                                          <p:val>
                                            <p:strVal val="#ppt_x"/>
                                          </p:val>
                                        </p:tav>
                                        <p:tav tm="100000">
                                          <p:val>
                                            <p:strVal val="#ppt_x"/>
                                          </p:val>
                                        </p:tav>
                                      </p:tavLst>
                                    </p:anim>
                                    <p:anim calcmode="lin" valueType="num">
                                      <p:cBhvr additive="repl">
                                        <p:cTn id="8" dur="500" fill="hold"/>
                                        <p:tgtEl>
                                          <p:spTgt spid="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2988000" y="771840"/>
            <a:ext cx="5203440" cy="75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tabLst>
                <a:tab pos="0" algn="l"/>
              </a:tabLst>
            </a:pPr>
            <a:br/>
            <a:br/>
            <a:r>
              <a:rPr lang="en-GB" sz="34290" b="0" strike="noStrike" spc="-1">
                <a:solidFill>
                  <a:srgbClr val="C00000"/>
                </a:solidFill>
                <a:latin typeface="Comic Sans MS"/>
                <a:ea typeface="Calibri"/>
              </a:rPr>
              <a:t>                                                                                                                   </a:t>
            </a:r>
            <a:br/>
            <a:r>
              <a:rPr lang="en-GB" sz="40000" b="0" strike="noStrike" spc="-1">
                <a:solidFill>
                  <a:srgbClr val="C00000"/>
                </a:solidFill>
                <a:latin typeface="Comic Sans MS"/>
                <a:ea typeface="Calibri"/>
              </a:rPr>
              <a:t>     Problem Statement</a:t>
            </a:r>
            <a:r>
              <a:rPr lang="en-GB" sz="4000" b="0" strike="noStrike" spc="-1">
                <a:solidFill>
                  <a:srgbClr val="C00000"/>
                </a:solidFill>
                <a:latin typeface="Comic Sans MS"/>
                <a:ea typeface="Calibri"/>
              </a:rPr>
              <a:t> </a:t>
            </a:r>
            <a:br/>
            <a:br/>
            <a:endParaRPr lang="en-IN" sz="4000" b="0" strike="noStrike" spc="-1">
              <a:latin typeface="Arial"/>
            </a:endParaRPr>
          </a:p>
        </p:txBody>
      </p:sp>
      <p:sp>
        <p:nvSpPr>
          <p:cNvPr id="431" name="CustomShape 2"/>
          <p:cNvSpPr/>
          <p:nvPr/>
        </p:nvSpPr>
        <p:spPr>
          <a:xfrm>
            <a:off x="324000" y="1419840"/>
            <a:ext cx="8849160" cy="3593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176400">
              <a:lnSpc>
                <a:spcPct val="90000"/>
              </a:lnSpc>
              <a:tabLst>
                <a:tab pos="0" algn="l"/>
              </a:tabLst>
            </a:pPr>
            <a:endParaRPr lang="en-IN" sz="1800" b="0" strike="noStrike" spc="-1" dirty="0">
              <a:latin typeface="Arial"/>
            </a:endParaRPr>
          </a:p>
          <a:p>
            <a:pPr marL="457200" indent="-455040">
              <a:lnSpc>
                <a:spcPct val="90000"/>
              </a:lnSpc>
              <a:spcBef>
                <a:spcPts val="519"/>
              </a:spcBef>
              <a:buClr>
                <a:srgbClr val="000000"/>
              </a:buClr>
              <a:buFont typeface="Wingdings" charset="2"/>
              <a:buChar char=""/>
              <a:tabLst>
                <a:tab pos="0" algn="l"/>
              </a:tabLst>
            </a:pPr>
            <a:r>
              <a:rPr lang="en-GB" sz="2200" b="1" strike="noStrike" spc="-1" dirty="0">
                <a:solidFill>
                  <a:srgbClr val="FFFFFF"/>
                </a:solidFill>
                <a:latin typeface="Comic Sans MS"/>
                <a:ea typeface="Calibri"/>
              </a:rPr>
              <a:t>Project Name - T</a:t>
            </a:r>
            <a:r>
              <a:rPr lang="en-GB" sz="2200" b="0" strike="noStrike" spc="-1" dirty="0">
                <a:solidFill>
                  <a:srgbClr val="FFFFFF"/>
                </a:solidFill>
                <a:latin typeface="Comic Sans MS"/>
                <a:ea typeface="Calibri"/>
              </a:rPr>
              <a:t>o-Do App</a:t>
            </a:r>
            <a:endParaRPr lang="en-IN" sz="2200" b="0" strike="noStrike" spc="-1" dirty="0">
              <a:latin typeface="Arial"/>
            </a:endParaRPr>
          </a:p>
          <a:p>
            <a:pPr marL="457200" indent="-455040">
              <a:lnSpc>
                <a:spcPct val="90000"/>
              </a:lnSpc>
              <a:spcBef>
                <a:spcPts val="519"/>
              </a:spcBef>
              <a:buClr>
                <a:srgbClr val="000000"/>
              </a:buClr>
              <a:buFont typeface="Wingdings" charset="2"/>
              <a:buChar char=""/>
              <a:tabLst>
                <a:tab pos="0" algn="l"/>
              </a:tabLst>
            </a:pPr>
            <a:r>
              <a:rPr lang="en-GB" sz="2200" b="1" strike="noStrike" spc="-1" dirty="0">
                <a:solidFill>
                  <a:srgbClr val="FFFFFF"/>
                </a:solidFill>
                <a:latin typeface="Comic Sans MS"/>
                <a:ea typeface="Calibri"/>
              </a:rPr>
              <a:t>Problem Statement-</a:t>
            </a:r>
            <a:r>
              <a:rPr lang="en-GB" sz="2200" b="0" strike="noStrike" spc="-1" dirty="0">
                <a:solidFill>
                  <a:srgbClr val="FFFFFF"/>
                </a:solidFill>
                <a:latin typeface="Comic Sans MS"/>
                <a:ea typeface="Calibri"/>
              </a:rPr>
              <a:t> </a:t>
            </a:r>
            <a:r>
              <a:rPr lang="en-US" sz="2200" b="0" strike="noStrike" spc="-1" dirty="0">
                <a:solidFill>
                  <a:srgbClr val="FFFFFF"/>
                </a:solidFill>
                <a:latin typeface="Comic Sans MS"/>
                <a:ea typeface="Arial"/>
              </a:rPr>
              <a:t>Help to become more aware how to spend time</a:t>
            </a:r>
            <a:endParaRPr lang="en-IN" sz="2200" b="0" strike="noStrike" spc="-1" dirty="0">
              <a:latin typeface="Arial"/>
            </a:endParaRPr>
          </a:p>
          <a:p>
            <a:pPr marL="457200" indent="-455040">
              <a:lnSpc>
                <a:spcPct val="90000"/>
              </a:lnSpc>
              <a:spcBef>
                <a:spcPts val="519"/>
              </a:spcBef>
              <a:buClr>
                <a:srgbClr val="000000"/>
              </a:buClr>
              <a:buFont typeface="Wingdings" charset="2"/>
              <a:buChar char=""/>
              <a:tabLst>
                <a:tab pos="0" algn="l"/>
              </a:tabLst>
            </a:pPr>
            <a:r>
              <a:rPr lang="en-GB" sz="2200" b="1" strike="noStrike" spc="-1" dirty="0">
                <a:solidFill>
                  <a:srgbClr val="FFFFFF"/>
                </a:solidFill>
                <a:latin typeface="Comic Sans MS"/>
                <a:ea typeface="Calibri"/>
              </a:rPr>
              <a:t>Category - Website</a:t>
            </a:r>
            <a:endParaRPr lang="en-IN" sz="2200" b="0" strike="noStrike" spc="-1" dirty="0">
              <a:latin typeface="Arial"/>
            </a:endParaRPr>
          </a:p>
          <a:p>
            <a:pPr marL="457200" indent="-455040">
              <a:lnSpc>
                <a:spcPct val="90000"/>
              </a:lnSpc>
              <a:spcBef>
                <a:spcPts val="519"/>
              </a:spcBef>
              <a:buClr>
                <a:srgbClr val="000000"/>
              </a:buClr>
              <a:buFont typeface="Wingdings" charset="2"/>
              <a:buChar char=""/>
              <a:tabLst>
                <a:tab pos="0" algn="l"/>
              </a:tabLst>
            </a:pPr>
            <a:r>
              <a:rPr lang="en-GB" sz="2200" b="1" strike="noStrike" spc="-1" dirty="0">
                <a:solidFill>
                  <a:srgbClr val="FFFFFF"/>
                </a:solidFill>
                <a:latin typeface="Comic Sans MS"/>
                <a:ea typeface="Calibri"/>
              </a:rPr>
              <a:t>Team Leader- </a:t>
            </a:r>
            <a:r>
              <a:rPr lang="en-GB" sz="2200" b="0" strike="noStrike" spc="-1" dirty="0">
                <a:solidFill>
                  <a:srgbClr val="FFFFFF"/>
                </a:solidFill>
                <a:latin typeface="Comic Sans MS"/>
                <a:ea typeface="Calibri"/>
              </a:rPr>
              <a:t>Ritik Patel</a:t>
            </a:r>
            <a:endParaRPr lang="en-IN" sz="2200" b="0" strike="noStrike" spc="-1" dirty="0">
              <a:latin typeface="Arial"/>
            </a:endParaRPr>
          </a:p>
          <a:p>
            <a:pPr marL="457200" indent="-455040">
              <a:lnSpc>
                <a:spcPct val="90000"/>
              </a:lnSpc>
              <a:spcBef>
                <a:spcPts val="519"/>
              </a:spcBef>
              <a:buClr>
                <a:srgbClr val="000000"/>
              </a:buClr>
              <a:buFont typeface="Wingdings" charset="2"/>
              <a:buChar char=""/>
              <a:tabLst>
                <a:tab pos="0" algn="l"/>
              </a:tabLst>
            </a:pPr>
            <a:r>
              <a:rPr lang="en-GB" sz="2200" b="1" strike="noStrike" spc="-1" dirty="0">
                <a:solidFill>
                  <a:srgbClr val="FFFFFF"/>
                </a:solidFill>
                <a:latin typeface="Comic Sans MS"/>
                <a:ea typeface="Calibri"/>
              </a:rPr>
              <a:t>Members Name- </a:t>
            </a:r>
            <a:r>
              <a:rPr lang="en-GB" sz="2200" b="0" strike="noStrike" spc="-1" dirty="0">
                <a:solidFill>
                  <a:srgbClr val="FFFFFF"/>
                </a:solidFill>
                <a:latin typeface="Comic Sans MS"/>
                <a:ea typeface="Calibri"/>
              </a:rPr>
              <a:t>Ritik Patel</a:t>
            </a:r>
            <a:endParaRPr lang="en-IN" sz="2200" b="0" strike="noStrike" spc="-1" dirty="0">
              <a:latin typeface="Arial"/>
            </a:endParaRPr>
          </a:p>
          <a:p>
            <a:pPr marL="343080" indent="-176400">
              <a:lnSpc>
                <a:spcPct val="90000"/>
              </a:lnSpc>
              <a:spcBef>
                <a:spcPts val="519"/>
              </a:spcBef>
              <a:tabLst>
                <a:tab pos="0" algn="l"/>
              </a:tabLst>
            </a:pPr>
            <a:endParaRPr lang="en-IN" sz="2200" b="0" strike="noStrike" spc="-1" dirty="0">
              <a:latin typeface="Arial"/>
            </a:endParaRPr>
          </a:p>
          <a:p>
            <a:pPr marL="343080" indent="-176400">
              <a:lnSpc>
                <a:spcPct val="90000"/>
              </a:lnSpc>
              <a:spcBef>
                <a:spcPts val="519"/>
              </a:spcBef>
              <a:tabLst>
                <a:tab pos="0" algn="l"/>
              </a:tabLst>
            </a:pPr>
            <a:endParaRPr lang="en-IN" sz="22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668880" y="712440"/>
            <a:ext cx="8257320" cy="76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n-US" sz="3600" b="0" strike="noStrike" spc="-1">
                <a:solidFill>
                  <a:srgbClr val="C00000"/>
                </a:solidFill>
                <a:latin typeface="Comic Sans MS"/>
                <a:ea typeface="Calibri"/>
              </a:rPr>
              <a:t>System Requirment </a:t>
            </a:r>
            <a:endParaRPr lang="en-IN" sz="3600" b="0" strike="noStrike" spc="-1">
              <a:latin typeface="Arial"/>
            </a:endParaRPr>
          </a:p>
        </p:txBody>
      </p:sp>
      <p:sp>
        <p:nvSpPr>
          <p:cNvPr id="433" name="CustomShape 2"/>
          <p:cNvSpPr/>
          <p:nvPr/>
        </p:nvSpPr>
        <p:spPr>
          <a:xfrm>
            <a:off x="406440" y="1793160"/>
            <a:ext cx="8244360" cy="324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404280">
              <a:lnSpc>
                <a:spcPct val="100000"/>
              </a:lnSpc>
              <a:spcBef>
                <a:spcPts val="561"/>
              </a:spcBef>
              <a:buClr>
                <a:srgbClr val="0070C0"/>
              </a:buClr>
              <a:buFont typeface="Arial"/>
              <a:buChar char="•"/>
              <a:tabLst>
                <a:tab pos="407520" algn="l"/>
              </a:tabLst>
            </a:pPr>
            <a:r>
              <a:rPr lang="en-US" sz="2800" b="0" strike="noStrike" spc="-1">
                <a:solidFill>
                  <a:srgbClr val="FFFFFF"/>
                </a:solidFill>
                <a:latin typeface="Comic Sans MS"/>
                <a:ea typeface="Calibri"/>
              </a:rPr>
              <a:t>Windows 10</a:t>
            </a:r>
            <a:endParaRPr lang="en-IN" sz="2800" b="0" strike="noStrike" spc="-1">
              <a:latin typeface="Arial"/>
            </a:endParaRPr>
          </a:p>
          <a:p>
            <a:pPr marL="457200" indent="-404280">
              <a:lnSpc>
                <a:spcPct val="100000"/>
              </a:lnSpc>
              <a:spcBef>
                <a:spcPts val="561"/>
              </a:spcBef>
              <a:buClr>
                <a:srgbClr val="0070C0"/>
              </a:buClr>
              <a:buFont typeface="Arial"/>
              <a:buChar char="•"/>
              <a:tabLst>
                <a:tab pos="407520" algn="l"/>
              </a:tabLst>
            </a:pPr>
            <a:r>
              <a:rPr lang="en-US" sz="2800" b="0" strike="noStrike" spc="-1">
                <a:solidFill>
                  <a:srgbClr val="FFFFFF"/>
                </a:solidFill>
                <a:latin typeface="Comic Sans MS"/>
                <a:ea typeface="Calibri"/>
              </a:rPr>
              <a:t>Tomacat9.0</a:t>
            </a:r>
            <a:endParaRPr lang="en-IN" sz="2800" b="0" strike="noStrike" spc="-1">
              <a:latin typeface="Arial"/>
            </a:endParaRPr>
          </a:p>
          <a:p>
            <a:pPr marL="457200" indent="-404280">
              <a:lnSpc>
                <a:spcPct val="100000"/>
              </a:lnSpc>
              <a:spcBef>
                <a:spcPts val="561"/>
              </a:spcBef>
              <a:buClr>
                <a:srgbClr val="0070C0"/>
              </a:buClr>
              <a:buFont typeface="Arial"/>
              <a:buChar char="•"/>
              <a:tabLst>
                <a:tab pos="407520" algn="l"/>
              </a:tabLst>
            </a:pPr>
            <a:r>
              <a:rPr lang="en-US" sz="2800" b="0" strike="noStrike" spc="-1">
                <a:solidFill>
                  <a:srgbClr val="FFFFFF"/>
                </a:solidFill>
                <a:latin typeface="Comic Sans MS"/>
                <a:ea typeface="Calibri"/>
              </a:rPr>
              <a:t>My SQL 8.0</a:t>
            </a:r>
            <a:endParaRPr lang="en-IN" sz="2800" b="0" strike="noStrike" spc="-1">
              <a:latin typeface="Arial"/>
            </a:endParaRPr>
          </a:p>
          <a:p>
            <a:pPr marL="457200" indent="-404280">
              <a:lnSpc>
                <a:spcPct val="100000"/>
              </a:lnSpc>
              <a:spcBef>
                <a:spcPts val="561"/>
              </a:spcBef>
              <a:buClr>
                <a:srgbClr val="0070C0"/>
              </a:buClr>
              <a:buFont typeface="Arial"/>
              <a:buChar char="•"/>
              <a:tabLst>
                <a:tab pos="407520" algn="l"/>
              </a:tabLst>
            </a:pPr>
            <a:r>
              <a:rPr lang="en-US" sz="2800" b="0" strike="noStrike" spc="-1">
                <a:solidFill>
                  <a:srgbClr val="FFFFFF"/>
                </a:solidFill>
                <a:latin typeface="Comic Sans MS"/>
                <a:ea typeface="Calibri"/>
              </a:rPr>
              <a:t>Java SE 10 or higher version</a:t>
            </a:r>
            <a:endParaRPr lang="en-IN" sz="2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108000" y="1707480"/>
            <a:ext cx="6362640" cy="1642680"/>
          </a:xfrm>
          <a:prstGeom prst="rect">
            <a:avLst/>
          </a:prstGeom>
          <a:noFill/>
          <a:ln w="0">
            <a:noFill/>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n-US" sz="4400" b="0" strike="noStrike" spc="-1">
                <a:solidFill>
                  <a:srgbClr val="C00000"/>
                </a:solidFill>
                <a:latin typeface="Comic Sans MS"/>
                <a:ea typeface="Calibri"/>
              </a:rPr>
              <a:t>Introduction</a:t>
            </a:r>
            <a:endParaRPr lang="en-IN" sz="4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2187000" y="317880"/>
            <a:ext cx="6487920" cy="72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C00000"/>
                </a:solidFill>
                <a:latin typeface="Comic Sans MS"/>
                <a:ea typeface="Calibri"/>
              </a:rPr>
              <a:t>What is To-Do App ?</a:t>
            </a:r>
            <a:endParaRPr lang="en-IN" sz="3600" b="0" strike="noStrike" spc="-1">
              <a:latin typeface="Arial"/>
            </a:endParaRPr>
          </a:p>
        </p:txBody>
      </p:sp>
      <p:sp>
        <p:nvSpPr>
          <p:cNvPr id="436" name="CustomShape 2"/>
          <p:cNvSpPr/>
          <p:nvPr/>
        </p:nvSpPr>
        <p:spPr>
          <a:xfrm>
            <a:off x="827280" y="1041840"/>
            <a:ext cx="6509520" cy="3617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61"/>
              </a:spcBef>
            </a:pPr>
            <a:endParaRPr lang="en-IN" sz="1800" b="0" strike="noStrike" spc="-1">
              <a:latin typeface="Arial"/>
            </a:endParaRPr>
          </a:p>
          <a:p>
            <a:pPr marL="457200" indent="-404280">
              <a:lnSpc>
                <a:spcPct val="100000"/>
              </a:lnSpc>
              <a:spcBef>
                <a:spcPts val="561"/>
              </a:spcBef>
              <a:buClr>
                <a:srgbClr val="0070C0"/>
              </a:buClr>
              <a:buFont typeface="Arial"/>
              <a:buChar char="•"/>
            </a:pPr>
            <a:r>
              <a:rPr lang="en-US" sz="2200" b="0" strike="noStrike" spc="-1">
                <a:solidFill>
                  <a:srgbClr val="FFFFFF"/>
                </a:solidFill>
                <a:latin typeface="Comic Sans MS"/>
                <a:ea typeface="Calibri"/>
              </a:rPr>
              <a:t>It is a web-app simple to use to-do list app that can help you plan, track, and get more tasks done.</a:t>
            </a:r>
            <a:endParaRPr lang="en-IN" sz="2200" b="0" strike="noStrike" spc="-1">
              <a:latin typeface="Arial"/>
            </a:endParaRPr>
          </a:p>
          <a:p>
            <a:pPr marL="457200" indent="-404280">
              <a:lnSpc>
                <a:spcPct val="100000"/>
              </a:lnSpc>
              <a:spcBef>
                <a:spcPts val="561"/>
              </a:spcBef>
              <a:buClr>
                <a:srgbClr val="0070C0"/>
              </a:buClr>
              <a:buFont typeface="Arial"/>
              <a:buChar char="•"/>
            </a:pPr>
            <a:r>
              <a:rPr lang="en-US" sz="2200" b="0" strike="noStrike" spc="-1">
                <a:solidFill>
                  <a:srgbClr val="FFFFFF"/>
                </a:solidFill>
                <a:latin typeface="Comic Sans MS"/>
                <a:ea typeface="Calibri"/>
              </a:rPr>
              <a:t> You can create unlimited tasks, set status, give due dates,create to-do list items in tasks and assign them separately to team members.</a:t>
            </a:r>
            <a:endParaRPr lang="en-IN" sz="2200" b="0" strike="noStrike" spc="-1">
              <a:latin typeface="Arial"/>
            </a:endParaRPr>
          </a:p>
          <a:p>
            <a:pPr marL="457200" indent="-404280">
              <a:lnSpc>
                <a:spcPct val="100000"/>
              </a:lnSpc>
              <a:spcBef>
                <a:spcPts val="561"/>
              </a:spcBef>
              <a:buClr>
                <a:srgbClr val="0070C0"/>
              </a:buClr>
              <a:buFont typeface="Arial"/>
              <a:buChar char="•"/>
            </a:pPr>
            <a:r>
              <a:rPr lang="en-US" sz="2200" b="0" strike="noStrike" spc="-1">
                <a:solidFill>
                  <a:srgbClr val="FFFFFF"/>
                </a:solidFill>
                <a:latin typeface="Comic Sans MS"/>
                <a:ea typeface="Calibri"/>
              </a:rPr>
              <a:t> </a:t>
            </a:r>
            <a:r>
              <a:rPr lang="en-US" sz="2200" b="0" strike="noStrike" spc="-1">
                <a:solidFill>
                  <a:srgbClr val="FFFFFF"/>
                </a:solidFill>
                <a:latin typeface="Comic Sans MS"/>
                <a:ea typeface="Arial"/>
              </a:rPr>
              <a:t>Help to set constraints on social media to reduce distraction and track the time</a:t>
            </a:r>
            <a:endParaRPr lang="en-IN" sz="2200" b="0" strike="noStrike" spc="-1">
              <a:latin typeface="Arial"/>
            </a:endParaRPr>
          </a:p>
          <a:p>
            <a:pPr>
              <a:lnSpc>
                <a:spcPct val="100000"/>
              </a:lnSpc>
              <a:spcBef>
                <a:spcPts val="561"/>
              </a:spcBef>
            </a:pPr>
            <a:endParaRPr lang="en-IN" sz="2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900000" y="1304280"/>
            <a:ext cx="701964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400" b="0" strike="noStrike" spc="-1">
                <a:solidFill>
                  <a:srgbClr val="FFFFFF"/>
                </a:solidFill>
                <a:latin typeface="Comic Sans MS"/>
                <a:ea typeface="Arial"/>
              </a:rPr>
              <a:t>Accomplish what's meaningful and important to you each day with My Day and Suggestions, your personalized daily planner tools. Intelligent suggestions recommend tasks from across your lists that may be relevant for the day. From grocery lists to housecleaning routines, daily tasks are simple with To Do. When you're quickly switching between contexts and tasks, it's important to have tools that help you achieve what matters.</a:t>
            </a:r>
            <a:endParaRPr lang="en-IN" sz="2400" b="0" strike="noStrike" spc="-1">
              <a:latin typeface="Arial"/>
            </a:endParaRPr>
          </a:p>
          <a:p>
            <a:pPr algn="ctr">
              <a:lnSpc>
                <a:spcPct val="100000"/>
              </a:lnSpc>
            </a:pPr>
            <a:endParaRPr lang="en-IN" sz="2400" b="0" strike="noStrike" spc="-1">
              <a:latin typeface="Arial"/>
            </a:endParaRPr>
          </a:p>
        </p:txBody>
      </p:sp>
      <p:sp>
        <p:nvSpPr>
          <p:cNvPr id="438" name="CustomShape 2"/>
          <p:cNvSpPr/>
          <p:nvPr/>
        </p:nvSpPr>
        <p:spPr>
          <a:xfrm>
            <a:off x="367200" y="627480"/>
            <a:ext cx="8227800" cy="85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000" b="0" strike="noStrike" spc="-1">
                <a:solidFill>
                  <a:srgbClr val="C00000"/>
                </a:solidFill>
                <a:latin typeface="Comic Sans MS"/>
                <a:ea typeface="Calibri"/>
              </a:rPr>
              <a:t>Aim</a:t>
            </a:r>
            <a:endParaRPr lang="en-IN" sz="4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2360520" y="268200"/>
            <a:ext cx="6487920" cy="72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br/>
            <a:br/>
            <a:r>
              <a:rPr lang="en-GB" sz="4000" b="0" strike="noStrike" spc="-1">
                <a:solidFill>
                  <a:srgbClr val="C00000"/>
                </a:solidFill>
                <a:latin typeface="Comic Sans MS"/>
                <a:ea typeface="Calibri"/>
              </a:rPr>
              <a:t>Features</a:t>
            </a:r>
            <a:br/>
            <a:br/>
            <a:endParaRPr lang="en-IN" sz="4000" b="0" strike="noStrike" spc="-1">
              <a:latin typeface="Arial"/>
            </a:endParaRPr>
          </a:p>
        </p:txBody>
      </p:sp>
      <p:sp>
        <p:nvSpPr>
          <p:cNvPr id="440" name="CustomShape 2"/>
          <p:cNvSpPr/>
          <p:nvPr/>
        </p:nvSpPr>
        <p:spPr>
          <a:xfrm>
            <a:off x="1721160" y="837000"/>
            <a:ext cx="6273720" cy="3617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tabLst>
                <a:tab pos="407520" algn="l"/>
              </a:tabLst>
            </a:pPr>
            <a:endParaRPr lang="en-IN" sz="1800" b="0" strike="noStrike" spc="-1">
              <a:latin typeface="Arial"/>
            </a:endParaRPr>
          </a:p>
          <a:p>
            <a:pPr>
              <a:lnSpc>
                <a:spcPct val="90000"/>
              </a:lnSpc>
              <a:tabLst>
                <a:tab pos="407520" algn="l"/>
              </a:tabLst>
            </a:pPr>
            <a:endParaRPr lang="en-IN" sz="1800" b="0" strike="noStrike" spc="-1">
              <a:latin typeface="Arial"/>
            </a:endParaRPr>
          </a:p>
        </p:txBody>
      </p:sp>
      <p:sp>
        <p:nvSpPr>
          <p:cNvPr id="441" name="CustomShape 3"/>
          <p:cNvSpPr/>
          <p:nvPr/>
        </p:nvSpPr>
        <p:spPr>
          <a:xfrm>
            <a:off x="1080000" y="720000"/>
            <a:ext cx="7199640" cy="413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640">
              <a:lnSpc>
                <a:spcPct val="90000"/>
              </a:lnSpc>
              <a:buClr>
                <a:srgbClr val="000000"/>
              </a:buClr>
              <a:buSzPct val="45000"/>
              <a:buFont typeface="Wingdings" charset="2"/>
              <a:buChar char=""/>
              <a:tabLst>
                <a:tab pos="407520" algn="l"/>
              </a:tabLst>
            </a:pPr>
            <a:r>
              <a:rPr lang="en-US" sz="2500" b="0" strike="noStrike" spc="-1">
                <a:solidFill>
                  <a:srgbClr val="17375E"/>
                </a:solidFill>
                <a:latin typeface="Comic Sans MS"/>
                <a:ea typeface="Arial"/>
              </a:rPr>
              <a:t>A </a:t>
            </a:r>
            <a:r>
              <a:rPr lang="en-US" sz="2500" b="0" strike="noStrike" spc="-1">
                <a:solidFill>
                  <a:srgbClr val="17375E"/>
                </a:solidFill>
                <a:latin typeface="Comic Sans MS"/>
                <a:ea typeface="Calibri"/>
              </a:rPr>
              <a:t>daily planner personalized with suggested tasks: My Day</a:t>
            </a:r>
            <a:endParaRPr lang="en-IN" sz="2500" b="0" strike="noStrike" spc="-1">
              <a:latin typeface="Arial"/>
            </a:endParaRPr>
          </a:p>
          <a:p>
            <a:pPr marL="432000" indent="-323640">
              <a:lnSpc>
                <a:spcPct val="90000"/>
              </a:lnSpc>
              <a:buClr>
                <a:srgbClr val="000000"/>
              </a:buClr>
              <a:buSzPct val="45000"/>
              <a:buFont typeface="Wingdings" charset="2"/>
              <a:buChar char=""/>
              <a:tabLst>
                <a:tab pos="407520" algn="l"/>
              </a:tabLst>
            </a:pPr>
            <a:r>
              <a:rPr lang="en-US" sz="2500" b="0" strike="noStrike" spc="-1">
                <a:solidFill>
                  <a:srgbClr val="17375E"/>
                </a:solidFill>
                <a:latin typeface="Comic Sans MS"/>
                <a:ea typeface="Calibri"/>
              </a:rPr>
              <a:t>• To do lists are accessible anywhere, on any device</a:t>
            </a:r>
            <a:endParaRPr lang="en-IN" sz="2500" b="0" strike="noStrike" spc="-1">
              <a:latin typeface="Arial"/>
            </a:endParaRPr>
          </a:p>
          <a:p>
            <a:pPr marL="432000" indent="-323640">
              <a:lnSpc>
                <a:spcPct val="90000"/>
              </a:lnSpc>
              <a:buClr>
                <a:srgbClr val="000000"/>
              </a:buClr>
              <a:buSzPct val="45000"/>
              <a:buFont typeface="Wingdings" charset="2"/>
              <a:buChar char=""/>
              <a:tabLst>
                <a:tab pos="407520" algn="l"/>
              </a:tabLst>
            </a:pPr>
            <a:r>
              <a:rPr lang="en-US" sz="2500" b="0" strike="noStrike" spc="-1">
                <a:solidFill>
                  <a:srgbClr val="17375E"/>
                </a:solidFill>
                <a:latin typeface="Comic Sans MS"/>
                <a:ea typeface="Calibri"/>
              </a:rPr>
              <a:t>• Share lists and assign tasks with your friends, family, colleagues, and classmates</a:t>
            </a:r>
            <a:endParaRPr lang="en-IN" sz="2500" b="0" strike="noStrike" spc="-1">
              <a:latin typeface="Arial"/>
            </a:endParaRPr>
          </a:p>
          <a:p>
            <a:pPr marL="432000" indent="-323640">
              <a:lnSpc>
                <a:spcPct val="90000"/>
              </a:lnSpc>
              <a:buClr>
                <a:srgbClr val="000000"/>
              </a:buClr>
              <a:buSzPct val="45000"/>
              <a:buFont typeface="Wingdings" charset="2"/>
              <a:buChar char=""/>
              <a:tabLst>
                <a:tab pos="407520" algn="l"/>
              </a:tabLst>
            </a:pPr>
            <a:r>
              <a:rPr lang="en-US" sz="2500" b="0" strike="noStrike" spc="-1">
                <a:solidFill>
                  <a:srgbClr val="17375E"/>
                </a:solidFill>
                <a:latin typeface="Comic Sans MS"/>
                <a:ea typeface="Calibri"/>
              </a:rPr>
              <a:t>• Task management features break your tasks into manageable steps</a:t>
            </a:r>
            <a:endParaRPr lang="en-IN" sz="2500" b="0" strike="noStrike" spc="-1">
              <a:latin typeface="Arial"/>
            </a:endParaRPr>
          </a:p>
          <a:p>
            <a:pPr marL="432000" indent="-323640">
              <a:lnSpc>
                <a:spcPct val="90000"/>
              </a:lnSpc>
              <a:buClr>
                <a:srgbClr val="000000"/>
              </a:buClr>
              <a:buSzPct val="45000"/>
              <a:buFont typeface="Wingdings" charset="2"/>
              <a:buChar char=""/>
              <a:tabLst>
                <a:tab pos="407520" algn="l"/>
              </a:tabLst>
            </a:pPr>
            <a:r>
              <a:rPr lang="en-US" sz="2500" b="0" strike="noStrike" spc="-1">
                <a:solidFill>
                  <a:srgbClr val="17375E"/>
                </a:solidFill>
                <a:latin typeface="Comic Sans MS"/>
                <a:ea typeface="Calibri"/>
              </a:rPr>
              <a:t>• Take notes to add to any task</a:t>
            </a:r>
            <a:endParaRPr lang="en-IN" sz="2500" b="0" strike="noStrike" spc="-1">
              <a:latin typeface="Arial"/>
            </a:endParaRPr>
          </a:p>
          <a:p>
            <a:pPr marL="432000" indent="-323640">
              <a:lnSpc>
                <a:spcPct val="90000"/>
              </a:lnSpc>
              <a:buClr>
                <a:srgbClr val="000000"/>
              </a:buClr>
              <a:buSzPct val="45000"/>
              <a:buFont typeface="Wingdings" charset="2"/>
              <a:buChar char=""/>
              <a:tabLst>
                <a:tab pos="407520" algn="l"/>
              </a:tabLst>
            </a:pPr>
            <a:r>
              <a:rPr lang="en-US" sz="2500" b="0" strike="noStrike" spc="-1">
                <a:solidFill>
                  <a:srgbClr val="17375E"/>
                </a:solidFill>
                <a:latin typeface="Comic Sans MS"/>
                <a:ea typeface="Calibri"/>
              </a:rPr>
              <a:t>• Group lists together by topic or project</a:t>
            </a:r>
            <a:endParaRPr lang="en-IN" sz="25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914760" y="221400"/>
            <a:ext cx="8228880" cy="858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32000" indent="-323640">
              <a:lnSpc>
                <a:spcPct val="100000"/>
              </a:lnSpc>
              <a:spcBef>
                <a:spcPts val="1417"/>
              </a:spcBef>
              <a:buClr>
                <a:srgbClr val="000000"/>
              </a:buClr>
              <a:buSzPct val="45000"/>
              <a:buFont typeface="Wingdings" charset="2"/>
              <a:buChar char=""/>
            </a:pPr>
            <a:r>
              <a:rPr lang="en-US" sz="4000" b="0" strike="noStrike" spc="-1">
                <a:solidFill>
                  <a:srgbClr val="C00000"/>
                </a:solidFill>
                <a:latin typeface="Comic Sans MS"/>
                <a:ea typeface="Calibri"/>
              </a:rPr>
              <a:t>Future Enhancement</a:t>
            </a:r>
            <a:endParaRPr lang="en-IN" sz="4000" b="0" strike="noStrike" spc="-1">
              <a:latin typeface="Arial"/>
            </a:endParaRPr>
          </a:p>
        </p:txBody>
      </p:sp>
      <p:sp>
        <p:nvSpPr>
          <p:cNvPr id="443" name="CustomShape 2"/>
          <p:cNvSpPr/>
          <p:nvPr/>
        </p:nvSpPr>
        <p:spPr>
          <a:xfrm>
            <a:off x="360000" y="1203480"/>
            <a:ext cx="8228880" cy="298260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spcBef>
                <a:spcPts val="1414"/>
              </a:spcBef>
            </a:pPr>
            <a:endParaRPr lang="en-IN" sz="1800" b="0" strike="noStrike" spc="-1">
              <a:latin typeface="Arial"/>
            </a:endParaRPr>
          </a:p>
          <a:p>
            <a:pPr marL="432000" indent="-323640">
              <a:lnSpc>
                <a:spcPct val="100000"/>
              </a:lnSpc>
              <a:spcBef>
                <a:spcPts val="1414"/>
              </a:spcBef>
              <a:buClr>
                <a:srgbClr val="000000"/>
              </a:buClr>
              <a:buSzPct val="45000"/>
              <a:buFont typeface="Wingdings" charset="2"/>
              <a:buChar char=""/>
            </a:pPr>
            <a:r>
              <a:rPr lang="en-US" sz="2400" b="0" strike="noStrike" spc="-1">
                <a:solidFill>
                  <a:srgbClr val="FFFFFF"/>
                </a:solidFill>
                <a:latin typeface="Comic Sans MS"/>
                <a:ea typeface="Arial"/>
              </a:rPr>
              <a:t>Add reminders, tasks and lists with the To Do widget</a:t>
            </a:r>
            <a:endParaRPr lang="en-IN" sz="2400" b="0" strike="noStrike" spc="-1">
              <a:latin typeface="Arial"/>
            </a:endParaRPr>
          </a:p>
          <a:p>
            <a:pPr marL="432000" indent="-323640">
              <a:lnSpc>
                <a:spcPct val="100000"/>
              </a:lnSpc>
              <a:spcBef>
                <a:spcPts val="1414"/>
              </a:spcBef>
              <a:buClr>
                <a:srgbClr val="000000"/>
              </a:buClr>
              <a:buSzPct val="45000"/>
              <a:buFont typeface="Wingdings" charset="2"/>
              <a:buChar char=""/>
            </a:pPr>
            <a:r>
              <a:rPr lang="en-US" sz="2400" b="0" strike="noStrike" spc="-1">
                <a:solidFill>
                  <a:srgbClr val="FFFFFF"/>
                </a:solidFill>
                <a:latin typeface="Comic Sans MS"/>
                <a:ea typeface="Arial"/>
              </a:rPr>
              <a:t>• Daily organizer personalized with bold and colorful backgrounds</a:t>
            </a:r>
            <a:endParaRPr lang="en-IN" sz="2400" b="0" strike="noStrike" spc="-1">
              <a:latin typeface="Arial"/>
            </a:endParaRPr>
          </a:p>
          <a:p>
            <a:pPr marL="432000" indent="-323640">
              <a:lnSpc>
                <a:spcPct val="100000"/>
              </a:lnSpc>
              <a:spcBef>
                <a:spcPts val="1414"/>
              </a:spcBef>
              <a:buClr>
                <a:srgbClr val="000000"/>
              </a:buClr>
              <a:buSzPct val="45000"/>
              <a:buFont typeface="Wingdings" charset="2"/>
              <a:buChar char=""/>
            </a:pPr>
            <a:r>
              <a:rPr lang="en-US" sz="2400" b="0" strike="noStrike" spc="-1">
                <a:solidFill>
                  <a:srgbClr val="FFFFFF"/>
                </a:solidFill>
                <a:latin typeface="Comic Sans MS"/>
                <a:ea typeface="Arial"/>
              </a:rPr>
              <a:t>• Reminders with one-time or recurring due dates</a:t>
            </a:r>
            <a:endParaRPr lang="en-IN" sz="2400" b="0" strike="noStrike" spc="-1">
              <a:latin typeface="Arial"/>
            </a:endParaRPr>
          </a:p>
          <a:p>
            <a:pPr marL="432000" indent="-323640">
              <a:lnSpc>
                <a:spcPct val="100000"/>
              </a:lnSpc>
              <a:spcBef>
                <a:spcPts val="1414"/>
              </a:spcBef>
              <a:buClr>
                <a:srgbClr val="000000"/>
              </a:buClr>
              <a:buSzPct val="45000"/>
              <a:buFont typeface="Wingdings" charset="2"/>
              <a:buChar char=""/>
            </a:pPr>
            <a:r>
              <a:rPr lang="en-US" sz="2400" b="0" strike="noStrike" spc="-1">
                <a:solidFill>
                  <a:srgbClr val="FFFFFF"/>
                </a:solidFill>
                <a:latin typeface="Comic Sans MS"/>
                <a:ea typeface="Arial"/>
              </a:rPr>
              <a:t>• Make task lists and switch between school, work, and personal lists</a:t>
            </a:r>
            <a:endParaRPr lang="en-IN" sz="2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479</Words>
  <Application>Microsoft Office PowerPoint</Application>
  <PresentationFormat>On-screen Show (16:9)</PresentationFormat>
  <Paragraphs>70</Paragraphs>
  <Slides>29</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29</vt:i4>
      </vt:variant>
    </vt:vector>
  </HeadingPairs>
  <TitlesOfParts>
    <vt:vector size="45" baseType="lpstr">
      <vt:lpstr>Arial</vt:lpstr>
      <vt:lpstr>Arial Narrow</vt:lpstr>
      <vt:lpstr>Calibri</vt:lpstr>
      <vt:lpstr>Comic Sans MS</vt:lpstr>
      <vt:lpstr>Gabriola</vt:lpstr>
      <vt:lpstr>Symbol</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Golden  Sport of india</dc:title>
  <dc:subject/>
  <dc:creator>aman kumar</dc:creator>
  <dc:description/>
  <cp:lastModifiedBy>Ritik Patel</cp:lastModifiedBy>
  <cp:revision>40</cp:revision>
  <dcterms:created xsi:type="dcterms:W3CDTF">2021-04-01T02:26:00Z</dcterms:created>
  <dcterms:modified xsi:type="dcterms:W3CDTF">2024-10-06T14:33:41Z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2057-11.2.0.9984</vt:lpwstr>
  </property>
  <property fmtid="{D5CDD505-2E9C-101B-9397-08002B2CF9AE}" pid="3" name="Notes">
    <vt:r8>7</vt:r8>
  </property>
  <property fmtid="{D5CDD505-2E9C-101B-9397-08002B2CF9AE}" pid="4" name="PresentationFormat">
    <vt:lpwstr>On-screen Show (16:9)</vt:lpwstr>
  </property>
  <property fmtid="{D5CDD505-2E9C-101B-9397-08002B2CF9AE}" pid="5" name="Slides">
    <vt:r8>28</vt:r8>
  </property>
</Properties>
</file>