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0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1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4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0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Dialogue Boxes">
            <a:extLst>
              <a:ext uri="{FF2B5EF4-FFF2-40B4-BE49-F238E27FC236}">
                <a16:creationId xmlns:a16="http://schemas.microsoft.com/office/drawing/2014/main" id="{07FAE677-DDFF-C8A7-A557-837F3096C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255" r="-2" b="11256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0600" y="1131093"/>
            <a:ext cx="7784306" cy="3202773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Design of recommendation system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227218" y="3845719"/>
            <a:ext cx="3333749" cy="2845594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FFFF"/>
                </a:solidFill>
              </a:rPr>
              <a:t>By-
Sathishkumar.s
Shreeharan
Sura Jagadeesh 
</a:t>
            </a:r>
          </a:p>
        </p:txBody>
      </p:sp>
    </p:spTree>
    <p:extLst>
      <p:ext uri="{BB962C8B-B14F-4D97-AF65-F5344CB8AC3E}">
        <p14:creationId xmlns:p14="http://schemas.microsoft.com/office/powerpoint/2010/main" val="1344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0946-24EE-B11D-9110-7F2E7B23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2685-EF47-DF69-05EF-AE1FC172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5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268B-589F-BA7E-52F2-2445E8FD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8602-F00C-4DE1-A379-A68FC750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7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5DC-6917-7EEE-AAD9-3EB0C64D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245F-A0EF-5FDC-1B45-B48982AF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6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900" dirty="0"/>
              <a:t>There are a lot of applications where websites collect data from their users and use that data to predict the likes and dislikes of their users.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 Recommender systems are a way of suggesting or similar items and ideas to a user’s specific way of thinking.</a:t>
            </a:r>
          </a:p>
        </p:txBody>
      </p:sp>
      <p:pic>
        <p:nvPicPr>
          <p:cNvPr id="6" name="Picture 5" descr="Multi-coloured paper-craft art">
            <a:extLst>
              <a:ext uri="{FF2B5EF4-FFF2-40B4-BE49-F238E27FC236}">
                <a16:creationId xmlns:a16="http://schemas.microsoft.com/office/drawing/2014/main" id="{32C4CB02-A2CB-FFBC-39E9-B1A3DAF20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4" r="16541" b="-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Types of recommendation system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95738" y="2844038"/>
            <a:ext cx="3943762" cy="308846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sz="1600" b="1" dirty="0"/>
              <a:t>Collaborative Filtering</a:t>
            </a:r>
            <a:r>
              <a:rPr lang="en-US" sz="1400" dirty="0"/>
              <a:t>:         Collaborative Filtering recommends items based on similarity measures between users and/or items. The basic assumption behind the algorithm is that users with similar interests have common preferences.</a:t>
            </a:r>
          </a:p>
          <a:p>
            <a:pPr lvl="1">
              <a:lnSpc>
                <a:spcPct val="110000"/>
              </a:lnSpc>
            </a:pPr>
            <a:r>
              <a:rPr lang="en-US" sz="1600" b="1" dirty="0"/>
              <a:t>Content-Based Filtering:</a:t>
            </a:r>
            <a:r>
              <a:rPr lang="en-US" sz="1400" dirty="0"/>
              <a:t>              This systems recommends items to the customer similar to previously high-rated items by the customer. It uses the features and properties of the item. From these properties, it can calculate the similarity between the items.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6" name="Picture 5" descr="People at the meeting desk">
            <a:extLst>
              <a:ext uri="{FF2B5EF4-FFF2-40B4-BE49-F238E27FC236}">
                <a16:creationId xmlns:a16="http://schemas.microsoft.com/office/drawing/2014/main" id="{7ADB862B-8369-BBC1-B070-87E32AD4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5" r="28797" b="-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2378-BFB3-4272-9FF8-119436A5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853-6827-B6F5-9599-D22AD8CC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 systems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entice users with relevant suggestions based on the choices they make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recommendation systems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use algorithms and data analysis techniques to   recommend the most relevant product / items to a particular user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For example,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Spotify would recommend songs similar to the ones you've repeatedly listened to or liked so that you can continue using their platform to listen to music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4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5006-FDD8-98DE-313B-CD830F7B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A70E-C635-9348-F33D-44164983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The applications of recommender systems include recommending movies, music, television programs, books, documents, websites, conferences, tourism scenic spots and learning materials, and involve the areas of e-commerce, e-learning, e-library, e-government and e-business services.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22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6F82-63F4-8F12-41B0-74ECC758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3213-0F36-14DA-99B9-BC006BB6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are going to use these libraries for E-Commerce recommendation system. they 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73487-A8C4-442A-64D5-D342781D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8" y="3663209"/>
            <a:ext cx="2179509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AE32E-83FC-3B7B-18CC-E93D9EDE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08" y="3663209"/>
            <a:ext cx="2834886" cy="1627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B0FB6-8F7E-5450-2168-F3E03204C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34" y="3663208"/>
            <a:ext cx="2678030" cy="16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9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D952-79AA-0C38-2D8D-61194E8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02BF-4692-B189-2EFB-B0B56F29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0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7C85-6C48-1922-A6CD-D4FA5198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6AFD-6FA1-8756-B7A3-A4C0EEB1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2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4C2A-D70D-03F6-FA12-D31DF02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2BCC-BD08-7975-A424-A9137F1A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116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280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</vt:lpstr>
      <vt:lpstr>Trebuchet MS</vt:lpstr>
      <vt:lpstr>Berlin</vt:lpstr>
      <vt:lpstr>Design of recommendation system </vt:lpstr>
      <vt:lpstr>Introduction </vt:lpstr>
      <vt:lpstr>Types of recommendation system </vt:lpstr>
      <vt:lpstr>How it is works?</vt:lpstr>
      <vt:lpstr>Application of recommendation system</vt:lpstr>
      <vt:lpstr>Tools needed-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recommendation system</dc:title>
  <dc:creator>sathishkumar s</dc:creator>
  <cp:lastModifiedBy>sathishkumar</cp:lastModifiedBy>
  <cp:revision>2</cp:revision>
  <dcterms:created xsi:type="dcterms:W3CDTF">2022-08-15T15:05:41Z</dcterms:created>
  <dcterms:modified xsi:type="dcterms:W3CDTF">2022-08-28T10:31:51Z</dcterms:modified>
</cp:coreProperties>
</file>