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7E0EC1B-59C4-46A4-AF63-9601CDC376D3}" type="datetimeFigureOut">
              <a:rPr lang="fr-CA" smtClean="0"/>
              <a:t>2024-02-22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E2D5B5E-64B4-424B-9723-C1444C26F62F}" type="slidenum">
              <a:rPr lang="fr-CA" smtClean="0"/>
              <a:t>‹N°›</a:t>
            </a:fld>
            <a:endParaRPr lang="fr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9432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EC1B-59C4-46A4-AF63-9601CDC376D3}" type="datetimeFigureOut">
              <a:rPr lang="fr-CA" smtClean="0"/>
              <a:t>2024-02-22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D5B5E-64B4-424B-9723-C1444C26F62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81059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EC1B-59C4-46A4-AF63-9601CDC376D3}" type="datetimeFigureOut">
              <a:rPr lang="fr-CA" smtClean="0"/>
              <a:t>2024-02-22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D5B5E-64B4-424B-9723-C1444C26F62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74285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EC1B-59C4-46A4-AF63-9601CDC376D3}" type="datetimeFigureOut">
              <a:rPr lang="fr-CA" smtClean="0"/>
              <a:t>2024-02-22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D5B5E-64B4-424B-9723-C1444C26F62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89414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EC1B-59C4-46A4-AF63-9601CDC376D3}" type="datetimeFigureOut">
              <a:rPr lang="fr-CA" smtClean="0"/>
              <a:t>2024-02-22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D5B5E-64B4-424B-9723-C1444C26F62F}" type="slidenum">
              <a:rPr lang="fr-CA" smtClean="0"/>
              <a:t>‹N°›</a:t>
            </a:fld>
            <a:endParaRPr lang="fr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4124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EC1B-59C4-46A4-AF63-9601CDC376D3}" type="datetimeFigureOut">
              <a:rPr lang="fr-CA" smtClean="0"/>
              <a:t>2024-02-22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D5B5E-64B4-424B-9723-C1444C26F62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1119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EC1B-59C4-46A4-AF63-9601CDC376D3}" type="datetimeFigureOut">
              <a:rPr lang="fr-CA" smtClean="0"/>
              <a:t>2024-02-22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D5B5E-64B4-424B-9723-C1444C26F62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36068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EC1B-59C4-46A4-AF63-9601CDC376D3}" type="datetimeFigureOut">
              <a:rPr lang="fr-CA" smtClean="0"/>
              <a:t>2024-02-22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D5B5E-64B4-424B-9723-C1444C26F62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65731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EC1B-59C4-46A4-AF63-9601CDC376D3}" type="datetimeFigureOut">
              <a:rPr lang="fr-CA" smtClean="0"/>
              <a:t>2024-02-22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D5B5E-64B4-424B-9723-C1444C26F62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47053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EC1B-59C4-46A4-AF63-9601CDC376D3}" type="datetimeFigureOut">
              <a:rPr lang="fr-CA" smtClean="0"/>
              <a:t>2024-02-22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D5B5E-64B4-424B-9723-C1444C26F62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98922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EC1B-59C4-46A4-AF63-9601CDC376D3}" type="datetimeFigureOut">
              <a:rPr lang="fr-CA" smtClean="0"/>
              <a:t>2024-02-22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D5B5E-64B4-424B-9723-C1444C26F62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50085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7E0EC1B-59C4-46A4-AF63-9601CDC376D3}" type="datetimeFigureOut">
              <a:rPr lang="fr-CA" smtClean="0"/>
              <a:t>2024-02-22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E2D5B5E-64B4-424B-9723-C1444C26F62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5569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-DeeFcKzek&amp;list=PLFwXmWIMg6MjxTnDZpywRyozbcEgWrViy&amp;index=5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r4HfkVL5rw&amp;list=PLFwXmWIMg6MjxTnDZpywRyozbcEgWrViy&amp;index=2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S91P_d-62w&amp;list=PLFwXmWIMg6MjxTnDZpywRyozbcEgWrViy&amp;index=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-9q6JjFan58&amp;list=PLFwXmWIMg6MjxTnDZpywRyozbcEgWrViy&amp;index=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UVw_yuYJsaY&amp;list=PLFwXmWIMg6MjxTnDZpywRyozbcEgWrViy&amp;index=4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HFCJnlAZ4U&amp;list=PLFwXmWIMg6MjxTnDZpywRyozbcEgWrViy&amp;index=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6574EF-DACB-1B0A-1097-CF74A24A78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Gestionnaire de stage pour SPU</a:t>
            </a:r>
            <a:endParaRPr lang="fr-CA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EB561A-8A10-59C3-19E4-5BAB3F47A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148331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A0CCF2-7818-FA00-7CA0-14D4351EB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Fonctionnalités du coordonnateur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F0C42F-0175-F407-970E-7317D060C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peut associer des maîtres de stage, un enseignant et un stagiaire ensemble.</a:t>
            </a:r>
          </a:p>
          <a:p>
            <a:pPr lvl="1"/>
            <a:r>
              <a:rPr lang="fr-FR" dirty="0"/>
              <a:t>Afin de partager une messagerie ensemble et de rendre l’horaire disponible pour le stagiaire</a:t>
            </a:r>
          </a:p>
          <a:p>
            <a:r>
              <a:rPr lang="fr-FR" dirty="0"/>
              <a:t>Il peut créer des utilisateurs</a:t>
            </a:r>
          </a:p>
          <a:p>
            <a:r>
              <a:rPr lang="fr-FR" dirty="0"/>
              <a:t>Il peut gérer chacun des utilisateurs du système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1520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B7CB67-1620-A7E9-0625-0020A7369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Liaisons d’utilisateurs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F1BDE8-44A4-26CB-A8E7-0FEC2D1C7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jumeler obligatoirement 1 enseignant, 1 stagiaire et au moins 1 maître de stage à </a:t>
            </a:r>
            <a:r>
              <a:rPr lang="fr-FR"/>
              <a:t>la fois.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159766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0221DA-957F-97EE-6AFA-212B10B16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Liaisons d’utilisateurs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F92527-FEE1-D40C-69C7-236FFC6D1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>
                <a:hlinkClick r:id="rId2"/>
              </a:rPr>
              <a:t>liaison (youtube.com)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104569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E7E9B5-CC58-8D40-91CF-1F1A523D0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d’utilisateurs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126B8C-18BE-E3B2-1236-770A6027B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peut créer un utilisateur de n’importe quel rôle</a:t>
            </a:r>
          </a:p>
          <a:p>
            <a:r>
              <a:rPr lang="fr-FR" dirty="0"/>
              <a:t>Il peut sinon envoyer l’adresse du formulaire approprié à la personne qu’il souhaite inscrire pour ne pas avoir à le faire lui-même.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330787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D1C13C-FE16-F43A-E5D7-E67B397EA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d’utilisateurs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05CAA9-AC53-7A36-45D4-8ECD684BA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>
                <a:hlinkClick r:id="rId2"/>
              </a:rPr>
              <a:t>createuser</a:t>
            </a:r>
            <a:r>
              <a:rPr lang="fr-CA" dirty="0">
                <a:hlinkClick r:id="rId2"/>
              </a:rPr>
              <a:t> (youtube.com)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122918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642D68-975D-B70C-A109-144FFFD55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d’utilisateurs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660D67-A9CE-9239-BEFB-49D779C23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peut consulter ou mettre à jour les informations de chacun des membres</a:t>
            </a:r>
          </a:p>
          <a:p>
            <a:r>
              <a:rPr lang="fr-FR" dirty="0"/>
              <a:t>Il peut supprimer un membre</a:t>
            </a:r>
          </a:p>
          <a:p>
            <a:r>
              <a:rPr lang="fr-FR" dirty="0"/>
              <a:t>Il peut exporter les données des stagiaires et des maîtres de stage dans un fichier </a:t>
            </a:r>
            <a:r>
              <a:rPr lang="fr-FR" dirty="0" err="1"/>
              <a:t>excel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134430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9D5EA8-FAAB-6E13-BADC-91AD52C4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d’utilisateurs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96B148-D559-C0DE-A4CA-A9A52ED9A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>
                <a:hlinkClick r:id="rId2"/>
              </a:rPr>
              <a:t>gestion (youtube.com)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991168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E79556-66E6-CCA7-CDAF-04DF729A8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 modules principales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AE2B96-7448-CC80-6EC1-C5CFDFD99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Partage de messages entre stagiaires, maîtres de stage et enseignants.</a:t>
            </a:r>
          </a:p>
          <a:p>
            <a:r>
              <a:rPr lang="fr-FR" dirty="0"/>
              <a:t>Distribution d’évaluations aux stagiaires et maîtres de stage.</a:t>
            </a:r>
          </a:p>
          <a:p>
            <a:r>
              <a:rPr lang="fr-FR" dirty="0"/>
              <a:t> Partage d’horaire entre maîtres de stage à son stagiaire.</a:t>
            </a:r>
          </a:p>
          <a:p>
            <a:endParaRPr lang="fr-FR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82966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2F5EE4-EA48-504E-E2AB-D9BAE5951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Messagerie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BF16A4-1FB0-939B-5450-E841CFEB8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la communication en temps réel entre les maîtres de stage et l’enseignant qui sont attitrés à un stagiaire.</a:t>
            </a:r>
          </a:p>
          <a:p>
            <a:r>
              <a:rPr lang="fr-FR" dirty="0"/>
              <a:t>Le stagiaire n’a accès qu’à son groupe (son enseignant + 1 ou 2 maîtres de stage).</a:t>
            </a:r>
          </a:p>
          <a:p>
            <a:r>
              <a:rPr lang="fr-FR" dirty="0"/>
              <a:t>L’enseignant à accès à toutes les messageries dont ses stagiaires attitrés font partis.</a:t>
            </a:r>
          </a:p>
          <a:p>
            <a:r>
              <a:rPr lang="fr-FR" dirty="0"/>
              <a:t>Le coordonnateur à accès à toutes les messageries des stagiaires.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38887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D43707-A022-4934-52CB-35655F4F9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Messagerie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FD1714-BD90-5B5C-1704-7DFA5F6A0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>
                <a:hlinkClick r:id="rId2"/>
              </a:rPr>
              <a:t>chat (youtube.com)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91424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C7CE89-8219-D918-74DE-167DDD59B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Horaire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F2BD40-8E08-69C5-6EF6-3B400AAC2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rendre disponible l’horaire d’un des maîtres de stage au stagiaire.</a:t>
            </a:r>
          </a:p>
          <a:p>
            <a:r>
              <a:rPr lang="fr-FR" dirty="0"/>
              <a:t>Le stagiaire et le maître de stage peuvent déclarer une absence.</a:t>
            </a:r>
          </a:p>
          <a:p>
            <a:r>
              <a:rPr lang="fr-CA" dirty="0"/>
              <a:t>Une fois associés, les maîtres de stages et le stagiaire partagent un même horaire.</a:t>
            </a:r>
          </a:p>
          <a:p>
            <a:r>
              <a:rPr lang="fr-CA" dirty="0"/>
              <a:t>Permet au stagiaire d’indiquer un remplaçant si un maître de stage s’absente.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187317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2BE084-529B-8ECD-7D48-EA71FE4BA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Horaire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8639A3-ACFA-6CB0-B71A-F723222C8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>
                <a:hlinkClick r:id="rId2"/>
              </a:rPr>
              <a:t>horaire (youtube.com)</a:t>
            </a:r>
            <a:endParaRPr lang="fr-CA" dirty="0"/>
          </a:p>
          <a:p>
            <a:endParaRPr lang="fr-CA" dirty="0"/>
          </a:p>
          <a:p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5A440FE-A5B7-E5D0-0AC9-610E95F41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481" y="2591269"/>
            <a:ext cx="10129421" cy="167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067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12D617-FCD3-DA8B-2B1F-36390D54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Horaire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2245DF-787C-5D81-9997-19FD669F8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449FC6F-C3FB-DA8A-F9AB-808873987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286000"/>
            <a:ext cx="1756143" cy="428107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E1A674D-3EE4-29FE-3A79-A2271FD8F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204" y="2286000"/>
            <a:ext cx="3397125" cy="428107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831F920-317B-6C2B-C9AA-9D4473303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5287" y="309165"/>
            <a:ext cx="3055732" cy="6126480"/>
          </a:xfrm>
          <a:prstGeom prst="rect">
            <a:avLst/>
          </a:prstGeom>
        </p:spPr>
      </p:pic>
      <p:pic>
        <p:nvPicPr>
          <p:cNvPr id="1026" name="Picture 2" descr="Téléphone PNG pour téléchargement gratuit">
            <a:extLst>
              <a:ext uri="{FF2B5EF4-FFF2-40B4-BE49-F238E27FC236}">
                <a16:creationId xmlns:a16="http://schemas.microsoft.com/office/drawing/2014/main" id="{E0D891C8-B6A0-DFD1-EBC9-DB6306112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453" y="57705"/>
            <a:ext cx="6629400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573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BB8A1A-6295-E0E3-51D6-CBFFF16DF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Évaluations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1E5A3D-298D-EBC0-8BFB-B529542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aux enseignants de rendre disponible des évaluations à ses étudiants</a:t>
            </a:r>
          </a:p>
          <a:p>
            <a:r>
              <a:rPr lang="fr-FR" dirty="0"/>
              <a:t>Permet de savoir qui a consulté les évaluations</a:t>
            </a:r>
          </a:p>
          <a:p>
            <a:r>
              <a:rPr lang="fr-FR" dirty="0"/>
              <a:t>Permet aux maîtres de stage et aux stagiaires de voir les évaluations à remplir.</a:t>
            </a:r>
          </a:p>
          <a:p>
            <a:r>
              <a:rPr lang="fr-FR" dirty="0"/>
              <a:t>Seuls les enseignants, les maîtres de stage et les stagiaires ont accès aux évaluations.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642695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4F4208-330F-7F40-6EA6-0D256F5A9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Évaluations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05BED3-0F30-954F-E3FB-311A8581E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>
                <a:hlinkClick r:id="rId2"/>
              </a:rPr>
              <a:t>(344) </a:t>
            </a:r>
            <a:r>
              <a:rPr lang="fr-CA" dirty="0" err="1">
                <a:hlinkClick r:id="rId2"/>
              </a:rPr>
              <a:t>evals</a:t>
            </a:r>
            <a:r>
              <a:rPr lang="fr-CA" dirty="0">
                <a:hlinkClick r:id="rId2"/>
              </a:rPr>
              <a:t> - YouTube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847759337"/>
      </p:ext>
    </p:extLst>
  </p:cSld>
  <p:clrMapOvr>
    <a:masterClrMapping/>
  </p:clrMapOvr>
</p:sld>
</file>

<file path=ppt/theme/theme1.xml><?xml version="1.0" encoding="utf-8"?>
<a:theme xmlns:a="http://schemas.openxmlformats.org/drawingml/2006/main" name="Vue">
  <a:themeElements>
    <a:clrScheme name="Vue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ue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ue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TM03457515[[fn=Vue]]</Template>
  <TotalTime>678</TotalTime>
  <Words>393</Words>
  <Application>Microsoft Office PowerPoint</Application>
  <PresentationFormat>Grand écran</PresentationFormat>
  <Paragraphs>48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Century Schoolbook</vt:lpstr>
      <vt:lpstr>Wingdings 2</vt:lpstr>
      <vt:lpstr>Vue</vt:lpstr>
      <vt:lpstr>Gestionnaire de stage pour SPU</vt:lpstr>
      <vt:lpstr>3 modules principales</vt:lpstr>
      <vt:lpstr>Messagerie</vt:lpstr>
      <vt:lpstr>Messagerie</vt:lpstr>
      <vt:lpstr>Horaire</vt:lpstr>
      <vt:lpstr>Horaire</vt:lpstr>
      <vt:lpstr>Horaire</vt:lpstr>
      <vt:lpstr>Évaluations</vt:lpstr>
      <vt:lpstr>Évaluations</vt:lpstr>
      <vt:lpstr>Fonctionnalités du coordonnateur</vt:lpstr>
      <vt:lpstr>Liaisons d’utilisateurs</vt:lpstr>
      <vt:lpstr>Liaisons d’utilisateurs</vt:lpstr>
      <vt:lpstr>Création d’utilisateurs</vt:lpstr>
      <vt:lpstr>Création d’utilisateurs</vt:lpstr>
      <vt:lpstr>Gestion d’utilisateurs</vt:lpstr>
      <vt:lpstr>Gestion d’utilisateurs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Gestionnaire de stage pour SPU</dc:title>
  <dc:creator>Gabriel Bruneau</dc:creator>
  <cp:lastModifiedBy>Gabriel Bruneau</cp:lastModifiedBy>
  <cp:revision>7</cp:revision>
  <dcterms:created xsi:type="dcterms:W3CDTF">2024-02-21T21:34:49Z</dcterms:created>
  <dcterms:modified xsi:type="dcterms:W3CDTF">2024-02-22T18:09:24Z</dcterms:modified>
</cp:coreProperties>
</file>