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Superstore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Visual Storytelling with Power BI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Region and Category</a:t>
            </a:r>
          </a:p>
        </p:txBody>
      </p:sp>
      <p:pic>
        <p:nvPicPr>
          <p:cNvPr id="3" name="Picture 2" descr="sales_by_region_categ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 Sub-Categories by Profit</a:t>
            </a:r>
          </a:p>
        </p:txBody>
      </p:sp>
      <p:pic>
        <p:nvPicPr>
          <p:cNvPr id="3" name="Picture 2" descr="top_subcategories_pro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Discount vs Profit by Category</a:t>
            </a:r>
          </a:p>
        </p:txBody>
      </p:sp>
      <p:pic>
        <p:nvPicPr>
          <p:cNvPr id="3" name="Picture 2" descr="discount_vs_pro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The West region leads in sales across most categories.</a:t>
            </a:r>
          </a:p>
          <a:p>
            <a:r>
              <a:t>- Technology sub-categories are consistently profitable.</a:t>
            </a:r>
          </a:p>
          <a:p>
            <a:r>
              <a:t>- High discounts tend to reduce profit, especially in Furniture.</a:t>
            </a:r>
          </a:p>
          <a:p>
            <a:r>
              <a:t>- Office Supplies shows variable profitability with increasing discounts.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