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90" r:id="rId2"/>
  </p:sldMasterIdLst>
  <p:notesMasterIdLst>
    <p:notesMasterId r:id="rId25"/>
  </p:notesMasterIdLst>
  <p:sldIdLst>
    <p:sldId id="653" r:id="rId3"/>
    <p:sldId id="655" r:id="rId4"/>
    <p:sldId id="284" r:id="rId5"/>
    <p:sldId id="285" r:id="rId6"/>
    <p:sldId id="293" r:id="rId7"/>
    <p:sldId id="657" r:id="rId8"/>
    <p:sldId id="658" r:id="rId9"/>
    <p:sldId id="659" r:id="rId10"/>
    <p:sldId id="263" r:id="rId11"/>
    <p:sldId id="286" r:id="rId12"/>
    <p:sldId id="288" r:id="rId13"/>
    <p:sldId id="287" r:id="rId14"/>
    <p:sldId id="281" r:id="rId15"/>
    <p:sldId id="279" r:id="rId16"/>
    <p:sldId id="280" r:id="rId17"/>
    <p:sldId id="283" r:id="rId18"/>
    <p:sldId id="264" r:id="rId19"/>
    <p:sldId id="266" r:id="rId20"/>
    <p:sldId id="277" r:id="rId21"/>
    <p:sldId id="269" r:id="rId22"/>
    <p:sldId id="271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52" autoAdjust="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FB6F2-09D0-461F-8750-9C61BB03061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463A7-514E-4951-81B0-C11EC3474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0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81ECDC-7530-4EA9-86FD-4E56342A47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3741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42F3DA-5AA9-4C84-A713-52D2AAAD6DDF}" type="slidenum">
              <a:rPr lang="en-CA" altLang="en-US" smtClean="0"/>
              <a:pPr/>
              <a:t>22</a:t>
            </a:fld>
            <a:endParaRPr lang="en-CA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1181" y="1838824"/>
            <a:ext cx="8371656" cy="1109746"/>
          </a:xfrm>
          <a:prstGeom prst="rect">
            <a:avLst/>
          </a:prstGeom>
        </p:spPr>
        <p:txBody>
          <a:bodyPr anchor="b"/>
          <a:lstStyle>
            <a:lvl1pPr algn="ctr">
              <a:defRPr sz="4800" spc="75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57205" y="2858937"/>
            <a:ext cx="8029589" cy="600067"/>
          </a:xfrm>
        </p:spPr>
        <p:txBody>
          <a:bodyPr anchor="t">
            <a:noAutofit/>
          </a:bodyPr>
          <a:lstStyle>
            <a:lvl1pPr algn="ctr"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52303" y="4089074"/>
            <a:ext cx="7039393" cy="165018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311668" y="3759037"/>
            <a:ext cx="6520665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8643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4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円/楕円 25"/>
          <p:cNvSpPr/>
          <p:nvPr userDrawn="1"/>
        </p:nvSpPr>
        <p:spPr>
          <a:xfrm>
            <a:off x="469941" y="1192422"/>
            <a:ext cx="3286648" cy="4381817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969721" y="1858737"/>
            <a:ext cx="2287089" cy="3049187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044593" y="1028734"/>
            <a:ext cx="3735740" cy="98992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4977079" y="968727"/>
            <a:ext cx="0" cy="1140127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874362" y="1238757"/>
            <a:ext cx="1035205" cy="6000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044593" y="2318877"/>
            <a:ext cx="3735740" cy="98992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4977079" y="2258870"/>
            <a:ext cx="0" cy="1140127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874362" y="2528900"/>
            <a:ext cx="1035205" cy="6000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5044593" y="3609020"/>
            <a:ext cx="3735740" cy="98992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4977079" y="3549013"/>
            <a:ext cx="0" cy="1140127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874362" y="3819043"/>
            <a:ext cx="1035205" cy="6000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5044593" y="4928978"/>
            <a:ext cx="3735740" cy="98992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4977079" y="4868971"/>
            <a:ext cx="0" cy="1140127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3874362" y="5139001"/>
            <a:ext cx="1035205" cy="6000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566207" y="2558904"/>
            <a:ext cx="3240641" cy="1770197"/>
          </a:xfrm>
          <a:prstGeom prst="rect">
            <a:avLst/>
          </a:prstGeom>
        </p:spPr>
        <p:txBody>
          <a:bodyPr anchor="ctr"/>
          <a:lstStyle>
            <a:lvl1pPr algn="ctr">
              <a:defRPr sz="3300" spc="75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83915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7" grpId="0"/>
      <p:bldP spid="11" grpId="0"/>
      <p:bldP spid="12" grpId="0"/>
      <p:bldP spid="14" grpId="0"/>
      <p:bldP spid="15" grpId="0"/>
      <p:bldP spid="17" grpId="0"/>
      <p:bldP spid="18" grpId="0"/>
      <p:bldP spid="20" grpId="0"/>
      <p:bldP spid="2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250729" cy="6858000"/>
          </a:xfrm>
          <a:custGeom>
            <a:avLst/>
            <a:gdLst/>
            <a:ahLst/>
            <a:cxnLst/>
            <a:rect l="l" t="t" r="r" b="b"/>
            <a:pathLst>
              <a:path w="10500547" h="10287000">
                <a:moveTo>
                  <a:pt x="0" y="0"/>
                </a:moveTo>
                <a:lnTo>
                  <a:pt x="7928797" y="0"/>
                </a:lnTo>
                <a:lnTo>
                  <a:pt x="10500547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3" hasCustomPrompt="1"/>
          </p:nvPr>
        </p:nvSpPr>
        <p:spPr>
          <a:xfrm>
            <a:off x="4031893" y="2138857"/>
            <a:ext cx="798304" cy="373335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144415" y="2138857"/>
            <a:ext cx="540107" cy="36004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4842053" y="2108854"/>
            <a:ext cx="3443181" cy="455769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932071" y="2438890"/>
            <a:ext cx="3443181" cy="39004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18" hasCustomPrompt="1"/>
          </p:nvPr>
        </p:nvSpPr>
        <p:spPr>
          <a:xfrm>
            <a:off x="4211929" y="3098963"/>
            <a:ext cx="798304" cy="373335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324451" y="3098963"/>
            <a:ext cx="540107" cy="36004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022088" y="3068960"/>
            <a:ext cx="3443181" cy="455769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112107" y="3398996"/>
            <a:ext cx="3443181" cy="39004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図プレースホルダー 14"/>
          <p:cNvSpPr>
            <a:spLocks noGrp="1"/>
          </p:cNvSpPr>
          <p:nvPr>
            <p:ph type="pic" sz="quarter" idx="23" hasCustomPrompt="1"/>
          </p:nvPr>
        </p:nvSpPr>
        <p:spPr>
          <a:xfrm>
            <a:off x="4391964" y="4059071"/>
            <a:ext cx="798304" cy="373335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4504486" y="4059071"/>
            <a:ext cx="540107" cy="36004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202124" y="4029068"/>
            <a:ext cx="3443181" cy="455769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5292143" y="4359104"/>
            <a:ext cx="3443181" cy="39004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図プレースホルダー 14"/>
          <p:cNvSpPr>
            <a:spLocks noGrp="1"/>
          </p:cNvSpPr>
          <p:nvPr>
            <p:ph type="pic" sz="quarter" idx="27" hasCustomPrompt="1"/>
          </p:nvPr>
        </p:nvSpPr>
        <p:spPr>
          <a:xfrm>
            <a:off x="4572000" y="5019177"/>
            <a:ext cx="798304" cy="373335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684522" y="5019177"/>
            <a:ext cx="540107" cy="36004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5382159" y="4989174"/>
            <a:ext cx="3443181" cy="455769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5472178" y="5319210"/>
            <a:ext cx="3443181" cy="39004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391964" y="338657"/>
            <a:ext cx="4433377" cy="785806"/>
          </a:xfrm>
        </p:spPr>
        <p:txBody>
          <a:bodyPr anchor="b">
            <a:noAutofit/>
          </a:bodyPr>
          <a:lstStyle>
            <a:lvl1pPr algn="l">
              <a:defRPr sz="2700" spc="75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391964" y="1088741"/>
            <a:ext cx="4433377" cy="75008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07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3" grpId="0"/>
      <p:bldP spid="34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4571603" y="0"/>
            <a:ext cx="1" cy="6858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4487141" y="1868826"/>
            <a:ext cx="180036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4729531" y="1568793"/>
            <a:ext cx="3465685" cy="420047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5382160" y="1499797"/>
            <a:ext cx="2588012" cy="565983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5359656" y="1988841"/>
            <a:ext cx="2560484" cy="930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4487141" y="3338990"/>
            <a:ext cx="180036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926279" y="3068960"/>
            <a:ext cx="3465685" cy="420047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128819" y="3008954"/>
            <a:ext cx="2588012" cy="565983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151323" y="3497997"/>
            <a:ext cx="2543003" cy="930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487141" y="4749147"/>
            <a:ext cx="180036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4729531" y="4449113"/>
            <a:ext cx="3465685" cy="420047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5382160" y="4380117"/>
            <a:ext cx="2588012" cy="565983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5359656" y="4869161"/>
            <a:ext cx="2560484" cy="930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279442" y="5966321"/>
            <a:ext cx="585116" cy="415967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1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357811" y="338657"/>
            <a:ext cx="427585" cy="57006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279442" y="415705"/>
            <a:ext cx="585116" cy="415967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1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18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357811" y="338657"/>
            <a:ext cx="427585" cy="57006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279442" y="415705"/>
            <a:ext cx="585116" cy="415967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1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4571603" y="0"/>
            <a:ext cx="1" cy="6858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4487141" y="1868826"/>
            <a:ext cx="180036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4729531" y="3038957"/>
            <a:ext cx="3465685" cy="420047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5382160" y="2969961"/>
            <a:ext cx="2588012" cy="565983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5359656" y="3459004"/>
            <a:ext cx="2560484" cy="930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4487141" y="3338990"/>
            <a:ext cx="180036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926279" y="4467233"/>
            <a:ext cx="3465685" cy="420047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128819" y="4398237"/>
            <a:ext cx="2588012" cy="565983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151323" y="4887281"/>
            <a:ext cx="2543003" cy="930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487141" y="4749147"/>
            <a:ext cx="180036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3" name="円/楕円 32"/>
          <p:cNvSpPr/>
          <p:nvPr userDrawn="1"/>
        </p:nvSpPr>
        <p:spPr>
          <a:xfrm>
            <a:off x="4357811" y="5889274"/>
            <a:ext cx="427585" cy="57006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279442" y="5966321"/>
            <a:ext cx="585116" cy="415967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1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 flipV="1">
            <a:off x="926279" y="1577783"/>
            <a:ext cx="3465685" cy="420047"/>
            <a:chOff x="9458241" y="1768125"/>
            <a:chExt cx="6930769" cy="630070"/>
          </a:xfrm>
        </p:grpSpPr>
        <p:sp>
          <p:nvSpPr>
            <p:cNvPr id="36" name="平行四辺形 35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  <p:sp>
          <p:nvSpPr>
            <p:cNvPr id="37" name="平行四辺形 36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8819" y="1508787"/>
            <a:ext cx="2588012" cy="565983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51323" y="1997831"/>
            <a:ext cx="2543003" cy="930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7" name="テキスト ボックス 7"/>
          <p:cNvSpPr txBox="1"/>
          <p:nvPr userDrawn="1"/>
        </p:nvSpPr>
        <p:spPr>
          <a:xfrm>
            <a:off x="144058" y="140310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>
                <a:solidFill>
                  <a:schemeClr val="accent3">
                    <a:lumMod val="75000"/>
                  </a:schemeClr>
                </a:solidFill>
              </a:rPr>
              <a:t>IDB-BISEW Accomplishment</a:t>
            </a:r>
            <a:r>
              <a:rPr kumimoji="1" lang="ja-JP" altLang="en-US" sz="22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kumimoji="1" lang="ja-JP" altLang="en-US" sz="22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July 1997 – June 2016</a:t>
            </a:r>
            <a:endParaRPr kumimoji="1" lang="ja-JP" altLang="en-US" sz="2200" spc="15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8" name="直線コネクタ 31"/>
          <p:cNvCxnSpPr/>
          <p:nvPr userDrawn="1"/>
        </p:nvCxnSpPr>
        <p:spPr>
          <a:xfrm>
            <a:off x="144058" y="1049011"/>
            <a:ext cx="3612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040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50"/>
                            </p:stCondLst>
                            <p:childTnLst>
                              <p:par>
                                <p:cTn id="61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50"/>
                            </p:stCondLst>
                            <p:childTnLst>
                              <p:par>
                                <p:cTn id="7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357811" y="338657"/>
            <a:ext cx="427585" cy="57006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279442" y="415705"/>
            <a:ext cx="585116" cy="415967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1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cxnSp>
        <p:nvCxnSpPr>
          <p:cNvPr id="8" name="直線コネクタ 7"/>
          <p:cNvCxnSpPr>
            <a:endCxn id="33" idx="4"/>
          </p:cNvCxnSpPr>
          <p:nvPr userDrawn="1"/>
        </p:nvCxnSpPr>
        <p:spPr>
          <a:xfrm>
            <a:off x="4571603" y="0"/>
            <a:ext cx="1" cy="6459337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4487141" y="1868826"/>
            <a:ext cx="180036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4729531" y="1568793"/>
            <a:ext cx="3465685" cy="420047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5382160" y="1499797"/>
            <a:ext cx="2588012" cy="565983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5359656" y="1988841"/>
            <a:ext cx="2560484" cy="930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4487141" y="3338990"/>
            <a:ext cx="180036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926279" y="3047947"/>
            <a:ext cx="3465685" cy="420047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128819" y="2978951"/>
            <a:ext cx="2588012" cy="565983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151323" y="3467994"/>
            <a:ext cx="2543003" cy="930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487141" y="4749147"/>
            <a:ext cx="180036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4729531" y="4449113"/>
            <a:ext cx="3465685" cy="420047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5382160" y="4380117"/>
            <a:ext cx="2588012" cy="565983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5359656" y="4869161"/>
            <a:ext cx="2560484" cy="930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4357811" y="5889274"/>
            <a:ext cx="427585" cy="57006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279442" y="5966321"/>
            <a:ext cx="585116" cy="415967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1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sp>
        <p:nvSpPr>
          <p:cNvPr id="29" name="テキスト ボックス 7"/>
          <p:cNvSpPr txBox="1"/>
          <p:nvPr userDrawn="1"/>
        </p:nvSpPr>
        <p:spPr>
          <a:xfrm>
            <a:off x="144058" y="140310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>
                <a:solidFill>
                  <a:schemeClr val="accent3">
                    <a:lumMod val="75000"/>
                  </a:schemeClr>
                </a:solidFill>
              </a:rPr>
              <a:t>IDB-BISEW Accomplishment</a:t>
            </a:r>
            <a:r>
              <a:rPr kumimoji="1" lang="ja-JP" altLang="en-US" sz="22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kumimoji="1" lang="ja-JP" altLang="en-US" sz="22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July 1997 – June 2016</a:t>
            </a:r>
            <a:endParaRPr kumimoji="1" lang="ja-JP" altLang="en-US" sz="2200" spc="15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0" name="直線コネクタ 31"/>
          <p:cNvCxnSpPr/>
          <p:nvPr userDrawn="1"/>
        </p:nvCxnSpPr>
        <p:spPr>
          <a:xfrm>
            <a:off x="144058" y="1049011"/>
            <a:ext cx="3612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748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50"/>
                            </p:stCondLst>
                            <p:childTnLst>
                              <p:par>
                                <p:cTn id="61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50"/>
                            </p:stCondLst>
                            <p:childTnLst>
                              <p:par>
                                <p:cTn id="7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円/楕円 42"/>
          <p:cNvSpPr/>
          <p:nvPr userDrawn="1"/>
        </p:nvSpPr>
        <p:spPr>
          <a:xfrm>
            <a:off x="206136" y="1192422"/>
            <a:ext cx="3286648" cy="4381817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705916" y="1858737"/>
            <a:ext cx="2287089" cy="3049187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5" name="アーチ 54"/>
          <p:cNvSpPr/>
          <p:nvPr userDrawn="1"/>
        </p:nvSpPr>
        <p:spPr>
          <a:xfrm rot="4322625">
            <a:off x="-243767" y="1801143"/>
            <a:ext cx="4355068" cy="3188630"/>
          </a:xfrm>
          <a:prstGeom prst="blockArc">
            <a:avLst>
              <a:gd name="adj1" fmla="val 12892196"/>
              <a:gd name="adj2" fmla="val 12320"/>
              <a:gd name="adj3" fmla="val 887"/>
            </a:avLst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302402" y="1568794"/>
            <a:ext cx="3240641" cy="1770197"/>
          </a:xfrm>
          <a:prstGeom prst="rect">
            <a:avLst/>
          </a:prstGeom>
        </p:spPr>
        <p:txBody>
          <a:bodyPr anchor="b"/>
          <a:lstStyle>
            <a:lvl1pPr algn="ctr">
              <a:defRPr sz="2700" spc="75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3408017" y="3308987"/>
            <a:ext cx="180036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1" name="円/楕円 10"/>
          <p:cNvSpPr/>
          <p:nvPr userDrawn="1"/>
        </p:nvSpPr>
        <p:spPr>
          <a:xfrm>
            <a:off x="3102270" y="1988840"/>
            <a:ext cx="180036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2" name="円/楕円 11"/>
          <p:cNvSpPr/>
          <p:nvPr userDrawn="1"/>
        </p:nvSpPr>
        <p:spPr>
          <a:xfrm>
            <a:off x="2305298" y="1223755"/>
            <a:ext cx="180036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3" name="円/楕円 12"/>
          <p:cNvSpPr/>
          <p:nvPr userDrawn="1"/>
        </p:nvSpPr>
        <p:spPr>
          <a:xfrm>
            <a:off x="3102270" y="4553398"/>
            <a:ext cx="180036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4" name="円/楕円 13"/>
          <p:cNvSpPr/>
          <p:nvPr userDrawn="1"/>
        </p:nvSpPr>
        <p:spPr>
          <a:xfrm>
            <a:off x="2305298" y="5334211"/>
            <a:ext cx="180036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cxnSp>
        <p:nvCxnSpPr>
          <p:cNvPr id="6" name="直線コネクタ 5"/>
          <p:cNvCxnSpPr>
            <a:stCxn id="12" idx="6"/>
          </p:cNvCxnSpPr>
          <p:nvPr userDrawn="1"/>
        </p:nvCxnSpPr>
        <p:spPr>
          <a:xfrm>
            <a:off x="2485334" y="1343768"/>
            <a:ext cx="1935383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6"/>
          </p:cNvCxnSpPr>
          <p:nvPr userDrawn="1"/>
        </p:nvCxnSpPr>
        <p:spPr>
          <a:xfrm>
            <a:off x="3282306" y="2108853"/>
            <a:ext cx="1250934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0" idx="6"/>
          </p:cNvCxnSpPr>
          <p:nvPr userDrawn="1"/>
        </p:nvCxnSpPr>
        <p:spPr>
          <a:xfrm>
            <a:off x="3588053" y="3429000"/>
            <a:ext cx="9051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6"/>
          </p:cNvCxnSpPr>
          <p:nvPr userDrawn="1"/>
        </p:nvCxnSpPr>
        <p:spPr>
          <a:xfrm>
            <a:off x="3282306" y="4673411"/>
            <a:ext cx="1210938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>
            <a:off x="2395316" y="5454225"/>
            <a:ext cx="2097927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 userDrawn="1"/>
        </p:nvSpPr>
        <p:spPr>
          <a:xfrm>
            <a:off x="4324054" y="3008954"/>
            <a:ext cx="630125" cy="84009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5" name="円/楕円 14"/>
          <p:cNvSpPr/>
          <p:nvPr userDrawn="1"/>
        </p:nvSpPr>
        <p:spPr>
          <a:xfrm>
            <a:off x="4301946" y="698697"/>
            <a:ext cx="630125" cy="84009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6" name="円/楕円 15"/>
          <p:cNvSpPr/>
          <p:nvPr userDrawn="1"/>
        </p:nvSpPr>
        <p:spPr>
          <a:xfrm>
            <a:off x="4307798" y="1857200"/>
            <a:ext cx="630125" cy="84009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7" name="円/楕円 16"/>
          <p:cNvSpPr/>
          <p:nvPr userDrawn="1"/>
        </p:nvSpPr>
        <p:spPr>
          <a:xfrm>
            <a:off x="4307798" y="5229200"/>
            <a:ext cx="630125" cy="84009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8" name="円/楕円 17"/>
          <p:cNvSpPr/>
          <p:nvPr userDrawn="1"/>
        </p:nvSpPr>
        <p:spPr>
          <a:xfrm>
            <a:off x="4324054" y="4149080"/>
            <a:ext cx="630125" cy="84009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4468819" y="2067223"/>
            <a:ext cx="308084" cy="41074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4485075" y="3193625"/>
            <a:ext cx="308084" cy="41074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4485075" y="4363755"/>
            <a:ext cx="308084" cy="41074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68819" y="5443875"/>
            <a:ext cx="308084" cy="41074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4999981" y="620314"/>
            <a:ext cx="3060606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4999981" y="1100367"/>
            <a:ext cx="3510695" cy="39004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5005833" y="1778817"/>
            <a:ext cx="3060606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5005833" y="2258870"/>
            <a:ext cx="3510695" cy="39004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5005833" y="2930015"/>
            <a:ext cx="3060606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5022089" y="3410067"/>
            <a:ext cx="3510695" cy="39004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5022089" y="4078379"/>
            <a:ext cx="3060606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5022089" y="4558431"/>
            <a:ext cx="3510695" cy="39004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2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005833" y="5144971"/>
            <a:ext cx="3060606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5005833" y="5625024"/>
            <a:ext cx="3510695" cy="39004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414925" y="3444504"/>
            <a:ext cx="2867381" cy="112462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55024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8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8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8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5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15" grpId="0" animBg="1"/>
      <p:bldP spid="16" grpId="0" animBg="1"/>
      <p:bldP spid="17" grpId="0" animBg="1"/>
      <p:bldP spid="18" grpId="0" animBg="1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 rot="151728">
            <a:off x="5261122" y="2269106"/>
            <a:ext cx="403796" cy="1926477"/>
          </a:xfrm>
          <a:custGeom>
            <a:avLst/>
            <a:gdLst/>
            <a:ahLst/>
            <a:cxnLst/>
            <a:rect l="l" t="t" r="r" b="b"/>
            <a:pathLst>
              <a:path w="807522" h="2889715">
                <a:moveTo>
                  <a:pt x="0" y="0"/>
                </a:moveTo>
                <a:lnTo>
                  <a:pt x="716529" y="829386"/>
                </a:lnTo>
                <a:lnTo>
                  <a:pt x="807522" y="2889715"/>
                </a:lnTo>
                <a:lnTo>
                  <a:pt x="0" y="195643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8" name="正方形/長方形 7"/>
          <p:cNvSpPr/>
          <p:nvPr userDrawn="1"/>
        </p:nvSpPr>
        <p:spPr>
          <a:xfrm rot="257370">
            <a:off x="2592855" y="3913279"/>
            <a:ext cx="367834" cy="1795635"/>
          </a:xfrm>
          <a:custGeom>
            <a:avLst/>
            <a:gdLst/>
            <a:ahLst/>
            <a:cxnLst/>
            <a:rect l="l" t="t" r="r" b="b"/>
            <a:pathLst>
              <a:path w="735604" h="2693452">
                <a:moveTo>
                  <a:pt x="1" y="0"/>
                </a:moveTo>
                <a:lnTo>
                  <a:pt x="581518" y="639162"/>
                </a:lnTo>
                <a:lnTo>
                  <a:pt x="735604" y="2693452"/>
                </a:lnTo>
                <a:lnTo>
                  <a:pt x="0" y="188493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上矢印 4"/>
          <p:cNvSpPr/>
          <p:nvPr userDrawn="1"/>
        </p:nvSpPr>
        <p:spPr>
          <a:xfrm rot="3102645">
            <a:off x="5862429" y="987708"/>
            <a:ext cx="1651978" cy="3178805"/>
          </a:xfrm>
          <a:prstGeom prst="upArrow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6" name="二等辺三角形 5"/>
          <p:cNvSpPr/>
          <p:nvPr userDrawn="1"/>
        </p:nvSpPr>
        <p:spPr>
          <a:xfrm rot="13925698">
            <a:off x="1479996" y="3889105"/>
            <a:ext cx="582709" cy="256136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7" name="正方形/長方形 6"/>
          <p:cNvSpPr/>
          <p:nvPr userDrawn="1"/>
        </p:nvSpPr>
        <p:spPr>
          <a:xfrm rot="19289162">
            <a:off x="2357027" y="3624833"/>
            <a:ext cx="3484674" cy="7286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8" name="円/楕円 17"/>
          <p:cNvSpPr/>
          <p:nvPr userDrawn="1"/>
        </p:nvSpPr>
        <p:spPr>
          <a:xfrm>
            <a:off x="2129013" y="4103401"/>
            <a:ext cx="413987" cy="55193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dirty="0"/>
              <a:t>1</a:t>
            </a:r>
            <a:endParaRPr kumimoji="1" lang="ja-JP" altLang="en-US" sz="900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3685377" y="4214803"/>
            <a:ext cx="413987" cy="55193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dirty="0"/>
              <a:t>2</a:t>
            </a:r>
            <a:endParaRPr kumimoji="1" lang="ja-JP" altLang="en-US" sz="900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4778331" y="2456973"/>
            <a:ext cx="413987" cy="55193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dirty="0"/>
              <a:t>3</a:t>
            </a:r>
            <a:endParaRPr kumimoji="1" lang="ja-JP" altLang="en-US" sz="900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6688418" y="2405516"/>
            <a:ext cx="413987" cy="55193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dirty="0"/>
              <a:t>4</a:t>
            </a:r>
            <a:endParaRPr kumimoji="1" lang="ja-JP" altLang="en-US" sz="900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232868" y="3035200"/>
            <a:ext cx="2156200" cy="10838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232868" y="2674361"/>
            <a:ext cx="2156200" cy="430015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2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166920" y="4740208"/>
            <a:ext cx="2156200" cy="10838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166920" y="4379368"/>
            <a:ext cx="2156200" cy="430015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2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324451" y="1089540"/>
            <a:ext cx="2156200" cy="10838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4324451" y="728701"/>
            <a:ext cx="2156200" cy="430015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2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759159" y="3429800"/>
            <a:ext cx="2156200" cy="10838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759159" y="3068961"/>
            <a:ext cx="2156200" cy="430015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2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5" name="直線コネクタ 34"/>
          <p:cNvCxnSpPr/>
          <p:nvPr userDrawn="1"/>
        </p:nvCxnSpPr>
        <p:spPr>
          <a:xfrm flipH="1">
            <a:off x="3597" y="1860785"/>
            <a:ext cx="40065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293310" y="385356"/>
            <a:ext cx="3015597" cy="147542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7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70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5" grpId="0" animBg="1"/>
      <p:bldP spid="6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707027" y="6394245"/>
            <a:ext cx="3888769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8686719" y="6394245"/>
            <a:ext cx="453685" cy="365125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フローチャート: データ 19"/>
          <p:cNvSpPr/>
          <p:nvPr userDrawn="1"/>
        </p:nvSpPr>
        <p:spPr>
          <a:xfrm>
            <a:off x="1712185" y="1778816"/>
            <a:ext cx="2741707" cy="361534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202681" y="728700"/>
            <a:ext cx="4244333" cy="1050117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26" name="平行四辺形 25"/>
          <p:cNvSpPr/>
          <p:nvPr userDrawn="1"/>
        </p:nvSpPr>
        <p:spPr>
          <a:xfrm flipH="1">
            <a:off x="1719488" y="2140350"/>
            <a:ext cx="4244333" cy="1050117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27" name="フローチャート: データ 26"/>
          <p:cNvSpPr/>
          <p:nvPr userDrawn="1"/>
        </p:nvSpPr>
        <p:spPr>
          <a:xfrm>
            <a:off x="3222114" y="3190467"/>
            <a:ext cx="2741707" cy="361534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28" name="平行四辺形 27"/>
          <p:cNvSpPr/>
          <p:nvPr userDrawn="1"/>
        </p:nvSpPr>
        <p:spPr>
          <a:xfrm flipH="1">
            <a:off x="3233252" y="3552001"/>
            <a:ext cx="4244333" cy="1050117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29" name="フローチャート: データ 28"/>
          <p:cNvSpPr/>
          <p:nvPr userDrawn="1"/>
        </p:nvSpPr>
        <p:spPr>
          <a:xfrm>
            <a:off x="4735878" y="4602118"/>
            <a:ext cx="2741707" cy="361534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0" name="平行四辺形 29"/>
          <p:cNvSpPr/>
          <p:nvPr userDrawn="1"/>
        </p:nvSpPr>
        <p:spPr>
          <a:xfrm flipH="1">
            <a:off x="4738539" y="4963652"/>
            <a:ext cx="4244333" cy="1050117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1" name="平行四辺形 30"/>
          <p:cNvSpPr/>
          <p:nvPr userDrawn="1"/>
        </p:nvSpPr>
        <p:spPr>
          <a:xfrm flipH="1">
            <a:off x="202681" y="728700"/>
            <a:ext cx="1012701" cy="1050117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2" name="平行四辺形 31"/>
          <p:cNvSpPr/>
          <p:nvPr userDrawn="1"/>
        </p:nvSpPr>
        <p:spPr>
          <a:xfrm flipH="1">
            <a:off x="1719488" y="2140350"/>
            <a:ext cx="1012701" cy="1050117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3" name="平行四辺形 32"/>
          <p:cNvSpPr/>
          <p:nvPr userDrawn="1"/>
        </p:nvSpPr>
        <p:spPr>
          <a:xfrm flipH="1">
            <a:off x="3233252" y="3552000"/>
            <a:ext cx="1012701" cy="1050117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4735878" y="4963651"/>
            <a:ext cx="1012701" cy="1050117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480142" y="846274"/>
            <a:ext cx="442681" cy="81009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004498" y="2255882"/>
            <a:ext cx="442681" cy="81009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3518262" y="3667534"/>
            <a:ext cx="442681" cy="81009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5020888" y="5079184"/>
            <a:ext cx="442681" cy="81009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83809" y="668293"/>
            <a:ext cx="3060606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18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219331" y="1148748"/>
            <a:ext cx="2986745" cy="6300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610163" y="2079943"/>
            <a:ext cx="3060606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18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2745685" y="2560398"/>
            <a:ext cx="2986745" cy="6300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103793" y="3491594"/>
            <a:ext cx="3060606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18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239315" y="3972049"/>
            <a:ext cx="2986745" cy="6300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5613057" y="4903244"/>
            <a:ext cx="3060606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18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5748579" y="5383699"/>
            <a:ext cx="2986745" cy="6300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315062" y="3781168"/>
            <a:ext cx="3044380" cy="1393746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2700" spc="75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315062" y="5199197"/>
            <a:ext cx="3829353" cy="105011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0" y="5139190"/>
            <a:ext cx="4144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276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平行四辺形 5"/>
          <p:cNvSpPr/>
          <p:nvPr userDrawn="1"/>
        </p:nvSpPr>
        <p:spPr>
          <a:xfrm>
            <a:off x="426345" y="1659257"/>
            <a:ext cx="8427161" cy="1624523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7" name="平行四辺形 6"/>
          <p:cNvSpPr/>
          <p:nvPr userDrawn="1"/>
        </p:nvSpPr>
        <p:spPr>
          <a:xfrm>
            <a:off x="308946" y="2570743"/>
            <a:ext cx="8544560" cy="871703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0" name="平行四辺形 6"/>
          <p:cNvSpPr/>
          <p:nvPr userDrawn="1"/>
        </p:nvSpPr>
        <p:spPr>
          <a:xfrm flipV="1">
            <a:off x="308946" y="3479356"/>
            <a:ext cx="8544560" cy="871703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2" name="平行四辺形 5"/>
          <p:cNvSpPr/>
          <p:nvPr userDrawn="1"/>
        </p:nvSpPr>
        <p:spPr>
          <a:xfrm flipV="1">
            <a:off x="426345" y="3639085"/>
            <a:ext cx="8427161" cy="1624523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5224629" y="1835403"/>
            <a:ext cx="396676" cy="528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5224629" y="2736643"/>
            <a:ext cx="396676" cy="528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224629" y="3637883"/>
            <a:ext cx="396676" cy="528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5224629" y="4539123"/>
            <a:ext cx="396676" cy="528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5658561" y="1710765"/>
            <a:ext cx="2986745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5658561" y="2623507"/>
            <a:ext cx="2986745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658561" y="3532120"/>
            <a:ext cx="2986745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5658561" y="4441069"/>
            <a:ext cx="2986745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21198" y="1659258"/>
            <a:ext cx="3420677" cy="147542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7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21198" y="3856004"/>
            <a:ext cx="3420677" cy="170323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32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6" grpId="0"/>
      <p:bldP spid="17" grpId="0"/>
      <p:bldP spid="18" grpId="0"/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 userDrawn="1"/>
        </p:nvCxnSpPr>
        <p:spPr>
          <a:xfrm flipH="1">
            <a:off x="3597" y="5087803"/>
            <a:ext cx="463013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5"/>
          <p:cNvSpPr/>
          <p:nvPr userDrawn="1"/>
        </p:nvSpPr>
        <p:spPr>
          <a:xfrm rot="18000000">
            <a:off x="3576068" y="5819482"/>
            <a:ext cx="1961707" cy="723858"/>
          </a:xfrm>
          <a:custGeom>
            <a:avLst/>
            <a:gdLst/>
            <a:ahLst/>
            <a:cxnLst/>
            <a:rect l="l" t="t" r="r" b="b"/>
            <a:pathLst>
              <a:path w="2942561" h="1447590">
                <a:moveTo>
                  <a:pt x="2942561" y="0"/>
                </a:moveTo>
                <a:lnTo>
                  <a:pt x="2942561" y="1447590"/>
                </a:lnTo>
                <a:lnTo>
                  <a:pt x="2024614" y="1447590"/>
                </a:lnTo>
                <a:cubicBezTo>
                  <a:pt x="1725966" y="1164530"/>
                  <a:pt x="1322349" y="991867"/>
                  <a:pt x="878406" y="991867"/>
                </a:cubicBezTo>
                <a:cubicBezTo>
                  <a:pt x="741840" y="991867"/>
                  <a:pt x="609089" y="1008206"/>
                  <a:pt x="482485" y="1040920"/>
                </a:cubicBezTo>
                <a:lnTo>
                  <a:pt x="0" y="205230"/>
                </a:lnTo>
                <a:cubicBezTo>
                  <a:pt x="254597" y="364578"/>
                  <a:pt x="555858" y="455722"/>
                  <a:pt x="878406" y="455722"/>
                </a:cubicBezTo>
                <a:cubicBezTo>
                  <a:pt x="1322350" y="455722"/>
                  <a:pt x="1725965" y="283060"/>
                  <a:pt x="2024613" y="0"/>
                </a:cubicBez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0" name="正方形/長方形 5"/>
          <p:cNvSpPr/>
          <p:nvPr userDrawn="1"/>
        </p:nvSpPr>
        <p:spPr>
          <a:xfrm rot="8100000">
            <a:off x="3521084" y="2603621"/>
            <a:ext cx="1435081" cy="670889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9" name="正方形/長方形 5"/>
          <p:cNvSpPr/>
          <p:nvPr userDrawn="1"/>
        </p:nvSpPr>
        <p:spPr>
          <a:xfrm rot="2864116">
            <a:off x="3501258" y="1412670"/>
            <a:ext cx="1601341" cy="421169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2" name="円/楕円 1"/>
          <p:cNvSpPr/>
          <p:nvPr userDrawn="1"/>
        </p:nvSpPr>
        <p:spPr>
          <a:xfrm>
            <a:off x="4321705" y="1687964"/>
            <a:ext cx="863136" cy="115074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B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3501362" y="549698"/>
            <a:ext cx="737261" cy="9829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A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 rot="2700000">
            <a:off x="3162681" y="4180784"/>
            <a:ext cx="2165379" cy="569516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1" name="円/楕円 10"/>
          <p:cNvSpPr/>
          <p:nvPr userDrawn="1"/>
        </p:nvSpPr>
        <p:spPr>
          <a:xfrm>
            <a:off x="3154180" y="3009688"/>
            <a:ext cx="989286" cy="131893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C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4331206" y="4584510"/>
            <a:ext cx="1165158" cy="155340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D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円弧 16"/>
          <p:cNvSpPr/>
          <p:nvPr userDrawn="1"/>
        </p:nvSpPr>
        <p:spPr>
          <a:xfrm rot="2700000">
            <a:off x="4133249" y="1768241"/>
            <a:ext cx="1320146" cy="990195"/>
          </a:xfrm>
          <a:prstGeom prst="arc">
            <a:avLst>
              <a:gd name="adj1" fmla="val 16200000"/>
              <a:gd name="adj2" fmla="val 2039203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円弧 17"/>
          <p:cNvSpPr/>
          <p:nvPr userDrawn="1"/>
        </p:nvSpPr>
        <p:spPr>
          <a:xfrm rot="2700000">
            <a:off x="3254819" y="575509"/>
            <a:ext cx="1255357" cy="941599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9" name="円弧 18"/>
          <p:cNvSpPr/>
          <p:nvPr userDrawn="1"/>
        </p:nvSpPr>
        <p:spPr>
          <a:xfrm rot="2700000">
            <a:off x="3998501" y="4677031"/>
            <a:ext cx="1844059" cy="1383165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0" name="円弧 19"/>
          <p:cNvSpPr/>
          <p:nvPr userDrawn="1"/>
        </p:nvSpPr>
        <p:spPr>
          <a:xfrm rot="2700000">
            <a:off x="2864952" y="3072835"/>
            <a:ext cx="1590048" cy="1192639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4210742" y="579701"/>
            <a:ext cx="810216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>
            <a:off x="5149182" y="1779834"/>
            <a:ext cx="420299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>
            <a:off x="4093148" y="3099981"/>
            <a:ext cx="1266183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>
            <a:off x="5425982" y="4690157"/>
            <a:ext cx="236297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5044593" y="218644"/>
            <a:ext cx="3060606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5044594" y="698697"/>
            <a:ext cx="3083110" cy="6900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93310" y="3612374"/>
            <a:ext cx="3015597" cy="147542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7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310318" y="5117644"/>
            <a:ext cx="3699070" cy="131169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5584700" y="1418777"/>
            <a:ext cx="3060606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5584700" y="1898830"/>
            <a:ext cx="3060606" cy="6900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5382160" y="2738924"/>
            <a:ext cx="3060606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5382160" y="3218977"/>
            <a:ext cx="3060606" cy="6900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5719727" y="4329101"/>
            <a:ext cx="3060606" cy="56598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5719727" y="4809154"/>
            <a:ext cx="3060606" cy="6900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3697909" y="788707"/>
            <a:ext cx="356488" cy="475276"/>
          </a:xfrm>
        </p:spPr>
        <p:txBody>
          <a:bodyPr>
            <a:normAutofit/>
          </a:bodyPr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4544994" y="1985656"/>
            <a:ext cx="416558" cy="55536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3391928" y="3325871"/>
            <a:ext cx="504938" cy="67319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4594504" y="4959170"/>
            <a:ext cx="611487" cy="815245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91685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8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3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8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3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9" grpId="0" animBg="1"/>
      <p:bldP spid="2" grpId="0" animBg="1"/>
      <p:bldP spid="5" grpId="0" animBg="1"/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48" grpId="0"/>
      <p:bldP spid="49" grpId="0"/>
      <p:bldP spid="5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386172" y="1448781"/>
            <a:ext cx="2904792" cy="3873055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481646" y="1576079"/>
            <a:ext cx="2713844" cy="3618458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559299" y="1178751"/>
            <a:ext cx="5176024" cy="794083"/>
          </a:xfrm>
          <a:prstGeom prst="rect">
            <a:avLst/>
          </a:prstGeom>
        </p:spPr>
        <p:txBody>
          <a:bodyPr anchor="b"/>
          <a:lstStyle>
            <a:lvl1pPr algn="l">
              <a:defRPr sz="2700" spc="75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3536795" y="1988841"/>
            <a:ext cx="5176024" cy="17101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80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コネクタ 67"/>
          <p:cNvCxnSpPr/>
          <p:nvPr userDrawn="1"/>
        </p:nvCxnSpPr>
        <p:spPr>
          <a:xfrm>
            <a:off x="-67513" y="668693"/>
            <a:ext cx="9297935" cy="5107651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 userDrawn="1"/>
        </p:nvSpPr>
        <p:spPr>
          <a:xfrm>
            <a:off x="1938416" y="1217078"/>
            <a:ext cx="1501555" cy="200189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円/楕円 63"/>
          <p:cNvSpPr/>
          <p:nvPr userDrawn="1"/>
        </p:nvSpPr>
        <p:spPr>
          <a:xfrm>
            <a:off x="221834" y="278651"/>
            <a:ext cx="1501555" cy="200189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63" name="円/楕円 62"/>
          <p:cNvSpPr/>
          <p:nvPr userDrawn="1"/>
        </p:nvSpPr>
        <p:spPr>
          <a:xfrm>
            <a:off x="1520848" y="499514"/>
            <a:ext cx="495098" cy="66007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69" name="円/楕円 68"/>
          <p:cNvSpPr/>
          <p:nvPr userDrawn="1"/>
        </p:nvSpPr>
        <p:spPr>
          <a:xfrm>
            <a:off x="3671259" y="2168861"/>
            <a:ext cx="1501555" cy="200189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70" name="円/楕円 69"/>
          <p:cNvSpPr/>
          <p:nvPr userDrawn="1"/>
        </p:nvSpPr>
        <p:spPr>
          <a:xfrm>
            <a:off x="5420363" y="3137291"/>
            <a:ext cx="1501555" cy="200189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71" name="円/楕円 70"/>
          <p:cNvSpPr/>
          <p:nvPr userDrawn="1"/>
        </p:nvSpPr>
        <p:spPr>
          <a:xfrm>
            <a:off x="7188760" y="4059071"/>
            <a:ext cx="1501555" cy="200189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72" name="円/楕円 71"/>
          <p:cNvSpPr/>
          <p:nvPr userDrawn="1"/>
        </p:nvSpPr>
        <p:spPr>
          <a:xfrm>
            <a:off x="3244237" y="1448781"/>
            <a:ext cx="495098" cy="66007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73" name="円/楕円 72"/>
          <p:cNvSpPr/>
          <p:nvPr userDrawn="1"/>
        </p:nvSpPr>
        <p:spPr>
          <a:xfrm>
            <a:off x="4977079" y="2408888"/>
            <a:ext cx="495098" cy="66007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74" name="円/楕円 73"/>
          <p:cNvSpPr/>
          <p:nvPr userDrawn="1"/>
        </p:nvSpPr>
        <p:spPr>
          <a:xfrm>
            <a:off x="6732427" y="3398997"/>
            <a:ext cx="495098" cy="66007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75" name="円/楕円 74"/>
          <p:cNvSpPr/>
          <p:nvPr userDrawn="1"/>
        </p:nvSpPr>
        <p:spPr>
          <a:xfrm>
            <a:off x="8487774" y="4329101"/>
            <a:ext cx="495098" cy="66007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293310" y="3612374"/>
            <a:ext cx="3379123" cy="147542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7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310318" y="5117644"/>
            <a:ext cx="4396708" cy="113167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9" name="直線コネクタ 78"/>
          <p:cNvCxnSpPr/>
          <p:nvPr userDrawn="1"/>
        </p:nvCxnSpPr>
        <p:spPr>
          <a:xfrm flipH="1">
            <a:off x="3597" y="5087803"/>
            <a:ext cx="470343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直角三角形 81"/>
          <p:cNvSpPr/>
          <p:nvPr userDrawn="1"/>
        </p:nvSpPr>
        <p:spPr>
          <a:xfrm rot="14829042">
            <a:off x="-63620" y="-450622"/>
            <a:ext cx="267452" cy="200606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83" name="直角三角形 82"/>
          <p:cNvSpPr/>
          <p:nvPr userDrawn="1"/>
        </p:nvSpPr>
        <p:spPr>
          <a:xfrm rot="14829042">
            <a:off x="367561" y="-450622"/>
            <a:ext cx="267452" cy="200606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84" name="直角三角形 83"/>
          <p:cNvSpPr/>
          <p:nvPr userDrawn="1"/>
        </p:nvSpPr>
        <p:spPr>
          <a:xfrm rot="14829042">
            <a:off x="764651" y="-450622"/>
            <a:ext cx="267452" cy="200606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85" name="直角三角形 84"/>
          <p:cNvSpPr/>
          <p:nvPr userDrawn="1"/>
        </p:nvSpPr>
        <p:spPr>
          <a:xfrm rot="14829042">
            <a:off x="1148978" y="-450622"/>
            <a:ext cx="267452" cy="200606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86" name="テキスト ボックス 85"/>
          <p:cNvSpPr txBox="1"/>
          <p:nvPr userDrawn="1"/>
        </p:nvSpPr>
        <p:spPr>
          <a:xfrm>
            <a:off x="1668925" y="63462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</a:rPr>
              <a:t>1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87" name="テキスト ボックス 86"/>
          <p:cNvSpPr txBox="1"/>
          <p:nvPr userDrawn="1"/>
        </p:nvSpPr>
        <p:spPr>
          <a:xfrm>
            <a:off x="3388703" y="158389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</a:rPr>
              <a:t>2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88" name="テキスト ボックス 87"/>
          <p:cNvSpPr txBox="1"/>
          <p:nvPr userDrawn="1"/>
        </p:nvSpPr>
        <p:spPr>
          <a:xfrm>
            <a:off x="5121546" y="254399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</a:rPr>
              <a:t>3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89" name="テキスト ボックス 88"/>
          <p:cNvSpPr txBox="1"/>
          <p:nvPr userDrawn="1"/>
        </p:nvSpPr>
        <p:spPr>
          <a:xfrm>
            <a:off x="6876894" y="353410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</a:rPr>
              <a:t>4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90" name="テキスト ボックス 89"/>
          <p:cNvSpPr txBox="1"/>
          <p:nvPr userDrawn="1"/>
        </p:nvSpPr>
        <p:spPr>
          <a:xfrm>
            <a:off x="8632241" y="446421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</a:rPr>
              <a:t>5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08113" y="548680"/>
            <a:ext cx="1112735" cy="139445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2132825" y="1502807"/>
            <a:ext cx="1112735" cy="139445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3864345" y="2465840"/>
            <a:ext cx="1112735" cy="139445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614772" y="3423020"/>
            <a:ext cx="1112735" cy="139445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7375039" y="4344800"/>
            <a:ext cx="1112735" cy="139445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43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77 0.08735 L 0.18751 0.2966 " pathEditMode="fixed" rAng="0" ptsTypes="AA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78 0.10478 L 0.32908 0.43364 " pathEditMode="fixed" rAng="0" ptsTypes="AA">
                                      <p:cBhvr>
                                        <p:cTn id="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3" y="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179 L 0.47517 0.57361 " pathEditMode="fixed" rAng="0" ptsTypes="AA">
                                      <p:cBhvr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750"/>
                            </p:stCondLst>
                            <p:childTnLst>
                              <p:par>
                                <p:cTn id="107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5 0.13549 L 0.625 0.71358 " pathEditMode="fixed" rAng="0" ptsTypes="AA">
                                      <p:cBhvr>
                                        <p:cTn id="1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22" y="289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4" grpId="0" animBg="1"/>
      <p:bldP spid="63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animBg="1"/>
      <p:bldP spid="83" grpId="0" animBg="1"/>
      <p:bldP spid="84" grpId="0" animBg="1"/>
      <p:bldP spid="85" grpId="0" animBg="1"/>
      <p:bldP spid="86" grpId="0"/>
      <p:bldP spid="87" grpId="0"/>
      <p:bldP spid="88" grpId="0"/>
      <p:bldP spid="89" grpId="0"/>
      <p:bldP spid="90" grpId="0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平行四辺形 40"/>
          <p:cNvSpPr/>
          <p:nvPr userDrawn="1"/>
        </p:nvSpPr>
        <p:spPr>
          <a:xfrm flipH="1">
            <a:off x="2784996" y="3206809"/>
            <a:ext cx="5496917" cy="1019203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40" name="平行四辺形 39"/>
          <p:cNvSpPr/>
          <p:nvPr userDrawn="1"/>
        </p:nvSpPr>
        <p:spPr>
          <a:xfrm flipH="1">
            <a:off x="2263907" y="1861294"/>
            <a:ext cx="5496917" cy="1030188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9" name="平行四辺形 38"/>
          <p:cNvSpPr/>
          <p:nvPr userDrawn="1"/>
        </p:nvSpPr>
        <p:spPr>
          <a:xfrm flipH="1">
            <a:off x="1730461" y="524019"/>
            <a:ext cx="5496917" cy="1032933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1403472" y="0"/>
            <a:ext cx="2165538" cy="5096933"/>
          </a:xfrm>
          <a:prstGeom prst="parallelogram">
            <a:avLst>
              <a:gd name="adj" fmla="val 92507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12" hasCustomPrompt="1"/>
          </p:nvPr>
        </p:nvSpPr>
        <p:spPr>
          <a:xfrm>
            <a:off x="395666" y="439628"/>
            <a:ext cx="1744808" cy="1020113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 flipH="1">
            <a:off x="3565134" y="5087803"/>
            <a:ext cx="557886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21"/>
          <p:cNvSpPr>
            <a:spLocks noGrp="1"/>
          </p:cNvSpPr>
          <p:nvPr>
            <p:ph type="pic" sz="quarter" idx="13" hasCustomPrompt="1"/>
          </p:nvPr>
        </p:nvSpPr>
        <p:spPr>
          <a:xfrm>
            <a:off x="913830" y="1774776"/>
            <a:ext cx="1744808" cy="1020113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14" hasCustomPrompt="1"/>
          </p:nvPr>
        </p:nvSpPr>
        <p:spPr>
          <a:xfrm>
            <a:off x="1442043" y="3109924"/>
            <a:ext cx="1744808" cy="1020113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3626813" y="4357144"/>
            <a:ext cx="5040997" cy="72534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7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626813" y="5174192"/>
            <a:ext cx="5040997" cy="10131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116802" y="581632"/>
            <a:ext cx="4627571" cy="93010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2642752" y="1901779"/>
            <a:ext cx="4627571" cy="93010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3174512" y="3251929"/>
            <a:ext cx="4627571" cy="93010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48908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 animBg="1"/>
      <p:bldP spid="34" grpId="0" animBg="1"/>
      <p:bldP spid="22" grpId="0"/>
      <p:bldP spid="23" grpId="0"/>
      <p:bldP spid="24" grpId="0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 userDrawn="1"/>
        </p:nvCxnSpPr>
        <p:spPr>
          <a:xfrm flipH="1">
            <a:off x="0" y="1609376"/>
            <a:ext cx="9144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1" y="634314"/>
            <a:ext cx="1947322" cy="5304621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1140386" y="1317625"/>
            <a:ext cx="1668071" cy="3970867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3071661" y="878717"/>
            <a:ext cx="5040997" cy="72534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7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394089" y="2182259"/>
            <a:ext cx="4770944" cy="9001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94089" y="1795972"/>
            <a:ext cx="4770944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3394089" y="3511331"/>
            <a:ext cx="4770944" cy="9001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3394089" y="3125044"/>
            <a:ext cx="4770944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3394089" y="4869160"/>
            <a:ext cx="4770944" cy="9001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94089" y="4482874"/>
            <a:ext cx="4770944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ホームベース 27"/>
          <p:cNvSpPr/>
          <p:nvPr userDrawn="1"/>
        </p:nvSpPr>
        <p:spPr>
          <a:xfrm>
            <a:off x="3154220" y="1926696"/>
            <a:ext cx="239868" cy="239649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1" name="ホームベース 30"/>
          <p:cNvSpPr/>
          <p:nvPr userDrawn="1"/>
        </p:nvSpPr>
        <p:spPr>
          <a:xfrm>
            <a:off x="3154220" y="3255768"/>
            <a:ext cx="239868" cy="239649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3154220" y="4613597"/>
            <a:ext cx="239868" cy="239649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3286985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31" grpId="0" animBg="1"/>
      <p:bldP spid="3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3549013"/>
            <a:ext cx="9144000" cy="9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1" y="634314"/>
            <a:ext cx="1947322" cy="5304621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1140386" y="1317625"/>
            <a:ext cx="1668071" cy="3970867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3071661" y="3609020"/>
            <a:ext cx="5040997" cy="72534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7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3086706" y="4509120"/>
            <a:ext cx="5446078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06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辺形 10"/>
          <p:cNvSpPr/>
          <p:nvPr userDrawn="1"/>
        </p:nvSpPr>
        <p:spPr>
          <a:xfrm>
            <a:off x="255569" y="4179083"/>
            <a:ext cx="4343359" cy="1140127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1" name="平行四辺形 30"/>
          <p:cNvSpPr/>
          <p:nvPr userDrawn="1"/>
        </p:nvSpPr>
        <p:spPr>
          <a:xfrm>
            <a:off x="146613" y="4179084"/>
            <a:ext cx="429842" cy="1140126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5" name="平行四辺形 4"/>
          <p:cNvSpPr/>
          <p:nvPr userDrawn="1"/>
        </p:nvSpPr>
        <p:spPr>
          <a:xfrm>
            <a:off x="953206" y="1388773"/>
            <a:ext cx="3330659" cy="1140127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0" name="平行四辺形 29"/>
          <p:cNvSpPr/>
          <p:nvPr userDrawn="1"/>
        </p:nvSpPr>
        <p:spPr>
          <a:xfrm>
            <a:off x="848163" y="1388774"/>
            <a:ext cx="429842" cy="1140126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0" name="平行四辺形 9"/>
          <p:cNvSpPr/>
          <p:nvPr userDrawn="1"/>
        </p:nvSpPr>
        <p:spPr>
          <a:xfrm>
            <a:off x="593135" y="2783929"/>
            <a:ext cx="3825757" cy="1140127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8" name="平行四辺形 7"/>
          <p:cNvSpPr/>
          <p:nvPr userDrawn="1"/>
        </p:nvSpPr>
        <p:spPr>
          <a:xfrm>
            <a:off x="488092" y="2783928"/>
            <a:ext cx="429842" cy="1140126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4503889" y="3182283"/>
            <a:ext cx="464011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369" y="634314"/>
            <a:ext cx="1947322" cy="5304621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3731995" y="1317625"/>
            <a:ext cx="1668071" cy="3970867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629709" y="1358770"/>
            <a:ext cx="3375668" cy="18182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7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5629709" y="3286625"/>
            <a:ext cx="3240642" cy="233261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271659" y="1508787"/>
            <a:ext cx="2292064" cy="91808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53206" y="2894949"/>
            <a:ext cx="2620073" cy="91808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38144" y="4290103"/>
            <a:ext cx="2935136" cy="91808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20" name="涙形 19"/>
          <p:cNvSpPr/>
          <p:nvPr userDrawn="1"/>
        </p:nvSpPr>
        <p:spPr>
          <a:xfrm rot="5400000">
            <a:off x="805530" y="952494"/>
            <a:ext cx="565917" cy="424474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985406" y="97797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accent1"/>
                </a:solidFill>
              </a:rPr>
              <a:t>1</a:t>
            </a:r>
            <a:endParaRPr kumimoji="1" lang="ja-JP" altLang="en-US" sz="900" dirty="0">
              <a:solidFill>
                <a:schemeClr val="accent1"/>
              </a:solidFill>
            </a:endParaRPr>
          </a:p>
        </p:txBody>
      </p:sp>
      <p:sp>
        <p:nvSpPr>
          <p:cNvPr id="23" name="涙形 22"/>
          <p:cNvSpPr/>
          <p:nvPr userDrawn="1"/>
        </p:nvSpPr>
        <p:spPr>
          <a:xfrm rot="5400000">
            <a:off x="458011" y="2316663"/>
            <a:ext cx="565917" cy="424474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637887" y="234214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accent1"/>
                </a:solidFill>
              </a:rPr>
              <a:t>2</a:t>
            </a:r>
            <a:endParaRPr kumimoji="1" lang="ja-JP" altLang="en-US" sz="900" dirty="0">
              <a:solidFill>
                <a:schemeClr val="accent1"/>
              </a:solidFill>
            </a:endParaRPr>
          </a:p>
        </p:txBody>
      </p:sp>
      <p:sp>
        <p:nvSpPr>
          <p:cNvPr id="27" name="涙形 26"/>
          <p:cNvSpPr/>
          <p:nvPr userDrawn="1"/>
        </p:nvSpPr>
        <p:spPr>
          <a:xfrm rot="5400000">
            <a:off x="120444" y="3711818"/>
            <a:ext cx="565917" cy="424474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300320" y="373730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accent1"/>
                </a:solidFill>
              </a:rPr>
              <a:t>3</a:t>
            </a:r>
            <a:endParaRPr kumimoji="1" lang="ja-JP" altLang="en-US"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30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5" grpId="0" animBg="1"/>
      <p:bldP spid="30" grpId="0" animBg="1"/>
      <p:bldP spid="10" grpId="0" animBg="1"/>
      <p:bldP spid="8" grpId="0" animBg="1"/>
      <p:bldP spid="24" grpId="0"/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3" grpId="0" animBg="1"/>
      <p:bldP spid="25" grpId="0"/>
      <p:bldP spid="27" grpId="0" animBg="1"/>
      <p:bldP spid="28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3549013"/>
            <a:ext cx="9144000" cy="9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03" y="340622"/>
            <a:ext cx="1910420" cy="6173623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932" y="968727"/>
            <a:ext cx="1947322" cy="5304621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4864558" y="1652038"/>
            <a:ext cx="1668071" cy="3970867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73649" y="3609020"/>
            <a:ext cx="4298351" cy="72534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7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273649" y="4509120"/>
            <a:ext cx="4298351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45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2168860"/>
            <a:ext cx="9144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899" y="578684"/>
            <a:ext cx="2858066" cy="541778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0" y="2556065"/>
            <a:ext cx="1266804" cy="3440404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524388" y="3000976"/>
            <a:ext cx="1080388" cy="255058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1728364" y="1097356"/>
            <a:ext cx="2469135" cy="438044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49495" y="848714"/>
            <a:ext cx="4365864" cy="132541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7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ホームベース 19"/>
          <p:cNvSpPr/>
          <p:nvPr userDrawn="1"/>
        </p:nvSpPr>
        <p:spPr>
          <a:xfrm>
            <a:off x="4579680" y="2479604"/>
            <a:ext cx="239868" cy="239649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819549" y="2735166"/>
            <a:ext cx="4095810" cy="126389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819549" y="2348880"/>
            <a:ext cx="4095810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ホームベース 24"/>
          <p:cNvSpPr/>
          <p:nvPr userDrawn="1"/>
        </p:nvSpPr>
        <p:spPr>
          <a:xfrm>
            <a:off x="4579680" y="4240880"/>
            <a:ext cx="239868" cy="239649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819549" y="4496443"/>
            <a:ext cx="4095810" cy="126389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819549" y="4110157"/>
            <a:ext cx="4095810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25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3549013"/>
            <a:ext cx="9144000" cy="9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899" y="578684"/>
            <a:ext cx="2858066" cy="541778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0" y="2556065"/>
            <a:ext cx="1266804" cy="3440404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524388" y="3000976"/>
            <a:ext cx="1080388" cy="255058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1728364" y="1097356"/>
            <a:ext cx="2469135" cy="438044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04486" y="3609020"/>
            <a:ext cx="4253342" cy="72534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7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519532" y="4509120"/>
            <a:ext cx="4260801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4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2" grpId="0"/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and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3183707"/>
            <a:ext cx="9144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94683" y="1328767"/>
            <a:ext cx="3420677" cy="186020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7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503" y="1133641"/>
            <a:ext cx="3956152" cy="4272731"/>
          </a:xfrm>
          <a:prstGeom prst="rect">
            <a:avLst/>
          </a:prstGeom>
        </p:spPr>
      </p:pic>
      <p:sp>
        <p:nvSpPr>
          <p:cNvPr id="13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1548849" y="1313661"/>
            <a:ext cx="3668226" cy="2704156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47" y="2752124"/>
            <a:ext cx="1022570" cy="2777109"/>
          </a:xfrm>
          <a:prstGeom prst="rect">
            <a:avLst/>
          </a:prstGeom>
        </p:spPr>
      </p:pic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8561" y="3105629"/>
            <a:ext cx="854943" cy="20701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494683" y="3270007"/>
            <a:ext cx="3420676" cy="234923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21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5" grpId="0"/>
      <p:bldP spid="20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4029067"/>
            <a:ext cx="9144000" cy="1380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41" y="308653"/>
            <a:ext cx="3956152" cy="427273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657" y="950241"/>
            <a:ext cx="1915551" cy="363114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30" y="1804275"/>
            <a:ext cx="1022570" cy="2777109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431544" y="2157779"/>
            <a:ext cx="854943" cy="20701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2479086" y="488673"/>
            <a:ext cx="3668226" cy="2704156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6372356" y="1298763"/>
            <a:ext cx="1642825" cy="2940327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24454" y="4653871"/>
            <a:ext cx="7095093" cy="72534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7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757495" y="5499230"/>
            <a:ext cx="7629010" cy="780087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13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/>
      <p:bldP spid="10" grpId="0"/>
      <p:bldP spid="11" grpId="0"/>
      <p:bldP spid="1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38567" cy="6858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386172" y="1448781"/>
            <a:ext cx="2904792" cy="3873055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481646" y="1576079"/>
            <a:ext cx="2713844" cy="3618458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559299" y="1028734"/>
            <a:ext cx="5176024" cy="779709"/>
          </a:xfrm>
          <a:prstGeom prst="rect">
            <a:avLst/>
          </a:prstGeom>
        </p:spPr>
        <p:txBody>
          <a:bodyPr anchor="b"/>
          <a:lstStyle>
            <a:lvl1pPr algn="l">
              <a:defRPr sz="2700" spc="75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2" name="ホームベース 1"/>
          <p:cNvSpPr/>
          <p:nvPr userDrawn="1"/>
        </p:nvSpPr>
        <p:spPr>
          <a:xfrm>
            <a:off x="3566979" y="2059557"/>
            <a:ext cx="239868" cy="239649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3806848" y="2315120"/>
            <a:ext cx="4770944" cy="6900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06848" y="1928834"/>
            <a:ext cx="4770944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 spc="15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3566979" y="3199684"/>
            <a:ext cx="239868" cy="239649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806848" y="3455247"/>
            <a:ext cx="4770944" cy="6900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3806848" y="3068960"/>
            <a:ext cx="4770944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 spc="15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322985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/>
      <p:bldP spid="7" grpId="0"/>
      <p:bldP spid="2" grpId="0" animBg="1"/>
      <p:bldP spid="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6" hasCustomPrompt="1"/>
          </p:nvPr>
        </p:nvSpPr>
        <p:spPr>
          <a:xfrm>
            <a:off x="1466204" y="2589148"/>
            <a:ext cx="1237564" cy="1649942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816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7" hasCustomPrompt="1"/>
          </p:nvPr>
        </p:nvSpPr>
        <p:spPr>
          <a:xfrm>
            <a:off x="2703949" y="2589148"/>
            <a:ext cx="1237564" cy="1649942"/>
          </a:xfrm>
          <a:solidFill>
            <a:schemeClr val="accent1"/>
          </a:solidFill>
        </p:spPr>
        <p:txBody>
          <a:bodyPr/>
          <a:lstStyle>
            <a:lvl1pPr marL="0" marR="0" indent="0" algn="l" defTabSz="816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4"/>
          <p:cNvSpPr>
            <a:spLocks noGrp="1"/>
          </p:cNvSpPr>
          <p:nvPr>
            <p:ph type="pic" sz="quarter" idx="22" hasCustomPrompt="1"/>
          </p:nvPr>
        </p:nvSpPr>
        <p:spPr>
          <a:xfrm>
            <a:off x="3941694" y="4239090"/>
            <a:ext cx="1237564" cy="1649942"/>
          </a:xfrm>
          <a:solidFill>
            <a:schemeClr val="accent1"/>
          </a:solidFill>
        </p:spPr>
        <p:txBody>
          <a:bodyPr/>
          <a:lstStyle>
            <a:lvl1pPr marL="0" marR="0" indent="0" algn="l" defTabSz="816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4"/>
          <p:cNvSpPr>
            <a:spLocks noGrp="1"/>
          </p:cNvSpPr>
          <p:nvPr>
            <p:ph type="pic" sz="quarter" idx="26" hasCustomPrompt="1"/>
          </p:nvPr>
        </p:nvSpPr>
        <p:spPr>
          <a:xfrm>
            <a:off x="228641" y="2588907"/>
            <a:ext cx="1237564" cy="1649942"/>
          </a:xfr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0" name="図プレースホルダー 4"/>
          <p:cNvSpPr>
            <a:spLocks noGrp="1"/>
          </p:cNvSpPr>
          <p:nvPr>
            <p:ph type="pic" sz="quarter" idx="27" hasCustomPrompt="1"/>
          </p:nvPr>
        </p:nvSpPr>
        <p:spPr>
          <a:xfrm>
            <a:off x="1466385" y="938724"/>
            <a:ext cx="1237564" cy="1649942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816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</a:p>
          <a:p>
            <a:r>
              <a:rPr kumimoji="1" lang="en-US" altLang="ja-JP" dirty="0"/>
              <a:t>(or blank)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4"/>
          <p:cNvSpPr>
            <a:spLocks noGrp="1"/>
          </p:cNvSpPr>
          <p:nvPr>
            <p:ph type="pic" sz="quarter" idx="28" hasCustomPrompt="1"/>
          </p:nvPr>
        </p:nvSpPr>
        <p:spPr>
          <a:xfrm>
            <a:off x="2704130" y="938724"/>
            <a:ext cx="1237564" cy="1649942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816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4"/>
          <p:cNvSpPr>
            <a:spLocks noGrp="1"/>
          </p:cNvSpPr>
          <p:nvPr>
            <p:ph type="pic" sz="quarter" idx="29" hasCustomPrompt="1"/>
          </p:nvPr>
        </p:nvSpPr>
        <p:spPr>
          <a:xfrm>
            <a:off x="3941875" y="938724"/>
            <a:ext cx="1237564" cy="1649942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816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3" name="図プレースホルダー 4"/>
          <p:cNvSpPr>
            <a:spLocks noGrp="1"/>
          </p:cNvSpPr>
          <p:nvPr>
            <p:ph type="pic" sz="quarter" idx="30" hasCustomPrompt="1"/>
          </p:nvPr>
        </p:nvSpPr>
        <p:spPr>
          <a:xfrm>
            <a:off x="5179620" y="938965"/>
            <a:ext cx="1237564" cy="1649942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816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4076721" y="2688055"/>
            <a:ext cx="4725935" cy="7377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7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076902" y="3338990"/>
            <a:ext cx="4748440" cy="7200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4"/>
          <p:cNvSpPr>
            <a:spLocks noGrp="1"/>
          </p:cNvSpPr>
          <p:nvPr>
            <p:ph type="pic" sz="quarter" idx="33" hasCustomPrompt="1"/>
          </p:nvPr>
        </p:nvSpPr>
        <p:spPr>
          <a:xfrm>
            <a:off x="1466204" y="4239090"/>
            <a:ext cx="1237564" cy="1649942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816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4"/>
          <p:cNvSpPr>
            <a:spLocks noGrp="1"/>
          </p:cNvSpPr>
          <p:nvPr>
            <p:ph type="pic" sz="quarter" idx="34" hasCustomPrompt="1"/>
          </p:nvPr>
        </p:nvSpPr>
        <p:spPr>
          <a:xfrm>
            <a:off x="2703949" y="4239090"/>
            <a:ext cx="1237564" cy="1649942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816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4"/>
          <p:cNvSpPr>
            <a:spLocks noGrp="1"/>
          </p:cNvSpPr>
          <p:nvPr>
            <p:ph type="pic" sz="quarter" idx="35" hasCustomPrompt="1"/>
          </p:nvPr>
        </p:nvSpPr>
        <p:spPr>
          <a:xfrm>
            <a:off x="7655110" y="4239090"/>
            <a:ext cx="1237564" cy="1649942"/>
          </a:xfrm>
          <a:solidFill>
            <a:schemeClr val="accent1"/>
          </a:solidFill>
        </p:spPr>
        <p:txBody>
          <a:bodyPr/>
          <a:lstStyle>
            <a:lvl1pPr marL="0" marR="0" indent="0" algn="l" defTabSz="816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4"/>
          <p:cNvSpPr>
            <a:spLocks noGrp="1"/>
          </p:cNvSpPr>
          <p:nvPr>
            <p:ph type="pic" sz="quarter" idx="36" hasCustomPrompt="1"/>
          </p:nvPr>
        </p:nvSpPr>
        <p:spPr>
          <a:xfrm>
            <a:off x="5179620" y="4239090"/>
            <a:ext cx="1237564" cy="1649942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816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図プレースホルダー 4"/>
          <p:cNvSpPr>
            <a:spLocks noGrp="1"/>
          </p:cNvSpPr>
          <p:nvPr>
            <p:ph type="pic" sz="quarter" idx="37" hasCustomPrompt="1"/>
          </p:nvPr>
        </p:nvSpPr>
        <p:spPr>
          <a:xfrm>
            <a:off x="6417365" y="4239090"/>
            <a:ext cx="1237564" cy="1649942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816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7613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251145" cy="6858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H="1">
            <a:off x="0" y="3183707"/>
            <a:ext cx="9144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15457" y="1328767"/>
            <a:ext cx="4199903" cy="186020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7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715457" y="3270007"/>
            <a:ext cx="4199902" cy="234923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06136" y="0"/>
            <a:ext cx="4365864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6341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19093" y="29028"/>
            <a:ext cx="1800156" cy="307702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44037" y="3137733"/>
            <a:ext cx="1800156" cy="3077029"/>
          </a:xfrm>
        </p:spPr>
        <p:txBody>
          <a:bodyPr/>
          <a:lstStyle>
            <a:lvl1pPr marL="0" marR="0" indent="0" algn="l" defTabSz="816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3668980" y="29028"/>
            <a:ext cx="1800156" cy="3077029"/>
          </a:xfrm>
        </p:spPr>
        <p:txBody>
          <a:bodyPr/>
          <a:lstStyle>
            <a:lvl1pPr marL="0" marR="0" indent="0" algn="l" defTabSz="816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494569" y="3137962"/>
            <a:ext cx="1800156" cy="3077029"/>
          </a:xfrm>
        </p:spPr>
        <p:txBody>
          <a:bodyPr/>
          <a:lstStyle>
            <a:lvl1pPr marL="0" marR="0" indent="0" algn="l" defTabSz="816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318869" y="29028"/>
            <a:ext cx="1800156" cy="3077029"/>
          </a:xfrm>
        </p:spPr>
        <p:txBody>
          <a:bodyPr/>
          <a:lstStyle>
            <a:lvl1pPr marL="0" marR="0" indent="0" algn="l" defTabSz="816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9093" y="3137962"/>
            <a:ext cx="1800156" cy="3076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844037" y="29257"/>
            <a:ext cx="1800156" cy="30768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668980" y="3137962"/>
            <a:ext cx="1800156" cy="3076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5494569" y="29257"/>
            <a:ext cx="1800156" cy="30768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318869" y="3138191"/>
            <a:ext cx="1800156" cy="3076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683572" y="3318426"/>
            <a:ext cx="471199" cy="62821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508515" y="243359"/>
            <a:ext cx="471199" cy="62821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4333459" y="3318426"/>
            <a:ext cx="471199" cy="62821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7983347" y="3318426"/>
            <a:ext cx="471199" cy="62821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6159048" y="243359"/>
            <a:ext cx="471199" cy="62821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0797" y="4025965"/>
            <a:ext cx="1769422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spc="1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6900" y="4357162"/>
            <a:ext cx="1591419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867513" y="941221"/>
            <a:ext cx="1769422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spc="1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953617" y="1272419"/>
            <a:ext cx="1591419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5518046" y="941222"/>
            <a:ext cx="1769422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spc="1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5604149" y="1272419"/>
            <a:ext cx="1591419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3684287" y="4025965"/>
            <a:ext cx="1769422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spc="1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3770390" y="4357162"/>
            <a:ext cx="1591419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7334820" y="4025965"/>
            <a:ext cx="1769422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spc="1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20923" y="4357163"/>
            <a:ext cx="1591419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787397" y="2962508"/>
            <a:ext cx="263548" cy="351367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4439829" y="2962508"/>
            <a:ext cx="263548" cy="351367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8087173" y="2962508"/>
            <a:ext cx="263548" cy="351367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2612341" y="2918943"/>
            <a:ext cx="263548" cy="351367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6262873" y="2957620"/>
            <a:ext cx="263548" cy="351367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702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 animBg="1"/>
      <p:bldP spid="41" grpId="0" animBg="1"/>
      <p:bldP spid="42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六角形 31"/>
          <p:cNvSpPr/>
          <p:nvPr userDrawn="1"/>
        </p:nvSpPr>
        <p:spPr>
          <a:xfrm rot="5400000">
            <a:off x="2436249" y="2285105"/>
            <a:ext cx="4270708" cy="2761473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7" name="円/楕円 36"/>
          <p:cNvSpPr/>
          <p:nvPr userDrawn="1"/>
        </p:nvSpPr>
        <p:spPr>
          <a:xfrm>
            <a:off x="4060708" y="930420"/>
            <a:ext cx="1012700" cy="135015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8" name="円/楕円 37"/>
          <p:cNvSpPr/>
          <p:nvPr userDrawn="1"/>
        </p:nvSpPr>
        <p:spPr>
          <a:xfrm>
            <a:off x="5427169" y="1920530"/>
            <a:ext cx="1012700" cy="135015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9" name="円/楕円 38"/>
          <p:cNvSpPr/>
          <p:nvPr userDrawn="1"/>
        </p:nvSpPr>
        <p:spPr>
          <a:xfrm>
            <a:off x="5427169" y="4020764"/>
            <a:ext cx="1012700" cy="135015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40" name="円/楕円 39"/>
          <p:cNvSpPr/>
          <p:nvPr userDrawn="1"/>
        </p:nvSpPr>
        <p:spPr>
          <a:xfrm>
            <a:off x="4060708" y="5040877"/>
            <a:ext cx="1012700" cy="135015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41" name="円/楕円 40"/>
          <p:cNvSpPr/>
          <p:nvPr userDrawn="1"/>
        </p:nvSpPr>
        <p:spPr>
          <a:xfrm>
            <a:off x="2684516" y="4020764"/>
            <a:ext cx="1012700" cy="135015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42" name="円/楕円 41"/>
          <p:cNvSpPr/>
          <p:nvPr userDrawn="1"/>
        </p:nvSpPr>
        <p:spPr>
          <a:xfrm>
            <a:off x="2684516" y="1914975"/>
            <a:ext cx="1012700" cy="135015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491786" y="3300331"/>
            <a:ext cx="2137923" cy="66007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spc="15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742788" y="2270292"/>
            <a:ext cx="900179" cy="66007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4108813" y="1254901"/>
            <a:ext cx="900179" cy="66007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5477079" y="2270292"/>
            <a:ext cx="900179" cy="66007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734426" y="4365801"/>
            <a:ext cx="900179" cy="66007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5468717" y="4365801"/>
            <a:ext cx="900179" cy="66007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108813" y="5385914"/>
            <a:ext cx="900179" cy="66007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2" name="円弧 51"/>
          <p:cNvSpPr/>
          <p:nvPr userDrawn="1"/>
        </p:nvSpPr>
        <p:spPr>
          <a:xfrm rot="2700000">
            <a:off x="3795014" y="1026489"/>
            <a:ext cx="1547059" cy="1160395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cxnSp>
        <p:nvCxnSpPr>
          <p:cNvPr id="54" name="直線コネクタ 53"/>
          <p:cNvCxnSpPr>
            <a:stCxn id="52" idx="0"/>
          </p:cNvCxnSpPr>
          <p:nvPr userDrawn="1"/>
        </p:nvCxnSpPr>
        <p:spPr>
          <a:xfrm>
            <a:off x="4978805" y="1059719"/>
            <a:ext cx="2826022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円弧 59"/>
          <p:cNvSpPr/>
          <p:nvPr userDrawn="1"/>
        </p:nvSpPr>
        <p:spPr>
          <a:xfrm rot="2700000">
            <a:off x="5160382" y="2001385"/>
            <a:ext cx="1547059" cy="1160395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cxnSp>
        <p:nvCxnSpPr>
          <p:cNvPr id="61" name="直線コネクタ 60"/>
          <p:cNvCxnSpPr>
            <a:stCxn id="60" idx="0"/>
          </p:cNvCxnSpPr>
          <p:nvPr userDrawn="1"/>
        </p:nvCxnSpPr>
        <p:spPr>
          <a:xfrm>
            <a:off x="6344174" y="2034615"/>
            <a:ext cx="25021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弧 62"/>
          <p:cNvSpPr/>
          <p:nvPr userDrawn="1"/>
        </p:nvSpPr>
        <p:spPr>
          <a:xfrm rot="2700000">
            <a:off x="5160382" y="4107174"/>
            <a:ext cx="1547059" cy="1160395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cxnSp>
        <p:nvCxnSpPr>
          <p:cNvPr id="64" name="直線コネクタ 63"/>
          <p:cNvCxnSpPr/>
          <p:nvPr userDrawn="1"/>
        </p:nvCxnSpPr>
        <p:spPr>
          <a:xfrm>
            <a:off x="6344174" y="4140403"/>
            <a:ext cx="25021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弧 69"/>
          <p:cNvSpPr/>
          <p:nvPr userDrawn="1"/>
        </p:nvSpPr>
        <p:spPr>
          <a:xfrm rot="18900000" flipH="1">
            <a:off x="2606677" y="1808053"/>
            <a:ext cx="1160395" cy="1547059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cxnSp>
        <p:nvCxnSpPr>
          <p:cNvPr id="71" name="直線コネクタ 70"/>
          <p:cNvCxnSpPr>
            <a:stCxn id="70" idx="0"/>
          </p:cNvCxnSpPr>
          <p:nvPr userDrawn="1"/>
        </p:nvCxnSpPr>
        <p:spPr>
          <a:xfrm flipH="1">
            <a:off x="260373" y="2034615"/>
            <a:ext cx="2516240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弧 76"/>
          <p:cNvSpPr/>
          <p:nvPr userDrawn="1"/>
        </p:nvSpPr>
        <p:spPr>
          <a:xfrm rot="18900000" flipH="1">
            <a:off x="2606677" y="3913842"/>
            <a:ext cx="1160395" cy="1547059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cxnSp>
        <p:nvCxnSpPr>
          <p:cNvPr id="78" name="直線コネクタ 77"/>
          <p:cNvCxnSpPr>
            <a:stCxn id="77" idx="0"/>
          </p:cNvCxnSpPr>
          <p:nvPr userDrawn="1"/>
        </p:nvCxnSpPr>
        <p:spPr>
          <a:xfrm flipH="1">
            <a:off x="260373" y="4140403"/>
            <a:ext cx="2516240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弧 79"/>
          <p:cNvSpPr/>
          <p:nvPr userDrawn="1"/>
        </p:nvSpPr>
        <p:spPr>
          <a:xfrm rot="2700000" flipH="1" flipV="1">
            <a:off x="3778714" y="5144221"/>
            <a:ext cx="1547059" cy="1160395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cxnSp>
        <p:nvCxnSpPr>
          <p:cNvPr id="81" name="直線コネクタ 80"/>
          <p:cNvCxnSpPr>
            <a:stCxn id="80" idx="0"/>
          </p:cNvCxnSpPr>
          <p:nvPr userDrawn="1"/>
        </p:nvCxnSpPr>
        <p:spPr>
          <a:xfrm flipH="1">
            <a:off x="1238357" y="6271386"/>
            <a:ext cx="290362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5202987" y="1134929"/>
            <a:ext cx="2601841" cy="564892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6548510" y="2135731"/>
            <a:ext cx="2297808" cy="92073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554861" y="4227003"/>
            <a:ext cx="2297808" cy="92073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248217" y="2135237"/>
            <a:ext cx="2297808" cy="92073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260373" y="4235470"/>
            <a:ext cx="2297808" cy="92073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310099" y="5622262"/>
            <a:ext cx="2601841" cy="564892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テキスト ボックス 7"/>
          <p:cNvSpPr txBox="1"/>
          <p:nvPr userDrawn="1"/>
        </p:nvSpPr>
        <p:spPr>
          <a:xfrm>
            <a:off x="144058" y="140310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>
                <a:solidFill>
                  <a:schemeClr val="accent3">
                    <a:lumMod val="75000"/>
                  </a:schemeClr>
                </a:solidFill>
              </a:rPr>
              <a:t>IDB-BISEW Accomplishment</a:t>
            </a:r>
            <a:r>
              <a:rPr kumimoji="1" lang="ja-JP" altLang="en-US" sz="22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kumimoji="1" lang="ja-JP" altLang="en-US" sz="22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July 1997 – June 2016</a:t>
            </a:r>
            <a:endParaRPr kumimoji="1" lang="ja-JP" altLang="en-US" sz="2200" spc="15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5" name="直線コネクタ 31"/>
          <p:cNvCxnSpPr/>
          <p:nvPr userDrawn="1"/>
        </p:nvCxnSpPr>
        <p:spPr>
          <a:xfrm>
            <a:off x="144058" y="1049011"/>
            <a:ext cx="3612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922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/>
      <p:bldP spid="60" grpId="0" animBg="1"/>
      <p:bldP spid="63" grpId="0" animBg="1"/>
      <p:bldP spid="70" grpId="0" animBg="1"/>
      <p:bldP spid="77" grpId="0" animBg="1"/>
      <p:bldP spid="80" grpId="0" animBg="1"/>
      <p:bldP spid="8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2286198" cy="219950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2285405" y="0"/>
            <a:ext cx="2286198" cy="219950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4572397" y="0"/>
            <a:ext cx="2286198" cy="219950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6857802" y="0"/>
            <a:ext cx="2286198" cy="219950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189604"/>
            <a:ext cx="2286198" cy="219950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2285405" y="2189604"/>
            <a:ext cx="2286198" cy="219950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4572397" y="2189604"/>
            <a:ext cx="2286198" cy="219950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6857802" y="2189604"/>
            <a:ext cx="2286198" cy="219950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809578"/>
            <a:ext cx="2286198" cy="387522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17"/>
          <p:cNvSpPr>
            <a:spLocks noGrp="1"/>
          </p:cNvSpPr>
          <p:nvPr>
            <p:ph type="body" sz="quarter" idx="21" hasCustomPrompt="1"/>
          </p:nvPr>
        </p:nvSpPr>
        <p:spPr>
          <a:xfrm>
            <a:off x="2285405" y="1809578"/>
            <a:ext cx="2286198" cy="387522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テキスト プレースホルダー 17"/>
          <p:cNvSpPr>
            <a:spLocks noGrp="1"/>
          </p:cNvSpPr>
          <p:nvPr>
            <p:ph type="body" sz="quarter" idx="22" hasCustomPrompt="1"/>
          </p:nvPr>
        </p:nvSpPr>
        <p:spPr>
          <a:xfrm>
            <a:off x="4571603" y="1809578"/>
            <a:ext cx="2286198" cy="387522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1" name="テキスト プレースホルダー 17"/>
          <p:cNvSpPr>
            <a:spLocks noGrp="1"/>
          </p:cNvSpPr>
          <p:nvPr>
            <p:ph type="body" sz="quarter" idx="23" hasCustomPrompt="1"/>
          </p:nvPr>
        </p:nvSpPr>
        <p:spPr>
          <a:xfrm>
            <a:off x="6857008" y="1809578"/>
            <a:ext cx="2286198" cy="387522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テキスト プレースホルダー 17"/>
          <p:cNvSpPr>
            <a:spLocks noGrp="1"/>
          </p:cNvSpPr>
          <p:nvPr>
            <p:ph type="body" sz="quarter" idx="24" hasCustomPrompt="1"/>
          </p:nvPr>
        </p:nvSpPr>
        <p:spPr>
          <a:xfrm>
            <a:off x="794" y="3999182"/>
            <a:ext cx="2286198" cy="387522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7"/>
          <p:cNvSpPr>
            <a:spLocks noGrp="1"/>
          </p:cNvSpPr>
          <p:nvPr>
            <p:ph type="body" sz="quarter" idx="25" hasCustomPrompt="1"/>
          </p:nvPr>
        </p:nvSpPr>
        <p:spPr>
          <a:xfrm>
            <a:off x="2286199" y="3999182"/>
            <a:ext cx="2286198" cy="387522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7"/>
          <p:cNvSpPr>
            <a:spLocks noGrp="1"/>
          </p:cNvSpPr>
          <p:nvPr>
            <p:ph type="body" sz="quarter" idx="26" hasCustomPrompt="1"/>
          </p:nvPr>
        </p:nvSpPr>
        <p:spPr>
          <a:xfrm>
            <a:off x="4572397" y="3999182"/>
            <a:ext cx="2286198" cy="387522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7"/>
          <p:cNvSpPr>
            <a:spLocks noGrp="1"/>
          </p:cNvSpPr>
          <p:nvPr>
            <p:ph type="body" sz="quarter" idx="27" hasCustomPrompt="1"/>
          </p:nvPr>
        </p:nvSpPr>
        <p:spPr>
          <a:xfrm>
            <a:off x="6857802" y="3999182"/>
            <a:ext cx="2286198" cy="387522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21197" y="4413260"/>
            <a:ext cx="6306869" cy="81617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7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 flipH="1" flipV="1">
            <a:off x="1666623" y="5235430"/>
            <a:ext cx="5810754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48718" y="5317061"/>
            <a:ext cx="7051826" cy="10260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80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5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75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5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4" grpId="0"/>
      <p:bldP spid="15" grpId="0"/>
      <p:bldP spid="16" grpId="0"/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1752600"/>
            <a:ext cx="9176546" cy="1972733"/>
          </a:xfrm>
          <a:custGeom>
            <a:avLst/>
            <a:gdLst>
              <a:gd name="connsiteX0" fmla="*/ 0 w 18351500"/>
              <a:gd name="connsiteY0" fmla="*/ 2959100 h 2959100"/>
              <a:gd name="connsiteX1" fmla="*/ 3606800 w 18351500"/>
              <a:gd name="connsiteY1" fmla="*/ 2959100 h 2959100"/>
              <a:gd name="connsiteX2" fmla="*/ 3606800 w 18351500"/>
              <a:gd name="connsiteY2" fmla="*/ 0 h 2959100"/>
              <a:gd name="connsiteX3" fmla="*/ 7289800 w 18351500"/>
              <a:gd name="connsiteY3" fmla="*/ 0 h 2959100"/>
              <a:gd name="connsiteX4" fmla="*/ 7289800 w 18351500"/>
              <a:gd name="connsiteY4" fmla="*/ 2159000 h 2959100"/>
              <a:gd name="connsiteX5" fmla="*/ 10998200 w 18351500"/>
              <a:gd name="connsiteY5" fmla="*/ 2159000 h 2959100"/>
              <a:gd name="connsiteX6" fmla="*/ 10998200 w 18351500"/>
              <a:gd name="connsiteY6" fmla="*/ 850900 h 2959100"/>
              <a:gd name="connsiteX7" fmla="*/ 14668500 w 18351500"/>
              <a:gd name="connsiteY7" fmla="*/ 850900 h 2959100"/>
              <a:gd name="connsiteX8" fmla="*/ 14668500 w 18351500"/>
              <a:gd name="connsiteY8" fmla="*/ 2806700 h 2959100"/>
              <a:gd name="connsiteX9" fmla="*/ 18351500 w 18351500"/>
              <a:gd name="connsiteY9" fmla="*/ 28067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51500" h="2959100">
                <a:moveTo>
                  <a:pt x="0" y="2959100"/>
                </a:moveTo>
                <a:lnTo>
                  <a:pt x="3606800" y="2959100"/>
                </a:lnTo>
                <a:lnTo>
                  <a:pt x="3606800" y="0"/>
                </a:lnTo>
                <a:lnTo>
                  <a:pt x="7289800" y="0"/>
                </a:lnTo>
                <a:lnTo>
                  <a:pt x="7289800" y="2159000"/>
                </a:lnTo>
                <a:lnTo>
                  <a:pt x="10998200" y="2159000"/>
                </a:lnTo>
                <a:lnTo>
                  <a:pt x="10998200" y="850900"/>
                </a:lnTo>
                <a:lnTo>
                  <a:pt x="14668500" y="850900"/>
                </a:lnTo>
                <a:lnTo>
                  <a:pt x="14668500" y="2806700"/>
                </a:lnTo>
                <a:lnTo>
                  <a:pt x="18351500" y="2806700"/>
                </a:lnTo>
              </a:path>
            </a:pathLst>
          </a:custGeom>
          <a:noFill/>
          <a:ln w="762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grpSp>
        <p:nvGrpSpPr>
          <p:cNvPr id="32" name="グループ化 31"/>
          <p:cNvGrpSpPr/>
          <p:nvPr userDrawn="1"/>
        </p:nvGrpSpPr>
        <p:grpSpPr>
          <a:xfrm>
            <a:off x="437531" y="3971043"/>
            <a:ext cx="1710338" cy="1145300"/>
            <a:chOff x="187211" y="5765810"/>
            <a:chExt cx="3420380" cy="1717950"/>
          </a:xfrm>
        </p:grpSpPr>
        <p:sp>
          <p:nvSpPr>
            <p:cNvPr id="30" name="正方形/長方形 2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  <p:sp>
          <p:nvSpPr>
            <p:cNvPr id="31" name="二等辺三角形 3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67" name="円/楕円 66"/>
          <p:cNvSpPr/>
          <p:nvPr userDrawn="1"/>
        </p:nvSpPr>
        <p:spPr>
          <a:xfrm>
            <a:off x="147957" y="3828022"/>
            <a:ext cx="463986" cy="618594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25" hasCustomPrompt="1"/>
          </p:nvPr>
        </p:nvSpPr>
        <p:spPr>
          <a:xfrm>
            <a:off x="259583" y="3987977"/>
            <a:ext cx="223165" cy="297527"/>
          </a:xfrm>
        </p:spPr>
        <p:txBody>
          <a:bodyPr>
            <a:normAutofit/>
          </a:bodyPr>
          <a:lstStyle>
            <a:lvl1pPr>
              <a:defRPr sz="5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707" y="3025316"/>
            <a:ext cx="1769422" cy="66007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spc="15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1942" y="4186122"/>
            <a:ext cx="1423405" cy="92027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875503" y="1795180"/>
            <a:ext cx="1769422" cy="660074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spc="15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535299" y="2362655"/>
            <a:ext cx="1769422" cy="660074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spc="15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704335" y="2487708"/>
            <a:ext cx="1769422" cy="66007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spc="15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7358159" y="2935306"/>
            <a:ext cx="1769422" cy="66007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spc="15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>
            <a:off x="1880159" y="505037"/>
            <a:ext cx="1710338" cy="1145300"/>
            <a:chOff x="187211" y="5765810"/>
            <a:chExt cx="3420380" cy="1717950"/>
          </a:xfrm>
        </p:grpSpPr>
        <p:sp>
          <p:nvSpPr>
            <p:cNvPr id="36" name="正方形/長方形 3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  <p:sp>
          <p:nvSpPr>
            <p:cNvPr id="37" name="二等辺三角形 3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2098772" y="540095"/>
            <a:ext cx="1379203" cy="92027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 rot="10800000">
            <a:off x="5539691" y="1075100"/>
            <a:ext cx="1710338" cy="1145300"/>
            <a:chOff x="187211" y="5765810"/>
            <a:chExt cx="3420380" cy="1717950"/>
          </a:xfrm>
        </p:grpSpPr>
        <p:sp>
          <p:nvSpPr>
            <p:cNvPr id="41" name="正方形/長方形 40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  <p:sp>
          <p:nvSpPr>
            <p:cNvPr id="42" name="二等辺三角形 41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5771684" y="1110158"/>
            <a:ext cx="1365824" cy="92027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5" name="グループ化 44"/>
          <p:cNvGrpSpPr/>
          <p:nvPr userDrawn="1"/>
        </p:nvGrpSpPr>
        <p:grpSpPr>
          <a:xfrm>
            <a:off x="3716434" y="3467030"/>
            <a:ext cx="1710338" cy="1145300"/>
            <a:chOff x="187211" y="5765810"/>
            <a:chExt cx="3420380" cy="1717950"/>
          </a:xfrm>
        </p:grpSpPr>
        <p:sp>
          <p:nvSpPr>
            <p:cNvPr id="46" name="正方形/長方形 4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  <p:sp>
          <p:nvSpPr>
            <p:cNvPr id="47" name="二等辺三角形 4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4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952367" y="3682109"/>
            <a:ext cx="1361884" cy="92027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59" name="グループ化 58"/>
          <p:cNvGrpSpPr/>
          <p:nvPr userDrawn="1"/>
        </p:nvGrpSpPr>
        <p:grpSpPr>
          <a:xfrm>
            <a:off x="7340048" y="3887280"/>
            <a:ext cx="1710338" cy="1145300"/>
            <a:chOff x="187211" y="5765810"/>
            <a:chExt cx="3420380" cy="1717950"/>
          </a:xfrm>
        </p:grpSpPr>
        <p:sp>
          <p:nvSpPr>
            <p:cNvPr id="60" name="正方形/長方形 5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  <p:sp>
          <p:nvSpPr>
            <p:cNvPr id="61" name="二等辺三角形 6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62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572040" y="4068492"/>
            <a:ext cx="1365824" cy="92027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直角三角形 63"/>
          <p:cNvSpPr/>
          <p:nvPr userDrawn="1"/>
        </p:nvSpPr>
        <p:spPr>
          <a:xfrm rot="8100000">
            <a:off x="1704295" y="2691198"/>
            <a:ext cx="202540" cy="270030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65" name="直角三角形 64"/>
          <p:cNvSpPr/>
          <p:nvPr userDrawn="1"/>
        </p:nvSpPr>
        <p:spPr>
          <a:xfrm rot="18900000">
            <a:off x="7238777" y="2733645"/>
            <a:ext cx="202540" cy="270030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68" name="円/楕円 67"/>
          <p:cNvSpPr/>
          <p:nvPr userDrawn="1"/>
        </p:nvSpPr>
        <p:spPr>
          <a:xfrm>
            <a:off x="1648070" y="195739"/>
            <a:ext cx="463986" cy="618594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69" name="図プレースホルダー 33"/>
          <p:cNvSpPr>
            <a:spLocks noGrp="1"/>
          </p:cNvSpPr>
          <p:nvPr>
            <p:ph type="pic" sz="quarter" idx="34" hasCustomPrompt="1"/>
          </p:nvPr>
        </p:nvSpPr>
        <p:spPr>
          <a:xfrm>
            <a:off x="1759696" y="355694"/>
            <a:ext cx="223165" cy="297527"/>
          </a:xfrm>
        </p:spPr>
        <p:txBody>
          <a:bodyPr>
            <a:normAutofit/>
          </a:bodyPr>
          <a:lstStyle>
            <a:lvl1pPr>
              <a:defRPr sz="5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0" name="円/楕円 69"/>
          <p:cNvSpPr/>
          <p:nvPr userDrawn="1"/>
        </p:nvSpPr>
        <p:spPr>
          <a:xfrm>
            <a:off x="3484441" y="3292804"/>
            <a:ext cx="463986" cy="618594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71" name="図プレースホルダー 33"/>
          <p:cNvSpPr>
            <a:spLocks noGrp="1"/>
          </p:cNvSpPr>
          <p:nvPr>
            <p:ph type="pic" sz="quarter" idx="35" hasCustomPrompt="1"/>
          </p:nvPr>
        </p:nvSpPr>
        <p:spPr>
          <a:xfrm>
            <a:off x="3596067" y="3452759"/>
            <a:ext cx="223165" cy="297527"/>
          </a:xfrm>
        </p:spPr>
        <p:txBody>
          <a:bodyPr>
            <a:normAutofit/>
          </a:bodyPr>
          <a:lstStyle>
            <a:lvl1pPr>
              <a:defRPr sz="5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円/楕円 71"/>
          <p:cNvSpPr/>
          <p:nvPr userDrawn="1"/>
        </p:nvSpPr>
        <p:spPr>
          <a:xfrm>
            <a:off x="5307699" y="763137"/>
            <a:ext cx="463986" cy="618594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73" name="図プレースホルダー 33"/>
          <p:cNvSpPr>
            <a:spLocks noGrp="1"/>
          </p:cNvSpPr>
          <p:nvPr>
            <p:ph type="pic" sz="quarter" idx="36" hasCustomPrompt="1"/>
          </p:nvPr>
        </p:nvSpPr>
        <p:spPr>
          <a:xfrm>
            <a:off x="5419325" y="923092"/>
            <a:ext cx="223165" cy="297527"/>
          </a:xfrm>
        </p:spPr>
        <p:txBody>
          <a:bodyPr>
            <a:normAutofit/>
          </a:bodyPr>
          <a:lstStyle>
            <a:lvl1pPr>
              <a:defRPr sz="5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円/楕円 73"/>
          <p:cNvSpPr/>
          <p:nvPr userDrawn="1"/>
        </p:nvSpPr>
        <p:spPr>
          <a:xfrm>
            <a:off x="7108055" y="3730507"/>
            <a:ext cx="463986" cy="618594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75" name="図プレースホルダー 33"/>
          <p:cNvSpPr>
            <a:spLocks noGrp="1"/>
          </p:cNvSpPr>
          <p:nvPr>
            <p:ph type="pic" sz="quarter" idx="37" hasCustomPrompt="1"/>
          </p:nvPr>
        </p:nvSpPr>
        <p:spPr>
          <a:xfrm>
            <a:off x="7219681" y="3890462"/>
            <a:ext cx="223165" cy="297527"/>
          </a:xfrm>
        </p:spPr>
        <p:txBody>
          <a:bodyPr>
            <a:normAutofit/>
          </a:bodyPr>
          <a:lstStyle>
            <a:lvl1pPr>
              <a:defRPr sz="5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461011" y="4718066"/>
            <a:ext cx="4199903" cy="81617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7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8" name="直線コネクタ 77"/>
          <p:cNvCxnSpPr/>
          <p:nvPr userDrawn="1"/>
        </p:nvCxnSpPr>
        <p:spPr>
          <a:xfrm flipH="1" flipV="1">
            <a:off x="1666623" y="5556706"/>
            <a:ext cx="5810754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666623" y="5621867"/>
            <a:ext cx="5816642" cy="72813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01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2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750"/>
                            </p:stCondLst>
                            <p:childTnLst>
                              <p:par>
                                <p:cTn id="10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50"/>
                            </p:stCondLst>
                            <p:childTnLst>
                              <p:par>
                                <p:cTn id="10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250"/>
                            </p:stCondLst>
                            <p:childTnLst>
                              <p:par>
                                <p:cTn id="1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8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67" grpId="0" animBg="1"/>
      <p:bldP spid="34" grpId="0"/>
      <p:bldP spid="22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5" grpId="0" animBg="1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/>
          <p:cNvCxnSpPr/>
          <p:nvPr userDrawn="1"/>
        </p:nvCxnSpPr>
        <p:spPr>
          <a:xfrm flipH="1">
            <a:off x="-397" y="2719394"/>
            <a:ext cx="9144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角形 13"/>
          <p:cNvSpPr/>
          <p:nvPr userDrawn="1"/>
        </p:nvSpPr>
        <p:spPr>
          <a:xfrm rot="5400000">
            <a:off x="466877" y="2106763"/>
            <a:ext cx="4270708" cy="2761473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涙形 4"/>
          <p:cNvSpPr/>
          <p:nvPr userDrawn="1"/>
        </p:nvSpPr>
        <p:spPr>
          <a:xfrm rot="8100000">
            <a:off x="1913293" y="535524"/>
            <a:ext cx="1357000" cy="1809177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6" name="涙形 5"/>
          <p:cNvSpPr/>
          <p:nvPr userDrawn="1"/>
        </p:nvSpPr>
        <p:spPr>
          <a:xfrm rot="4500000">
            <a:off x="418442" y="1715150"/>
            <a:ext cx="1809177" cy="1357000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7" name="涙形 6"/>
          <p:cNvSpPr/>
          <p:nvPr userDrawn="1"/>
        </p:nvSpPr>
        <p:spPr>
          <a:xfrm rot="900000">
            <a:off x="644531" y="3410630"/>
            <a:ext cx="1357000" cy="1809177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8" name="涙形 7"/>
          <p:cNvSpPr/>
          <p:nvPr userDrawn="1"/>
        </p:nvSpPr>
        <p:spPr>
          <a:xfrm rot="18900000">
            <a:off x="1923732" y="4350127"/>
            <a:ext cx="1357000" cy="1809177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9" name="涙形 8"/>
          <p:cNvSpPr/>
          <p:nvPr userDrawn="1"/>
        </p:nvSpPr>
        <p:spPr>
          <a:xfrm rot="15300000">
            <a:off x="2966406" y="3622678"/>
            <a:ext cx="1809177" cy="1357000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0" name="涙形 9"/>
          <p:cNvSpPr/>
          <p:nvPr userDrawn="1"/>
        </p:nvSpPr>
        <p:spPr>
          <a:xfrm rot="11700000">
            <a:off x="3192494" y="1475021"/>
            <a:ext cx="1357000" cy="1809177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961482" y="1088741"/>
            <a:ext cx="1237745" cy="39004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2401158" y="624808"/>
            <a:ext cx="392989" cy="52393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024461" y="1388773"/>
            <a:ext cx="1120688" cy="690077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3234823" y="2062730"/>
            <a:ext cx="1237745" cy="39004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7"/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3674499" y="1598797"/>
            <a:ext cx="392989" cy="52393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3297802" y="2362763"/>
            <a:ext cx="1120688" cy="690077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686860" y="2032727"/>
            <a:ext cx="1237745" cy="39004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図プレースホルダー 7"/>
          <p:cNvSpPr>
            <a:spLocks noGrp="1"/>
          </p:cNvSpPr>
          <p:nvPr userDrawn="1">
            <p:ph type="pic" sz="quarter" idx="34" hasCustomPrompt="1"/>
          </p:nvPr>
        </p:nvSpPr>
        <p:spPr>
          <a:xfrm>
            <a:off x="1126536" y="1568794"/>
            <a:ext cx="392989" cy="52393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749839" y="2332760"/>
            <a:ext cx="1120688" cy="690077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686860" y="3951433"/>
            <a:ext cx="1237745" cy="39004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1126536" y="3487500"/>
            <a:ext cx="392989" cy="52393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749839" y="4251466"/>
            <a:ext cx="1120688" cy="690077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3234823" y="3939057"/>
            <a:ext cx="1237745" cy="39004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図プレースホルダー 7"/>
          <p:cNvSpPr>
            <a:spLocks noGrp="1"/>
          </p:cNvSpPr>
          <p:nvPr userDrawn="1">
            <p:ph type="pic" sz="quarter" idx="40" hasCustomPrompt="1"/>
          </p:nvPr>
        </p:nvSpPr>
        <p:spPr>
          <a:xfrm>
            <a:off x="3674499" y="3475125"/>
            <a:ext cx="392989" cy="52393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3297802" y="4239090"/>
            <a:ext cx="1120688" cy="690077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961482" y="4883043"/>
            <a:ext cx="1237745" cy="39004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2401158" y="4389107"/>
            <a:ext cx="392989" cy="52393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2024461" y="5153073"/>
            <a:ext cx="1120688" cy="690077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774539" y="811523"/>
            <a:ext cx="3957801" cy="186020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7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ホームベース 40"/>
          <p:cNvSpPr/>
          <p:nvPr userDrawn="1"/>
        </p:nvSpPr>
        <p:spPr>
          <a:xfrm>
            <a:off x="4808320" y="2937725"/>
            <a:ext cx="239868" cy="239649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2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048189" y="3186100"/>
            <a:ext cx="3664630" cy="108472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048189" y="2799814"/>
            <a:ext cx="3664630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ホームベース 43"/>
          <p:cNvSpPr/>
          <p:nvPr userDrawn="1"/>
        </p:nvSpPr>
        <p:spPr>
          <a:xfrm>
            <a:off x="4808320" y="4549834"/>
            <a:ext cx="239868" cy="239649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5" name="テキスト プレースホルダー 11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5048189" y="4805396"/>
            <a:ext cx="3664630" cy="108472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5048189" y="4411923"/>
            <a:ext cx="3664630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6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50"/>
                            </p:stCondLst>
                            <p:childTnLst>
                              <p:par>
                                <p:cTn id="10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animBg="1"/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9144000" cy="4389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206136" y="805403"/>
            <a:ext cx="3110813" cy="3355935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333544" y="955419"/>
            <a:ext cx="2866923" cy="210023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5794859" y="800965"/>
            <a:ext cx="3110813" cy="3355935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5922267" y="950981"/>
            <a:ext cx="2866923" cy="210023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2773265" y="638691"/>
            <a:ext cx="3599091" cy="38826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2907592" y="800964"/>
            <a:ext cx="3330659" cy="243027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21197" y="4413260"/>
            <a:ext cx="6306869" cy="81617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7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1666623" y="5235430"/>
            <a:ext cx="5810754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48718" y="5317061"/>
            <a:ext cx="7051826" cy="10260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537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50"/>
                            </p:stCondLst>
                            <p:childTnLst>
                              <p:par>
                                <p:cTn id="3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50"/>
                            </p:stCondLst>
                            <p:childTnLst>
                              <p:par>
                                <p:cTn id="3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8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363667" y="818710"/>
            <a:ext cx="8416665" cy="163949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5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363668" y="2270292"/>
            <a:ext cx="8416665" cy="66007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spc="7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601413" y="3759037"/>
            <a:ext cx="765151" cy="102011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813756" y="5225444"/>
            <a:ext cx="2362968" cy="105387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13756" y="4839157"/>
            <a:ext cx="2362968" cy="515469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4189425" y="3759037"/>
            <a:ext cx="765151" cy="102011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401768" y="5225444"/>
            <a:ext cx="2362968" cy="105387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401768" y="4839157"/>
            <a:ext cx="2362968" cy="515469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6777437" y="3759037"/>
            <a:ext cx="765151" cy="102011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5989780" y="5225444"/>
            <a:ext cx="2362968" cy="105387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5989780" y="4839157"/>
            <a:ext cx="2362968" cy="515469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0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4389107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708860"/>
            <a:ext cx="9144000" cy="510117"/>
          </a:xfrm>
          <a:solidFill>
            <a:schemeClr val="accent1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219301"/>
            <a:ext cx="9144000" cy="1169806"/>
          </a:xfrm>
          <a:solidFill>
            <a:schemeClr val="tx2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5901" y="548680"/>
            <a:ext cx="1845689" cy="3838010"/>
          </a:xfrm>
          <a:blipFill dpi="0" rotWithShape="1">
            <a:blip r:embed="rId2"/>
            <a:srcRect/>
            <a:stretch>
              <a:fillRect b="-27424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69103" y="2701764"/>
            <a:ext cx="6211229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 spc="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69103" y="3253573"/>
            <a:ext cx="6211229" cy="110553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791277" y="1178511"/>
            <a:ext cx="1574937" cy="32109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21197" y="4413260"/>
            <a:ext cx="6306869" cy="81617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7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5" name="直線コネクタ 24"/>
          <p:cNvCxnSpPr/>
          <p:nvPr userDrawn="1"/>
        </p:nvCxnSpPr>
        <p:spPr>
          <a:xfrm flipH="1" flipV="1">
            <a:off x="1666623" y="5235430"/>
            <a:ext cx="5810754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48718" y="5317061"/>
            <a:ext cx="7051826" cy="10260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335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8533324" y="6167924"/>
            <a:ext cx="202540" cy="690077"/>
          </a:xfrm>
          <a:prstGeom prst="rect">
            <a:avLst/>
          </a:prstGeom>
          <a:solidFill>
            <a:schemeClr val="bg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90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0" y="5469423"/>
            <a:ext cx="9144000" cy="139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5" name="円/楕円 4"/>
          <p:cNvSpPr/>
          <p:nvPr userDrawn="1"/>
        </p:nvSpPr>
        <p:spPr>
          <a:xfrm>
            <a:off x="386172" y="847349"/>
            <a:ext cx="2904792" cy="3873055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481646" y="974647"/>
            <a:ext cx="2713844" cy="3618458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559299" y="600835"/>
            <a:ext cx="5176024" cy="1209374"/>
          </a:xfrm>
          <a:prstGeom prst="rect">
            <a:avLst/>
          </a:prstGeom>
        </p:spPr>
        <p:txBody>
          <a:bodyPr anchor="b"/>
          <a:lstStyle>
            <a:lvl1pPr algn="l">
              <a:defRPr sz="4800" spc="3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3562197" y="1591474"/>
            <a:ext cx="5173126" cy="66036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200" spc="1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543146" y="3809702"/>
            <a:ext cx="5176024" cy="11771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円/楕円 1"/>
          <p:cNvSpPr/>
          <p:nvPr userDrawn="1"/>
        </p:nvSpPr>
        <p:spPr>
          <a:xfrm>
            <a:off x="3575359" y="2343609"/>
            <a:ext cx="983542" cy="131127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2" name="円/楕円 11"/>
          <p:cNvSpPr/>
          <p:nvPr userDrawn="1"/>
        </p:nvSpPr>
        <p:spPr>
          <a:xfrm>
            <a:off x="4820067" y="2343608"/>
            <a:ext cx="983542" cy="13112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3" name="円/楕円 12"/>
          <p:cNvSpPr/>
          <p:nvPr userDrawn="1"/>
        </p:nvSpPr>
        <p:spPr>
          <a:xfrm>
            <a:off x="6064775" y="2343608"/>
            <a:ext cx="983542" cy="13112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38404" y="2664322"/>
            <a:ext cx="863343" cy="66036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124874" y="2669065"/>
            <a:ext cx="863343" cy="66036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880166" y="2665342"/>
            <a:ext cx="863343" cy="66036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43216" y="5807403"/>
            <a:ext cx="418405" cy="557825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060302" y="5748137"/>
            <a:ext cx="1584865" cy="70273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3828641" y="5807403"/>
            <a:ext cx="418405" cy="557825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245727" y="5756604"/>
            <a:ext cx="1584865" cy="70273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6013230" y="5807403"/>
            <a:ext cx="418405" cy="557825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6430316" y="5748137"/>
            <a:ext cx="1584865" cy="70273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36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6" grpId="0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7379" y="2194554"/>
            <a:ext cx="9144000" cy="2194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3596" y="2481740"/>
            <a:ext cx="9144000" cy="1620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4000" cy="2194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0" y="278650"/>
            <a:ext cx="9136620" cy="1620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2194554"/>
            <a:ext cx="4570359" cy="2194553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0359" cy="2194553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816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21197" y="4413260"/>
            <a:ext cx="6306869" cy="81617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7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 flipH="1" flipV="1">
            <a:off x="1666623" y="5235430"/>
            <a:ext cx="5810754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48718" y="5317061"/>
            <a:ext cx="7051826" cy="10260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5510" y="784950"/>
            <a:ext cx="4249831" cy="9638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575510" y="398664"/>
            <a:ext cx="4249831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299664" y="3008953"/>
            <a:ext cx="4249831" cy="930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99664" y="2622667"/>
            <a:ext cx="4249831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51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3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8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4" grpId="0"/>
      <p:bldP spid="11" grpId="0"/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212980" cy="4389107"/>
          </a:xfrm>
          <a:custGeom>
            <a:avLst/>
            <a:gdLst/>
            <a:ahLst/>
            <a:cxnLst/>
            <a:rect l="l" t="t" r="r" b="b"/>
            <a:pathLst>
              <a:path w="10425055" h="6583660">
                <a:moveTo>
                  <a:pt x="0" y="0"/>
                </a:moveTo>
                <a:lnTo>
                  <a:pt x="7859770" y="0"/>
                </a:lnTo>
                <a:lnTo>
                  <a:pt x="10425055" y="6583660"/>
                </a:lnTo>
                <a:lnTo>
                  <a:pt x="7859770" y="6583660"/>
                </a:lnTo>
                <a:lnTo>
                  <a:pt x="0" y="658366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2730737" y="2147917"/>
            <a:ext cx="1975976" cy="525433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919371" y="-2"/>
            <a:ext cx="5224628" cy="4389107"/>
          </a:xfrm>
          <a:custGeom>
            <a:avLst/>
            <a:gdLst/>
            <a:ahLst/>
            <a:cxnLst/>
            <a:rect l="l" t="t" r="r" b="b"/>
            <a:pathLst>
              <a:path w="10448350" h="6583660">
                <a:moveTo>
                  <a:pt x="0" y="0"/>
                </a:moveTo>
                <a:lnTo>
                  <a:pt x="2565285" y="0"/>
                </a:lnTo>
                <a:lnTo>
                  <a:pt x="10425054" y="0"/>
                </a:lnTo>
                <a:lnTo>
                  <a:pt x="10425054" y="1"/>
                </a:lnTo>
                <a:lnTo>
                  <a:pt x="10448350" y="1"/>
                </a:lnTo>
                <a:lnTo>
                  <a:pt x="10448350" y="6583660"/>
                </a:lnTo>
                <a:lnTo>
                  <a:pt x="10425054" y="6583660"/>
                </a:lnTo>
                <a:lnTo>
                  <a:pt x="9000998" y="6583660"/>
                </a:lnTo>
                <a:lnTo>
                  <a:pt x="2565285" y="658366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816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21197" y="4413260"/>
            <a:ext cx="6306869" cy="81617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7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1666623" y="5235430"/>
            <a:ext cx="5810754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48718" y="5317061"/>
            <a:ext cx="7051826" cy="10260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873625" y="2152650"/>
            <a:ext cx="1690834" cy="51435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spc="1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42" hasCustomPrompt="1"/>
          </p:nvPr>
        </p:nvSpPr>
        <p:spPr>
          <a:xfrm>
            <a:off x="4389025" y="1616634"/>
            <a:ext cx="1975976" cy="525433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4531913" y="1621367"/>
            <a:ext cx="1690834" cy="51435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spc="1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95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50"/>
                            </p:stCondLst>
                            <p:childTnLst>
                              <p:par>
                                <p:cTn id="3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5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82" y="677953"/>
            <a:ext cx="6564383" cy="4157657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21197" y="4413260"/>
            <a:ext cx="6306869" cy="81617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7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1666623" y="5235430"/>
            <a:ext cx="5810754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48718" y="5317061"/>
            <a:ext cx="7051826" cy="10260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涙形 7"/>
          <p:cNvSpPr/>
          <p:nvPr userDrawn="1"/>
        </p:nvSpPr>
        <p:spPr>
          <a:xfrm rot="8100000">
            <a:off x="1594966" y="770516"/>
            <a:ext cx="698218" cy="930876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9" name="涙形 8"/>
          <p:cNvSpPr/>
          <p:nvPr userDrawn="1"/>
        </p:nvSpPr>
        <p:spPr>
          <a:xfrm rot="8100000">
            <a:off x="2381149" y="2507047"/>
            <a:ext cx="698218" cy="930876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0" name="涙形 9"/>
          <p:cNvSpPr/>
          <p:nvPr userDrawn="1"/>
        </p:nvSpPr>
        <p:spPr>
          <a:xfrm rot="8100000">
            <a:off x="3901761" y="422875"/>
            <a:ext cx="698218" cy="930876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1" name="涙形 10"/>
          <p:cNvSpPr/>
          <p:nvPr userDrawn="1"/>
        </p:nvSpPr>
        <p:spPr>
          <a:xfrm rot="8100000">
            <a:off x="5798688" y="870743"/>
            <a:ext cx="698218" cy="930876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2" name="涙形 11"/>
          <p:cNvSpPr/>
          <p:nvPr userDrawn="1"/>
        </p:nvSpPr>
        <p:spPr>
          <a:xfrm rot="8100000">
            <a:off x="4000622" y="2060609"/>
            <a:ext cx="698218" cy="930876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3" name="涙形 12"/>
          <p:cNvSpPr/>
          <p:nvPr userDrawn="1"/>
        </p:nvSpPr>
        <p:spPr>
          <a:xfrm rot="8100000">
            <a:off x="6564872" y="2787135"/>
            <a:ext cx="698218" cy="930876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305843" y="1101669"/>
            <a:ext cx="1220348" cy="689836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56448" y="2739164"/>
            <a:ext cx="1220348" cy="689836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2613799" y="629350"/>
            <a:ext cx="1220348" cy="689836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4744585" y="2494440"/>
            <a:ext cx="1220348" cy="68983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6541870" y="1063802"/>
            <a:ext cx="1220348" cy="68983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7298537" y="2907655"/>
            <a:ext cx="1220348" cy="68983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1657637" y="717771"/>
            <a:ext cx="578906" cy="100314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2437790" y="2454303"/>
            <a:ext cx="578906" cy="100314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3961417" y="372853"/>
            <a:ext cx="578906" cy="100314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060278" y="2007864"/>
            <a:ext cx="578906" cy="100314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5859898" y="817999"/>
            <a:ext cx="578906" cy="100314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6624528" y="2734390"/>
            <a:ext cx="578906" cy="100314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84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5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5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5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50"/>
                            </p:stCondLst>
                            <p:childTnLst>
                              <p:par>
                                <p:cTn id="6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50"/>
                            </p:stCondLst>
                            <p:childTnLst>
                              <p:par>
                                <p:cTn id="7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50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5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50"/>
                            </p:stCondLst>
                            <p:childTnLst>
                              <p:par>
                                <p:cTn id="10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82" y="677953"/>
            <a:ext cx="6564383" cy="4157657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21197" y="4413260"/>
            <a:ext cx="6306869" cy="81617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7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1666623" y="5235430"/>
            <a:ext cx="5810754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48718" y="5317061"/>
            <a:ext cx="7051826" cy="10260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16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48718" y="3038957"/>
            <a:ext cx="7051826" cy="129014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4179011" y="1958837"/>
            <a:ext cx="775564" cy="103399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184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48718" y="1748813"/>
            <a:ext cx="7051826" cy="4200467"/>
          </a:xfrm>
        </p:spPr>
        <p:txBody>
          <a:bodyPr anchor="t">
            <a:noAutofit/>
          </a:bodyPr>
          <a:lstStyle>
            <a:lvl1pPr marL="216000" indent="-216000" algn="l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u"/>
              <a:defRPr sz="1200">
                <a:solidFill>
                  <a:schemeClr val="tx1"/>
                </a:solidFill>
                <a:latin typeface="+mn-lt"/>
              </a:defRPr>
            </a:lvl1pPr>
            <a:lvl2pPr marL="450000" indent="-216000">
              <a:buFont typeface="Wingdings" panose="05000000000000000000" pitchFamily="2" charset="2"/>
              <a:buChar char="l"/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ssss</a:t>
            </a:r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4179011" y="668693"/>
            <a:ext cx="775564" cy="103399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1698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21197" y="4413260"/>
            <a:ext cx="6306869" cy="81617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7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1666623" y="5235430"/>
            <a:ext cx="5810754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48718" y="5317061"/>
            <a:ext cx="7051826" cy="10260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03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30606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525906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3810" y="2258869"/>
            <a:ext cx="6953876" cy="111012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spc="75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94665" y="3398997"/>
            <a:ext cx="6953876" cy="1290143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16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927727" y="4509121"/>
            <a:ext cx="5288546" cy="2115235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600"/>
              </a:spcBef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8211690" y="-913"/>
            <a:ext cx="932310" cy="1566926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7106816" y="-914"/>
            <a:ext cx="2047905" cy="1299677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0" name="直角三角形 9"/>
          <p:cNvSpPr/>
          <p:nvPr userDrawn="1"/>
        </p:nvSpPr>
        <p:spPr>
          <a:xfrm>
            <a:off x="-6134" y="5288331"/>
            <a:ext cx="932310" cy="1566926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1" name="直角三角形 10"/>
          <p:cNvSpPr/>
          <p:nvPr userDrawn="1"/>
        </p:nvSpPr>
        <p:spPr>
          <a:xfrm>
            <a:off x="-6134" y="5555580"/>
            <a:ext cx="2047905" cy="1299677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2703142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i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431181" y="3729034"/>
            <a:ext cx="8304143" cy="674070"/>
          </a:xfrm>
          <a:prstGeom prst="rect">
            <a:avLst/>
          </a:prstGeom>
        </p:spPr>
        <p:txBody>
          <a:bodyPr anchor="b"/>
          <a:lstStyle>
            <a:lvl1pPr algn="ctr">
              <a:defRPr sz="2700" spc="75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311667" y="5049181"/>
            <a:ext cx="6520665" cy="1020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2332596" y="446521"/>
            <a:ext cx="2316143" cy="3088191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2433654" y="581267"/>
            <a:ext cx="2114026" cy="281870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297404" y="4329100"/>
            <a:ext cx="6549193" cy="515469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600" spc="15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1311668" y="4929167"/>
            <a:ext cx="6520665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8"/>
          <p:cNvSpPr/>
          <p:nvPr userDrawn="1"/>
        </p:nvSpPr>
        <p:spPr>
          <a:xfrm>
            <a:off x="4864558" y="436230"/>
            <a:ext cx="2316143" cy="3088191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4965617" y="570976"/>
            <a:ext cx="2114026" cy="281870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0881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/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18658" y="128634"/>
            <a:ext cx="8371656" cy="750083"/>
          </a:xfrm>
        </p:spPr>
        <p:txBody>
          <a:bodyPr/>
          <a:lstStyle>
            <a:lvl1pPr>
              <a:defRPr spc="75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707027" y="6394245"/>
            <a:ext cx="3888769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8686719" y="6394245"/>
            <a:ext cx="453685" cy="365125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53685" y="1311060"/>
            <a:ext cx="1800356" cy="515469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2321555" y="1118743"/>
            <a:ext cx="36003" cy="9001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2411572" y="1118743"/>
            <a:ext cx="5806149" cy="900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53685" y="2353676"/>
            <a:ext cx="1800356" cy="515469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2321555" y="2161359"/>
            <a:ext cx="36003" cy="9001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411572" y="2161359"/>
            <a:ext cx="5806149" cy="900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453685" y="3396292"/>
            <a:ext cx="1800356" cy="515469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2321555" y="3203975"/>
            <a:ext cx="36003" cy="9001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411572" y="3203975"/>
            <a:ext cx="5806149" cy="900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53685" y="4438908"/>
            <a:ext cx="1800356" cy="515469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321555" y="4246591"/>
            <a:ext cx="36003" cy="9001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411572" y="4246591"/>
            <a:ext cx="5806149" cy="900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53685" y="5481523"/>
            <a:ext cx="1800356" cy="515469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6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2321555" y="5289207"/>
            <a:ext cx="36003" cy="9001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411572" y="5289207"/>
            <a:ext cx="5806149" cy="900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03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609-3498-4D05-87F5-E2D6C9BD07E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CD2B-639D-4047-939F-E4A85616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9140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796925" y="1161412"/>
            <a:ext cx="766583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643779" y="800101"/>
            <a:ext cx="766583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240280"/>
            <a:ext cx="3655314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45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014216"/>
            <a:ext cx="3655314" cy="630936"/>
          </a:xfrm>
        </p:spPr>
        <p:txBody>
          <a:bodyPr>
            <a:noAutofit/>
          </a:bodyPr>
          <a:lstStyle>
            <a:lvl1pPr marL="41148" indent="0" algn="l">
              <a:lnSpc>
                <a:spcPct val="120000"/>
              </a:lnSpc>
              <a:spcBef>
                <a:spcPts val="0"/>
              </a:spcBef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35084" y="812292"/>
            <a:ext cx="2875971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35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81690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804453" y="2550039"/>
            <a:ext cx="1216826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2426749" y="2522510"/>
            <a:ext cx="1216826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4061361" y="2513962"/>
            <a:ext cx="1216826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5647812" y="2524926"/>
            <a:ext cx="1216826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7282424" y="2516378"/>
            <a:ext cx="1216826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045" y="2441449"/>
            <a:ext cx="1216819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40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66010" y="2441449"/>
            <a:ext cx="1216819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40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98214" y="2441449"/>
            <a:ext cx="1216819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40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82412" y="2441449"/>
            <a:ext cx="1216819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40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21474" y="2441449"/>
            <a:ext cx="1216819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40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077" y="4325112"/>
            <a:ext cx="1460754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5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44042" y="4326702"/>
            <a:ext cx="1460754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5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76246" y="4313642"/>
            <a:ext cx="1460754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5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59894" y="4319944"/>
            <a:ext cx="1460754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5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099506" y="4319944"/>
            <a:ext cx="1460754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5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9725656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607165" y="1012104"/>
            <a:ext cx="5218312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450254" y="782757"/>
            <a:ext cx="5218312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416" y="1719072"/>
            <a:ext cx="3778758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22492" y="0"/>
            <a:ext cx="2921508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16" y="3054096"/>
            <a:ext cx="3758184" cy="2130552"/>
          </a:xfrm>
        </p:spPr>
        <p:txBody>
          <a:bodyPr/>
          <a:lstStyle>
            <a:lvl1pPr marL="41148" indent="0">
              <a:lnSpc>
                <a:spcPct val="120000"/>
              </a:lnSpc>
              <a:spcBef>
                <a:spcPts val="0"/>
              </a:spcBef>
              <a:buNone/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8457256" y="6528816"/>
            <a:ext cx="685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71800" y="6400904"/>
            <a:ext cx="27432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2"/>
            <a:ext cx="6220615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70675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947672"/>
            <a:ext cx="2263140" cy="1938528"/>
          </a:xfrm>
        </p:spPr>
        <p:txBody>
          <a:bodyPr anchor="t"/>
          <a:lstStyle>
            <a:lvl1pPr algn="l">
              <a:defRPr sz="45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214" y="4279392"/>
            <a:ext cx="2235708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3826681" y="597060"/>
            <a:ext cx="4462269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751326" y="420624"/>
            <a:ext cx="442341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199374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74" y="1810512"/>
            <a:ext cx="8250174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3696620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815461" y="1161412"/>
            <a:ext cx="766583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643779" y="800101"/>
            <a:ext cx="766583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554" y="2322576"/>
            <a:ext cx="4855464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0906" y="809104"/>
            <a:ext cx="1349216" cy="2062163"/>
          </a:xfrm>
        </p:spPr>
        <p:txBody>
          <a:bodyPr anchor="t"/>
          <a:lstStyle>
            <a:lvl1pPr marL="0" indent="0">
              <a:buNone/>
              <a:defRPr sz="1875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554" y="4334256"/>
            <a:ext cx="1755648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60871" y="3957273"/>
            <a:ext cx="1349216" cy="2062163"/>
          </a:xfrm>
        </p:spPr>
        <p:txBody>
          <a:bodyPr/>
          <a:lstStyle>
            <a:lvl1pPr marL="0" indent="0">
              <a:buNone/>
              <a:defRPr sz="1875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4598257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521192" y="2330750"/>
            <a:ext cx="1906524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2655750" y="2330750"/>
            <a:ext cx="1906524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4790310" y="2328404"/>
            <a:ext cx="1906524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6924869" y="2328404"/>
            <a:ext cx="1906524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4362" y="2193042"/>
            <a:ext cx="188595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15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4649" y="2193042"/>
            <a:ext cx="1865376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165" y="4846546"/>
            <a:ext cx="188595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64892" y="2193042"/>
            <a:ext cx="188595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15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75179" y="2193042"/>
            <a:ext cx="1865376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4892" y="4846546"/>
            <a:ext cx="188595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97730" y="2193042"/>
            <a:ext cx="188595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15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08017" y="2193042"/>
            <a:ext cx="1865376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97730" y="4846546"/>
            <a:ext cx="188595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30568" y="2169547"/>
            <a:ext cx="188595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15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40855" y="2169547"/>
            <a:ext cx="1865376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30568" y="4846546"/>
            <a:ext cx="188595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6286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903769" y="6535885"/>
            <a:ext cx="312039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5101590" y="6528812"/>
            <a:ext cx="28803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8457256" y="6528816"/>
            <a:ext cx="685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4881571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497664" y="1967634"/>
            <a:ext cx="1907899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497663" y="4337852"/>
            <a:ext cx="1907899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2632222" y="1967634"/>
            <a:ext cx="1907899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2632221" y="4337852"/>
            <a:ext cx="1907899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4766782" y="1965288"/>
            <a:ext cx="1907899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4766781" y="4335506"/>
            <a:ext cx="1907899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6901341" y="1965288"/>
            <a:ext cx="1907899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6901340" y="4335506"/>
            <a:ext cx="1907899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4362" y="1865376"/>
            <a:ext cx="188595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4649" y="1874520"/>
            <a:ext cx="1865376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165" y="3584901"/>
            <a:ext cx="1885950" cy="274320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24362" y="4242816"/>
            <a:ext cx="188595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34649" y="4242816"/>
            <a:ext cx="1865376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5165" y="5947269"/>
            <a:ext cx="1885950" cy="274320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64892" y="1865376"/>
            <a:ext cx="188595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75179" y="1874520"/>
            <a:ext cx="1865376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4892" y="3584901"/>
            <a:ext cx="1885950" cy="274320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64892" y="4242816"/>
            <a:ext cx="188595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575179" y="4242816"/>
            <a:ext cx="1865376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564892" y="5947269"/>
            <a:ext cx="1885950" cy="274320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97730" y="1865376"/>
            <a:ext cx="188595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08017" y="1874520"/>
            <a:ext cx="1865376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97730" y="3584901"/>
            <a:ext cx="1885950" cy="274320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697730" y="4242816"/>
            <a:ext cx="188595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708017" y="4242816"/>
            <a:ext cx="1865376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697730" y="5947269"/>
            <a:ext cx="1885950" cy="274320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30568" y="1865376"/>
            <a:ext cx="188595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40855" y="1874520"/>
            <a:ext cx="1865376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30568" y="3584901"/>
            <a:ext cx="1885950" cy="274320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830568" y="4242816"/>
            <a:ext cx="188595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840855" y="4242816"/>
            <a:ext cx="1865376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830568" y="5947269"/>
            <a:ext cx="1885950" cy="274320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03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273650" y="2228867"/>
            <a:ext cx="3735739" cy="2370263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ts val="4500"/>
              </a:lnSpc>
              <a:defRPr sz="4800" spc="3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56937" y="2213865"/>
            <a:ext cx="4253342" cy="21602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3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947672"/>
            <a:ext cx="2407158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4205339" y="347046"/>
            <a:ext cx="4711446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4205339" y="1623673"/>
            <a:ext cx="4711446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4205339" y="2925956"/>
            <a:ext cx="4711446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4205340" y="4223036"/>
            <a:ext cx="4711446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4205340" y="5519473"/>
            <a:ext cx="4711446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3261559" y="1637744"/>
            <a:ext cx="727399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3261559" y="2927250"/>
            <a:ext cx="727399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3261559" y="4277007"/>
            <a:ext cx="727399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3261559" y="5568542"/>
            <a:ext cx="727399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3261559" y="361117"/>
            <a:ext cx="727399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4134295" y="241430"/>
            <a:ext cx="4711446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4134295" y="1518057"/>
            <a:ext cx="4711446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4134295" y="2807563"/>
            <a:ext cx="4711446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4134296" y="4117420"/>
            <a:ext cx="4711446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4134296" y="5413857"/>
            <a:ext cx="4711446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3217974" y="303004"/>
            <a:ext cx="727399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3217974" y="1579631"/>
            <a:ext cx="727399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3217974" y="2869137"/>
            <a:ext cx="727399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3217974" y="4217825"/>
            <a:ext cx="727399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3217974" y="5510429"/>
            <a:ext cx="727399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1643" y="467895"/>
            <a:ext cx="480060" cy="640080"/>
          </a:xfrm>
        </p:spPr>
        <p:txBody>
          <a:bodyPr anchor="ctr"/>
          <a:lstStyle>
            <a:lvl1pPr marL="0" indent="0" algn="ctr">
              <a:buNone/>
              <a:defRPr sz="675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7398" y="457200"/>
            <a:ext cx="2880360" cy="338328"/>
          </a:xfrm>
        </p:spPr>
        <p:txBody>
          <a:bodyPr/>
          <a:lstStyle>
            <a:lvl1pPr marL="0" indent="0">
              <a:buNone/>
              <a:defRPr sz="15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27398" y="780642"/>
            <a:ext cx="3771900" cy="338328"/>
          </a:xfrm>
        </p:spPr>
        <p:txBody>
          <a:bodyPr/>
          <a:lstStyle>
            <a:lvl1pPr marL="0" indent="0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41643" y="1744522"/>
            <a:ext cx="480060" cy="640080"/>
          </a:xfrm>
        </p:spPr>
        <p:txBody>
          <a:bodyPr anchor="ctr"/>
          <a:lstStyle>
            <a:lvl1pPr marL="0" indent="0" algn="ctr">
              <a:buNone/>
              <a:defRPr sz="675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7398" y="1746504"/>
            <a:ext cx="2880360" cy="338328"/>
          </a:xfrm>
        </p:spPr>
        <p:txBody>
          <a:bodyPr/>
          <a:lstStyle>
            <a:lvl1pPr marL="0" indent="0">
              <a:buNone/>
              <a:defRPr sz="15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27398" y="2069946"/>
            <a:ext cx="3771900" cy="338328"/>
          </a:xfrm>
        </p:spPr>
        <p:txBody>
          <a:bodyPr/>
          <a:lstStyle>
            <a:lvl1pPr marL="0" indent="0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41643" y="3034028"/>
            <a:ext cx="480060" cy="640080"/>
          </a:xfrm>
        </p:spPr>
        <p:txBody>
          <a:bodyPr anchor="ctr"/>
          <a:lstStyle>
            <a:lvl1pPr marL="0" indent="0" algn="ctr">
              <a:buNone/>
              <a:defRPr sz="675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27398" y="3035808"/>
            <a:ext cx="2880360" cy="338328"/>
          </a:xfrm>
        </p:spPr>
        <p:txBody>
          <a:bodyPr/>
          <a:lstStyle>
            <a:lvl1pPr marL="0" indent="0">
              <a:buNone/>
              <a:defRPr sz="15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7398" y="3359250"/>
            <a:ext cx="3771900" cy="338328"/>
          </a:xfrm>
        </p:spPr>
        <p:txBody>
          <a:bodyPr/>
          <a:lstStyle>
            <a:lvl1pPr marL="0" indent="0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41643" y="4382716"/>
            <a:ext cx="480060" cy="640080"/>
          </a:xfrm>
        </p:spPr>
        <p:txBody>
          <a:bodyPr anchor="ctr"/>
          <a:lstStyle>
            <a:lvl1pPr marL="0" indent="0" algn="ctr">
              <a:buNone/>
              <a:defRPr sz="675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27398" y="4325112"/>
            <a:ext cx="2880360" cy="338328"/>
          </a:xfrm>
        </p:spPr>
        <p:txBody>
          <a:bodyPr/>
          <a:lstStyle>
            <a:lvl1pPr marL="0" indent="0">
              <a:buNone/>
              <a:defRPr sz="15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7398" y="4648554"/>
            <a:ext cx="3771900" cy="338328"/>
          </a:xfrm>
        </p:spPr>
        <p:txBody>
          <a:bodyPr/>
          <a:lstStyle>
            <a:lvl1pPr marL="0" indent="0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41643" y="5675320"/>
            <a:ext cx="480060" cy="640080"/>
          </a:xfrm>
        </p:spPr>
        <p:txBody>
          <a:bodyPr anchor="ctr"/>
          <a:lstStyle>
            <a:lvl1pPr marL="0" indent="0" algn="ctr">
              <a:buNone/>
              <a:defRPr sz="675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27398" y="5614416"/>
            <a:ext cx="2880360" cy="338328"/>
          </a:xfrm>
        </p:spPr>
        <p:txBody>
          <a:bodyPr/>
          <a:lstStyle>
            <a:lvl1pPr marL="0" indent="0">
              <a:buNone/>
              <a:defRPr sz="15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27398" y="5937858"/>
            <a:ext cx="3771900" cy="338328"/>
          </a:xfrm>
        </p:spPr>
        <p:txBody>
          <a:bodyPr/>
          <a:lstStyle>
            <a:lvl1pPr marL="0" indent="0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61678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410423" y="1944087"/>
            <a:ext cx="1896812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3692242" y="1946964"/>
            <a:ext cx="1896812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6919093" y="1924777"/>
            <a:ext cx="1896812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098987" y="3902221"/>
            <a:ext cx="1896812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5367171" y="3880034"/>
            <a:ext cx="1896812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4092" y="1836535"/>
            <a:ext cx="1896665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450"/>
              </a:spcBef>
              <a:buNone/>
              <a:defRPr sz="12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33732" y="1836535"/>
            <a:ext cx="1896665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450"/>
              </a:spcBef>
              <a:buNone/>
              <a:defRPr sz="12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2911" y="1836535"/>
            <a:ext cx="1896665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450"/>
              </a:spcBef>
              <a:buNone/>
              <a:defRPr sz="12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32806" y="3813979"/>
            <a:ext cx="1896665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450"/>
              </a:spcBef>
              <a:buNone/>
              <a:defRPr sz="12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00989" y="3813979"/>
            <a:ext cx="1896665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450"/>
              </a:spcBef>
              <a:buNone/>
              <a:defRPr sz="12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086527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782977" y="2096168"/>
            <a:ext cx="7703798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782977" y="4160972"/>
            <a:ext cx="7703798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596" y="1920320"/>
            <a:ext cx="7701534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500" b="0"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83865" y="2007885"/>
            <a:ext cx="4806503" cy="1330189"/>
          </a:xfrm>
        </p:spPr>
        <p:txBody>
          <a:bodyPr anchor="ctr"/>
          <a:lstStyle>
            <a:lvl1pPr marL="0" indent="-102870">
              <a:lnSpc>
                <a:spcPct val="100000"/>
              </a:lnSpc>
              <a:spcBef>
                <a:spcPts val="0"/>
              </a:spcBef>
              <a:buSzPct val="50000"/>
              <a:defRPr sz="1200"/>
            </a:lvl1pPr>
            <a:lvl2pPr marL="205740" indent="-102870">
              <a:lnSpc>
                <a:spcPct val="100000"/>
              </a:lnSpc>
              <a:spcBef>
                <a:spcPts val="0"/>
              </a:spcBef>
              <a:buSzPct val="50000"/>
              <a:defRPr sz="1050"/>
            </a:lvl2pPr>
            <a:lvl3pPr marL="308610" indent="-102870">
              <a:lnSpc>
                <a:spcPct val="100000"/>
              </a:lnSpc>
              <a:spcBef>
                <a:spcPts val="0"/>
              </a:spcBef>
              <a:buSzPct val="50000"/>
              <a:defRPr sz="900"/>
            </a:lvl3pPr>
            <a:lvl4pPr marL="411480" indent="-102870">
              <a:lnSpc>
                <a:spcPct val="100000"/>
              </a:lnSpc>
              <a:spcBef>
                <a:spcPts val="0"/>
              </a:spcBef>
              <a:buSzPct val="50000"/>
              <a:defRPr sz="825"/>
            </a:lvl4pPr>
            <a:lvl5pPr indent="-102870">
              <a:buSzPct val="50000"/>
              <a:defRPr sz="825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9596" y="4005859"/>
            <a:ext cx="7701534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500" b="0"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483865" y="4093421"/>
            <a:ext cx="4806503" cy="1330189"/>
          </a:xfrm>
        </p:spPr>
        <p:txBody>
          <a:bodyPr anchor="ctr"/>
          <a:lstStyle>
            <a:lvl1pPr marL="0" indent="-102870">
              <a:lnSpc>
                <a:spcPct val="100000"/>
              </a:lnSpc>
              <a:spcBef>
                <a:spcPts val="0"/>
              </a:spcBef>
              <a:buSzPct val="50000"/>
              <a:defRPr sz="1200"/>
            </a:lvl1pPr>
            <a:lvl2pPr marL="205740" indent="-102870">
              <a:lnSpc>
                <a:spcPct val="100000"/>
              </a:lnSpc>
              <a:spcBef>
                <a:spcPts val="0"/>
              </a:spcBef>
              <a:buSzPct val="50000"/>
              <a:defRPr sz="1050"/>
            </a:lvl2pPr>
            <a:lvl3pPr marL="308610" indent="-102870">
              <a:lnSpc>
                <a:spcPct val="100000"/>
              </a:lnSpc>
              <a:spcBef>
                <a:spcPts val="0"/>
              </a:spcBef>
              <a:buSzPct val="50000"/>
              <a:defRPr sz="900"/>
            </a:lvl3pPr>
            <a:lvl4pPr marL="411480" indent="-102870">
              <a:lnSpc>
                <a:spcPct val="100000"/>
              </a:lnSpc>
              <a:spcBef>
                <a:spcPts val="0"/>
              </a:spcBef>
              <a:buSzPct val="50000"/>
              <a:defRPr sz="825"/>
            </a:lvl4pPr>
            <a:lvl5pPr indent="-102870">
              <a:buSzPct val="50000"/>
              <a:defRPr sz="825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5376765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4860887" y="2106081"/>
            <a:ext cx="3792474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606054" y="2106081"/>
            <a:ext cx="3790686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4350" y="1956816"/>
            <a:ext cx="378666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15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9516" y="2944368"/>
            <a:ext cx="3453384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200"/>
            </a:lvl1pPr>
            <a:lvl2pPr marL="205740" indent="-102870">
              <a:lnSpc>
                <a:spcPct val="100000"/>
              </a:lnSpc>
              <a:spcBef>
                <a:spcPts val="0"/>
              </a:spcBef>
              <a:buSzPct val="50000"/>
              <a:defRPr sz="1050"/>
            </a:lvl2pPr>
            <a:lvl3pPr marL="308610" indent="-102870">
              <a:lnSpc>
                <a:spcPct val="100000"/>
              </a:lnSpc>
              <a:spcBef>
                <a:spcPts val="0"/>
              </a:spcBef>
              <a:buSzPct val="50000"/>
              <a:defRPr sz="900"/>
            </a:lvl3pPr>
            <a:lvl4pPr marL="411480" indent="-102870">
              <a:lnSpc>
                <a:spcPct val="100000"/>
              </a:lnSpc>
              <a:spcBef>
                <a:spcPts val="0"/>
              </a:spcBef>
              <a:buSzPct val="50000"/>
              <a:defRPr sz="825"/>
            </a:lvl4pPr>
            <a:lvl5pPr indent="-102870">
              <a:buSzPct val="50000"/>
              <a:defRPr sz="825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68596" y="1956816"/>
            <a:ext cx="3785616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15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4950116" y="2944368"/>
            <a:ext cx="345643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200"/>
            </a:lvl1pPr>
            <a:lvl2pPr marL="205740" indent="-102870">
              <a:lnSpc>
                <a:spcPct val="100000"/>
              </a:lnSpc>
              <a:spcBef>
                <a:spcPts val="0"/>
              </a:spcBef>
              <a:buSzPct val="50000"/>
              <a:defRPr sz="1050"/>
            </a:lvl2pPr>
            <a:lvl3pPr marL="308610" indent="-102870">
              <a:lnSpc>
                <a:spcPct val="100000"/>
              </a:lnSpc>
              <a:spcBef>
                <a:spcPts val="0"/>
              </a:spcBef>
              <a:buSzPct val="50000"/>
              <a:defRPr sz="900"/>
            </a:lvl3pPr>
            <a:lvl4pPr marL="411480" indent="-102870">
              <a:lnSpc>
                <a:spcPct val="100000"/>
              </a:lnSpc>
              <a:spcBef>
                <a:spcPts val="0"/>
              </a:spcBef>
              <a:buSzPct val="50000"/>
              <a:defRPr sz="825"/>
            </a:lvl4pPr>
            <a:lvl5pPr indent="-102870">
              <a:buSzPct val="50000"/>
              <a:defRPr sz="825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5279217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278206" y="2106081"/>
            <a:ext cx="243717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3449425" y="2106081"/>
            <a:ext cx="243717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606054" y="2106081"/>
            <a:ext cx="243717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4350" y="1956816"/>
            <a:ext cx="243459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15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9516" y="2944368"/>
            <a:ext cx="20574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200"/>
            </a:lvl1pPr>
            <a:lvl2pPr marL="205740" indent="-102870">
              <a:lnSpc>
                <a:spcPct val="100000"/>
              </a:lnSpc>
              <a:spcBef>
                <a:spcPts val="0"/>
              </a:spcBef>
              <a:buSzPct val="50000"/>
              <a:defRPr sz="1050"/>
            </a:lvl2pPr>
            <a:lvl3pPr marL="308610" indent="-102870">
              <a:lnSpc>
                <a:spcPct val="100000"/>
              </a:lnSpc>
              <a:spcBef>
                <a:spcPts val="0"/>
              </a:spcBef>
              <a:buSzPct val="50000"/>
              <a:defRPr sz="900"/>
            </a:lvl3pPr>
            <a:lvl4pPr marL="411480" indent="-102870">
              <a:lnSpc>
                <a:spcPct val="100000"/>
              </a:lnSpc>
              <a:spcBef>
                <a:spcPts val="0"/>
              </a:spcBef>
              <a:buSzPct val="50000"/>
              <a:defRPr sz="825"/>
            </a:lvl4pPr>
            <a:lvl5pPr indent="-102870">
              <a:buSzPct val="50000"/>
              <a:defRPr sz="825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60420" y="1956816"/>
            <a:ext cx="243459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15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536905" y="2944368"/>
            <a:ext cx="20574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200"/>
            </a:lvl1pPr>
            <a:lvl2pPr marL="205740" indent="-102870">
              <a:lnSpc>
                <a:spcPct val="100000"/>
              </a:lnSpc>
              <a:spcBef>
                <a:spcPts val="0"/>
              </a:spcBef>
              <a:buSzPct val="50000"/>
              <a:defRPr sz="1050"/>
            </a:lvl2pPr>
            <a:lvl3pPr marL="308610" indent="-102870">
              <a:lnSpc>
                <a:spcPct val="100000"/>
              </a:lnSpc>
              <a:spcBef>
                <a:spcPts val="0"/>
              </a:spcBef>
              <a:buSzPct val="50000"/>
              <a:defRPr sz="900"/>
            </a:lvl3pPr>
            <a:lvl4pPr marL="411480" indent="-102870">
              <a:lnSpc>
                <a:spcPct val="100000"/>
              </a:lnSpc>
              <a:spcBef>
                <a:spcPts val="0"/>
              </a:spcBef>
              <a:buSzPct val="50000"/>
              <a:defRPr sz="825"/>
            </a:lvl4pPr>
            <a:lvl5pPr indent="-102870">
              <a:buSzPct val="50000"/>
              <a:defRPr sz="825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5916" y="1956816"/>
            <a:ext cx="243459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15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367436" y="2944368"/>
            <a:ext cx="20574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200"/>
            </a:lvl1pPr>
            <a:lvl2pPr marL="205740" indent="-102870">
              <a:lnSpc>
                <a:spcPct val="100000"/>
              </a:lnSpc>
              <a:spcBef>
                <a:spcPts val="0"/>
              </a:spcBef>
              <a:buSzPct val="50000"/>
              <a:defRPr sz="1050"/>
            </a:lvl2pPr>
            <a:lvl3pPr marL="308610" indent="-102870">
              <a:lnSpc>
                <a:spcPct val="100000"/>
              </a:lnSpc>
              <a:spcBef>
                <a:spcPts val="0"/>
              </a:spcBef>
              <a:buSzPct val="50000"/>
              <a:defRPr sz="900"/>
            </a:lvl3pPr>
            <a:lvl4pPr marL="411480" indent="-102870">
              <a:lnSpc>
                <a:spcPct val="100000"/>
              </a:lnSpc>
              <a:spcBef>
                <a:spcPts val="0"/>
              </a:spcBef>
              <a:buSzPct val="50000"/>
              <a:defRPr sz="825"/>
            </a:lvl4pPr>
            <a:lvl5pPr indent="-102870">
              <a:buSzPct val="50000"/>
              <a:defRPr sz="825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0495872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4050539" y="1198579"/>
            <a:ext cx="4585823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3897393" y="838201"/>
            <a:ext cx="4585823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518" y="1783080"/>
            <a:ext cx="3719866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263346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1416" y="2944368"/>
            <a:ext cx="3614166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54676" y="6400904"/>
            <a:ext cx="27432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3263346" y="6532618"/>
            <a:ext cx="27698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6350508" y="6527002"/>
            <a:ext cx="2793492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70194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796925" y="1161412"/>
            <a:ext cx="766583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643779" y="800101"/>
            <a:ext cx="766583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286" y="1901952"/>
            <a:ext cx="3655314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45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286" y="3108960"/>
            <a:ext cx="2935224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750"/>
              </a:spcBef>
              <a:buNone/>
              <a:defRPr sz="1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32612" y="812292"/>
            <a:ext cx="3477006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35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304807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84505375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65081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707027" y="6394245"/>
            <a:ext cx="3888769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8686719" y="6394245"/>
            <a:ext cx="453685" cy="365125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48203" y="1628800"/>
            <a:ext cx="8029589" cy="1175849"/>
          </a:xfrm>
        </p:spPr>
        <p:txBody>
          <a:bodyPr anchor="b">
            <a:noAutofit/>
          </a:bodyPr>
          <a:lstStyle>
            <a:lvl1pPr algn="ctr">
              <a:defRPr sz="2700" spc="75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8203" y="2948947"/>
            <a:ext cx="8029589" cy="216024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218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/>
          <p:cNvSpPr/>
          <p:nvPr userDrawn="1"/>
        </p:nvSpPr>
        <p:spPr>
          <a:xfrm>
            <a:off x="469941" y="1192422"/>
            <a:ext cx="3286648" cy="4381817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969721" y="1858737"/>
            <a:ext cx="2287089" cy="3049187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054397" y="1988841"/>
            <a:ext cx="4725935" cy="291032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566207" y="2558904"/>
            <a:ext cx="3240641" cy="1770197"/>
          </a:xfrm>
          <a:prstGeom prst="rect">
            <a:avLst/>
          </a:prstGeom>
        </p:spPr>
        <p:txBody>
          <a:bodyPr anchor="ctr"/>
          <a:lstStyle>
            <a:lvl1pPr algn="ctr">
              <a:defRPr sz="3300" spc="75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510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V="1">
            <a:off x="1196691" y="1223947"/>
            <a:ext cx="6368401" cy="48112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4324451" y="3759037"/>
            <a:ext cx="4341642" cy="1205853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2700" spc="75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324451" y="4989174"/>
            <a:ext cx="4341642" cy="105011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0" name="グループ化 19"/>
          <p:cNvGrpSpPr/>
          <p:nvPr userDrawn="1"/>
        </p:nvGrpSpPr>
        <p:grpSpPr>
          <a:xfrm>
            <a:off x="1241731" y="4479117"/>
            <a:ext cx="1957497" cy="390043"/>
            <a:chOff x="4732716" y="5998594"/>
            <a:chExt cx="2970330" cy="443931"/>
          </a:xfrm>
        </p:grpSpPr>
        <p:sp>
          <p:nvSpPr>
            <p:cNvPr id="18" name="直角三角形 17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86350" y="4460161"/>
            <a:ext cx="1408675" cy="39004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3087096" y="3087917"/>
            <a:ext cx="1957497" cy="390043"/>
            <a:chOff x="4732716" y="5998594"/>
            <a:chExt cx="2970330" cy="443931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3131715" y="3068961"/>
            <a:ext cx="1408675" cy="39004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4999975" y="1647757"/>
            <a:ext cx="1957497" cy="390043"/>
            <a:chOff x="4732716" y="5998594"/>
            <a:chExt cx="2970330" cy="443931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044593" y="1628800"/>
            <a:ext cx="1408675" cy="39004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701234" y="3669301"/>
            <a:ext cx="2569421" cy="565983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18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587695" y="2291306"/>
            <a:ext cx="2569421" cy="565983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18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500573" y="848714"/>
            <a:ext cx="2569421" cy="565983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1800" spc="1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83632" y="4089073"/>
            <a:ext cx="3060605" cy="39004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2074006" y="2708921"/>
            <a:ext cx="3060605" cy="39004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3986884" y="1268760"/>
            <a:ext cx="3060605" cy="39004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4301946" y="4929167"/>
            <a:ext cx="4842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-847383" y="6789135"/>
            <a:ext cx="717440" cy="956504"/>
            <a:chOff x="-1694619" y="10183702"/>
            <a:chExt cx="1434756" cy="1434756"/>
          </a:xfrm>
        </p:grpSpPr>
        <p:pic>
          <p:nvPicPr>
            <p:cNvPr id="12" name="図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501904">
              <a:off x="-1694619" y="10183702"/>
              <a:ext cx="1434756" cy="1434756"/>
            </a:xfrm>
            <a:prstGeom prst="rect">
              <a:avLst/>
            </a:prstGeom>
          </p:spPr>
        </p:pic>
        <p:sp>
          <p:nvSpPr>
            <p:cNvPr id="2" name="Up Arrow 1"/>
            <p:cNvSpPr/>
            <p:nvPr userDrawn="1"/>
          </p:nvSpPr>
          <p:spPr>
            <a:xfrm rot="3428742">
              <a:off x="-951450" y="10362513"/>
              <a:ext cx="585065" cy="720080"/>
            </a:xfrm>
            <a:prstGeom prst="upArrow">
              <a:avLst/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314396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20755"/>
            <a:ext cx="8229600" cy="4905409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707027" y="6394245"/>
            <a:ext cx="3888769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105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86719" y="6394245"/>
            <a:ext cx="453685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16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直角三角形 7"/>
          <p:cNvSpPr/>
          <p:nvPr userDrawn="1"/>
        </p:nvSpPr>
        <p:spPr>
          <a:xfrm rot="10800000">
            <a:off x="8211690" y="-913"/>
            <a:ext cx="932310" cy="1566926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7106816" y="-914"/>
            <a:ext cx="2047905" cy="1299677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265974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59" r:id="rId21"/>
    <p:sldLayoutId id="2147483760" r:id="rId22"/>
    <p:sldLayoutId id="2147483761" r:id="rId23"/>
    <p:sldLayoutId id="2147483762" r:id="rId24"/>
    <p:sldLayoutId id="2147483763" r:id="rId25"/>
    <p:sldLayoutId id="2147483764" r:id="rId26"/>
    <p:sldLayoutId id="2147483765" r:id="rId27"/>
    <p:sldLayoutId id="2147483766" r:id="rId28"/>
    <p:sldLayoutId id="2147483767" r:id="rId29"/>
    <p:sldLayoutId id="2147483768" r:id="rId30"/>
    <p:sldLayoutId id="2147483769" r:id="rId31"/>
    <p:sldLayoutId id="2147483770" r:id="rId32"/>
    <p:sldLayoutId id="2147483771" r:id="rId33"/>
    <p:sldLayoutId id="2147483772" r:id="rId34"/>
    <p:sldLayoutId id="2147483773" r:id="rId35"/>
    <p:sldLayoutId id="2147483774" r:id="rId36"/>
    <p:sldLayoutId id="2147483775" r:id="rId37"/>
    <p:sldLayoutId id="2147483776" r:id="rId38"/>
    <p:sldLayoutId id="2147483777" r:id="rId39"/>
    <p:sldLayoutId id="2147483778" r:id="rId40"/>
    <p:sldLayoutId id="2147483779" r:id="rId41"/>
    <p:sldLayoutId id="2147483780" r:id="rId42"/>
    <p:sldLayoutId id="2147483781" r:id="rId43"/>
    <p:sldLayoutId id="2147483782" r:id="rId44"/>
    <p:sldLayoutId id="2147483783" r:id="rId45"/>
    <p:sldLayoutId id="2147483784" r:id="rId46"/>
    <p:sldLayoutId id="2147483785" r:id="rId47"/>
    <p:sldLayoutId id="2147483786" r:id="rId48"/>
    <p:sldLayoutId id="2147483787" r:id="rId49"/>
    <p:sldLayoutId id="2147483788" r:id="rId50"/>
    <p:sldLayoutId id="2147483789" r:id="rId5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  <p:hf hdr="0" ftr="0" dt="0"/>
  <p:txStyles>
    <p:titleStyle>
      <a:lvl1pPr algn="l" defTabSz="816377" rtl="0" eaLnBrk="1" latinLnBrk="0" hangingPunct="1">
        <a:spcBef>
          <a:spcPct val="0"/>
        </a:spcBef>
        <a:buNone/>
        <a:defRPr sz="3000" kern="1200" spc="1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816377" rtl="0" eaLnBrk="1" latinLnBrk="0" hangingPunct="1">
        <a:spcBef>
          <a:spcPct val="20000"/>
        </a:spcBef>
        <a:buFont typeface="Arial" panose="020B0604020202020204" pitchFamily="34" charset="0"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63306" indent="-255118" algn="l" defTabSz="816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471" indent="-204094" algn="l" defTabSz="816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659" indent="-204094" algn="l" defTabSz="816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847" indent="-204094" algn="l" defTabSz="816377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035" indent="-204094" algn="l" defTabSz="816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23" indent="-204094" algn="l" defTabSz="816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11" indent="-204094" algn="l" defTabSz="816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00" indent="-204094" algn="l" defTabSz="816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7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88" algn="l" defTabSz="81637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77" algn="l" defTabSz="81637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65" algn="l" defTabSz="81637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53" algn="l" defTabSz="81637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41" algn="l" defTabSz="81637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29" algn="l" defTabSz="81637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17" algn="l" defTabSz="81637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06" algn="l" defTabSz="81637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" y="512064"/>
            <a:ext cx="7434072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71859" y="6400904"/>
            <a:ext cx="4800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23360" y="6400904"/>
            <a:ext cx="10972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650" y="6400904"/>
            <a:ext cx="27432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75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6286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903769" y="6535885"/>
            <a:ext cx="31203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5101590" y="6528812"/>
            <a:ext cx="2880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8457256" y="6528816"/>
            <a:ext cx="68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hf hdr="0"/>
  <p:txStyles>
    <p:titleStyle>
      <a:lvl1pPr algn="ctr" defTabSz="685800" rtl="0" eaLnBrk="1" latinLnBrk="0" hangingPunct="1">
        <a:lnSpc>
          <a:spcPct val="10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Interview%20questions%20-%20General.docx" TargetMode="External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b.com.bd/" TargetMode="External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446390" y="2596618"/>
            <a:ext cx="8371657" cy="832382"/>
          </a:xfrm>
        </p:spPr>
        <p:txBody>
          <a:bodyPr/>
          <a:lstStyle/>
          <a:p>
            <a:r>
              <a:rPr kumimoji="1" lang="en-US" altLang="ja-JP" sz="4000" dirty="0"/>
              <a:t>WELCOME</a:t>
            </a:r>
            <a:endParaRPr kumimoji="1" lang="ja-JP" alt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269" y="1066800"/>
            <a:ext cx="739461" cy="823031"/>
          </a:xfrm>
          <a:prstGeom prst="rect">
            <a:avLst/>
          </a:prstGeom>
        </p:spPr>
      </p:pic>
      <p:sp>
        <p:nvSpPr>
          <p:cNvPr id="6" name="タイトル 10"/>
          <p:cNvSpPr txBox="1">
            <a:spLocks/>
          </p:cNvSpPr>
          <p:nvPr/>
        </p:nvSpPr>
        <p:spPr>
          <a:xfrm>
            <a:off x="446390" y="3719596"/>
            <a:ext cx="8371657" cy="832382"/>
          </a:xfrm>
          <a:prstGeom prst="rect">
            <a:avLst/>
          </a:prstGeom>
        </p:spPr>
        <p:txBody>
          <a:bodyPr anchor="b"/>
          <a:lstStyle>
            <a:lvl1pPr algn="ctr" defTabSz="1632753" rtl="0" eaLnBrk="1" latinLnBrk="0" hangingPunct="1">
              <a:spcBef>
                <a:spcPct val="0"/>
              </a:spcBef>
              <a:buNone/>
              <a:defRPr sz="9600" kern="1200" spc="15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16377"/>
            <a:r>
              <a:rPr kumimoji="1" lang="en-US" altLang="ja-JP" sz="3300" spc="0" dirty="0" err="1">
                <a:solidFill>
                  <a:srgbClr val="00B050"/>
                </a:solidFill>
                <a:latin typeface="Roboto Condensed Light"/>
              </a:rPr>
              <a:t>IsDB</a:t>
            </a:r>
            <a:r>
              <a:rPr kumimoji="1" lang="en-US" altLang="ja-JP" sz="3300" spc="0" dirty="0">
                <a:solidFill>
                  <a:srgbClr val="00B050"/>
                </a:solidFill>
                <a:latin typeface="Roboto Condensed Light"/>
              </a:rPr>
              <a:t>-BISEW</a:t>
            </a:r>
            <a:endParaRPr kumimoji="1" lang="ja-JP" altLang="en-US" sz="3300" spc="0" dirty="0">
              <a:solidFill>
                <a:srgbClr val="00B050"/>
              </a:solidFill>
              <a:latin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424153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Individual Skills 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33" y="2133600"/>
            <a:ext cx="8271933" cy="4191000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You should have excellent communication skills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Fluent in English, written and spoken.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Strong operational execution and ability to collaborate with colleagues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Proactive &amp; adaptable to fast-changing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2491760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Individual Skills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6" y="2057400"/>
            <a:ext cx="8873067" cy="4343400"/>
          </a:xfrm>
        </p:spPr>
        <p:txBody>
          <a:bodyPr>
            <a:normAutofit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ell MT" panose="02020503060305020303" pitchFamily="18" charset="0"/>
                <a:cs typeface="Calibri" panose="020F0502020204030204" pitchFamily="34" charset="0"/>
              </a:rPr>
              <a:t>Strategic thinker who thrives in developing long-term technical solution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ell MT" panose="02020503060305020303" pitchFamily="18" charset="0"/>
                <a:cs typeface="Calibri" panose="020F0502020204030204" pitchFamily="34" charset="0"/>
              </a:rPr>
              <a:t>Ability to multitask, solve problems, and self-motivated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ell MT" panose="02020503060305020303" pitchFamily="18" charset="0"/>
                <a:cs typeface="Calibri" panose="020F0502020204030204" pitchFamily="34" charset="0"/>
              </a:rPr>
              <a:t>Has a quick learning approach: fail fast, learn fast, improve fast–if it works, keep it, otherwise dump it</a:t>
            </a:r>
          </a:p>
        </p:txBody>
      </p:sp>
    </p:spTree>
    <p:extLst>
      <p:ext uri="{BB962C8B-B14F-4D97-AF65-F5344CB8AC3E}">
        <p14:creationId xmlns:p14="http://schemas.microsoft.com/office/powerpoint/2010/main" val="52267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Placement Cell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599" cy="4419600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Bell MT" panose="02020503060305020303" pitchFamily="18" charset="0"/>
              </a:rPr>
              <a:t>Placement cell sends CVs from Career Hub only.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Bell MT" panose="02020503060305020303" pitchFamily="18" charset="0"/>
              </a:rPr>
              <a:t>Trainees must always be in  touch with placement cell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Bell MT" panose="02020503060305020303" pitchFamily="18" charset="0"/>
              </a:rPr>
              <a:t>Attending a job interview arranged by the placement cell is a must.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Bell MT" panose="02020503060305020303" pitchFamily="18" charset="0"/>
              </a:rPr>
              <a:t>Cause of failing to attend the interview must be informed to the placement cell in advance.</a:t>
            </a:r>
          </a:p>
          <a:p>
            <a:pPr algn="just"/>
            <a:endParaRPr lang="en-US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130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762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b="1" dirty="0">
                <a:solidFill>
                  <a:schemeClr val="tx1"/>
                </a:solidFill>
              </a:rPr>
              <a:t>Important </a:t>
            </a:r>
            <a:r>
              <a:rPr lang="en-US" altLang="en-US" sz="4000" b="1" dirty="0">
                <a:solidFill>
                  <a:schemeClr val="tx1"/>
                </a:solidFill>
                <a:latin typeface="Bell MT" panose="02020503060305020303" pitchFamily="18" charset="0"/>
              </a:rPr>
              <a:t>Advise</a:t>
            </a:r>
            <a:r>
              <a:rPr lang="en-US" altLang="en-US" sz="4000" b="1" dirty="0">
                <a:solidFill>
                  <a:schemeClr val="tx1"/>
                </a:solidFill>
              </a:rPr>
              <a:t>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686800" cy="4495800"/>
          </a:xfrm>
        </p:spPr>
        <p:txBody>
          <a:bodyPr rtlCol="0">
            <a:normAutofit fontScale="85000" lnSpcReduction="20000"/>
          </a:bodyPr>
          <a:lstStyle/>
          <a:p>
            <a:pPr marL="457200" indent="-457200" algn="just" eaLnBrk="1" fontAlgn="auto" hangingPunct="1">
              <a:lnSpc>
                <a:spcPct val="17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600" b="1" dirty="0">
                <a:solidFill>
                  <a:schemeClr val="tx1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Send an email / SMS of your interview information to Placement Cell (Interview date, Trainee ID, organization name) for tracking; </a:t>
            </a:r>
          </a:p>
          <a:p>
            <a:pPr marL="457200" indent="-457200" algn="just" eaLnBrk="1" fontAlgn="auto" hangingPunct="1">
              <a:lnSpc>
                <a:spcPct val="17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600" b="1" dirty="0">
                <a:solidFill>
                  <a:schemeClr val="tx1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Inform the placement cell about your written exam date, organization name and Trainee ID;</a:t>
            </a:r>
          </a:p>
          <a:p>
            <a:pPr marL="457200" indent="-457200" algn="just" eaLnBrk="1" fontAlgn="auto" hangingPunct="1">
              <a:lnSpc>
                <a:spcPct val="17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600" b="1" dirty="0">
                <a:solidFill>
                  <a:schemeClr val="tx1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If you are placed then immediately inform Placement Cell; </a:t>
            </a:r>
          </a:p>
          <a:p>
            <a:pPr marL="457200" indent="-457200" algn="just" eaLnBrk="1" fontAlgn="auto" hangingPunct="1">
              <a:lnSpc>
                <a:spcPct val="17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600" b="1" dirty="0">
                <a:solidFill>
                  <a:schemeClr val="tx1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Send your appointment letter hard copy or send scan copy after getting job to the Placement Cell.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8404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801010" y="126811"/>
            <a:ext cx="7442200" cy="863789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GB" sz="3600" b="1" u="sng" dirty="0">
                <a:solidFill>
                  <a:schemeClr val="tx1"/>
                </a:solidFill>
                <a:latin typeface="Bell MT" panose="02020503060305020303" pitchFamily="18" charset="0"/>
              </a:rPr>
              <a:t>General Question for Interview </a:t>
            </a:r>
            <a:endParaRPr lang="en-US" altLang="en-US" sz="3600" u="sng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51816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GB" sz="1800" dirty="0">
                <a:latin typeface="Bell MT" panose="02020503060305020303" pitchFamily="18" charset="0"/>
                <a:cs typeface="Arial" panose="020B0604020202020204" pitchFamily="34" charset="0"/>
              </a:rPr>
              <a:t>Tell us something about yourself;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1800" dirty="0">
                <a:latin typeface="Bell MT" panose="02020503060305020303" pitchFamily="18" charset="0"/>
                <a:cs typeface="Arial" panose="020B0604020202020204" pitchFamily="34" charset="0"/>
              </a:rPr>
              <a:t>What is your expected salary?</a:t>
            </a:r>
          </a:p>
          <a:p>
            <a:pPr algn="just" eaLnBrk="1" hangingPunct="1">
              <a:lnSpc>
                <a:spcPct val="150000"/>
              </a:lnSpc>
            </a:pPr>
            <a:r>
              <a:rPr lang="en-GB" sz="1800" dirty="0">
                <a:latin typeface="Bell MT" panose="02020503060305020303" pitchFamily="18" charset="0"/>
                <a:cs typeface="Arial" panose="020B0604020202020204" pitchFamily="34" charset="0"/>
              </a:rPr>
              <a:t>Why do you want to work here?</a:t>
            </a:r>
            <a:endParaRPr lang="en-US" sz="1800" dirty="0">
              <a:latin typeface="Bell MT" panose="02020503060305020303" pitchFamily="18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What are your strength &amp;  weaknesses?</a:t>
            </a:r>
          </a:p>
          <a:p>
            <a:pPr algn="just" eaLnBrk="1" hangingPunct="1">
              <a:lnSpc>
                <a:spcPct val="150000"/>
              </a:lnSpc>
            </a:pPr>
            <a:r>
              <a:rPr lang="en-GB" sz="1800" dirty="0">
                <a:latin typeface="Bell MT" panose="02020503060305020303" pitchFamily="18" charset="0"/>
                <a:cs typeface="Arial" panose="020B0604020202020204" pitchFamily="34" charset="0"/>
              </a:rPr>
              <a:t>Where do you see yourself in five years’ time?</a:t>
            </a:r>
            <a:endParaRPr lang="en-US" sz="1800" dirty="0">
              <a:latin typeface="Bell MT" panose="02020503060305020303" pitchFamily="18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Why should we hire you?</a:t>
            </a:r>
          </a:p>
          <a:p>
            <a:pPr eaLnBrk="1" hangingPunct="1">
              <a:lnSpc>
                <a:spcPct val="150000"/>
              </a:lnSpc>
            </a:pPr>
            <a:r>
              <a:rPr lang="en-GB" sz="1800" dirty="0">
                <a:latin typeface="Bell MT" panose="02020503060305020303" pitchFamily="18" charset="0"/>
                <a:cs typeface="Arial" panose="020B0604020202020204" pitchFamily="34" charset="0"/>
              </a:rPr>
              <a:t>What do you know about this organization</a:t>
            </a:r>
            <a:r>
              <a:rPr lang="en-GB" sz="1800" dirty="0">
                <a:latin typeface="Bell MT" panose="02020503060305020303" pitchFamily="18" charset="0"/>
              </a:rPr>
              <a:t>?</a:t>
            </a:r>
            <a:endParaRPr lang="en-US" altLang="en-US" sz="1800" dirty="0">
              <a:solidFill>
                <a:schemeClr val="tx1"/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Note: </a:t>
            </a:r>
            <a:r>
              <a:rPr lang="en-US" altLang="en-US" sz="1800" i="1" dirty="0">
                <a:solidFill>
                  <a:schemeClr val="tx1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Try to collect more sample question from placed graduates, Instructor and course consultant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58839" y="6429315"/>
            <a:ext cx="3926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hlinkClick r:id="rId2" action="ppaction://hlinkfile"/>
              </a:rPr>
              <a:t>Possible Answers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5406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b="1" u="sng" dirty="0">
                <a:solidFill>
                  <a:schemeClr val="tx1"/>
                </a:solidFill>
                <a:latin typeface="Bell MT" panose="02020503060305020303" pitchFamily="18" charset="0"/>
              </a:rPr>
              <a:t>Important Advices 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8102600" cy="4191000"/>
          </a:xfrm>
        </p:spPr>
        <p:txBody>
          <a:bodyPr>
            <a:no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Some organizations have specific salary structures;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Do not think about salary first, think about your task;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Initial salary structure may be lower than expected;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Salary will be increased rapidly;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Don’t expect a high salary as a fresher;</a:t>
            </a:r>
          </a:p>
        </p:txBody>
      </p:sp>
    </p:spTree>
    <p:extLst>
      <p:ext uri="{BB962C8B-B14F-4D97-AF65-F5344CB8AC3E}">
        <p14:creationId xmlns:p14="http://schemas.microsoft.com/office/powerpoint/2010/main" val="597119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752600"/>
            <a:ext cx="8077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  <a:defRPr/>
            </a:pPr>
            <a:r>
              <a:rPr lang="en-US" sz="3200" dirty="0">
                <a:latin typeface="Bell MT" panose="02020503060305020303" pitchFamily="18" charset="0"/>
              </a:rPr>
              <a:t>http://www.bdjobs.com/</a:t>
            </a:r>
          </a:p>
          <a:p>
            <a:pPr marL="514350" indent="-514350">
              <a:buFont typeface="Wingdings" panose="05000000000000000000" pitchFamily="2" charset="2"/>
              <a:buChar char="Ø"/>
              <a:defRPr/>
            </a:pPr>
            <a:r>
              <a:rPr lang="en-US" sz="3200" dirty="0">
                <a:latin typeface="Bell MT" panose="02020503060305020303" pitchFamily="18" charset="0"/>
              </a:rPr>
              <a:t>https://www.linkedin.com/jobs/</a:t>
            </a:r>
          </a:p>
          <a:p>
            <a:pPr marL="514350" indent="-514350">
              <a:buFont typeface="Wingdings" panose="05000000000000000000" pitchFamily="2" charset="2"/>
              <a:buChar char="Ø"/>
              <a:defRPr/>
            </a:pPr>
            <a:r>
              <a:rPr lang="en-US" sz="3200" dirty="0">
                <a:latin typeface="Bell MT" panose="02020503060305020303" pitchFamily="18" charset="0"/>
              </a:rPr>
              <a:t>http://Facebook.com</a:t>
            </a:r>
          </a:p>
          <a:p>
            <a:pPr marL="514350" indent="-514350">
              <a:buFont typeface="Wingdings" panose="05000000000000000000" pitchFamily="2" charset="2"/>
              <a:buChar char="Ø"/>
              <a:defRPr/>
            </a:pPr>
            <a:r>
              <a:rPr lang="en-US" sz="3200" dirty="0">
                <a:latin typeface="Bell MT" panose="02020503060305020303" pitchFamily="18" charset="0"/>
                <a:hlinkClick r:id="rId2"/>
              </a:rPr>
              <a:t>http://www.job.com.bd/</a:t>
            </a:r>
            <a:endParaRPr lang="en-US" sz="3200" dirty="0">
              <a:latin typeface="Bell MT" panose="02020503060305020303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Ø"/>
              <a:defRPr/>
            </a:pPr>
            <a:r>
              <a:rPr lang="en-US" sz="3200" dirty="0">
                <a:latin typeface="Bell MT" panose="02020503060305020303" pitchFamily="18" charset="0"/>
              </a:rPr>
              <a:t>https://www.careerjet.com.bd/</a:t>
            </a:r>
          </a:p>
          <a:p>
            <a:pPr marL="514350" indent="-514350">
              <a:buFont typeface="Wingdings" panose="05000000000000000000" pitchFamily="2" charset="2"/>
              <a:buChar char="Ø"/>
              <a:defRPr/>
            </a:pPr>
            <a:r>
              <a:rPr lang="en-US" sz="3200" dirty="0">
                <a:latin typeface="Bell MT" panose="02020503060305020303" pitchFamily="18" charset="0"/>
              </a:rPr>
              <a:t>www.bdnews24.com/classifieds/jobs</a:t>
            </a:r>
          </a:p>
          <a:p>
            <a:pPr marL="514350" indent="-514350">
              <a:buFont typeface="Wingdings" panose="05000000000000000000" pitchFamily="2" charset="2"/>
              <a:buChar char="Ø"/>
              <a:defRPr/>
            </a:pPr>
            <a:r>
              <a:rPr lang="en-US" sz="3200" dirty="0">
                <a:latin typeface="Bell MT" panose="02020503060305020303" pitchFamily="18" charset="0"/>
              </a:rPr>
              <a:t>www.uncareer.net/country/Bangladesh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304800"/>
            <a:ext cx="565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latin typeface="Bell MT" panose="02020503060305020303" pitchFamily="18" charset="0"/>
              </a:rPr>
              <a:t>List of Jobs Sites</a:t>
            </a:r>
          </a:p>
        </p:txBody>
      </p:sp>
    </p:spTree>
    <p:extLst>
      <p:ext uri="{BB962C8B-B14F-4D97-AF65-F5344CB8AC3E}">
        <p14:creationId xmlns:p14="http://schemas.microsoft.com/office/powerpoint/2010/main" val="1909466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895600"/>
            <a:ext cx="800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</a:rPr>
              <a:t>http://www.indiabix.com/ (IQ test question and logical questions)</a:t>
            </a:r>
          </a:p>
          <a:p>
            <a:pPr algn="ctr">
              <a:defRPr/>
            </a:pPr>
            <a:endParaRPr lang="en-US" sz="3200" b="1" dirty="0">
              <a:solidFill>
                <a:srgbClr val="7030A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8382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Bell MT" panose="02020503060305020303" pitchFamily="18" charset="0"/>
              </a:rPr>
              <a:t>List of important Study site</a:t>
            </a:r>
          </a:p>
        </p:txBody>
      </p:sp>
    </p:spTree>
    <p:extLst>
      <p:ext uri="{BB962C8B-B14F-4D97-AF65-F5344CB8AC3E}">
        <p14:creationId xmlns:p14="http://schemas.microsoft.com/office/powerpoint/2010/main" val="3161917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8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341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5122" y="503274"/>
            <a:ext cx="7288212" cy="588589"/>
          </a:xfrm>
        </p:spPr>
        <p:txBody>
          <a:bodyPr>
            <a:noAutofit/>
          </a:bodyPr>
          <a:lstStyle/>
          <a:p>
            <a:r>
              <a:rPr lang="en-GB" altLang="en-US" sz="36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CV updating process in </a:t>
            </a:r>
            <a:r>
              <a:rPr lang="en-GB" altLang="en-US" sz="3600" b="1" u="sng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CareerHub</a:t>
            </a:r>
            <a:endParaRPr lang="en-US" altLang="en-US" sz="3600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5133" y="4495800"/>
            <a:ext cx="7281334" cy="9360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603957"/>
            <a:ext cx="8077200" cy="14465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you face any problem during updating your CV, Please Contact with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CareerHub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Admin at Show &amp; Tell.</a:t>
            </a:r>
          </a:p>
          <a:p>
            <a:pPr algn="ctr"/>
            <a:endParaRPr lang="en-US" sz="2000" dirty="0"/>
          </a:p>
          <a:p>
            <a:pPr algn="ctr"/>
            <a:r>
              <a:rPr lang="en-US" sz="2800" b="1" dirty="0">
                <a:latin typeface="Arial Black" panose="020B0A04020102020204" pitchFamily="34" charset="0"/>
              </a:rPr>
              <a:t>Mr. Azad - 01717- 842424</a:t>
            </a:r>
          </a:p>
        </p:txBody>
      </p:sp>
    </p:spTree>
    <p:extLst>
      <p:ext uri="{BB962C8B-B14F-4D97-AF65-F5344CB8AC3E}">
        <p14:creationId xmlns:p14="http://schemas.microsoft.com/office/powerpoint/2010/main" val="132243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0" r="12570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86331" y="2254504"/>
            <a:ext cx="3981269" cy="488696"/>
          </a:xfrm>
        </p:spPr>
        <p:txBody>
          <a:bodyPr/>
          <a:lstStyle/>
          <a:p>
            <a:pPr algn="ctr"/>
            <a:r>
              <a:rPr lang="en-US" sz="2400" b="1" spc="0" dirty="0">
                <a:latin typeface="Arial Narrow" panose="020B0606020202030204" pitchFamily="34" charset="0"/>
              </a:rPr>
              <a:t>Grooming Session</a:t>
            </a:r>
            <a:endParaRPr lang="en-US" sz="2000" b="1" spc="0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352800" y="3350235"/>
            <a:ext cx="5181600" cy="1417781"/>
          </a:xfrm>
        </p:spPr>
        <p:txBody>
          <a:bodyPr/>
          <a:lstStyle/>
          <a:p>
            <a:pPr algn="just"/>
            <a:r>
              <a:rPr lang="en-US" sz="2000" b="1" i="1" dirty="0">
                <a:solidFill>
                  <a:schemeClr val="accent4"/>
                </a:solidFill>
                <a:latin typeface="Bell MT" panose="02020503060305020303" pitchFamily="18" charset="0"/>
              </a:rPr>
              <a:t>Introductory Speech</a:t>
            </a:r>
          </a:p>
          <a:p>
            <a:pPr algn="just"/>
            <a:r>
              <a:rPr lang="en-US" sz="2000" b="1" i="1" dirty="0">
                <a:solidFill>
                  <a:srgbClr val="00B050"/>
                </a:solidFill>
                <a:latin typeface="Bell MT" panose="02020503060305020303" pitchFamily="18" charset="0"/>
              </a:rPr>
              <a:t>Md. Helalur Rahman &amp; </a:t>
            </a:r>
            <a:r>
              <a:rPr lang="en-US" sz="2000" b="1" i="1" dirty="0">
                <a:solidFill>
                  <a:srgbClr val="00B0F0"/>
                </a:solidFill>
                <a:latin typeface="Bell MT" panose="02020503060305020303" pitchFamily="18" charset="0"/>
              </a:rPr>
              <a:t>Md</a:t>
            </a:r>
            <a:r>
              <a:rPr lang="en-US" sz="2000" b="1" i="1" dirty="0">
                <a:solidFill>
                  <a:srgbClr val="00B050"/>
                </a:solidFill>
                <a:latin typeface="Bell MT" panose="02020503060305020303" pitchFamily="18" charset="0"/>
              </a:rPr>
              <a:t>. </a:t>
            </a:r>
            <a:r>
              <a:rPr lang="en-US" sz="2000" b="1" i="1" dirty="0" err="1">
                <a:solidFill>
                  <a:srgbClr val="00B0F0"/>
                </a:solidFill>
                <a:latin typeface="Bell MT" panose="02020503060305020303" pitchFamily="18" charset="0"/>
              </a:rPr>
              <a:t>Shariful</a:t>
            </a:r>
            <a:r>
              <a:rPr lang="en-US" sz="2000" b="1" i="1" dirty="0">
                <a:solidFill>
                  <a:srgbClr val="00B0F0"/>
                </a:solidFill>
                <a:latin typeface="Bell MT" panose="02020503060305020303" pitchFamily="18" charset="0"/>
              </a:rPr>
              <a:t> Islam</a:t>
            </a:r>
          </a:p>
          <a:p>
            <a:pPr algn="just"/>
            <a:endParaRPr lang="en-US" sz="1400" b="1" i="1" dirty="0">
              <a:solidFill>
                <a:srgbClr val="00B050"/>
              </a:solidFill>
            </a:endParaRPr>
          </a:p>
        </p:txBody>
      </p:sp>
      <p:pic>
        <p:nvPicPr>
          <p:cNvPr id="6" name="Picture Placeholder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5" t="-3774" r="-3092" b="618"/>
          <a:stretch/>
        </p:blipFill>
        <p:spPr>
          <a:xfrm>
            <a:off x="4197130" y="152400"/>
            <a:ext cx="832070" cy="94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2416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534400" cy="64008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Send an email/SMS of your interview information to Placement Executive (Your Interview date, Trainee id, Name, Mobile Number &amp; organization name) for tracking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ctr"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If you are placed then you have to inform us.  </a:t>
            </a:r>
          </a:p>
          <a:p>
            <a:pPr>
              <a:defRPr/>
            </a:pPr>
            <a:endParaRPr lang="en-US" sz="2800" b="1" dirty="0">
              <a:solidFill>
                <a:srgbClr val="7030A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29C99-580C-C1CF-1AD4-826B3894A55E}"/>
              </a:ext>
            </a:extLst>
          </p:cNvPr>
          <p:cNvSpPr txBox="1"/>
          <p:nvPr/>
        </p:nvSpPr>
        <p:spPr>
          <a:xfrm>
            <a:off x="4800600" y="3055257"/>
            <a:ext cx="3962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buNone/>
              <a:defRPr/>
            </a:pP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</a:rPr>
              <a:t>Mr. Shariful Islam</a:t>
            </a:r>
          </a:p>
          <a:p>
            <a:pPr marL="0" indent="0" algn="r">
              <a:buNone/>
              <a:defRPr/>
            </a:pP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</a:rPr>
              <a:t>Placement Officer</a:t>
            </a:r>
          </a:p>
          <a:p>
            <a:pPr marL="0" indent="0" algn="r">
              <a:buNone/>
              <a:defRPr/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01552-450991</a:t>
            </a:r>
          </a:p>
          <a:p>
            <a:pPr marL="0" indent="0" algn="r">
              <a:buNone/>
              <a:defRPr/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sharif@isdb-bisew.org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92DF4-4206-C0DD-8E94-8E51276AA1A2}"/>
              </a:ext>
            </a:extLst>
          </p:cNvPr>
          <p:cNvSpPr txBox="1"/>
          <p:nvPr/>
        </p:nvSpPr>
        <p:spPr>
          <a:xfrm>
            <a:off x="195943" y="3080657"/>
            <a:ext cx="46046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</a:rPr>
              <a:t>Mr. Helalur Rahman</a:t>
            </a:r>
          </a:p>
          <a:p>
            <a:pPr>
              <a:defRPr/>
            </a:pP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</a:rPr>
              <a:t>Program Officer (Placement) </a:t>
            </a:r>
          </a:p>
          <a:p>
            <a:pPr marL="0" indent="0">
              <a:buNone/>
              <a:defRPr/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01670-462007</a:t>
            </a:r>
          </a:p>
          <a:p>
            <a:pPr marL="0" indent="0">
              <a:buNone/>
              <a:defRPr/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helal@isdb-bisew.org</a:t>
            </a:r>
          </a:p>
        </p:txBody>
      </p:sp>
    </p:spTree>
    <p:extLst>
      <p:ext uri="{BB962C8B-B14F-4D97-AF65-F5344CB8AC3E}">
        <p14:creationId xmlns:p14="http://schemas.microsoft.com/office/powerpoint/2010/main" val="2415933314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t">
            <a:normAutofit/>
          </a:bodyPr>
          <a:lstStyle/>
          <a:p>
            <a:pPr algn="ctr">
              <a:defRPr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Finally Job Appointment Letter/Placement Confirmation document </a:t>
            </a: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 to:</a:t>
            </a:r>
            <a:r>
              <a:rPr lang="en-US" sz="4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: 01670-462007</a:t>
            </a:r>
            <a:r>
              <a:rPr lang="en-US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b="1" dirty="0">
                <a:solidFill>
                  <a:schemeClr val="accent4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helal@isdb-bisew.org</a:t>
            </a:r>
            <a:endParaRPr lang="en-US" dirty="0">
              <a:solidFill>
                <a:schemeClr val="accent4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724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 txBox="1">
            <a:spLocks noChangeArrowheads="1"/>
          </p:cNvSpPr>
          <p:nvPr/>
        </p:nvSpPr>
        <p:spPr bwMode="auto">
          <a:xfrm>
            <a:off x="1371600" y="2438400"/>
            <a:ext cx="6629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0" b="1" dirty="0">
                <a:latin typeface="+mn-lt"/>
                <a:cs typeface="Calibri" panose="020F0502020204030204" pitchFamily="34" charset="0"/>
              </a:rPr>
              <a:t>GOOD </a:t>
            </a:r>
            <a:r>
              <a:rPr lang="en-US" altLang="en-US" sz="2400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altLang="en-US" sz="8000" b="1" dirty="0">
                <a:latin typeface="+mn-lt"/>
                <a:cs typeface="Calibri" panose="020F0502020204030204" pitchFamily="34" charset="0"/>
              </a:rPr>
              <a:t>LUCK!</a:t>
            </a:r>
            <a:endParaRPr lang="en-US" altLang="en-US" sz="2400" dirty="0"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5734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EC6C6B-3341-CF5E-0F9F-09E1B9A2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sz="3100" u="sng" dirty="0">
                <a:latin typeface="Bell MT" panose="02020503060305020303" pitchFamily="18" charset="0"/>
              </a:rPr>
              <a:t>A Standard &amp; Complete CV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AD1237-E58B-BC38-7E76-819FD5E2B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2222287"/>
            <a:ext cx="7800600" cy="36365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Complete your CVs at Career 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Make sure you have added a recent photo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Fill in every field properly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Present and permanent address must be filled in detail (mention your House no, Rd, Area, Zip code, District, Police station,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Make sure your contact and email IDs are valid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EC6C6B-3341-CF5E-0F9F-09E1B9A2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	 </a:t>
            </a:r>
            <a:r>
              <a:rPr lang="en-US" u="sng" dirty="0">
                <a:latin typeface="Bell MT" panose="02020503060305020303" pitchFamily="18" charset="0"/>
              </a:rPr>
              <a:t>A Standard &amp; Complete CV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AD1237-E58B-BC38-7E76-819FD5E2B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438400"/>
            <a:ext cx="7619999" cy="36115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Insert your academic qualifications (Result Only Grade Point)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Add your projects &amp; related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Your role in the project (if group project)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Project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Tools and Technologies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Project duration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Portfolio / Project links ( If your project is online)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6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CAC6-3968-4D63-A855-09547BB0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  <a:latin typeface="Bell MT" panose="02020503060305020303" pitchFamily="18" charset="0"/>
              </a:rPr>
              <a:t>Your Must Attention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9AC71-9ED4-FA59-D386-5BD9C585DC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latin typeface="Bell MT" panose="02020503060305020303" pitchFamily="18" charset="0"/>
              </a:rPr>
              <a:t>Communicate with Placement Cell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50929C-496C-419D-93BC-D4ABBE462EF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Pursue scalable customer service through sustainable strategies​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Engage top-line web services with cutting-edge deliverables​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88B1D-28C5-C399-CA01-21BE7C5F1E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000" b="1" dirty="0">
                <a:latin typeface="Bell MT" panose="02020503060305020303" pitchFamily="18" charset="0"/>
              </a:rPr>
              <a:t>Interview Preparation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C5E498-99B3-E3F4-A9B8-F11B4B9B0F27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06490" y="3124201"/>
            <a:ext cx="2423159" cy="2790130"/>
          </a:xfrm>
        </p:spPr>
        <p:txBody>
          <a:bodyPr/>
          <a:lstStyle/>
          <a:p>
            <a:r>
              <a:rPr lang="en-US" sz="2000" dirty="0">
                <a:latin typeface="Bell MT" panose="02020503060305020303" pitchFamily="18" charset="0"/>
              </a:rPr>
              <a:t>Prepare yourself for the upcoming interview. The placement cell will assist you with your interview preparation and will take the proper action.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F0E5B-65CB-787C-C52A-2038EEA09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068" y="3368521"/>
            <a:ext cx="2425446" cy="2357318"/>
          </a:xfrm>
        </p:spPr>
        <p:txBody>
          <a:bodyPr/>
          <a:lstStyle/>
          <a:p>
            <a:r>
              <a:rPr lang="en-US" sz="1800" dirty="0">
                <a:latin typeface="Bell MT" panose="02020503060305020303" pitchFamily="18" charset="0"/>
              </a:rPr>
              <a:t>Always maintain communication with the placements cell. Don’t hide any information that affects your placement.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CADAC-D2BA-2781-21DF-E36A2D898F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000" b="1" dirty="0">
                <a:latin typeface="Bell MT" panose="02020503060305020303" pitchFamily="18" charset="0"/>
              </a:rPr>
              <a:t>Interview Call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Bell MT" panose="02020503060305020303" pitchFamily="18" charset="0"/>
              </a:rPr>
              <a:t>If you get an interview call communicate immediately with the placement cell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5633612-F774-0CAE-9E5C-D01184B4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8D0AFDD5-844D-364D-8AEC-50CF4D36D55D}" type="slidenum">
              <a:rPr lang="en-US">
                <a:solidFill>
                  <a:srgbClr val="000000"/>
                </a:solidFill>
                <a:latin typeface="Century Gothic"/>
              </a:rPr>
              <a:pPr defTabSz="685800"/>
              <a:t>5</a:t>
            </a:fld>
            <a:endParaRPr lang="en-US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C2B4FE06-34C7-A80C-5DBE-4F5168C9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 dirty="0">
                <a:solidFill>
                  <a:srgbClr val="000000"/>
                </a:solidFill>
                <a:latin typeface="Century Gothic"/>
              </a:rPr>
              <a:t>Presentation title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E227DBC0-C280-AC5C-C7A8-FF8D56C9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r>
              <a:rPr lang="en-US" dirty="0">
                <a:solidFill>
                  <a:srgbClr val="000000"/>
                </a:solidFill>
                <a:latin typeface="Century Gothic"/>
              </a:rPr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09524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9AC71-9ED4-FA59-D386-5BD9C585DC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latin typeface="Bell MT" panose="02020503060305020303" pitchFamily="18" charset="0"/>
              </a:rPr>
              <a:t>Company Information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50929C-496C-419D-93BC-D4ABBE462EF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Pursue scalable customer service through sustainable strategies​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Engage top-line web services with cutting-edge deliverables​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88B1D-28C5-C399-CA01-21BE7C5F1E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000" b="1" dirty="0">
                <a:latin typeface="Bell MT" panose="02020503060305020303" pitchFamily="18" charset="0"/>
              </a:rPr>
              <a:t>Take Time if confused!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C5E498-99B3-E3F4-A9B8-F11B4B9B0F27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06490" y="3156468"/>
            <a:ext cx="2434590" cy="278510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latin typeface="Bell MT" panose="02020503060305020303" pitchFamily="18" charset="0"/>
              </a:rPr>
              <a:t>If you are confused about any issue related to your job placement, don’t give a decision in a hurry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latin typeface="Bell MT" panose="02020503060305020303" pitchFamily="18" charset="0"/>
              </a:rPr>
              <a:t>Take time and inform the placement cell so  that we can advise &amp; assist you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F0E5B-65CB-787C-C52A-2038EEA09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924" y="3156468"/>
            <a:ext cx="2434590" cy="278510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latin typeface="Bell MT" panose="02020503060305020303" pitchFamily="18" charset="0"/>
              </a:rPr>
              <a:t>Always be knowledgeable about the organization where you have applied.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dirty="0">
              <a:latin typeface="Bell MT" panose="020205030603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latin typeface="Bell MT" panose="02020503060305020303" pitchFamily="18" charset="0"/>
              </a:rPr>
              <a:t>Take assistance from the placement cell if required.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CADAC-D2BA-2781-21DF-E36A2D898F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000" b="1" dirty="0">
                <a:latin typeface="Bell MT" panose="02020503060305020303" pitchFamily="18" charset="0"/>
              </a:rPr>
              <a:t>Job Requirements</a:t>
            </a:r>
          </a:p>
          <a:p>
            <a:endParaRPr lang="en-US" sz="2000" dirty="0">
              <a:latin typeface="Bell MT" panose="02020503060305020303" pitchFamily="18" charset="0"/>
            </a:endParaRPr>
          </a:p>
          <a:p>
            <a:r>
              <a:rPr lang="en-US" sz="2000" dirty="0">
                <a:latin typeface="Bell MT" panose="02020503060305020303" pitchFamily="18" charset="0"/>
              </a:rPr>
              <a:t>Before facing an interview, you must know about the job requirements in detail.</a:t>
            </a:r>
          </a:p>
          <a:p>
            <a:endParaRPr lang="en-US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5633612-F774-0CAE-9E5C-D01184B4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8D0AFDD5-844D-364D-8AEC-50CF4D36D55D}" type="slidenum">
              <a:rPr lang="en-US">
                <a:solidFill>
                  <a:srgbClr val="000000"/>
                </a:solidFill>
                <a:latin typeface="Century Gothic"/>
              </a:rPr>
              <a:pPr defTabSz="685800"/>
              <a:t>6</a:t>
            </a:fld>
            <a:endParaRPr lang="en-US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C2B4FE06-34C7-A80C-5DBE-4F5168C9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 dirty="0">
                <a:solidFill>
                  <a:srgbClr val="000000"/>
                </a:solidFill>
                <a:latin typeface="Century Gothic"/>
              </a:rPr>
              <a:t>Presentation title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E227DBC0-C280-AC5C-C7A8-FF8D56C9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r>
              <a:rPr lang="en-US" dirty="0">
                <a:solidFill>
                  <a:srgbClr val="000000"/>
                </a:solidFill>
                <a:latin typeface="Century Gothic"/>
              </a:rPr>
              <a:t>20XX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7B66A8-9F41-39F4-76D5-F4F3DB61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512763"/>
            <a:ext cx="7432675" cy="1014412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  <a:latin typeface="Bell MT" panose="02020503060305020303" pitchFamily="18" charset="0"/>
              </a:rPr>
              <a:t>Your Must Attention</a:t>
            </a:r>
          </a:p>
        </p:txBody>
      </p:sp>
    </p:spTree>
    <p:extLst>
      <p:ext uri="{BB962C8B-B14F-4D97-AF65-F5344CB8AC3E}">
        <p14:creationId xmlns:p14="http://schemas.microsoft.com/office/powerpoint/2010/main" val="28360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9AC71-9ED4-FA59-D386-5BD9C585DC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400" b="1" dirty="0"/>
              <a:t>Employer’s Tasks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50929C-496C-419D-93BC-D4ABBE462EF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Pursue scalable customer service through sustainable strategies​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Engage top-line web services with cutting-edge deliverables​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C5E498-99B3-E3F4-A9B8-F11B4B9B0F27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en-US" dirty="0"/>
              <a:t>Don’t panic if the employer wants to make an agreement with you and keep your academic certificates. You should ask about the facilities they will provide by this time.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F0E5B-65CB-787C-C52A-2038EEA09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494" y="3158500"/>
            <a:ext cx="2425446" cy="278510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If the employer gives any assignment or task, you must immediately share it with the placement official ( who sent your resume) and finish the task within the deadline.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Do not copy each other’s assignment</a:t>
            </a:r>
          </a:p>
          <a:p>
            <a:endParaRPr lang="en-US" sz="1800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5633612-F774-0CAE-9E5C-D01184B4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8D0AFDD5-844D-364D-8AEC-50CF4D36D55D}" type="slidenum">
              <a:rPr lang="en-US">
                <a:solidFill>
                  <a:srgbClr val="000000"/>
                </a:solidFill>
                <a:latin typeface="Century Gothic"/>
              </a:rPr>
              <a:pPr defTabSz="685800"/>
              <a:t>7</a:t>
            </a:fld>
            <a:endParaRPr lang="en-US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C2B4FE06-34C7-A80C-5DBE-4F5168C9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 dirty="0">
                <a:solidFill>
                  <a:srgbClr val="000000"/>
                </a:solidFill>
                <a:latin typeface="Century Gothic"/>
              </a:rPr>
              <a:t>Presentation title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E227DBC0-C280-AC5C-C7A8-FF8D56C9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r>
              <a:rPr lang="en-US" dirty="0">
                <a:solidFill>
                  <a:srgbClr val="000000"/>
                </a:solidFill>
                <a:latin typeface="Century Gothic"/>
              </a:rPr>
              <a:t>20XX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4CB782-C045-4505-6C61-97D47C09F3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000" b="1" dirty="0"/>
              <a:t>Presentation Skills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6FD209B-5924-BFDA-F669-57977A0C669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400" b="1" dirty="0"/>
              <a:t>Manner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19853E30-DA92-6492-74C2-D13126956506}"/>
              </a:ext>
            </a:extLst>
          </p:cNvPr>
          <p:cNvSpPr txBox="1">
            <a:spLocks/>
          </p:cNvSpPr>
          <p:nvPr/>
        </p:nvSpPr>
        <p:spPr>
          <a:xfrm>
            <a:off x="3369564" y="3158500"/>
            <a:ext cx="2425446" cy="27851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SzPct val="5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5740" indent="-102870" algn="l" defTabSz="685800" rtl="0" eaLnBrk="1" latinLnBrk="0" hangingPunct="1">
              <a:lnSpc>
                <a:spcPct val="100000"/>
              </a:lnSpc>
              <a:spcBef>
                <a:spcPts val="0"/>
              </a:spcBef>
              <a:buSzPct val="50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8610" indent="-102870" algn="l" defTabSz="685800" rtl="0" eaLnBrk="1" latinLnBrk="0" hangingPunct="1">
              <a:lnSpc>
                <a:spcPct val="100000"/>
              </a:lnSpc>
              <a:spcBef>
                <a:spcPts val="0"/>
              </a:spcBef>
              <a:buSzPct val="5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11480" indent="-102870" algn="l" defTabSz="685800" rtl="0" eaLnBrk="1" latinLnBrk="0" hangingPunct="1">
              <a:lnSpc>
                <a:spcPct val="100000"/>
              </a:lnSpc>
              <a:spcBef>
                <a:spcPts val="0"/>
              </a:spcBef>
              <a:buSzPct val="50000"/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028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50000"/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Speak clearly and confidently in the interview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Be prepared to clearly describe the projects you have done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5FD3851-53EB-D2E9-D7C2-668D905B3B69}"/>
              </a:ext>
            </a:extLst>
          </p:cNvPr>
          <p:cNvSpPr txBox="1">
            <a:spLocks/>
          </p:cNvSpPr>
          <p:nvPr/>
        </p:nvSpPr>
        <p:spPr>
          <a:xfrm>
            <a:off x="6206490" y="3158500"/>
            <a:ext cx="2434590" cy="27851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SzPct val="5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5740" indent="-102870" algn="l" defTabSz="685800" rtl="0" eaLnBrk="1" latinLnBrk="0" hangingPunct="1">
              <a:lnSpc>
                <a:spcPct val="100000"/>
              </a:lnSpc>
              <a:spcBef>
                <a:spcPts val="0"/>
              </a:spcBef>
              <a:buSzPct val="50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8610" indent="-102870" algn="l" defTabSz="685800" rtl="0" eaLnBrk="1" latinLnBrk="0" hangingPunct="1">
              <a:lnSpc>
                <a:spcPct val="100000"/>
              </a:lnSpc>
              <a:spcBef>
                <a:spcPts val="0"/>
              </a:spcBef>
              <a:buSzPct val="5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11480" indent="-102870" algn="l" defTabSz="685800" rtl="0" eaLnBrk="1" latinLnBrk="0" hangingPunct="1">
              <a:lnSpc>
                <a:spcPct val="100000"/>
              </a:lnSpc>
              <a:spcBef>
                <a:spcPts val="0"/>
              </a:spcBef>
              <a:buSzPct val="50000"/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028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50000"/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Be polite (give salaam and seek permission before entering or sitting)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Don’t be argumentative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Do not be afraid to ask questions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F9CB11-4319-3251-0E11-B66D9C08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512763"/>
            <a:ext cx="7432675" cy="1014412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Your Must Attention</a:t>
            </a:r>
          </a:p>
        </p:txBody>
      </p:sp>
    </p:spTree>
    <p:extLst>
      <p:ext uri="{BB962C8B-B14F-4D97-AF65-F5344CB8AC3E}">
        <p14:creationId xmlns:p14="http://schemas.microsoft.com/office/powerpoint/2010/main" val="3791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9AC71-9ED4-FA59-D386-5BD9C585DC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4350" y="1728216"/>
            <a:ext cx="2434590" cy="4215384"/>
          </a:xfrm>
        </p:spPr>
        <p:txBody>
          <a:bodyPr/>
          <a:lstStyle/>
          <a:p>
            <a:r>
              <a:rPr lang="en-US" sz="2000" b="1" dirty="0"/>
              <a:t>Placed Info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50929C-496C-419D-93BC-D4ABBE462EF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Pursue scalable customer service through sustainable strategies​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Engage top-line web services with cutting-edge deliverables​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88B1D-28C5-C399-CA01-21BE7C5F1E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5916" y="1728216"/>
            <a:ext cx="2434590" cy="4215384"/>
          </a:xfrm>
        </p:spPr>
        <p:txBody>
          <a:bodyPr/>
          <a:lstStyle/>
          <a:p>
            <a:r>
              <a:rPr lang="en-US" sz="2000" b="1" dirty="0"/>
              <a:t>Recruitment policy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C5E498-99B3-E3F4-A9B8-F11B4B9B0F27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06490" y="3125843"/>
            <a:ext cx="2414016" cy="278510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Don’t panic if the employer wants to make an agreement with you and keep your academic certificates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You should ask about the facilities they will provide during the lock-in period.</a:t>
            </a:r>
          </a:p>
          <a:p>
            <a:endParaRPr lang="en-US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F0E5B-65CB-787C-C52A-2038EEA09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350" y="3158500"/>
            <a:ext cx="2434590" cy="2785100"/>
          </a:xfrm>
        </p:spPr>
        <p:txBody>
          <a:bodyPr/>
          <a:lstStyle/>
          <a:p>
            <a:r>
              <a:rPr lang="en-US" sz="1800" dirty="0"/>
              <a:t>Immediate provide the details about your placement to the placement cell and provide a copy of your appointment letter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CADAC-D2BA-2781-21DF-E36A2D898F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48310" y="1728216"/>
            <a:ext cx="2434590" cy="4215384"/>
          </a:xfrm>
        </p:spPr>
        <p:txBody>
          <a:bodyPr/>
          <a:lstStyle/>
          <a:p>
            <a:r>
              <a:rPr lang="en-US" sz="2000" b="1" dirty="0"/>
              <a:t>Salary</a:t>
            </a:r>
          </a:p>
          <a:p>
            <a:endParaRPr lang="en-US" sz="16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Salary depends on your job interview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You mustn’t join below 20,000 BDT.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Don’t indicate in any way that you are willing to join with a salary below 20,000.</a:t>
            </a:r>
          </a:p>
          <a:p>
            <a:endParaRPr lang="en-US" sz="1600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5633612-F774-0CAE-9E5C-D01184B4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8D0AFDD5-844D-364D-8AEC-50CF4D36D55D}" type="slidenum">
              <a:rPr lang="en-US">
                <a:solidFill>
                  <a:srgbClr val="000000"/>
                </a:solidFill>
                <a:latin typeface="Century Gothic"/>
              </a:rPr>
              <a:pPr defTabSz="685800"/>
              <a:t>8</a:t>
            </a:fld>
            <a:endParaRPr lang="en-US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C2B4FE06-34C7-A80C-5DBE-4F5168C9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 dirty="0">
                <a:solidFill>
                  <a:srgbClr val="000000"/>
                </a:solidFill>
                <a:latin typeface="Century Gothic"/>
              </a:rPr>
              <a:t>Presentation title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E227DBC0-C280-AC5C-C7A8-FF8D56C9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r>
              <a:rPr lang="en-US" dirty="0">
                <a:solidFill>
                  <a:srgbClr val="000000"/>
                </a:solidFill>
                <a:latin typeface="Century Gothic"/>
              </a:rPr>
              <a:t>20XX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80894A2-4426-815E-5775-05A6BE58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512763"/>
            <a:ext cx="7432675" cy="1014412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Your Must Attention</a:t>
            </a:r>
          </a:p>
        </p:txBody>
      </p:sp>
    </p:spTree>
    <p:extLst>
      <p:ext uri="{BB962C8B-B14F-4D97-AF65-F5344CB8AC3E}">
        <p14:creationId xmlns:p14="http://schemas.microsoft.com/office/powerpoint/2010/main" val="211389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ICT Jobs in Bangladesh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algn="just"/>
            <a:endParaRPr lang="en-US" sz="4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Regularly visit various ICT job sites;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Analyzing employer’s job requirements in detail.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Find out your strengths and weakness in relation to the job</a:t>
            </a:r>
          </a:p>
        </p:txBody>
      </p:sp>
    </p:spTree>
    <p:extLst>
      <p:ext uri="{BB962C8B-B14F-4D97-AF65-F5344CB8AC3E}">
        <p14:creationId xmlns:p14="http://schemas.microsoft.com/office/powerpoint/2010/main" val="2399419609"/>
      </p:ext>
    </p:extLst>
  </p:cSld>
  <p:clrMapOvr>
    <a:masterClrMapping/>
  </p:clrMapOvr>
</p:sld>
</file>

<file path=ppt/theme/theme1.xml><?xml version="1.0" encoding="utf-8"?>
<a:theme xmlns:a="http://schemas.openxmlformats.org/drawingml/2006/main" name="1_Contents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76200" cmpd="sng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</TotalTime>
  <Words>1005</Words>
  <Application>Microsoft Office PowerPoint</Application>
  <PresentationFormat>On-screen Show (4:3)</PresentationFormat>
  <Paragraphs>150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8" baseType="lpstr">
      <vt:lpstr>Arial</vt:lpstr>
      <vt:lpstr>Arial Black</vt:lpstr>
      <vt:lpstr>Arial Narrow</vt:lpstr>
      <vt:lpstr>Bell MT</vt:lpstr>
      <vt:lpstr>Calibri</vt:lpstr>
      <vt:lpstr>Century Gothic</vt:lpstr>
      <vt:lpstr>Karla</vt:lpstr>
      <vt:lpstr>Roboto Condensed Light</vt:lpstr>
      <vt:lpstr>Roboto Light</vt:lpstr>
      <vt:lpstr>Spica Neue</vt:lpstr>
      <vt:lpstr>Spica Neue Light</vt:lpstr>
      <vt:lpstr>Univers Condensed Light</vt:lpstr>
      <vt:lpstr>Wingdings</vt:lpstr>
      <vt:lpstr>Wingdings 3</vt:lpstr>
      <vt:lpstr>1_Contents</vt:lpstr>
      <vt:lpstr>Office Theme</vt:lpstr>
      <vt:lpstr>WELCOME</vt:lpstr>
      <vt:lpstr>Grooming Session</vt:lpstr>
      <vt:lpstr>  A Standard &amp; Complete CV</vt:lpstr>
      <vt:lpstr>   A Standard &amp; Complete CV</vt:lpstr>
      <vt:lpstr>Your Must Attention</vt:lpstr>
      <vt:lpstr>Your Must Attention</vt:lpstr>
      <vt:lpstr>Your Must Attention</vt:lpstr>
      <vt:lpstr>Your Must Attention</vt:lpstr>
      <vt:lpstr>ICT Jobs in Bangladesh</vt:lpstr>
      <vt:lpstr>Individual Skills </vt:lpstr>
      <vt:lpstr>Individual Skills</vt:lpstr>
      <vt:lpstr>Placement Cell</vt:lpstr>
      <vt:lpstr>Important Advise (Cont.) </vt:lpstr>
      <vt:lpstr>General Question for Interview </vt:lpstr>
      <vt:lpstr>Important Advices </vt:lpstr>
      <vt:lpstr>PowerPoint Presentation</vt:lpstr>
      <vt:lpstr>PowerPoint Presentation</vt:lpstr>
      <vt:lpstr>PowerPoint Presentation</vt:lpstr>
      <vt:lpstr>CV updating process in CareerHub</vt:lpstr>
      <vt:lpstr>PowerPoint Presentation</vt:lpstr>
      <vt:lpstr>Finally Job Appointment Letter/Placement Confirmation document  Send to:  Mobile : 01670-462007 helal@isdb-bisew.org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Musleh Uddin</dc:creator>
  <cp:lastModifiedBy>Administrator</cp:lastModifiedBy>
  <cp:revision>284</cp:revision>
  <dcterms:created xsi:type="dcterms:W3CDTF">2016-04-20T04:48:52Z</dcterms:created>
  <dcterms:modified xsi:type="dcterms:W3CDTF">2024-10-30T10:53:57Z</dcterms:modified>
</cp:coreProperties>
</file>