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2" r:id="rId4"/>
    <p:sldId id="267" r:id="rId5"/>
    <p:sldId id="268" r:id="rId6"/>
    <p:sldId id="258" r:id="rId7"/>
    <p:sldId id="265" r:id="rId8"/>
    <p:sldId id="26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FD1B7B-B556-CA02-8B85-91B5E508BF8C}" v="69" dt="2024-11-23T02:42:46.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p R" userId="cd96c8cb98368f2a" providerId="Windows Live" clId="Web-{A6CA4FFC-43F5-D4EA-FCE8-3B21253FA65F}"/>
    <pc:docChg chg="delSld modSld">
      <pc:chgData name="msp R" userId="cd96c8cb98368f2a" providerId="Windows Live" clId="Web-{A6CA4FFC-43F5-D4EA-FCE8-3B21253FA65F}" dt="2024-11-02T17:32:12.661" v="22" actId="20577"/>
      <pc:docMkLst>
        <pc:docMk/>
      </pc:docMkLst>
      <pc:sldChg chg="modSp">
        <pc:chgData name="msp R" userId="cd96c8cb98368f2a" providerId="Windows Live" clId="Web-{A6CA4FFC-43F5-D4EA-FCE8-3B21253FA65F}" dt="2024-11-02T17:32:12.661" v="22" actId="20577"/>
        <pc:sldMkLst>
          <pc:docMk/>
          <pc:sldMk cId="1313248426" sldId="256"/>
        </pc:sldMkLst>
        <pc:spChg chg="mod">
          <ac:chgData name="msp R" userId="cd96c8cb98368f2a" providerId="Windows Live" clId="Web-{A6CA4FFC-43F5-D4EA-FCE8-3B21253FA65F}" dt="2024-11-02T17:32:12.661" v="22" actId="20577"/>
          <ac:spMkLst>
            <pc:docMk/>
            <pc:sldMk cId="1313248426" sldId="256"/>
            <ac:spMk id="3" creationId="{11089B4A-AEEC-A775-8EB0-82C2045C3DCD}"/>
          </ac:spMkLst>
        </pc:spChg>
      </pc:sldChg>
      <pc:sldChg chg="del">
        <pc:chgData name="msp R" userId="cd96c8cb98368f2a" providerId="Windows Live" clId="Web-{A6CA4FFC-43F5-D4EA-FCE8-3B21253FA65F}" dt="2024-11-02T17:31:40.202" v="0"/>
        <pc:sldMkLst>
          <pc:docMk/>
          <pc:sldMk cId="616198651" sldId="259"/>
        </pc:sldMkLst>
      </pc:sldChg>
      <pc:sldChg chg="del">
        <pc:chgData name="msp R" userId="cd96c8cb98368f2a" providerId="Windows Live" clId="Web-{A6CA4FFC-43F5-D4EA-FCE8-3B21253FA65F}" dt="2024-11-02T17:31:41.952" v="1"/>
        <pc:sldMkLst>
          <pc:docMk/>
          <pc:sldMk cId="2948776482" sldId="263"/>
        </pc:sldMkLst>
      </pc:sldChg>
      <pc:sldChg chg="del">
        <pc:chgData name="msp R" userId="cd96c8cb98368f2a" providerId="Windows Live" clId="Web-{A6CA4FFC-43F5-D4EA-FCE8-3B21253FA65F}" dt="2024-11-02T17:31:43.296" v="2"/>
        <pc:sldMkLst>
          <pc:docMk/>
          <pc:sldMk cId="133936047" sldId="264"/>
        </pc:sldMkLst>
      </pc:sldChg>
    </pc:docChg>
  </pc:docChgLst>
  <pc:docChgLst>
    <pc:chgData name="msp R" userId="cd96c8cb98368f2a" providerId="Windows Live" clId="Web-{E5FD1B7B-B556-CA02-8B85-91B5E508BF8C}"/>
    <pc:docChg chg="modSld">
      <pc:chgData name="msp R" userId="cd96c8cb98368f2a" providerId="Windows Live" clId="Web-{E5FD1B7B-B556-CA02-8B85-91B5E508BF8C}" dt="2024-11-23T02:42:46.480" v="56" actId="1076"/>
      <pc:docMkLst>
        <pc:docMk/>
      </pc:docMkLst>
      <pc:sldChg chg="modSp">
        <pc:chgData name="msp R" userId="cd96c8cb98368f2a" providerId="Windows Live" clId="Web-{E5FD1B7B-B556-CA02-8B85-91B5E508BF8C}" dt="2024-11-21T06:46:51.381" v="16" actId="20577"/>
        <pc:sldMkLst>
          <pc:docMk/>
          <pc:sldMk cId="1313248426" sldId="256"/>
        </pc:sldMkLst>
        <pc:spChg chg="mod">
          <ac:chgData name="msp R" userId="cd96c8cb98368f2a" providerId="Windows Live" clId="Web-{E5FD1B7B-B556-CA02-8B85-91B5E508BF8C}" dt="2024-11-21T06:46:51.381" v="16" actId="20577"/>
          <ac:spMkLst>
            <pc:docMk/>
            <pc:sldMk cId="1313248426" sldId="256"/>
            <ac:spMk id="3" creationId="{11089B4A-AEEC-A775-8EB0-82C2045C3DCD}"/>
          </ac:spMkLst>
        </pc:spChg>
      </pc:sldChg>
      <pc:sldChg chg="modSp">
        <pc:chgData name="msp R" userId="cd96c8cb98368f2a" providerId="Windows Live" clId="Web-{E5FD1B7B-B556-CA02-8B85-91B5E508BF8C}" dt="2024-11-23T02:42:46.480" v="56" actId="1076"/>
        <pc:sldMkLst>
          <pc:docMk/>
          <pc:sldMk cId="2133917291" sldId="257"/>
        </pc:sldMkLst>
        <pc:spChg chg="mod">
          <ac:chgData name="msp R" userId="cd96c8cb98368f2a" providerId="Windows Live" clId="Web-{E5FD1B7B-B556-CA02-8B85-91B5E508BF8C}" dt="2024-11-21T06:47:31.695" v="20" actId="20577"/>
          <ac:spMkLst>
            <pc:docMk/>
            <pc:sldMk cId="2133917291" sldId="257"/>
            <ac:spMk id="3" creationId="{DDD39915-FCD3-DA35-2E19-DC8EEC1B5262}"/>
          </ac:spMkLst>
        </pc:spChg>
        <pc:spChg chg="mod">
          <ac:chgData name="msp R" userId="cd96c8cb98368f2a" providerId="Windows Live" clId="Web-{E5FD1B7B-B556-CA02-8B85-91B5E508BF8C}" dt="2024-11-21T06:46:09.802" v="15" actId="20577"/>
          <ac:spMkLst>
            <pc:docMk/>
            <pc:sldMk cId="2133917291" sldId="257"/>
            <ac:spMk id="9" creationId="{33482EAA-0D98-073F-E0D1-772EAEB8658A}"/>
          </ac:spMkLst>
        </pc:spChg>
        <pc:picChg chg="mod">
          <ac:chgData name="msp R" userId="cd96c8cb98368f2a" providerId="Windows Live" clId="Web-{E5FD1B7B-B556-CA02-8B85-91B5E508BF8C}" dt="2024-11-23T02:42:46.480" v="56" actId="1076"/>
          <ac:picMkLst>
            <pc:docMk/>
            <pc:sldMk cId="2133917291" sldId="257"/>
            <ac:picMk id="4" creationId="{7AAF203D-277C-A3BB-9D6B-FC60D96B892F}"/>
          </ac:picMkLst>
        </pc:picChg>
        <pc:picChg chg="mod">
          <ac:chgData name="msp R" userId="cd96c8cb98368f2a" providerId="Windows Live" clId="Web-{E5FD1B7B-B556-CA02-8B85-91B5E508BF8C}" dt="2024-11-23T02:42:39.292" v="54" actId="1076"/>
          <ac:picMkLst>
            <pc:docMk/>
            <pc:sldMk cId="2133917291" sldId="257"/>
            <ac:picMk id="13" creationId="{72C3779B-973E-8B38-DB7B-2328CF8329FD}"/>
          </ac:picMkLst>
        </pc:picChg>
        <pc:picChg chg="mod">
          <ac:chgData name="msp R" userId="cd96c8cb98368f2a" providerId="Windows Live" clId="Web-{E5FD1B7B-B556-CA02-8B85-91B5E508BF8C}" dt="2024-11-23T02:42:33.339" v="53" actId="1076"/>
          <ac:picMkLst>
            <pc:docMk/>
            <pc:sldMk cId="2133917291" sldId="257"/>
            <ac:picMk id="17" creationId="{6BB92AEA-2840-C954-3B49-ECCD6B5CB8CB}"/>
          </ac:picMkLst>
        </pc:picChg>
      </pc:sldChg>
      <pc:sldChg chg="modSp">
        <pc:chgData name="msp R" userId="cd96c8cb98368f2a" providerId="Windows Live" clId="Web-{E5FD1B7B-B556-CA02-8B85-91B5E508BF8C}" dt="2024-11-21T06:57:59.152" v="51" actId="20577"/>
        <pc:sldMkLst>
          <pc:docMk/>
          <pc:sldMk cId="3428801751" sldId="258"/>
        </pc:sldMkLst>
        <pc:spChg chg="mod">
          <ac:chgData name="msp R" userId="cd96c8cb98368f2a" providerId="Windows Live" clId="Web-{E5FD1B7B-B556-CA02-8B85-91B5E508BF8C}" dt="2024-11-21T06:57:59.152" v="51" actId="20577"/>
          <ac:spMkLst>
            <pc:docMk/>
            <pc:sldMk cId="3428801751" sldId="258"/>
            <ac:spMk id="6" creationId="{7E286A92-4D3C-A45E-4E93-8ED76F880555}"/>
          </ac:spMkLst>
        </pc:spChg>
      </pc:sldChg>
      <pc:sldChg chg="addSp delSp modSp">
        <pc:chgData name="msp R" userId="cd96c8cb98368f2a" providerId="Windows Live" clId="Web-{E5FD1B7B-B556-CA02-8B85-91B5E508BF8C}" dt="2024-11-21T06:48:05.415" v="25" actId="20577"/>
        <pc:sldMkLst>
          <pc:docMk/>
          <pc:sldMk cId="2457131447" sldId="262"/>
        </pc:sldMkLst>
        <pc:spChg chg="mod">
          <ac:chgData name="msp R" userId="cd96c8cb98368f2a" providerId="Windows Live" clId="Web-{E5FD1B7B-B556-CA02-8B85-91B5E508BF8C}" dt="2024-11-21T06:48:05.415" v="25" actId="20577"/>
          <ac:spMkLst>
            <pc:docMk/>
            <pc:sldMk cId="2457131447" sldId="262"/>
            <ac:spMk id="6" creationId="{7E286A92-4D3C-A45E-4E93-8ED76F880555}"/>
          </ac:spMkLst>
        </pc:spChg>
        <pc:picChg chg="del">
          <ac:chgData name="msp R" userId="cd96c8cb98368f2a" providerId="Windows Live" clId="Web-{E5FD1B7B-B556-CA02-8B85-91B5E508BF8C}" dt="2024-11-21T06:42:59.483" v="0"/>
          <ac:picMkLst>
            <pc:docMk/>
            <pc:sldMk cId="2457131447" sldId="262"/>
            <ac:picMk id="3" creationId="{F7038366-4EA1-21DD-FF58-CFDA4C18791F}"/>
          </ac:picMkLst>
        </pc:picChg>
        <pc:picChg chg="add mod">
          <ac:chgData name="msp R" userId="cd96c8cb98368f2a" providerId="Windows Live" clId="Web-{E5FD1B7B-B556-CA02-8B85-91B5E508BF8C}" dt="2024-11-21T06:43:52.079" v="10" actId="14100"/>
          <ac:picMkLst>
            <pc:docMk/>
            <pc:sldMk cId="2457131447" sldId="262"/>
            <ac:picMk id="4" creationId="{6E40D90E-796A-EF55-47F5-8985E3049A92}"/>
          </ac:picMkLst>
        </pc:picChg>
      </pc:sldChg>
      <pc:sldChg chg="modSp">
        <pc:chgData name="msp R" userId="cd96c8cb98368f2a" providerId="Windows Live" clId="Web-{E5FD1B7B-B556-CA02-8B85-91B5E508BF8C}" dt="2024-11-21T06:53:08.158" v="38" actId="20577"/>
        <pc:sldMkLst>
          <pc:docMk/>
          <pc:sldMk cId="38898643" sldId="265"/>
        </pc:sldMkLst>
        <pc:spChg chg="mod">
          <ac:chgData name="msp R" userId="cd96c8cb98368f2a" providerId="Windows Live" clId="Web-{E5FD1B7B-B556-CA02-8B85-91B5E508BF8C}" dt="2024-11-21T06:53:08.158" v="38" actId="20577"/>
          <ac:spMkLst>
            <pc:docMk/>
            <pc:sldMk cId="38898643" sldId="265"/>
            <ac:spMk id="8" creationId="{C74C50AC-B84F-39CB-4E57-03E07FF3182B}"/>
          </ac:spMkLst>
        </pc:spChg>
      </pc:sldChg>
      <pc:sldChg chg="modSp">
        <pc:chgData name="msp R" userId="cd96c8cb98368f2a" providerId="Windows Live" clId="Web-{E5FD1B7B-B556-CA02-8B85-91B5E508BF8C}" dt="2024-11-21T06:48:44.525" v="28" actId="20577"/>
        <pc:sldMkLst>
          <pc:docMk/>
          <pc:sldMk cId="1437068470" sldId="267"/>
        </pc:sldMkLst>
        <pc:spChg chg="mod">
          <ac:chgData name="msp R" userId="cd96c8cb98368f2a" providerId="Windows Live" clId="Web-{E5FD1B7B-B556-CA02-8B85-91B5E508BF8C}" dt="2024-11-21T06:48:44.525" v="28" actId="20577"/>
          <ac:spMkLst>
            <pc:docMk/>
            <pc:sldMk cId="1437068470" sldId="267"/>
            <ac:spMk id="6" creationId="{EA78DAA1-E63C-8B39-46C8-C23C28A1793A}"/>
          </ac:spMkLst>
        </pc:spChg>
      </pc:sldChg>
      <pc:sldChg chg="modSp">
        <pc:chgData name="msp R" userId="cd96c8cb98368f2a" providerId="Windows Live" clId="Web-{E5FD1B7B-B556-CA02-8B85-91B5E508BF8C}" dt="2024-11-21T06:49:06.823" v="30" actId="20577"/>
        <pc:sldMkLst>
          <pc:docMk/>
          <pc:sldMk cId="295689226" sldId="268"/>
        </pc:sldMkLst>
        <pc:spChg chg="mod">
          <ac:chgData name="msp R" userId="cd96c8cb98368f2a" providerId="Windows Live" clId="Web-{E5FD1B7B-B556-CA02-8B85-91B5E508BF8C}" dt="2024-11-21T06:49:06.823" v="30" actId="20577"/>
          <ac:spMkLst>
            <pc:docMk/>
            <pc:sldMk cId="295689226" sldId="268"/>
            <ac:spMk id="6" creationId="{D872F24E-C092-EFD3-EFCE-04C29FB47928}"/>
          </ac:spMkLst>
        </pc:spChg>
      </pc:sldChg>
    </pc:docChg>
  </pc:docChgLst>
  <pc:docChgLst>
    <pc:chgData name="msp R" userId="cd96c8cb98368f2a" providerId="LiveId" clId="{C696239E-D74B-4B64-83A0-681A5E3869EF}"/>
    <pc:docChg chg="custSel addSld modSld sldOrd">
      <pc:chgData name="msp R" userId="cd96c8cb98368f2a" providerId="LiveId" clId="{C696239E-D74B-4B64-83A0-681A5E3869EF}" dt="2024-11-01T14:09:23.558" v="191" actId="14100"/>
      <pc:docMkLst>
        <pc:docMk/>
      </pc:docMkLst>
      <pc:sldChg chg="addSp delSp modSp mod">
        <pc:chgData name="msp R" userId="cd96c8cb98368f2a" providerId="LiveId" clId="{C696239E-D74B-4B64-83A0-681A5E3869EF}" dt="2024-11-01T13:58:47.189" v="174" actId="1076"/>
        <pc:sldMkLst>
          <pc:docMk/>
          <pc:sldMk cId="2133917291" sldId="257"/>
        </pc:sldMkLst>
        <pc:spChg chg="mod">
          <ac:chgData name="msp R" userId="cd96c8cb98368f2a" providerId="LiveId" clId="{C696239E-D74B-4B64-83A0-681A5E3869EF}" dt="2024-10-29T18:03:42.488" v="52" actId="20577"/>
          <ac:spMkLst>
            <pc:docMk/>
            <pc:sldMk cId="2133917291" sldId="257"/>
            <ac:spMk id="2" creationId="{4C8A4BB5-54A3-C340-4806-61C799C479F7}"/>
          </ac:spMkLst>
        </pc:spChg>
        <pc:spChg chg="add mod">
          <ac:chgData name="msp R" userId="cd96c8cb98368f2a" providerId="LiveId" clId="{C696239E-D74B-4B64-83A0-681A5E3869EF}" dt="2024-10-29T18:03:31.161" v="37" actId="255"/>
          <ac:spMkLst>
            <pc:docMk/>
            <pc:sldMk cId="2133917291" sldId="257"/>
            <ac:spMk id="3" creationId="{DDD39915-FCD3-DA35-2E19-DC8EEC1B5262}"/>
          </ac:spMkLst>
        </pc:spChg>
        <pc:spChg chg="mod">
          <ac:chgData name="msp R" userId="cd96c8cb98368f2a" providerId="LiveId" clId="{C696239E-D74B-4B64-83A0-681A5E3869EF}" dt="2024-10-29T18:03:00.067" v="34" actId="1076"/>
          <ac:spMkLst>
            <pc:docMk/>
            <pc:sldMk cId="2133917291" sldId="257"/>
            <ac:spMk id="9" creationId="{33482EAA-0D98-073F-E0D1-772EAEB8658A}"/>
          </ac:spMkLst>
        </pc:spChg>
        <pc:picChg chg="add del mod">
          <ac:chgData name="msp R" userId="cd96c8cb98368f2a" providerId="LiveId" clId="{C696239E-D74B-4B64-83A0-681A5E3869EF}" dt="2024-11-01T13:56:55.559" v="167" actId="478"/>
          <ac:picMkLst>
            <pc:docMk/>
            <pc:sldMk cId="2133917291" sldId="257"/>
            <ac:picMk id="7" creationId="{8C3FC3D5-C764-266B-8FEE-FA2A5BA613CB}"/>
          </ac:picMkLst>
        </pc:picChg>
        <pc:picChg chg="add del mod">
          <ac:chgData name="msp R" userId="cd96c8cb98368f2a" providerId="LiveId" clId="{C696239E-D74B-4B64-83A0-681A5E3869EF}" dt="2024-11-01T13:58:30.643" v="172" actId="478"/>
          <ac:picMkLst>
            <pc:docMk/>
            <pc:sldMk cId="2133917291" sldId="257"/>
            <ac:picMk id="11" creationId="{6D2F71DB-A54A-8402-0EB3-7C2681A4E49E}"/>
          </ac:picMkLst>
        </pc:picChg>
        <pc:picChg chg="add mod">
          <ac:chgData name="msp R" userId="cd96c8cb98368f2a" providerId="LiveId" clId="{C696239E-D74B-4B64-83A0-681A5E3869EF}" dt="2024-11-01T13:58:27.666" v="170" actId="1076"/>
          <ac:picMkLst>
            <pc:docMk/>
            <pc:sldMk cId="2133917291" sldId="257"/>
            <ac:picMk id="13" creationId="{72C3779B-973E-8B38-DB7B-2328CF8329FD}"/>
          </ac:picMkLst>
        </pc:picChg>
        <pc:picChg chg="add mod">
          <ac:chgData name="msp R" userId="cd96c8cb98368f2a" providerId="LiveId" clId="{C696239E-D74B-4B64-83A0-681A5E3869EF}" dt="2024-11-01T13:58:47.189" v="174" actId="1076"/>
          <ac:picMkLst>
            <pc:docMk/>
            <pc:sldMk cId="2133917291" sldId="257"/>
            <ac:picMk id="17" creationId="{6BB92AEA-2840-C954-3B49-ECCD6B5CB8CB}"/>
          </ac:picMkLst>
        </pc:picChg>
      </pc:sldChg>
      <pc:sldChg chg="addSp delSp modSp mod ord">
        <pc:chgData name="msp R" userId="cd96c8cb98368f2a" providerId="LiveId" clId="{C696239E-D74B-4B64-83A0-681A5E3869EF}" dt="2024-11-01T14:03:37.690" v="180"/>
        <pc:sldMkLst>
          <pc:docMk/>
          <pc:sldMk cId="3428801751" sldId="258"/>
        </pc:sldMkLst>
        <pc:spChg chg="mod">
          <ac:chgData name="msp R" userId="cd96c8cb98368f2a" providerId="LiveId" clId="{C696239E-D74B-4B64-83A0-681A5E3869EF}" dt="2024-11-01T13:24:05.366" v="79" actId="1076"/>
          <ac:spMkLst>
            <pc:docMk/>
            <pc:sldMk cId="3428801751" sldId="258"/>
            <ac:spMk id="2" creationId="{4C8A4BB5-54A3-C340-4806-61C799C479F7}"/>
          </ac:spMkLst>
        </pc:spChg>
        <pc:spChg chg="mod">
          <ac:chgData name="msp R" userId="cd96c8cb98368f2a" providerId="LiveId" clId="{C696239E-D74B-4B64-83A0-681A5E3869EF}" dt="2024-11-01T13:26:33.811" v="115" actId="20577"/>
          <ac:spMkLst>
            <pc:docMk/>
            <pc:sldMk cId="3428801751" sldId="258"/>
            <ac:spMk id="6" creationId="{7E286A92-4D3C-A45E-4E93-8ED76F880555}"/>
          </ac:spMkLst>
        </pc:spChg>
        <pc:picChg chg="add mod">
          <ac:chgData name="msp R" userId="cd96c8cb98368f2a" providerId="LiveId" clId="{C696239E-D74B-4B64-83A0-681A5E3869EF}" dt="2024-11-01T14:02:44.055" v="178" actId="1076"/>
          <ac:picMkLst>
            <pc:docMk/>
            <pc:sldMk cId="3428801751" sldId="258"/>
            <ac:picMk id="4" creationId="{1EAA804D-344C-9506-B1A6-154DC16CB4E0}"/>
          </ac:picMkLst>
        </pc:picChg>
        <pc:picChg chg="del">
          <ac:chgData name="msp R" userId="cd96c8cb98368f2a" providerId="LiveId" clId="{C696239E-D74B-4B64-83A0-681A5E3869EF}" dt="2024-11-01T13:28:47.228" v="133" actId="478"/>
          <ac:picMkLst>
            <pc:docMk/>
            <pc:sldMk cId="3428801751" sldId="258"/>
            <ac:picMk id="1026" creationId="{61F7EF66-C915-986C-7DE9-1AA0CCD4A205}"/>
          </ac:picMkLst>
        </pc:picChg>
      </pc:sldChg>
      <pc:sldChg chg="ord">
        <pc:chgData name="msp R" userId="cd96c8cb98368f2a" providerId="LiveId" clId="{C696239E-D74B-4B64-83A0-681A5E3869EF}" dt="2024-11-01T13:34:04.439" v="160"/>
        <pc:sldMkLst>
          <pc:docMk/>
          <pc:sldMk cId="616198651" sldId="259"/>
        </pc:sldMkLst>
      </pc:sldChg>
      <pc:sldChg chg="addSp delSp modSp mod">
        <pc:chgData name="msp R" userId="cd96c8cb98368f2a" providerId="LiveId" clId="{C696239E-D74B-4B64-83A0-681A5E3869EF}" dt="2024-11-01T14:09:23.558" v="191" actId="14100"/>
        <pc:sldMkLst>
          <pc:docMk/>
          <pc:sldMk cId="3653012328" sldId="261"/>
        </pc:sldMkLst>
        <pc:spChg chg="add mod">
          <ac:chgData name="msp R" userId="cd96c8cb98368f2a" providerId="LiveId" clId="{C696239E-D74B-4B64-83A0-681A5E3869EF}" dt="2024-11-01T13:34:26.868" v="164" actId="14100"/>
          <ac:spMkLst>
            <pc:docMk/>
            <pc:sldMk cId="3653012328" sldId="261"/>
            <ac:spMk id="4" creationId="{CBDD2614-E900-4B22-A6C8-8792E641384C}"/>
          </ac:spMkLst>
        </pc:spChg>
        <pc:picChg chg="add mod">
          <ac:chgData name="msp R" userId="cd96c8cb98368f2a" providerId="LiveId" clId="{C696239E-D74B-4B64-83A0-681A5E3869EF}" dt="2024-11-01T14:09:23.558" v="191" actId="14100"/>
          <ac:picMkLst>
            <pc:docMk/>
            <pc:sldMk cId="3653012328" sldId="261"/>
            <ac:picMk id="6" creationId="{EE0C4122-6296-FBB1-E335-353F6A9B512E}"/>
          </ac:picMkLst>
        </pc:picChg>
        <pc:picChg chg="del">
          <ac:chgData name="msp R" userId="cd96c8cb98368f2a" providerId="LiveId" clId="{C696239E-D74B-4B64-83A0-681A5E3869EF}" dt="2024-11-01T13:34:09.204" v="161" actId="478"/>
          <ac:picMkLst>
            <pc:docMk/>
            <pc:sldMk cId="3653012328" sldId="261"/>
            <ac:picMk id="7" creationId="{CD37559B-A38D-0D04-A06F-99AFC819FE3F}"/>
          </ac:picMkLst>
        </pc:picChg>
      </pc:sldChg>
      <pc:sldChg chg="addSp delSp modSp mod ord">
        <pc:chgData name="msp R" userId="cd96c8cb98368f2a" providerId="LiveId" clId="{C696239E-D74B-4B64-83A0-681A5E3869EF}" dt="2024-11-01T13:59:49.699" v="176" actId="1076"/>
        <pc:sldMkLst>
          <pc:docMk/>
          <pc:sldMk cId="2457131447" sldId="262"/>
        </pc:sldMkLst>
        <pc:spChg chg="mod">
          <ac:chgData name="msp R" userId="cd96c8cb98368f2a" providerId="LiveId" clId="{C696239E-D74B-4B64-83A0-681A5E3869EF}" dt="2024-11-01T13:18:18.390" v="55" actId="113"/>
          <ac:spMkLst>
            <pc:docMk/>
            <pc:sldMk cId="2457131447" sldId="262"/>
            <ac:spMk id="6" creationId="{7E286A92-4D3C-A45E-4E93-8ED76F880555}"/>
          </ac:spMkLst>
        </pc:spChg>
        <pc:picChg chg="add mod">
          <ac:chgData name="msp R" userId="cd96c8cb98368f2a" providerId="LiveId" clId="{C696239E-D74B-4B64-83A0-681A5E3869EF}" dt="2024-11-01T13:59:49.699" v="176" actId="1076"/>
          <ac:picMkLst>
            <pc:docMk/>
            <pc:sldMk cId="2457131447" sldId="262"/>
            <ac:picMk id="4" creationId="{A282B944-C0DB-2869-A007-2D77874E06B3}"/>
          </ac:picMkLst>
        </pc:picChg>
        <pc:picChg chg="del">
          <ac:chgData name="msp R" userId="cd96c8cb98368f2a" providerId="LiveId" clId="{C696239E-D74B-4B64-83A0-681A5E3869EF}" dt="2024-11-01T13:18:26.228" v="57" actId="478"/>
          <ac:picMkLst>
            <pc:docMk/>
            <pc:sldMk cId="2457131447" sldId="262"/>
            <ac:picMk id="5" creationId="{551C7A74-0B6E-F31C-CDF3-F8183395CF74}"/>
          </ac:picMkLst>
        </pc:picChg>
        <pc:picChg chg="del">
          <ac:chgData name="msp R" userId="cd96c8cb98368f2a" providerId="LiveId" clId="{C696239E-D74B-4B64-83A0-681A5E3869EF}" dt="2024-11-01T13:18:24.444" v="56" actId="478"/>
          <ac:picMkLst>
            <pc:docMk/>
            <pc:sldMk cId="2457131447" sldId="262"/>
            <ac:picMk id="8" creationId="{5DDE1CD0-A35C-6912-038F-F1EF6B155579}"/>
          </ac:picMkLst>
        </pc:picChg>
      </pc:sldChg>
      <pc:sldChg chg="addSp delSp modSp mod ord">
        <pc:chgData name="msp R" userId="cd96c8cb98368f2a" providerId="LiveId" clId="{C696239E-D74B-4B64-83A0-681A5E3869EF}" dt="2024-11-01T14:08:23.844" v="188" actId="1076"/>
        <pc:sldMkLst>
          <pc:docMk/>
          <pc:sldMk cId="38898643" sldId="265"/>
        </pc:sldMkLst>
        <pc:spChg chg="del mod">
          <ac:chgData name="msp R" userId="cd96c8cb98368f2a" providerId="LiveId" clId="{C696239E-D74B-4B64-83A0-681A5E3869EF}" dt="2024-11-01T13:32:25.087" v="144" actId="478"/>
          <ac:spMkLst>
            <pc:docMk/>
            <pc:sldMk cId="38898643" sldId="265"/>
            <ac:spMk id="6" creationId="{7E286A92-4D3C-A45E-4E93-8ED76F880555}"/>
          </ac:spMkLst>
        </pc:spChg>
        <pc:spChg chg="mod">
          <ac:chgData name="msp R" userId="cd96c8cb98368f2a" providerId="LiveId" clId="{C696239E-D74B-4B64-83A0-681A5E3869EF}" dt="2024-11-01T13:33:19.838" v="154" actId="255"/>
          <ac:spMkLst>
            <pc:docMk/>
            <pc:sldMk cId="38898643" sldId="265"/>
            <ac:spMk id="8" creationId="{C74C50AC-B84F-39CB-4E57-03E07FF3182B}"/>
          </ac:spMkLst>
        </pc:spChg>
        <pc:picChg chg="add mod">
          <ac:chgData name="msp R" userId="cd96c8cb98368f2a" providerId="LiveId" clId="{C696239E-D74B-4B64-83A0-681A5E3869EF}" dt="2024-11-01T14:08:23.844" v="188" actId="1076"/>
          <ac:picMkLst>
            <pc:docMk/>
            <pc:sldMk cId="38898643" sldId="265"/>
            <ac:picMk id="4" creationId="{99A03951-9532-EC91-3634-9BAF311073F8}"/>
          </ac:picMkLst>
        </pc:picChg>
        <pc:picChg chg="del">
          <ac:chgData name="msp R" userId="cd96c8cb98368f2a" providerId="LiveId" clId="{C696239E-D74B-4B64-83A0-681A5E3869EF}" dt="2024-11-01T13:33:32.194" v="157" actId="478"/>
          <ac:picMkLst>
            <pc:docMk/>
            <pc:sldMk cId="38898643" sldId="265"/>
            <ac:picMk id="7" creationId="{69BD2AF9-3C15-0C97-417A-7ADC12289CAD}"/>
          </ac:picMkLst>
        </pc:picChg>
        <pc:picChg chg="del">
          <ac:chgData name="msp R" userId="cd96c8cb98368f2a" providerId="LiveId" clId="{C696239E-D74B-4B64-83A0-681A5E3869EF}" dt="2024-11-01T13:33:34.066" v="158" actId="478"/>
          <ac:picMkLst>
            <pc:docMk/>
            <pc:sldMk cId="38898643" sldId="265"/>
            <ac:picMk id="9" creationId="{301AB993-2923-FF8A-7587-FDF46AB6088D}"/>
          </ac:picMkLst>
        </pc:picChg>
      </pc:sldChg>
      <pc:sldChg chg="addSp delSp modSp add mod">
        <pc:chgData name="msp R" userId="cd96c8cb98368f2a" providerId="LiveId" clId="{C696239E-D74B-4B64-83A0-681A5E3869EF}" dt="2024-11-01T14:04:49.026" v="184" actId="1076"/>
        <pc:sldMkLst>
          <pc:docMk/>
          <pc:sldMk cId="1437068470" sldId="267"/>
        </pc:sldMkLst>
        <pc:spChg chg="mod">
          <ac:chgData name="msp R" userId="cd96c8cb98368f2a" providerId="LiveId" clId="{C696239E-D74B-4B64-83A0-681A5E3869EF}" dt="2024-11-01T13:27:15.439" v="116" actId="1076"/>
          <ac:spMkLst>
            <pc:docMk/>
            <pc:sldMk cId="1437068470" sldId="267"/>
            <ac:spMk id="2" creationId="{7E36B8D4-001C-DE82-3951-66D4D143D085}"/>
          </ac:spMkLst>
        </pc:spChg>
        <pc:spChg chg="mod">
          <ac:chgData name="msp R" userId="cd96c8cb98368f2a" providerId="LiveId" clId="{C696239E-D74B-4B64-83A0-681A5E3869EF}" dt="2024-11-01T13:28:32.705" v="131" actId="1076"/>
          <ac:spMkLst>
            <pc:docMk/>
            <pc:sldMk cId="1437068470" sldId="267"/>
            <ac:spMk id="6" creationId="{EA78DAA1-E63C-8B39-46C8-C23C28A1793A}"/>
          </ac:spMkLst>
        </pc:spChg>
        <pc:picChg chg="add mod">
          <ac:chgData name="msp R" userId="cd96c8cb98368f2a" providerId="LiveId" clId="{C696239E-D74B-4B64-83A0-681A5E3869EF}" dt="2024-11-01T14:04:49.026" v="184" actId="1076"/>
          <ac:picMkLst>
            <pc:docMk/>
            <pc:sldMk cId="1437068470" sldId="267"/>
            <ac:picMk id="4" creationId="{B47BEBBC-6CF0-BEFB-4DC8-DF12803AF1BE}"/>
          </ac:picMkLst>
        </pc:picChg>
        <pc:picChg chg="del">
          <ac:chgData name="msp R" userId="cd96c8cb98368f2a" providerId="LiveId" clId="{C696239E-D74B-4B64-83A0-681A5E3869EF}" dt="2024-11-01T13:28:42.395" v="132" actId="478"/>
          <ac:picMkLst>
            <pc:docMk/>
            <pc:sldMk cId="1437068470" sldId="267"/>
            <ac:picMk id="1026" creationId="{751CC4A4-40A9-F472-A9C8-F43294A1E2FC}"/>
          </ac:picMkLst>
        </pc:picChg>
      </pc:sldChg>
      <pc:sldChg chg="addSp modSp add mod ord">
        <pc:chgData name="msp R" userId="cd96c8cb98368f2a" providerId="LiveId" clId="{C696239E-D74B-4B64-83A0-681A5E3869EF}" dt="2024-11-01T14:07:41.576" v="186" actId="1076"/>
        <pc:sldMkLst>
          <pc:docMk/>
          <pc:sldMk cId="295689226" sldId="268"/>
        </pc:sldMkLst>
        <pc:spChg chg="mod">
          <ac:chgData name="msp R" userId="cd96c8cb98368f2a" providerId="LiveId" clId="{C696239E-D74B-4B64-83A0-681A5E3869EF}" dt="2024-11-01T13:31:20.624" v="142" actId="255"/>
          <ac:spMkLst>
            <pc:docMk/>
            <pc:sldMk cId="295689226" sldId="268"/>
            <ac:spMk id="6" creationId="{D872F24E-C092-EFD3-EFCE-04C29FB47928}"/>
          </ac:spMkLst>
        </pc:spChg>
        <pc:picChg chg="add mod">
          <ac:chgData name="msp R" userId="cd96c8cb98368f2a" providerId="LiveId" clId="{C696239E-D74B-4B64-83A0-681A5E3869EF}" dt="2024-11-01T14:07:41.576" v="186" actId="1076"/>
          <ac:picMkLst>
            <pc:docMk/>
            <pc:sldMk cId="295689226" sldId="268"/>
            <ac:picMk id="4" creationId="{581E5573-AD0E-9049-D34D-890142AB59DB}"/>
          </ac:picMkLst>
        </pc:picChg>
      </pc:sldChg>
    </pc:docChg>
  </pc:docChgLst>
  <pc:docChgLst>
    <pc:chgData name="msp R" userId="cd96c8cb98368f2a" providerId="Windows Live" clId="Web-{D5B32E8E-9B90-C3AC-2AAF-FB9E4440D749}"/>
    <pc:docChg chg="modSld">
      <pc:chgData name="msp R" userId="cd96c8cb98368f2a" providerId="Windows Live" clId="Web-{D5B32E8E-9B90-C3AC-2AAF-FB9E4440D749}" dt="2024-11-04T17:03:27.417" v="48"/>
      <pc:docMkLst>
        <pc:docMk/>
      </pc:docMkLst>
      <pc:sldChg chg="addSp modSp">
        <pc:chgData name="msp R" userId="cd96c8cb98368f2a" providerId="Windows Live" clId="Web-{D5B32E8E-9B90-C3AC-2AAF-FB9E4440D749}" dt="2024-11-04T10:47:35.315" v="24" actId="1076"/>
        <pc:sldMkLst>
          <pc:docMk/>
          <pc:sldMk cId="2133917291" sldId="257"/>
        </pc:sldMkLst>
        <pc:spChg chg="mod">
          <ac:chgData name="msp R" userId="cd96c8cb98368f2a" providerId="Windows Live" clId="Web-{D5B32E8E-9B90-C3AC-2AAF-FB9E4440D749}" dt="2024-11-04T10:45:52.751" v="2" actId="20577"/>
          <ac:spMkLst>
            <pc:docMk/>
            <pc:sldMk cId="2133917291" sldId="257"/>
            <ac:spMk id="9" creationId="{33482EAA-0D98-073F-E0D1-772EAEB8658A}"/>
          </ac:spMkLst>
        </pc:spChg>
        <pc:picChg chg="add mod">
          <ac:chgData name="msp R" userId="cd96c8cb98368f2a" providerId="Windows Live" clId="Web-{D5B32E8E-9B90-C3AC-2AAF-FB9E4440D749}" dt="2024-11-04T10:47:27.065" v="23" actId="1076"/>
          <ac:picMkLst>
            <pc:docMk/>
            <pc:sldMk cId="2133917291" sldId="257"/>
            <ac:picMk id="4" creationId="{7AAF203D-277C-A3BB-9D6B-FC60D96B892F}"/>
          </ac:picMkLst>
        </pc:picChg>
        <pc:picChg chg="mod">
          <ac:chgData name="msp R" userId="cd96c8cb98368f2a" providerId="Windows Live" clId="Web-{D5B32E8E-9B90-C3AC-2AAF-FB9E4440D749}" dt="2024-11-04T10:47:23.659" v="22" actId="14100"/>
          <ac:picMkLst>
            <pc:docMk/>
            <pc:sldMk cId="2133917291" sldId="257"/>
            <ac:picMk id="13" creationId="{72C3779B-973E-8B38-DB7B-2328CF8329FD}"/>
          </ac:picMkLst>
        </pc:picChg>
        <pc:picChg chg="mod">
          <ac:chgData name="msp R" userId="cd96c8cb98368f2a" providerId="Windows Live" clId="Web-{D5B32E8E-9B90-C3AC-2AAF-FB9E4440D749}" dt="2024-11-04T10:47:35.315" v="24" actId="1076"/>
          <ac:picMkLst>
            <pc:docMk/>
            <pc:sldMk cId="2133917291" sldId="257"/>
            <ac:picMk id="17" creationId="{6BB92AEA-2840-C954-3B49-ECCD6B5CB8CB}"/>
          </ac:picMkLst>
        </pc:picChg>
      </pc:sldChg>
      <pc:sldChg chg="addSp delSp modSp">
        <pc:chgData name="msp R" userId="cd96c8cb98368f2a" providerId="Windows Live" clId="Web-{D5B32E8E-9B90-C3AC-2AAF-FB9E4440D749}" dt="2024-11-04T17:02:54.792" v="43" actId="14100"/>
        <pc:sldMkLst>
          <pc:docMk/>
          <pc:sldMk cId="2457131447" sldId="262"/>
        </pc:sldMkLst>
        <pc:spChg chg="mod">
          <ac:chgData name="msp R" userId="cd96c8cb98368f2a" providerId="Windows Live" clId="Web-{D5B32E8E-9B90-C3AC-2AAF-FB9E4440D749}" dt="2024-11-04T17:01:59.678" v="35" actId="20577"/>
          <ac:spMkLst>
            <pc:docMk/>
            <pc:sldMk cId="2457131447" sldId="262"/>
            <ac:spMk id="6" creationId="{7E286A92-4D3C-A45E-4E93-8ED76F880555}"/>
          </ac:spMkLst>
        </pc:spChg>
        <pc:picChg chg="del">
          <ac:chgData name="msp R" userId="cd96c8cb98368f2a" providerId="Windows Live" clId="Web-{D5B32E8E-9B90-C3AC-2AAF-FB9E4440D749}" dt="2024-11-04T10:46:09.236" v="5"/>
          <ac:picMkLst>
            <pc:docMk/>
            <pc:sldMk cId="2457131447" sldId="262"/>
            <ac:picMk id="3" creationId="{E2DB3E2F-E153-AA36-527F-A7F2A4880F3C}"/>
          </ac:picMkLst>
        </pc:picChg>
        <pc:picChg chg="add mod">
          <ac:chgData name="msp R" userId="cd96c8cb98368f2a" providerId="Windows Live" clId="Web-{D5B32E8E-9B90-C3AC-2AAF-FB9E4440D749}" dt="2024-11-04T17:02:43.807" v="42" actId="1076"/>
          <ac:picMkLst>
            <pc:docMk/>
            <pc:sldMk cId="2457131447" sldId="262"/>
            <ac:picMk id="3" creationId="{F7038366-4EA1-21DD-FF58-CFDA4C18791F}"/>
          </ac:picMkLst>
        </pc:picChg>
        <pc:picChg chg="del mod">
          <ac:chgData name="msp R" userId="cd96c8cb98368f2a" providerId="Windows Live" clId="Web-{D5B32E8E-9B90-C3AC-2AAF-FB9E4440D749}" dt="2024-11-04T17:01:58.069" v="30"/>
          <ac:picMkLst>
            <pc:docMk/>
            <pc:sldMk cId="2457131447" sldId="262"/>
            <ac:picMk id="4" creationId="{A282B944-C0DB-2869-A007-2D77874E06B3}"/>
          </ac:picMkLst>
        </pc:picChg>
        <pc:picChg chg="add mod">
          <ac:chgData name="msp R" userId="cd96c8cb98368f2a" providerId="Windows Live" clId="Web-{D5B32E8E-9B90-C3AC-2AAF-FB9E4440D749}" dt="2024-11-04T17:02:54.792" v="43" actId="14100"/>
          <ac:picMkLst>
            <pc:docMk/>
            <pc:sldMk cId="2457131447" sldId="262"/>
            <ac:picMk id="5" creationId="{1996B518-4801-7F54-C704-B8322C6A2105}"/>
          </ac:picMkLst>
        </pc:picChg>
      </pc:sldChg>
      <pc:sldChg chg="modSp">
        <pc:chgData name="msp R" userId="cd96c8cb98368f2a" providerId="Windows Live" clId="Web-{D5B32E8E-9B90-C3AC-2AAF-FB9E4440D749}" dt="2024-11-04T17:03:27.417" v="48"/>
        <pc:sldMkLst>
          <pc:docMk/>
          <pc:sldMk cId="295689226" sldId="268"/>
        </pc:sldMkLst>
        <pc:spChg chg="mod">
          <ac:chgData name="msp R" userId="cd96c8cb98368f2a" providerId="Windows Live" clId="Web-{D5B32E8E-9B90-C3AC-2AAF-FB9E4440D749}" dt="2024-11-04T17:03:27.417" v="48"/>
          <ac:spMkLst>
            <pc:docMk/>
            <pc:sldMk cId="295689226" sldId="268"/>
            <ac:spMk id="2" creationId="{06675377-DAB4-61E3-0071-F1D6D180852D}"/>
          </ac:spMkLst>
        </pc:spChg>
      </pc:sldChg>
    </pc:docChg>
  </pc:docChgLst>
  <pc:docChgLst>
    <pc:chgData name="msp R" userId="cd96c8cb98368f2a" providerId="Windows Live" clId="Web-{9A7CB46B-54F8-19FF-F1CC-997F7F5C694D}"/>
    <pc:docChg chg="modSld">
      <pc:chgData name="msp R" userId="cd96c8cb98368f2a" providerId="Windows Live" clId="Web-{9A7CB46B-54F8-19FF-F1CC-997F7F5C694D}" dt="2024-11-02T13:09:05.165" v="49" actId="1076"/>
      <pc:docMkLst>
        <pc:docMk/>
      </pc:docMkLst>
      <pc:sldChg chg="modSp">
        <pc:chgData name="msp R" userId="cd96c8cb98368f2a" providerId="Windows Live" clId="Web-{9A7CB46B-54F8-19FF-F1CC-997F7F5C694D}" dt="2024-11-02T13:04:33.311" v="21" actId="20577"/>
        <pc:sldMkLst>
          <pc:docMk/>
          <pc:sldMk cId="1313248426" sldId="256"/>
        </pc:sldMkLst>
        <pc:spChg chg="mod">
          <ac:chgData name="msp R" userId="cd96c8cb98368f2a" providerId="Windows Live" clId="Web-{9A7CB46B-54F8-19FF-F1CC-997F7F5C694D}" dt="2024-11-02T13:04:33.311" v="21" actId="20577"/>
          <ac:spMkLst>
            <pc:docMk/>
            <pc:sldMk cId="1313248426" sldId="256"/>
            <ac:spMk id="3" creationId="{11089B4A-AEEC-A775-8EB0-82C2045C3DCD}"/>
          </ac:spMkLst>
        </pc:spChg>
      </pc:sldChg>
      <pc:sldChg chg="addSp delSp modSp">
        <pc:chgData name="msp R" userId="cd96c8cb98368f2a" providerId="Windows Live" clId="Web-{9A7CB46B-54F8-19FF-F1CC-997F7F5C694D}" dt="2024-11-02T13:08:34.492" v="46" actId="20577"/>
        <pc:sldMkLst>
          <pc:docMk/>
          <pc:sldMk cId="3428801751" sldId="258"/>
        </pc:sldMkLst>
        <pc:spChg chg="mod">
          <ac:chgData name="msp R" userId="cd96c8cb98368f2a" providerId="Windows Live" clId="Web-{9A7CB46B-54F8-19FF-F1CC-997F7F5C694D}" dt="2024-11-02T13:08:15.804" v="44"/>
          <ac:spMkLst>
            <pc:docMk/>
            <pc:sldMk cId="3428801751" sldId="258"/>
            <ac:spMk id="2" creationId="{4C8A4BB5-54A3-C340-4806-61C799C479F7}"/>
          </ac:spMkLst>
        </pc:spChg>
        <pc:spChg chg="mod">
          <ac:chgData name="msp R" userId="cd96c8cb98368f2a" providerId="Windows Live" clId="Web-{9A7CB46B-54F8-19FF-F1CC-997F7F5C694D}" dt="2024-11-02T13:08:34.492" v="46" actId="20577"/>
          <ac:spMkLst>
            <pc:docMk/>
            <pc:sldMk cId="3428801751" sldId="258"/>
            <ac:spMk id="6" creationId="{7E286A92-4D3C-A45E-4E93-8ED76F880555}"/>
          </ac:spMkLst>
        </pc:spChg>
        <pc:spChg chg="add del">
          <ac:chgData name="msp R" userId="cd96c8cb98368f2a" providerId="Windows Live" clId="Web-{9A7CB46B-54F8-19FF-F1CC-997F7F5C694D}" dt="2024-11-02T13:08:15.804" v="44"/>
          <ac:spMkLst>
            <pc:docMk/>
            <pc:sldMk cId="3428801751" sldId="258"/>
            <ac:spMk id="1031" creationId="{12609869-9E80-471B-A487-A53288E0E791}"/>
          </ac:spMkLst>
        </pc:spChg>
        <pc:spChg chg="add del">
          <ac:chgData name="msp R" userId="cd96c8cb98368f2a" providerId="Windows Live" clId="Web-{9A7CB46B-54F8-19FF-F1CC-997F7F5C694D}" dt="2024-11-02T13:08:15.804" v="44"/>
          <ac:spMkLst>
            <pc:docMk/>
            <pc:sldMk cId="3428801751" sldId="258"/>
            <ac:spMk id="1033" creationId="{7004738A-9D34-43E8-97D2-CA0EED4F8BE0}"/>
          </ac:spMkLst>
        </pc:spChg>
        <pc:spChg chg="add del">
          <ac:chgData name="msp R" userId="cd96c8cb98368f2a" providerId="Windows Live" clId="Web-{9A7CB46B-54F8-19FF-F1CC-997F7F5C694D}" dt="2024-11-02T13:08:15.804" v="44"/>
          <ac:spMkLst>
            <pc:docMk/>
            <pc:sldMk cId="3428801751" sldId="258"/>
            <ac:spMk id="1035" creationId="{B8B8D07F-F13E-443E-BA68-2D26672D76B9}"/>
          </ac:spMkLst>
        </pc:spChg>
        <pc:spChg chg="add del">
          <ac:chgData name="msp R" userId="cd96c8cb98368f2a" providerId="Windows Live" clId="Web-{9A7CB46B-54F8-19FF-F1CC-997F7F5C694D}" dt="2024-11-02T13:08:15.804" v="44"/>
          <ac:spMkLst>
            <pc:docMk/>
            <pc:sldMk cId="3428801751" sldId="258"/>
            <ac:spMk id="1037" creationId="{2813A4FA-24A5-41ED-A534-3807D1B2F344}"/>
          </ac:spMkLst>
        </pc:spChg>
        <pc:spChg chg="add del">
          <ac:chgData name="msp R" userId="cd96c8cb98368f2a" providerId="Windows Live" clId="Web-{9A7CB46B-54F8-19FF-F1CC-997F7F5C694D}" dt="2024-11-02T13:08:15.804" v="44"/>
          <ac:spMkLst>
            <pc:docMk/>
            <pc:sldMk cId="3428801751" sldId="258"/>
            <ac:spMk id="1039" creationId="{C3944F27-CA70-4E84-A51A-E6BF89558979}"/>
          </ac:spMkLst>
        </pc:spChg>
        <pc:spChg chg="add del">
          <ac:chgData name="msp R" userId="cd96c8cb98368f2a" providerId="Windows Live" clId="Web-{9A7CB46B-54F8-19FF-F1CC-997F7F5C694D}" dt="2024-11-02T13:07:50.756" v="40"/>
          <ac:spMkLst>
            <pc:docMk/>
            <pc:sldMk cId="3428801751" sldId="258"/>
            <ac:spMk id="1044" creationId="{2B97F24A-32CE-4C1C-A50D-3016B394DCFB}"/>
          </ac:spMkLst>
        </pc:spChg>
        <pc:spChg chg="add del">
          <ac:chgData name="msp R" userId="cd96c8cb98368f2a" providerId="Windows Live" clId="Web-{9A7CB46B-54F8-19FF-F1CC-997F7F5C694D}" dt="2024-11-02T13:07:50.756" v="40"/>
          <ac:spMkLst>
            <pc:docMk/>
            <pc:sldMk cId="3428801751" sldId="258"/>
            <ac:spMk id="1046" creationId="{CD8B4F24-440B-49E9-B85D-733523DC064B}"/>
          </ac:spMkLst>
        </pc:spChg>
        <pc:spChg chg="add del">
          <ac:chgData name="msp R" userId="cd96c8cb98368f2a" providerId="Windows Live" clId="Web-{9A7CB46B-54F8-19FF-F1CC-997F7F5C694D}" dt="2024-11-02T13:08:05.944" v="42"/>
          <ac:spMkLst>
            <pc:docMk/>
            <pc:sldMk cId="3428801751" sldId="258"/>
            <ac:spMk id="1048" creationId="{F13C74B1-5B17-4795-BED0-7140497B445A}"/>
          </ac:spMkLst>
        </pc:spChg>
        <pc:spChg chg="add del">
          <ac:chgData name="msp R" userId="cd96c8cb98368f2a" providerId="Windows Live" clId="Web-{9A7CB46B-54F8-19FF-F1CC-997F7F5C694D}" dt="2024-11-02T13:08:05.944" v="42"/>
          <ac:spMkLst>
            <pc:docMk/>
            <pc:sldMk cId="3428801751" sldId="258"/>
            <ac:spMk id="1049" creationId="{D4974D33-8DC5-464E-8C6D-BE58F0669C17}"/>
          </ac:spMkLst>
        </pc:spChg>
        <pc:spChg chg="add del">
          <ac:chgData name="msp R" userId="cd96c8cb98368f2a" providerId="Windows Live" clId="Web-{9A7CB46B-54F8-19FF-F1CC-997F7F5C694D}" dt="2024-11-02T13:08:15.804" v="44"/>
          <ac:spMkLst>
            <pc:docMk/>
            <pc:sldMk cId="3428801751" sldId="258"/>
            <ac:spMk id="1051" creationId="{2B97F24A-32CE-4C1C-A50D-3016B394DCFB}"/>
          </ac:spMkLst>
        </pc:spChg>
        <pc:spChg chg="add del">
          <ac:chgData name="msp R" userId="cd96c8cb98368f2a" providerId="Windows Live" clId="Web-{9A7CB46B-54F8-19FF-F1CC-997F7F5C694D}" dt="2024-11-02T13:08:15.804" v="44"/>
          <ac:spMkLst>
            <pc:docMk/>
            <pc:sldMk cId="3428801751" sldId="258"/>
            <ac:spMk id="1052" creationId="{6357EC4F-235E-4222-A36F-C7878ACE37F2}"/>
          </ac:spMkLst>
        </pc:spChg>
        <pc:picChg chg="add mod">
          <ac:chgData name="msp R" userId="cd96c8cb98368f2a" providerId="Windows Live" clId="Web-{9A7CB46B-54F8-19FF-F1CC-997F7F5C694D}" dt="2024-11-02T13:08:16.320" v="45" actId="14100"/>
          <ac:picMkLst>
            <pc:docMk/>
            <pc:sldMk cId="3428801751" sldId="258"/>
            <ac:picMk id="3" creationId="{5000DD6F-F176-6695-2BAE-07D1B5B60E3D}"/>
          </ac:picMkLst>
        </pc:picChg>
        <pc:picChg chg="del">
          <ac:chgData name="msp R" userId="cd96c8cb98368f2a" providerId="Windows Live" clId="Web-{9A7CB46B-54F8-19FF-F1CC-997F7F5C694D}" dt="2024-11-02T13:07:20.208" v="35"/>
          <ac:picMkLst>
            <pc:docMk/>
            <pc:sldMk cId="3428801751" sldId="258"/>
            <ac:picMk id="4" creationId="{1EAA804D-344C-9506-B1A6-154DC16CB4E0}"/>
          </ac:picMkLst>
        </pc:picChg>
      </pc:sldChg>
      <pc:sldChg chg="modSp">
        <pc:chgData name="msp R" userId="cd96c8cb98368f2a" providerId="Windows Live" clId="Web-{9A7CB46B-54F8-19FF-F1CC-997F7F5C694D}" dt="2024-11-02T13:09:05.165" v="49" actId="1076"/>
        <pc:sldMkLst>
          <pc:docMk/>
          <pc:sldMk cId="3653012328" sldId="261"/>
        </pc:sldMkLst>
        <pc:picChg chg="mod">
          <ac:chgData name="msp R" userId="cd96c8cb98368f2a" providerId="Windows Live" clId="Web-{9A7CB46B-54F8-19FF-F1CC-997F7F5C694D}" dt="2024-11-02T13:09:05.165" v="49" actId="1076"/>
          <ac:picMkLst>
            <pc:docMk/>
            <pc:sldMk cId="3653012328" sldId="261"/>
            <ac:picMk id="6" creationId="{EE0C4122-6296-FBB1-E335-353F6A9B512E}"/>
          </ac:picMkLst>
        </pc:picChg>
      </pc:sldChg>
      <pc:sldChg chg="addSp modSp">
        <pc:chgData name="msp R" userId="cd96c8cb98368f2a" providerId="Windows Live" clId="Web-{9A7CB46B-54F8-19FF-F1CC-997F7F5C694D}" dt="2024-11-02T13:05:27.251" v="28" actId="20577"/>
        <pc:sldMkLst>
          <pc:docMk/>
          <pc:sldMk cId="2457131447" sldId="262"/>
        </pc:sldMkLst>
        <pc:spChg chg="mod">
          <ac:chgData name="msp R" userId="cd96c8cb98368f2a" providerId="Windows Live" clId="Web-{9A7CB46B-54F8-19FF-F1CC-997F7F5C694D}" dt="2024-11-02T13:05:27.251" v="28" actId="20577"/>
          <ac:spMkLst>
            <pc:docMk/>
            <pc:sldMk cId="2457131447" sldId="262"/>
            <ac:spMk id="6" creationId="{7E286A92-4D3C-A45E-4E93-8ED76F880555}"/>
          </ac:spMkLst>
        </pc:spChg>
        <pc:picChg chg="add mod">
          <ac:chgData name="msp R" userId="cd96c8cb98368f2a" providerId="Windows Live" clId="Web-{9A7CB46B-54F8-19FF-F1CC-997F7F5C694D}" dt="2024-11-02T13:05:19" v="24" actId="1076"/>
          <ac:picMkLst>
            <pc:docMk/>
            <pc:sldMk cId="2457131447" sldId="262"/>
            <ac:picMk id="3" creationId="{E2DB3E2F-E153-AA36-527F-A7F2A4880F3C}"/>
          </ac:picMkLst>
        </pc:picChg>
        <pc:picChg chg="mod">
          <ac:chgData name="msp R" userId="cd96c8cb98368f2a" providerId="Windows Live" clId="Web-{9A7CB46B-54F8-19FF-F1CC-997F7F5C694D}" dt="2024-11-02T13:05:09.719" v="22" actId="1076"/>
          <ac:picMkLst>
            <pc:docMk/>
            <pc:sldMk cId="2457131447" sldId="262"/>
            <ac:picMk id="4" creationId="{A282B944-C0DB-2869-A007-2D77874E06B3}"/>
          </ac:picMkLst>
        </pc:picChg>
      </pc:sldChg>
      <pc:sldChg chg="modSp">
        <pc:chgData name="msp R" userId="cd96c8cb98368f2a" providerId="Windows Live" clId="Web-{9A7CB46B-54F8-19FF-F1CC-997F7F5C694D}" dt="2024-11-02T13:08:48.149" v="47" actId="14100"/>
        <pc:sldMkLst>
          <pc:docMk/>
          <pc:sldMk cId="38898643" sldId="265"/>
        </pc:sldMkLst>
        <pc:picChg chg="mod">
          <ac:chgData name="msp R" userId="cd96c8cb98368f2a" providerId="Windows Live" clId="Web-{9A7CB46B-54F8-19FF-F1CC-997F7F5C694D}" dt="2024-11-02T13:08:48.149" v="47" actId="14100"/>
          <ac:picMkLst>
            <pc:docMk/>
            <pc:sldMk cId="38898643" sldId="265"/>
            <ac:picMk id="4" creationId="{99A03951-9532-EC91-3634-9BAF311073F8}"/>
          </ac:picMkLst>
        </pc:picChg>
      </pc:sldChg>
      <pc:sldChg chg="modSp">
        <pc:chgData name="msp R" userId="cd96c8cb98368f2a" providerId="Windows Live" clId="Web-{9A7CB46B-54F8-19FF-F1CC-997F7F5C694D}" dt="2024-11-02T13:06:06.784" v="30" actId="1076"/>
        <pc:sldMkLst>
          <pc:docMk/>
          <pc:sldMk cId="1437068470" sldId="267"/>
        </pc:sldMkLst>
        <pc:picChg chg="mod">
          <ac:chgData name="msp R" userId="cd96c8cb98368f2a" providerId="Windows Live" clId="Web-{9A7CB46B-54F8-19FF-F1CC-997F7F5C694D}" dt="2024-11-02T13:06:06.784" v="30" actId="1076"/>
          <ac:picMkLst>
            <pc:docMk/>
            <pc:sldMk cId="1437068470" sldId="267"/>
            <ac:picMk id="4" creationId="{B47BEBBC-6CF0-BEFB-4DC8-DF12803AF1BE}"/>
          </ac:picMkLst>
        </pc:picChg>
      </pc:sldChg>
      <pc:sldChg chg="modSp">
        <pc:chgData name="msp R" userId="cd96c8cb98368f2a" providerId="Windows Live" clId="Web-{9A7CB46B-54F8-19FF-F1CC-997F7F5C694D}" dt="2024-11-02T13:06:27.425" v="34" actId="1076"/>
        <pc:sldMkLst>
          <pc:docMk/>
          <pc:sldMk cId="295689226" sldId="268"/>
        </pc:sldMkLst>
        <pc:picChg chg="mod">
          <ac:chgData name="msp R" userId="cd96c8cb98368f2a" providerId="Windows Live" clId="Web-{9A7CB46B-54F8-19FF-F1CC-997F7F5C694D}" dt="2024-11-02T13:06:27.425" v="34" actId="1076"/>
          <ac:picMkLst>
            <pc:docMk/>
            <pc:sldMk cId="295689226" sldId="268"/>
            <ac:picMk id="4" creationId="{581E5573-AD0E-9049-D34D-890142AB59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2A4B3-C02D-495A-8647-F4E36070F0A9}"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7B9F8-5783-4302-BB98-23767F0656BE}" type="slidenum">
              <a:rPr lang="en-IN" smtClean="0"/>
              <a:t>‹#›</a:t>
            </a:fld>
            <a:endParaRPr lang="en-IN"/>
          </a:p>
        </p:txBody>
      </p:sp>
    </p:spTree>
    <p:extLst>
      <p:ext uri="{BB962C8B-B14F-4D97-AF65-F5344CB8AC3E}">
        <p14:creationId xmlns:p14="http://schemas.microsoft.com/office/powerpoint/2010/main" val="165375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9637A-65B8-2A1C-56F6-71B652ED5C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6339F-72EF-4F9B-38E4-A543C8459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FA80A0-5375-4D16-8539-1748DB9C05A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8499983-DEE6-289E-3210-EEADAFEB6C75}"/>
              </a:ext>
            </a:extLst>
          </p:cNvPr>
          <p:cNvSpPr>
            <a:spLocks noGrp="1"/>
          </p:cNvSpPr>
          <p:nvPr>
            <p:ph type="sldNum" sz="quarter" idx="5"/>
          </p:nvPr>
        </p:nvSpPr>
        <p:spPr/>
        <p:txBody>
          <a:bodyPr/>
          <a:lstStyle/>
          <a:p>
            <a:fld id="{B947B9F8-5783-4302-BB98-23767F0656BE}" type="slidenum">
              <a:rPr lang="en-IN" smtClean="0"/>
              <a:t>4</a:t>
            </a:fld>
            <a:endParaRPr lang="en-IN"/>
          </a:p>
        </p:txBody>
      </p:sp>
    </p:spTree>
    <p:extLst>
      <p:ext uri="{BB962C8B-B14F-4D97-AF65-F5344CB8AC3E}">
        <p14:creationId xmlns:p14="http://schemas.microsoft.com/office/powerpoint/2010/main" val="3721253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0927D-D6E9-AC4F-AE30-5DCA26E05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D9DC3-443F-F9DF-E450-F0C4F7C73A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1000E3-8C78-4DFC-E7BC-948912572ED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D6A4E9C-5FE8-8EF3-713B-5898C1E4342B}"/>
              </a:ext>
            </a:extLst>
          </p:cNvPr>
          <p:cNvSpPr>
            <a:spLocks noGrp="1"/>
          </p:cNvSpPr>
          <p:nvPr>
            <p:ph type="sldNum" sz="quarter" idx="5"/>
          </p:nvPr>
        </p:nvSpPr>
        <p:spPr/>
        <p:txBody>
          <a:bodyPr/>
          <a:lstStyle/>
          <a:p>
            <a:fld id="{B947B9F8-5783-4302-BB98-23767F0656BE}" type="slidenum">
              <a:rPr lang="en-IN" smtClean="0"/>
              <a:t>5</a:t>
            </a:fld>
            <a:endParaRPr lang="en-IN"/>
          </a:p>
        </p:txBody>
      </p:sp>
    </p:spTree>
    <p:extLst>
      <p:ext uri="{BB962C8B-B14F-4D97-AF65-F5344CB8AC3E}">
        <p14:creationId xmlns:p14="http://schemas.microsoft.com/office/powerpoint/2010/main" val="186679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947B9F8-5783-4302-BB98-23767F0656BE}" type="slidenum">
              <a:rPr lang="en-IN" smtClean="0"/>
              <a:t>6</a:t>
            </a:fld>
            <a:endParaRPr lang="en-IN"/>
          </a:p>
        </p:txBody>
      </p:sp>
    </p:spTree>
    <p:extLst>
      <p:ext uri="{BB962C8B-B14F-4D97-AF65-F5344CB8AC3E}">
        <p14:creationId xmlns:p14="http://schemas.microsoft.com/office/powerpoint/2010/main" val="995808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947B9F8-5783-4302-BB98-23767F0656BE}" type="slidenum">
              <a:rPr lang="en-IN" smtClean="0"/>
              <a:t>8</a:t>
            </a:fld>
            <a:endParaRPr lang="en-IN"/>
          </a:p>
        </p:txBody>
      </p:sp>
    </p:spTree>
    <p:extLst>
      <p:ext uri="{BB962C8B-B14F-4D97-AF65-F5344CB8AC3E}">
        <p14:creationId xmlns:p14="http://schemas.microsoft.com/office/powerpoint/2010/main" val="2832200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2ADC0C-5505-4C70-A54D-B9CFDD7DE18C}"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47962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DC0C-5505-4C70-A54D-B9CFDD7DE18C}"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425071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DC0C-5505-4C70-A54D-B9CFDD7DE18C}"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422336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DC0C-5505-4C70-A54D-B9CFDD7DE18C}"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425304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DC0C-5505-4C70-A54D-B9CFDD7DE18C}"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7460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DC0C-5505-4C70-A54D-B9CFDD7DE18C}"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54975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DC0C-5505-4C70-A54D-B9CFDD7DE18C}"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34826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DC0C-5505-4C70-A54D-B9CFDD7DE18C}"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88580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DC0C-5505-4C70-A54D-B9CFDD7DE18C}" type="datetimeFigureOut">
              <a:rPr lang="en-IN" smtClean="0"/>
              <a:t>22-11-2024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102850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2ADC0C-5505-4C70-A54D-B9CFDD7DE18C}"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65907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2ADC0C-5505-4C70-A54D-B9CFDD7DE18C}"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85490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DC0C-5505-4C70-A54D-B9CFDD7DE18C}" type="datetimeFigureOut">
              <a:rPr lang="en-IN" smtClean="0"/>
              <a:t>22-11-2024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5C3F6-6C50-44FB-802D-A236BA2732BA}" type="slidenum">
              <a:rPr lang="en-IN" smtClean="0"/>
              <a:t>‹#›</a:t>
            </a:fld>
            <a:endParaRPr lang="en-IN"/>
          </a:p>
        </p:txBody>
      </p:sp>
    </p:spTree>
    <p:extLst>
      <p:ext uri="{BB962C8B-B14F-4D97-AF65-F5344CB8AC3E}">
        <p14:creationId xmlns:p14="http://schemas.microsoft.com/office/powerpoint/2010/main" val="3940261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0830-B00C-4B79-C595-4D9692D24617}"/>
              </a:ext>
            </a:extLst>
          </p:cNvPr>
          <p:cNvSpPr>
            <a:spLocks noGrp="1"/>
          </p:cNvSpPr>
          <p:nvPr>
            <p:ph type="ctrTitle"/>
          </p:nvPr>
        </p:nvSpPr>
        <p:spPr/>
        <p:txBody>
          <a:bodyPr>
            <a:normAutofit fontScale="90000"/>
          </a:bodyPr>
          <a:lstStyle/>
          <a:p>
            <a:r>
              <a:rPr lang="en-US" b="0" i="0" err="1">
                <a:effectLst/>
                <a:highlight>
                  <a:srgbClr val="FFFFFF"/>
                </a:highlight>
                <a:latin typeface="-apple-system"/>
              </a:rPr>
              <a:t>DataSpark</a:t>
            </a:r>
            <a:r>
              <a:rPr lang="en-US" b="0" i="0">
                <a:effectLst/>
                <a:highlight>
                  <a:srgbClr val="FFFFFF"/>
                </a:highlight>
                <a:latin typeface="-apple-system"/>
              </a:rPr>
              <a:t> - Illuminating Insights for Global Electronics</a:t>
            </a:r>
            <a:endParaRPr lang="en-IN"/>
          </a:p>
        </p:txBody>
      </p:sp>
      <p:sp>
        <p:nvSpPr>
          <p:cNvPr id="3" name="Subtitle 2">
            <a:extLst>
              <a:ext uri="{FF2B5EF4-FFF2-40B4-BE49-F238E27FC236}">
                <a16:creationId xmlns:a16="http://schemas.microsoft.com/office/drawing/2014/main" id="{11089B4A-AEEC-A775-8EB0-82C2045C3DCD}"/>
              </a:ext>
            </a:extLst>
          </p:cNvPr>
          <p:cNvSpPr>
            <a:spLocks noGrp="1"/>
          </p:cNvSpPr>
          <p:nvPr>
            <p:ph type="subTitle" idx="1"/>
          </p:nvPr>
        </p:nvSpPr>
        <p:spPr/>
        <p:txBody>
          <a:bodyPr vert="horz" lIns="91440" tIns="45720" rIns="91440" bIns="45720" rtlCol="0" anchor="t">
            <a:normAutofit/>
          </a:bodyPr>
          <a:lstStyle/>
          <a:p>
            <a:r>
              <a:rPr lang="en-IN" dirty="0">
                <a:latin typeface="-apple-system"/>
                <a:cs typeface="Calibri"/>
              </a:rPr>
              <a:t>REPORT</a:t>
            </a:r>
          </a:p>
          <a:p>
            <a:r>
              <a:rPr lang="en-IN" dirty="0">
                <a:latin typeface="-apple-system"/>
              </a:rPr>
              <a:t>By:</a:t>
            </a:r>
            <a:endParaRPr lang="en-IN" dirty="0">
              <a:latin typeface="-apple-system"/>
              <a:cs typeface="Calibri"/>
            </a:endParaRPr>
          </a:p>
          <a:p>
            <a:r>
              <a:rPr lang="en-IN" dirty="0">
                <a:latin typeface="-apple-system"/>
                <a:cs typeface="Calibri"/>
              </a:rPr>
              <a:t>MUGESH SURYA PRADEEP</a:t>
            </a:r>
          </a:p>
        </p:txBody>
      </p:sp>
    </p:spTree>
    <p:extLst>
      <p:ext uri="{BB962C8B-B14F-4D97-AF65-F5344CB8AC3E}">
        <p14:creationId xmlns:p14="http://schemas.microsoft.com/office/powerpoint/2010/main" val="131324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a:solidFill>
                  <a:srgbClr val="FFFFFF"/>
                </a:solidFill>
              </a:rPr>
              <a:t>Product Analysis</a:t>
            </a:r>
          </a:p>
        </p:txBody>
      </p:sp>
      <p:sp>
        <p:nvSpPr>
          <p:cNvPr id="9" name="TextBox 8">
            <a:extLst>
              <a:ext uri="{FF2B5EF4-FFF2-40B4-BE49-F238E27FC236}">
                <a16:creationId xmlns:a16="http://schemas.microsoft.com/office/drawing/2014/main" id="{33482EAA-0D98-073F-E0D1-772EAEB8658A}"/>
              </a:ext>
            </a:extLst>
          </p:cNvPr>
          <p:cNvSpPr txBox="1"/>
          <p:nvPr/>
        </p:nvSpPr>
        <p:spPr>
          <a:xfrm>
            <a:off x="89452" y="5675910"/>
            <a:ext cx="11529391" cy="969496"/>
          </a:xfrm>
          <a:prstGeom prst="rect">
            <a:avLst/>
          </a:prstGeom>
          <a:noFill/>
        </p:spPr>
        <p:txBody>
          <a:bodyPr wrap="square" lIns="91440" tIns="45720" rIns="91440" bIns="45720" rtlCol="0" anchor="t">
            <a:spAutoFit/>
          </a:bodyPr>
          <a:lstStyle/>
          <a:p>
            <a:pPr algn="just" defTabSz="402336">
              <a:spcAft>
                <a:spcPts val="600"/>
              </a:spcAft>
            </a:pPr>
            <a:r>
              <a:rPr lang="en-US" sz="2000" b="1" dirty="0"/>
              <a:t>1. Product Analysis Based on the Quantity </a:t>
            </a:r>
            <a:r>
              <a:rPr lang="en-IN" sz="2100" b="1" kern="1200" dirty="0">
                <a:latin typeface="+mn-lt"/>
                <a:ea typeface="+mn-ea"/>
                <a:cs typeface="+mn-cs"/>
              </a:rPr>
              <a:t>:</a:t>
            </a:r>
            <a:r>
              <a:rPr lang="en-US" dirty="0">
                <a:latin typeface="Times New Roman"/>
                <a:cs typeface="Times New Roman"/>
              </a:rPr>
              <a:t>By visualizing the product data, I conclude that the WWI Desktop PC2.33 X2330 Black is the best-selling product with an overall quantity sold of 550 units. Here we can clearly see the Bar-graph , Pie-chart and table of top 10 product sold. </a:t>
            </a:r>
            <a:endParaRPr lang="en-IN" b="1" kern="1200">
              <a:latin typeface="Times New Roman"/>
              <a:cs typeface="Times New Roman"/>
            </a:endParaRPr>
          </a:p>
        </p:txBody>
      </p:sp>
      <p:sp>
        <p:nvSpPr>
          <p:cNvPr id="3" name="TextBox 2">
            <a:extLst>
              <a:ext uri="{FF2B5EF4-FFF2-40B4-BE49-F238E27FC236}">
                <a16:creationId xmlns:a16="http://schemas.microsoft.com/office/drawing/2014/main" id="{DDD39915-FCD3-DA35-2E19-DC8EEC1B5262}"/>
              </a:ext>
            </a:extLst>
          </p:cNvPr>
          <p:cNvSpPr txBox="1"/>
          <p:nvPr/>
        </p:nvSpPr>
        <p:spPr>
          <a:xfrm>
            <a:off x="-2" y="1565162"/>
            <a:ext cx="12191998" cy="584775"/>
          </a:xfrm>
          <a:prstGeom prst="rect">
            <a:avLst/>
          </a:prstGeom>
          <a:noFill/>
        </p:spPr>
        <p:txBody>
          <a:bodyPr wrap="square" lIns="91440" tIns="45720" rIns="91440" bIns="45720" rtlCol="0" anchor="t">
            <a:spAutoFit/>
          </a:bodyPr>
          <a:lstStyle/>
          <a:p>
            <a:r>
              <a:rPr lang="en-US" sz="1600" dirty="0">
                <a:latin typeface="Times New Roman"/>
                <a:cs typeface="Times New Roman"/>
              </a:rPr>
              <a:t>Product analytics data is used to determine what kind of user experience of our product or service offers, using real customer feedback and behavioral data to inform future product updates or improvements.</a:t>
            </a:r>
            <a:endParaRPr lang="en-IN" sz="1600">
              <a:latin typeface="Times New Roman"/>
              <a:cs typeface="Times New Roman"/>
            </a:endParaRPr>
          </a:p>
        </p:txBody>
      </p:sp>
      <p:pic>
        <p:nvPicPr>
          <p:cNvPr id="13" name="Picture 12">
            <a:extLst>
              <a:ext uri="{FF2B5EF4-FFF2-40B4-BE49-F238E27FC236}">
                <a16:creationId xmlns:a16="http://schemas.microsoft.com/office/drawing/2014/main" id="{72C3779B-973E-8B38-DB7B-2328CF8329FD}"/>
              </a:ext>
            </a:extLst>
          </p:cNvPr>
          <p:cNvPicPr>
            <a:picLocks noChangeAspect="1"/>
          </p:cNvPicPr>
          <p:nvPr/>
        </p:nvPicPr>
        <p:blipFill>
          <a:blip r:embed="rId2"/>
          <a:stretch>
            <a:fillRect/>
          </a:stretch>
        </p:blipFill>
        <p:spPr>
          <a:xfrm>
            <a:off x="433545" y="2152721"/>
            <a:ext cx="4257675" cy="3508561"/>
          </a:xfrm>
          <a:prstGeom prst="rect">
            <a:avLst/>
          </a:prstGeom>
        </p:spPr>
      </p:pic>
      <p:pic>
        <p:nvPicPr>
          <p:cNvPr id="17" name="Picture 16">
            <a:extLst>
              <a:ext uri="{FF2B5EF4-FFF2-40B4-BE49-F238E27FC236}">
                <a16:creationId xmlns:a16="http://schemas.microsoft.com/office/drawing/2014/main" id="{6BB92AEA-2840-C954-3B49-ECCD6B5CB8CB}"/>
              </a:ext>
            </a:extLst>
          </p:cNvPr>
          <p:cNvPicPr>
            <a:picLocks noChangeAspect="1"/>
          </p:cNvPicPr>
          <p:nvPr/>
        </p:nvPicPr>
        <p:blipFill>
          <a:blip r:embed="rId3"/>
          <a:stretch>
            <a:fillRect/>
          </a:stretch>
        </p:blipFill>
        <p:spPr>
          <a:xfrm>
            <a:off x="4698103" y="3841153"/>
            <a:ext cx="7496175" cy="1819836"/>
          </a:xfrm>
          <a:prstGeom prst="rect">
            <a:avLst/>
          </a:prstGeom>
        </p:spPr>
      </p:pic>
      <p:pic>
        <p:nvPicPr>
          <p:cNvPr id="4" name="Picture 3" descr="A screenshot of a computer list&#10;&#10;Description automatically generated">
            <a:extLst>
              <a:ext uri="{FF2B5EF4-FFF2-40B4-BE49-F238E27FC236}">
                <a16:creationId xmlns:a16="http://schemas.microsoft.com/office/drawing/2014/main" id="{7AAF203D-277C-A3BB-9D6B-FC60D96B892F}"/>
              </a:ext>
            </a:extLst>
          </p:cNvPr>
          <p:cNvPicPr>
            <a:picLocks noChangeAspect="1"/>
          </p:cNvPicPr>
          <p:nvPr/>
        </p:nvPicPr>
        <p:blipFill>
          <a:blip r:embed="rId4"/>
          <a:stretch>
            <a:fillRect/>
          </a:stretch>
        </p:blipFill>
        <p:spPr>
          <a:xfrm>
            <a:off x="4694046" y="2122750"/>
            <a:ext cx="6517901" cy="1721785"/>
          </a:xfrm>
          <a:prstGeom prst="rect">
            <a:avLst/>
          </a:prstGeom>
        </p:spPr>
      </p:pic>
    </p:spTree>
    <p:extLst>
      <p:ext uri="{BB962C8B-B14F-4D97-AF65-F5344CB8AC3E}">
        <p14:creationId xmlns:p14="http://schemas.microsoft.com/office/powerpoint/2010/main" val="213391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a:solidFill>
                  <a:srgbClr val="FFFFFF"/>
                </a:solidFill>
              </a:rPr>
              <a:t>Product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844519" y="1709531"/>
            <a:ext cx="9414390" cy="1077218"/>
          </a:xfrm>
          <a:prstGeom prst="rect">
            <a:avLst/>
          </a:prstGeom>
          <a:noFill/>
        </p:spPr>
        <p:txBody>
          <a:bodyPr wrap="square" lIns="91440" tIns="45720" rIns="91440" bIns="45720" rtlCol="0" anchor="t">
            <a:spAutoFit/>
          </a:bodyPr>
          <a:lstStyle/>
          <a:p>
            <a:pPr algn="just" defTabSz="402336">
              <a:spcAft>
                <a:spcPts val="600"/>
              </a:spcAft>
            </a:pPr>
            <a:r>
              <a:rPr lang="en-US" sz="2400" b="1" dirty="0"/>
              <a:t>2.Product Analysis Based on the Profit</a:t>
            </a:r>
            <a:r>
              <a:rPr lang="en-US" sz="2400" dirty="0"/>
              <a:t>:</a:t>
            </a:r>
            <a:r>
              <a:rPr lang="en-US" sz="2000" dirty="0">
                <a:latin typeface="Times New Roman"/>
                <a:cs typeface="Times New Roman"/>
              </a:rPr>
              <a:t> By analyzing the product profit, I conclude that the highest profit product is the WWI Desktop PC2.33 X2330 Black, with a profit of $202,177.08. Below, I show the prices of the top 5 products</a:t>
            </a:r>
            <a:endParaRPr lang="en-IN" sz="2000" kern="1200">
              <a:latin typeface="Times New Roman"/>
              <a:cs typeface="Times New Roman"/>
            </a:endParaRPr>
          </a:p>
        </p:txBody>
      </p:sp>
      <p:pic>
        <p:nvPicPr>
          <p:cNvPr id="5" name="Picture 4" descr="A screenshot of a computer&#10;&#10;Description automatically generated">
            <a:extLst>
              <a:ext uri="{FF2B5EF4-FFF2-40B4-BE49-F238E27FC236}">
                <a16:creationId xmlns:a16="http://schemas.microsoft.com/office/drawing/2014/main" id="{1996B518-4801-7F54-C704-B8322C6A2105}"/>
              </a:ext>
            </a:extLst>
          </p:cNvPr>
          <p:cNvPicPr>
            <a:picLocks noChangeAspect="1"/>
          </p:cNvPicPr>
          <p:nvPr/>
        </p:nvPicPr>
        <p:blipFill>
          <a:blip r:embed="rId2"/>
          <a:stretch>
            <a:fillRect/>
          </a:stretch>
        </p:blipFill>
        <p:spPr>
          <a:xfrm>
            <a:off x="6958693" y="3899807"/>
            <a:ext cx="5078186" cy="2373405"/>
          </a:xfrm>
          <a:prstGeom prst="rect">
            <a:avLst/>
          </a:prstGeom>
        </p:spPr>
      </p:pic>
      <p:pic>
        <p:nvPicPr>
          <p:cNvPr id="4" name="Picture 3" descr="A graph on a screen&#10;&#10;Description automatically generated">
            <a:extLst>
              <a:ext uri="{FF2B5EF4-FFF2-40B4-BE49-F238E27FC236}">
                <a16:creationId xmlns:a16="http://schemas.microsoft.com/office/drawing/2014/main" id="{6E40D90E-796A-EF55-47F5-8985E3049A92}"/>
              </a:ext>
            </a:extLst>
          </p:cNvPr>
          <p:cNvPicPr>
            <a:picLocks noChangeAspect="1"/>
          </p:cNvPicPr>
          <p:nvPr/>
        </p:nvPicPr>
        <p:blipFill>
          <a:blip r:embed="rId3"/>
          <a:stretch>
            <a:fillRect/>
          </a:stretch>
        </p:blipFill>
        <p:spPr>
          <a:xfrm>
            <a:off x="679677" y="3274927"/>
            <a:ext cx="5716362" cy="3242583"/>
          </a:xfrm>
          <a:prstGeom prst="rect">
            <a:avLst/>
          </a:prstGeom>
        </p:spPr>
      </p:pic>
    </p:spTree>
    <p:extLst>
      <p:ext uri="{BB962C8B-B14F-4D97-AF65-F5344CB8AC3E}">
        <p14:creationId xmlns:p14="http://schemas.microsoft.com/office/powerpoint/2010/main" val="245713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7518D3-1683-C5F9-5682-EFAFE5159346}"/>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A02B7B9-5EEE-D145-674E-6109B0AD5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6B8D4-001C-DE82-3951-66D4D143D085}"/>
              </a:ext>
            </a:extLst>
          </p:cNvPr>
          <p:cNvSpPr>
            <a:spLocks noGrp="1"/>
          </p:cNvSpPr>
          <p:nvPr>
            <p:ph type="title"/>
          </p:nvPr>
        </p:nvSpPr>
        <p:spPr>
          <a:xfrm>
            <a:off x="649379" y="-440023"/>
            <a:ext cx="5323715" cy="1642970"/>
          </a:xfrm>
        </p:spPr>
        <p:txBody>
          <a:bodyPr vert="horz" lIns="91440" tIns="45720" rIns="91440" bIns="45720" rtlCol="0" anchor="b">
            <a:normAutofit/>
          </a:bodyPr>
          <a:lstStyle/>
          <a:p>
            <a:r>
              <a:rPr lang="en-US" sz="4000" b="1" kern="1200">
                <a:solidFill>
                  <a:schemeClr val="tx1"/>
                </a:solidFill>
                <a:latin typeface="+mj-lt"/>
                <a:ea typeface="+mj-ea"/>
                <a:cs typeface="+mj-cs"/>
              </a:rPr>
              <a:t>Customer Analysis</a:t>
            </a:r>
          </a:p>
        </p:txBody>
      </p:sp>
      <p:sp>
        <p:nvSpPr>
          <p:cNvPr id="6" name="TextBox 5">
            <a:extLst>
              <a:ext uri="{FF2B5EF4-FFF2-40B4-BE49-F238E27FC236}">
                <a16:creationId xmlns:a16="http://schemas.microsoft.com/office/drawing/2014/main" id="{EA78DAA1-E63C-8B39-46C8-C23C28A1793A}"/>
              </a:ext>
            </a:extLst>
          </p:cNvPr>
          <p:cNvSpPr txBox="1"/>
          <p:nvPr/>
        </p:nvSpPr>
        <p:spPr>
          <a:xfrm>
            <a:off x="457200" y="1789667"/>
            <a:ext cx="5315189" cy="3535083"/>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1" dirty="0"/>
              <a:t>Gender Analysis:</a:t>
            </a:r>
          </a:p>
          <a:p>
            <a:pPr defTabSz="914400">
              <a:lnSpc>
                <a:spcPct val="90000"/>
              </a:lnSpc>
              <a:spcAft>
                <a:spcPts val="600"/>
              </a:spcAft>
            </a:pPr>
            <a:r>
              <a:rPr lang="en-US" dirty="0">
                <a:latin typeface="Times New Roman"/>
                <a:cs typeface="Times New Roman"/>
              </a:rPr>
              <a:t>Gender Analysis is the process of understanding the people`s interest with respect to gender.</a:t>
            </a:r>
          </a:p>
          <a:p>
            <a:pPr defTabSz="914400">
              <a:lnSpc>
                <a:spcPct val="90000"/>
              </a:lnSpc>
              <a:spcAft>
                <a:spcPts val="600"/>
              </a:spcAft>
            </a:pPr>
            <a:r>
              <a:rPr lang="en-US" sz="2000" dirty="0"/>
              <a:t> </a:t>
            </a:r>
            <a:endParaRPr lang="en-US" sz="2000" dirty="0">
              <a:cs typeface="Calibri"/>
            </a:endParaRPr>
          </a:p>
          <a:p>
            <a:pPr defTabSz="914400">
              <a:lnSpc>
                <a:spcPct val="90000"/>
              </a:lnSpc>
              <a:spcAft>
                <a:spcPts val="600"/>
              </a:spcAft>
            </a:pPr>
            <a:endParaRPr lang="en-US" sz="2000" b="1"/>
          </a:p>
          <a:p>
            <a:pPr defTabSz="914400">
              <a:lnSpc>
                <a:spcPct val="90000"/>
              </a:lnSpc>
              <a:spcAft>
                <a:spcPts val="600"/>
              </a:spcAft>
            </a:pPr>
            <a:r>
              <a:rPr lang="en-US" sz="2000" b="1" dirty="0"/>
              <a:t>1. Gender Analysis Based on the color</a:t>
            </a:r>
            <a:r>
              <a:rPr lang="en-US" sz="2000" dirty="0"/>
              <a:t>: </a:t>
            </a:r>
            <a:r>
              <a:rPr lang="en-US" dirty="0">
                <a:latin typeface="Times New Roman"/>
                <a:cs typeface="Times New Roman"/>
              </a:rPr>
              <a:t>The outlook and color of the product are the most important factors for customers when selecting a product. Here, I am analyzing the color preferences of products with respect to gender. I conclude that black is the most preferred color, irrespective of gender.</a:t>
            </a:r>
            <a:endParaRPr lang="en-US" b="1" dirty="0">
              <a:latin typeface="Times New Roman"/>
              <a:cs typeface="Times New Roman"/>
            </a:endParaRPr>
          </a:p>
        </p:txBody>
      </p:sp>
      <p:sp>
        <p:nvSpPr>
          <p:cNvPr id="1033" name="Rectangle 1032">
            <a:extLst>
              <a:ext uri="{FF2B5EF4-FFF2-40B4-BE49-F238E27FC236}">
                <a16:creationId xmlns:a16="http://schemas.microsoft.com/office/drawing/2014/main" id="{2A578D94-E8FB-0D4B-02E8-752F61AF4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D6F2AE30-2157-B664-1AF7-FB706FEA5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4AC09C9-E5EC-D1A8-D913-9CF678531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7E931630-61EA-B9C7-6AFA-DCEE01006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7BEBBC-6CF0-BEFB-4DC8-DF12803AF1BE}"/>
              </a:ext>
            </a:extLst>
          </p:cNvPr>
          <p:cNvPicPr>
            <a:picLocks noChangeAspect="1"/>
          </p:cNvPicPr>
          <p:nvPr/>
        </p:nvPicPr>
        <p:blipFill>
          <a:blip r:embed="rId3"/>
          <a:stretch>
            <a:fillRect/>
          </a:stretch>
        </p:blipFill>
        <p:spPr>
          <a:xfrm>
            <a:off x="5779502" y="1713467"/>
            <a:ext cx="5951765" cy="3897085"/>
          </a:xfrm>
          <a:prstGeom prst="rect">
            <a:avLst/>
          </a:prstGeom>
        </p:spPr>
      </p:pic>
    </p:spTree>
    <p:extLst>
      <p:ext uri="{BB962C8B-B14F-4D97-AF65-F5344CB8AC3E}">
        <p14:creationId xmlns:p14="http://schemas.microsoft.com/office/powerpoint/2010/main" val="143706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879A25-FC4C-BB56-2ECE-67D571106618}"/>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994777F-87A5-ED1E-D693-846F4B22D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75377-DAB4-61E3-0071-F1D6D180852D}"/>
              </a:ext>
            </a:extLst>
          </p:cNvPr>
          <p:cNvSpPr>
            <a:spLocks noGrp="1"/>
          </p:cNvSpPr>
          <p:nvPr>
            <p:ph type="title"/>
          </p:nvPr>
        </p:nvSpPr>
        <p:spPr>
          <a:xfrm>
            <a:off x="649379" y="-440023"/>
            <a:ext cx="5323715" cy="1642970"/>
          </a:xfrm>
          <a:ln>
            <a:solidFill>
              <a:srgbClr val="002060"/>
            </a:solidFill>
          </a:ln>
        </p:spPr>
        <p:txBody>
          <a:bodyPr vert="horz" lIns="91440" tIns="45720" rIns="91440" bIns="45720" rtlCol="0" anchor="b">
            <a:normAutofit/>
          </a:bodyPr>
          <a:lstStyle/>
          <a:p>
            <a:r>
              <a:rPr lang="en-US" sz="4000" b="1" kern="1200" dirty="0">
                <a:latin typeface="+mj-lt"/>
                <a:ea typeface="+mj-ea"/>
                <a:cs typeface="+mj-cs"/>
              </a:rPr>
              <a:t>Customer </a:t>
            </a:r>
            <a:r>
              <a:rPr lang="en-US" sz="4000" b="1" kern="1200" dirty="0">
                <a:solidFill>
                  <a:schemeClr val="tx1"/>
                </a:solidFill>
                <a:latin typeface="+mj-lt"/>
                <a:ea typeface="+mj-ea"/>
                <a:cs typeface="+mj-cs"/>
              </a:rPr>
              <a:t>Analysis</a:t>
            </a:r>
            <a:endParaRPr lang="en-US" sz="4000" b="1" kern="1200" dirty="0" err="1">
              <a:solidFill>
                <a:schemeClr val="tx1"/>
              </a:solidFill>
              <a:latin typeface="+mj-lt"/>
              <a:ea typeface="+mj-ea"/>
              <a:cs typeface="+mj-cs"/>
            </a:endParaRPr>
          </a:p>
        </p:txBody>
      </p:sp>
      <p:sp>
        <p:nvSpPr>
          <p:cNvPr id="6" name="TextBox 5">
            <a:extLst>
              <a:ext uri="{FF2B5EF4-FFF2-40B4-BE49-F238E27FC236}">
                <a16:creationId xmlns:a16="http://schemas.microsoft.com/office/drawing/2014/main" id="{D872F24E-C092-EFD3-EFCE-04C29FB47928}"/>
              </a:ext>
            </a:extLst>
          </p:cNvPr>
          <p:cNvSpPr txBox="1"/>
          <p:nvPr/>
        </p:nvSpPr>
        <p:spPr>
          <a:xfrm>
            <a:off x="576469" y="2008328"/>
            <a:ext cx="5315189" cy="3535083"/>
          </a:xfrm>
          <a:prstGeom prst="rect">
            <a:avLst/>
          </a:prstGeom>
        </p:spPr>
        <p:txBody>
          <a:bodyPr vert="horz" lIns="91440" tIns="45720" rIns="91440" bIns="45720" rtlCol="0" anchor="t">
            <a:normAutofit/>
          </a:bodyPr>
          <a:lstStyle/>
          <a:p>
            <a:pPr defTabSz="914400">
              <a:lnSpc>
                <a:spcPct val="90000"/>
              </a:lnSpc>
              <a:spcAft>
                <a:spcPts val="600"/>
              </a:spcAft>
            </a:pPr>
            <a:r>
              <a:rPr lang="en-US" sz="2000" b="1" dirty="0"/>
              <a:t>2.Gender Analysis Based on the Category of Purchase</a:t>
            </a:r>
            <a:r>
              <a:rPr lang="en-US" dirty="0"/>
              <a:t>: </a:t>
            </a:r>
          </a:p>
          <a:p>
            <a:pPr defTabSz="914400">
              <a:lnSpc>
                <a:spcPct val="90000"/>
              </a:lnSpc>
              <a:spcAft>
                <a:spcPts val="600"/>
              </a:spcAft>
            </a:pPr>
            <a:r>
              <a:rPr lang="en-US" sz="2000" dirty="0">
                <a:latin typeface="Times New Roman"/>
                <a:cs typeface="Times New Roman"/>
              </a:rPr>
              <a:t>The interest in purchasing products varies by gender. Males tend to focus more on tech products, while women are more interested in music, movies, audiobooks, cameras, and camcorders</a:t>
            </a:r>
            <a:endParaRPr lang="en-US" sz="2000" b="1" dirty="0">
              <a:latin typeface="Times New Roman"/>
              <a:cs typeface="Times New Roman"/>
            </a:endParaRPr>
          </a:p>
        </p:txBody>
      </p:sp>
      <p:sp>
        <p:nvSpPr>
          <p:cNvPr id="1033" name="Rectangle 1032">
            <a:extLst>
              <a:ext uri="{FF2B5EF4-FFF2-40B4-BE49-F238E27FC236}">
                <a16:creationId xmlns:a16="http://schemas.microsoft.com/office/drawing/2014/main" id="{39C4E378-CDBF-0DEF-E951-7886C8B3E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BE558A8-139E-72D1-78C0-2DF7D390C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CF42FB9-B92C-E2A7-F9DE-4341FB7E1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636CC99D-F9CA-0D30-416B-41CAE0EE2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81E5573-AD0E-9049-D34D-890142AB59DB}"/>
              </a:ext>
            </a:extLst>
          </p:cNvPr>
          <p:cNvPicPr>
            <a:picLocks noChangeAspect="1"/>
          </p:cNvPicPr>
          <p:nvPr/>
        </p:nvPicPr>
        <p:blipFill>
          <a:blip r:embed="rId3"/>
          <a:stretch>
            <a:fillRect/>
          </a:stretch>
        </p:blipFill>
        <p:spPr>
          <a:xfrm>
            <a:off x="5712516" y="1711306"/>
            <a:ext cx="6026602" cy="3303814"/>
          </a:xfrm>
          <a:prstGeom prst="rect">
            <a:avLst/>
          </a:prstGeom>
        </p:spPr>
      </p:pic>
    </p:spTree>
    <p:extLst>
      <p:ext uri="{BB962C8B-B14F-4D97-AF65-F5344CB8AC3E}">
        <p14:creationId xmlns:p14="http://schemas.microsoft.com/office/powerpoint/2010/main" val="29568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457200" y="-531650"/>
            <a:ext cx="5323715" cy="1642970"/>
          </a:xfrm>
        </p:spPr>
        <p:txBody>
          <a:bodyPr vert="horz" lIns="91440" tIns="45720" rIns="91440" bIns="45720" rtlCol="0" anchor="b">
            <a:normAutofit/>
          </a:bodyPr>
          <a:lstStyle/>
          <a:p>
            <a:r>
              <a:rPr lang="en-US" sz="4000" b="1" kern="1200">
                <a:solidFill>
                  <a:schemeClr val="tx1"/>
                </a:solidFill>
                <a:latin typeface="+mj-lt"/>
                <a:ea typeface="+mj-ea"/>
                <a:cs typeface="+mj-cs"/>
              </a:rPr>
              <a:t>Customer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356706" y="1342407"/>
            <a:ext cx="4759327" cy="5605045"/>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1" dirty="0"/>
              <a:t>Age Analysis:</a:t>
            </a:r>
          </a:p>
          <a:p>
            <a:pPr marL="57150" defTabSz="914400">
              <a:lnSpc>
                <a:spcPct val="90000"/>
              </a:lnSpc>
              <a:spcAft>
                <a:spcPts val="600"/>
              </a:spcAft>
            </a:pPr>
            <a:r>
              <a:rPr lang="en-US" sz="2000" dirty="0">
                <a:latin typeface="Times New Roman"/>
                <a:ea typeface="Amiri" panose="00000500000000000000" pitchFamily="2" charset="-78"/>
                <a:cs typeface="Amiri"/>
              </a:rPr>
              <a:t>Age analysis is the process of understanding people's interests with respect to different age categories by using real-time data</a:t>
            </a:r>
            <a:r>
              <a:rPr lang="en-US" sz="2000" dirty="0">
                <a:latin typeface="Amiri" panose="00000500000000000000" pitchFamily="2" charset="-78"/>
                <a:ea typeface="Amiri" panose="00000500000000000000" pitchFamily="2" charset="-78"/>
                <a:cs typeface="Amiri"/>
              </a:rPr>
              <a:t>.</a:t>
            </a:r>
          </a:p>
          <a:p>
            <a:pPr marL="57150" defTabSz="914400">
              <a:lnSpc>
                <a:spcPct val="90000"/>
              </a:lnSpc>
              <a:spcAft>
                <a:spcPts val="600"/>
              </a:spcAft>
            </a:pPr>
            <a:r>
              <a:rPr lang="en-US" sz="2000" b="1" dirty="0"/>
              <a:t> </a:t>
            </a:r>
            <a:endParaRPr lang="en-US" sz="2000" b="1" dirty="0">
              <a:cs typeface="Calibri"/>
            </a:endParaRPr>
          </a:p>
          <a:p>
            <a:pPr marL="57150" defTabSz="914400">
              <a:lnSpc>
                <a:spcPct val="90000"/>
              </a:lnSpc>
              <a:spcAft>
                <a:spcPts val="600"/>
              </a:spcAft>
            </a:pPr>
            <a:endParaRPr lang="en-US" sz="2000" b="1"/>
          </a:p>
          <a:p>
            <a:pPr marL="57150" defTabSz="914400">
              <a:lnSpc>
                <a:spcPct val="90000"/>
              </a:lnSpc>
              <a:spcAft>
                <a:spcPts val="600"/>
              </a:spcAft>
            </a:pPr>
            <a:endParaRPr lang="en-US" sz="2000" b="1"/>
          </a:p>
          <a:p>
            <a:pPr marL="57150" defTabSz="914400">
              <a:lnSpc>
                <a:spcPct val="90000"/>
              </a:lnSpc>
              <a:spcAft>
                <a:spcPts val="600"/>
              </a:spcAft>
            </a:pPr>
            <a:r>
              <a:rPr lang="en-US" sz="2000" b="1" dirty="0"/>
              <a:t>1. Category of product purchases based on age:  </a:t>
            </a:r>
            <a:r>
              <a:rPr lang="en-US" sz="2000" b="1" dirty="0">
                <a:latin typeface="Times New Roman"/>
                <a:cs typeface="Times New Roman"/>
              </a:rPr>
              <a:t> </a:t>
            </a:r>
            <a:r>
              <a:rPr lang="en-US" sz="2000" dirty="0">
                <a:latin typeface="Times New Roman"/>
                <a:cs typeface="Times New Roman"/>
              </a:rPr>
              <a:t>The products purchased by people based on age categories clearly show that the highest purchases are from those aged 60 and over .From the graph, we analyze that computers are the highest purchased </a:t>
            </a:r>
            <a:r>
              <a:rPr lang="en-US" sz="2000">
                <a:latin typeface="Times New Roman"/>
                <a:cs typeface="Times New Roman"/>
              </a:rPr>
              <a:t>category. It shows, older adults also </a:t>
            </a:r>
            <a:r>
              <a:rPr lang="en-US" sz="2000" dirty="0">
                <a:latin typeface="Times New Roman"/>
                <a:cs typeface="Times New Roman"/>
              </a:rPr>
              <a:t>purchase gaming products.</a:t>
            </a:r>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5000DD6F-F176-6695-2BAE-07D1B5B60E3D}"/>
              </a:ext>
            </a:extLst>
          </p:cNvPr>
          <p:cNvPicPr>
            <a:picLocks noChangeAspect="1"/>
          </p:cNvPicPr>
          <p:nvPr/>
        </p:nvPicPr>
        <p:blipFill>
          <a:blip r:embed="rId3"/>
          <a:stretch>
            <a:fillRect/>
          </a:stretch>
        </p:blipFill>
        <p:spPr>
          <a:xfrm>
            <a:off x="5340804" y="1703614"/>
            <a:ext cx="5581650" cy="3581400"/>
          </a:xfrm>
          <a:prstGeom prst="rect">
            <a:avLst/>
          </a:prstGeom>
        </p:spPr>
      </p:pic>
    </p:spTree>
    <p:extLst>
      <p:ext uri="{BB962C8B-B14F-4D97-AF65-F5344CB8AC3E}">
        <p14:creationId xmlns:p14="http://schemas.microsoft.com/office/powerpoint/2010/main" val="342880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a:solidFill>
                  <a:srgbClr val="FFFFFF"/>
                </a:solidFill>
              </a:rPr>
              <a:t>Store Analysis</a:t>
            </a:r>
          </a:p>
        </p:txBody>
      </p:sp>
      <p:sp>
        <p:nvSpPr>
          <p:cNvPr id="8" name="TextBox 7">
            <a:extLst>
              <a:ext uri="{FF2B5EF4-FFF2-40B4-BE49-F238E27FC236}">
                <a16:creationId xmlns:a16="http://schemas.microsoft.com/office/drawing/2014/main" id="{C74C50AC-B84F-39CB-4E57-03E07FF3182B}"/>
              </a:ext>
            </a:extLst>
          </p:cNvPr>
          <p:cNvSpPr txBox="1"/>
          <p:nvPr/>
        </p:nvSpPr>
        <p:spPr>
          <a:xfrm>
            <a:off x="576467" y="2115514"/>
            <a:ext cx="5593651" cy="2646878"/>
          </a:xfrm>
          <a:prstGeom prst="rect">
            <a:avLst/>
          </a:prstGeom>
          <a:noFill/>
        </p:spPr>
        <p:txBody>
          <a:bodyPr wrap="square" lIns="91440" tIns="45720" rIns="91440" bIns="45720" rtlCol="0" anchor="t">
            <a:spAutoFit/>
          </a:bodyPr>
          <a:lstStyle/>
          <a:p>
            <a:pPr algn="just" defTabSz="402336">
              <a:spcAft>
                <a:spcPts val="600"/>
              </a:spcAft>
            </a:pPr>
            <a:r>
              <a:rPr lang="en-US" dirty="0">
                <a:latin typeface="Times New Roman"/>
                <a:cs typeface="Times New Roman"/>
              </a:rPr>
              <a:t>Store analysis is the process of understanding the market by examining the revenue of various stores.</a:t>
            </a:r>
            <a:endParaRPr lang="en-US">
              <a:latin typeface="Times New Roman"/>
              <a:cs typeface="Times New Roman"/>
            </a:endParaRPr>
          </a:p>
          <a:p>
            <a:pPr algn="just" defTabSz="402336">
              <a:spcAft>
                <a:spcPts val="600"/>
              </a:spcAft>
            </a:pPr>
            <a:endParaRPr lang="en-US" b="1" dirty="0">
              <a:latin typeface="Times New Roman"/>
              <a:cs typeface="Times New Roman"/>
            </a:endParaRPr>
          </a:p>
          <a:p>
            <a:pPr algn="just" defTabSz="402336">
              <a:spcAft>
                <a:spcPts val="600"/>
              </a:spcAft>
            </a:pPr>
            <a:r>
              <a:rPr lang="en-US" sz="2000" b="1" dirty="0"/>
              <a:t>Store Analysis based on the stores:</a:t>
            </a:r>
            <a:r>
              <a:rPr lang="en-US" sz="2000" dirty="0">
                <a:latin typeface="Times New Roman"/>
                <a:cs typeface="Times New Roman"/>
              </a:rPr>
              <a:t> Analyze the store collection based on the profit generated. Clearly, online sales generate higher revenue than physical stores, but overall sales in physical stores in the United States exceed those from online stores.</a:t>
            </a:r>
            <a:endParaRPr lang="en-IN" sz="2000" kern="1200">
              <a:latin typeface="Times New Roman"/>
              <a:cs typeface="Times New Roman"/>
            </a:endParaRPr>
          </a:p>
        </p:txBody>
      </p:sp>
      <p:pic>
        <p:nvPicPr>
          <p:cNvPr id="4" name="Picture 3">
            <a:extLst>
              <a:ext uri="{FF2B5EF4-FFF2-40B4-BE49-F238E27FC236}">
                <a16:creationId xmlns:a16="http://schemas.microsoft.com/office/drawing/2014/main" id="{99A03951-9532-EC91-3634-9BAF311073F8}"/>
              </a:ext>
            </a:extLst>
          </p:cNvPr>
          <p:cNvPicPr>
            <a:picLocks noChangeAspect="1"/>
          </p:cNvPicPr>
          <p:nvPr/>
        </p:nvPicPr>
        <p:blipFill>
          <a:blip r:embed="rId2"/>
          <a:stretch>
            <a:fillRect/>
          </a:stretch>
        </p:blipFill>
        <p:spPr>
          <a:xfrm>
            <a:off x="6393608" y="1893113"/>
            <a:ext cx="5124450" cy="3108754"/>
          </a:xfrm>
          <a:prstGeom prst="rect">
            <a:avLst/>
          </a:prstGeom>
        </p:spPr>
      </p:pic>
    </p:spTree>
    <p:extLst>
      <p:ext uri="{BB962C8B-B14F-4D97-AF65-F5344CB8AC3E}">
        <p14:creationId xmlns:p14="http://schemas.microsoft.com/office/powerpoint/2010/main" val="3889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a:solidFill>
                  <a:srgbClr val="FFFFFF"/>
                </a:solidFill>
              </a:rPr>
              <a:t>Sales Analysis</a:t>
            </a:r>
          </a:p>
        </p:txBody>
      </p:sp>
      <p:sp>
        <p:nvSpPr>
          <p:cNvPr id="4" name="TextBox 3">
            <a:extLst>
              <a:ext uri="{FF2B5EF4-FFF2-40B4-BE49-F238E27FC236}">
                <a16:creationId xmlns:a16="http://schemas.microsoft.com/office/drawing/2014/main" id="{CBDD2614-E900-4B22-A6C8-8792E641384C}"/>
              </a:ext>
            </a:extLst>
          </p:cNvPr>
          <p:cNvSpPr txBox="1"/>
          <p:nvPr/>
        </p:nvSpPr>
        <p:spPr>
          <a:xfrm>
            <a:off x="295952" y="1736180"/>
            <a:ext cx="11896048" cy="923330"/>
          </a:xfrm>
          <a:prstGeom prst="rect">
            <a:avLst/>
          </a:prstGeom>
          <a:noFill/>
        </p:spPr>
        <p:txBody>
          <a:bodyPr wrap="square">
            <a:spAutoFit/>
          </a:bodyPr>
          <a:lstStyle/>
          <a:p>
            <a:r>
              <a:rPr lang="en-US"/>
              <a:t>Brand analysis is the process of understanding the market by examining the profit of the brand with respect to different countries. Based on the analysis, all the companies hold a strong market presence in the United States. Adventure Works has a strong hold in all countries.</a:t>
            </a:r>
            <a:endParaRPr lang="en-IN"/>
          </a:p>
        </p:txBody>
      </p:sp>
      <p:pic>
        <p:nvPicPr>
          <p:cNvPr id="6" name="Picture 5">
            <a:extLst>
              <a:ext uri="{FF2B5EF4-FFF2-40B4-BE49-F238E27FC236}">
                <a16:creationId xmlns:a16="http://schemas.microsoft.com/office/drawing/2014/main" id="{EE0C4122-6296-FBB1-E335-353F6A9B512E}"/>
              </a:ext>
            </a:extLst>
          </p:cNvPr>
          <p:cNvPicPr>
            <a:picLocks noChangeAspect="1"/>
          </p:cNvPicPr>
          <p:nvPr/>
        </p:nvPicPr>
        <p:blipFill>
          <a:blip r:embed="rId3"/>
          <a:stretch>
            <a:fillRect/>
          </a:stretch>
        </p:blipFill>
        <p:spPr>
          <a:xfrm>
            <a:off x="612807" y="3226529"/>
            <a:ext cx="10960818" cy="2614741"/>
          </a:xfrm>
          <a:prstGeom prst="rect">
            <a:avLst/>
          </a:prstGeom>
        </p:spPr>
      </p:pic>
    </p:spTree>
    <p:extLst>
      <p:ext uri="{BB962C8B-B14F-4D97-AF65-F5344CB8AC3E}">
        <p14:creationId xmlns:p14="http://schemas.microsoft.com/office/powerpoint/2010/main" val="365301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45AA1-2D3D-7D61-1277-9318D300335E}"/>
              </a:ext>
            </a:extLst>
          </p:cNvPr>
          <p:cNvSpPr>
            <a:spLocks noGrp="1"/>
          </p:cNvSpPr>
          <p:nvPr>
            <p:ph idx="1"/>
          </p:nvPr>
        </p:nvSpPr>
        <p:spPr>
          <a:xfrm>
            <a:off x="838200" y="2627312"/>
            <a:ext cx="10515600" cy="1603375"/>
          </a:xfrm>
        </p:spPr>
        <p:txBody>
          <a:bodyPr>
            <a:normAutofit/>
          </a:bodyPr>
          <a:lstStyle/>
          <a:p>
            <a:pPr marL="0" indent="0" algn="ctr">
              <a:buNone/>
            </a:pPr>
            <a:r>
              <a:rPr lang="en-IN" sz="9600" b="1">
                <a:latin typeface="Baguet Script" panose="020F0502020204030204" pitchFamily="2" charset="0"/>
              </a:rPr>
              <a:t>Thank You</a:t>
            </a:r>
          </a:p>
        </p:txBody>
      </p:sp>
    </p:spTree>
    <p:extLst>
      <p:ext uri="{BB962C8B-B14F-4D97-AF65-F5344CB8AC3E}">
        <p14:creationId xmlns:p14="http://schemas.microsoft.com/office/powerpoint/2010/main" val="116672119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9</Slides>
  <Notes>4</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2013 - 2022 Theme</vt:lpstr>
      <vt:lpstr>DataSpark - Illuminating Insights for Global Electronics</vt:lpstr>
      <vt:lpstr>Product Analysis</vt:lpstr>
      <vt:lpstr>Product Analysis</vt:lpstr>
      <vt:lpstr>Customer Analysis</vt:lpstr>
      <vt:lpstr>Customer Analysis</vt:lpstr>
      <vt:lpstr>Customer Analysis</vt:lpstr>
      <vt:lpstr>Store Analysis</vt:lpstr>
      <vt:lpstr>Sales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Jinka Lakshmi Narayana</dc:creator>
  <cp:revision>65</cp:revision>
  <dcterms:created xsi:type="dcterms:W3CDTF">2024-08-05T16:31:22Z</dcterms:created>
  <dcterms:modified xsi:type="dcterms:W3CDTF">2024-11-23T02:42:49Z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1d1394-37a0-4505-8d21-da79f28efe6c_Enabled">
    <vt:lpwstr>true</vt:lpwstr>
  </property>
  <property fmtid="{D5CDD505-2E9C-101B-9397-08002B2CF9AE}" pid="3" name="MSIP_Label_171d1394-37a0-4505-8d21-da79f28efe6c_SetDate">
    <vt:lpwstr>2024-08-05T16:51:27Z</vt:lpwstr>
  </property>
  <property fmtid="{D5CDD505-2E9C-101B-9397-08002B2CF9AE}" pid="4" name="MSIP_Label_171d1394-37a0-4505-8d21-da79f28efe6c_Method">
    <vt:lpwstr>Standard</vt:lpwstr>
  </property>
  <property fmtid="{D5CDD505-2E9C-101B-9397-08002B2CF9AE}" pid="5" name="MSIP_Label_171d1394-37a0-4505-8d21-da79f28efe6c_Name">
    <vt:lpwstr>defa4170-0d19-0005-0004-bc88714345d2</vt:lpwstr>
  </property>
  <property fmtid="{D5CDD505-2E9C-101B-9397-08002B2CF9AE}" pid="6" name="MSIP_Label_171d1394-37a0-4505-8d21-da79f28efe6c_SiteId">
    <vt:lpwstr>297d2b28-efc2-4659-ab8e-97e0f0d00304</vt:lpwstr>
  </property>
  <property fmtid="{D5CDD505-2E9C-101B-9397-08002B2CF9AE}" pid="7" name="MSIP_Label_171d1394-37a0-4505-8d21-da79f28efe6c_ActionId">
    <vt:lpwstr>a34a51bf-0462-4429-9aca-9403ce7fb34d</vt:lpwstr>
  </property>
  <property fmtid="{D5CDD505-2E9C-101B-9397-08002B2CF9AE}" pid="8" name="MSIP_Label_171d1394-37a0-4505-8d21-da79f28efe6c_ContentBits">
    <vt:lpwstr>0</vt:lpwstr>
  </property>
</Properties>
</file>