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25A2-301A-4FF8-AA15-047C7CCA7A67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2012-16A6-468C-9DB1-615DDA018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25A2-301A-4FF8-AA15-047C7CCA7A67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2012-16A6-468C-9DB1-615DDA018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25A2-301A-4FF8-AA15-047C7CCA7A67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2012-16A6-468C-9DB1-615DDA018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25A2-301A-4FF8-AA15-047C7CCA7A67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2012-16A6-468C-9DB1-615DDA018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25A2-301A-4FF8-AA15-047C7CCA7A67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2012-16A6-468C-9DB1-615DDA018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25A2-301A-4FF8-AA15-047C7CCA7A67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2012-16A6-468C-9DB1-615DDA018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25A2-301A-4FF8-AA15-047C7CCA7A67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2012-16A6-468C-9DB1-615DDA018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25A2-301A-4FF8-AA15-047C7CCA7A67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2012-16A6-468C-9DB1-615DDA018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25A2-301A-4FF8-AA15-047C7CCA7A67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2012-16A6-468C-9DB1-615DDA018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25A2-301A-4FF8-AA15-047C7CCA7A67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2012-16A6-468C-9DB1-615DDA018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25A2-301A-4FF8-AA15-047C7CCA7A67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2012-16A6-468C-9DB1-615DDA018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25A2-301A-4FF8-AA15-047C7CCA7A67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2012-16A6-468C-9DB1-615DDA018E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c2-50-16-153-88.compute-1.amazonaws.com/up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GeoMosaic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Russell</a:t>
            </a:r>
          </a:p>
          <a:p>
            <a:r>
              <a:rPr lang="en-US" dirty="0" smtClean="0"/>
              <a:t>Robert Elsner</a:t>
            </a:r>
          </a:p>
          <a:p>
            <a:r>
              <a:rPr lang="en-US" dirty="0" smtClean="0"/>
              <a:t>Chris Grosshans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Mosaic Creation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http://ec2-50-16-153-88.compute-1.amazonaws.com/upload.html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Mosaic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&lt;TODO&gt; insert an example mosaic in case the demo does not go very well.  </a:t>
            </a:r>
          </a:p>
          <a:p>
            <a:r>
              <a:rPr lang="en-US" dirty="0" smtClean="0"/>
              <a:t>Perhaps add a close up of mosaic as it might be difficult to see in class.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Overview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Three Sub-systems</a:t>
            </a:r>
          </a:p>
          <a:p>
            <a:pPr lvl="1"/>
            <a:r>
              <a:rPr lang="en-US" dirty="0" smtClean="0"/>
              <a:t>Image Locator</a:t>
            </a:r>
          </a:p>
          <a:p>
            <a:pPr lvl="1"/>
            <a:r>
              <a:rPr lang="en-US" dirty="0" smtClean="0"/>
              <a:t>Image Storage</a:t>
            </a:r>
          </a:p>
          <a:p>
            <a:pPr lvl="1"/>
            <a:r>
              <a:rPr lang="en-US" dirty="0" smtClean="0"/>
              <a:t>Mosaic Creation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8" name="Content Placeholder 17" descr="SystemOverview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858169"/>
            <a:ext cx="3733800" cy="40100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Locator Subsystem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 add slides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Storage - Overview</a:t>
            </a:r>
            <a:endParaRPr lang="en-US" dirty="0"/>
          </a:p>
        </p:txBody>
      </p:sp>
      <p:pic>
        <p:nvPicPr>
          <p:cNvPr id="4" name="Content Placeholder 3" descr="ImageStorageSubSyste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2057400"/>
            <a:ext cx="6284209" cy="3352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Storage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Beanstalk</a:t>
            </a:r>
          </a:p>
          <a:p>
            <a:pPr lvl="1"/>
            <a:r>
              <a:rPr lang="en-US" dirty="0" smtClean="0"/>
              <a:t>Easy to use, just upload a web deployable.</a:t>
            </a:r>
            <a:endParaRPr lang="en-US" dirty="0" smtClean="0"/>
          </a:p>
          <a:p>
            <a:r>
              <a:rPr lang="en-US" dirty="0" smtClean="0"/>
              <a:t>Groovy on Grails</a:t>
            </a:r>
          </a:p>
          <a:p>
            <a:pPr lvl="1"/>
            <a:r>
              <a:rPr lang="en-US" dirty="0" smtClean="0"/>
              <a:t>Easy to produce a web deployable (assuming a java/J2EE </a:t>
            </a:r>
            <a:r>
              <a:rPr lang="en-US" smtClean="0"/>
              <a:t>background)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Storage -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SimpleDB</a:t>
            </a:r>
            <a:r>
              <a:rPr lang="en-US" dirty="0" smtClean="0"/>
              <a:t> - too simplistic</a:t>
            </a:r>
          </a:p>
          <a:p>
            <a:pPr lvl="2"/>
            <a:r>
              <a:rPr lang="en-US" dirty="0" smtClean="0"/>
              <a:t>Not relational</a:t>
            </a:r>
          </a:p>
          <a:p>
            <a:pPr lvl="2"/>
            <a:r>
              <a:rPr lang="en-US" dirty="0" smtClean="0"/>
              <a:t>Only stores UTF-8 String values (no numbers)</a:t>
            </a:r>
          </a:p>
          <a:p>
            <a:pPr lvl="2"/>
            <a:r>
              <a:rPr lang="en-US" dirty="0" smtClean="0"/>
              <a:t>Limits selects to 2500 results</a:t>
            </a:r>
            <a:endParaRPr lang="en-US" dirty="0" smtClean="0"/>
          </a:p>
          <a:p>
            <a:pPr lvl="1"/>
            <a:r>
              <a:rPr lang="en-US" dirty="0" smtClean="0"/>
              <a:t>EC2 Relational AMIs – too much configuration</a:t>
            </a:r>
          </a:p>
          <a:p>
            <a:pPr lvl="1"/>
            <a:r>
              <a:rPr lang="en-US" dirty="0" smtClean="0"/>
              <a:t>Relational Database Service (RDS) – just right</a:t>
            </a:r>
          </a:p>
          <a:p>
            <a:pPr lvl="2"/>
            <a:r>
              <a:rPr lang="en-US" dirty="0" smtClean="0"/>
              <a:t>Amazon simplifies management (backups, replication…)</a:t>
            </a:r>
          </a:p>
          <a:p>
            <a:pPr lvl="2"/>
            <a:r>
              <a:rPr lang="en-US" dirty="0" smtClean="0"/>
              <a:t>User configures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Chris.Grosshans\Desktop\usa2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819400"/>
            <a:ext cx="4413250" cy="3557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Storage –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saveImage</a:t>
            </a:r>
            <a:r>
              <a:rPr lang="en-US" dirty="0" smtClean="0"/>
              <a:t> – Stores a new image to DB</a:t>
            </a:r>
          </a:p>
          <a:p>
            <a:r>
              <a:rPr lang="en-US" dirty="0" err="1" smtClean="0"/>
              <a:t>selectImagesNearLocation</a:t>
            </a:r>
            <a:r>
              <a:rPr lang="en-US" dirty="0" smtClean="0"/>
              <a:t> – selects X images near (longitude, latitude)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177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GeoMosaic</vt:lpstr>
      <vt:lpstr>Demo</vt:lpstr>
      <vt:lpstr>Example Mosaic</vt:lpstr>
      <vt:lpstr>Systems Overview</vt:lpstr>
      <vt:lpstr>Image Locator Subsystem</vt:lpstr>
      <vt:lpstr>Image Storage - Overview</vt:lpstr>
      <vt:lpstr>Image Storage - Application</vt:lpstr>
      <vt:lpstr>Image Storage - Database</vt:lpstr>
      <vt:lpstr>Image Storage – Web Services</vt:lpstr>
      <vt:lpstr>Mosaic Creation Subsystem</vt:lpstr>
    </vt:vector>
  </TitlesOfParts>
  <Company>ACTIVANT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GeoMosaic</dc:title>
  <dc:creator>Employee</dc:creator>
  <cp:lastModifiedBy>Employee</cp:lastModifiedBy>
  <cp:revision>9</cp:revision>
  <dcterms:created xsi:type="dcterms:W3CDTF">2011-04-19T22:27:17Z</dcterms:created>
  <dcterms:modified xsi:type="dcterms:W3CDTF">2011-04-20T00:39:18Z</dcterms:modified>
</cp:coreProperties>
</file>