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31"/>
  </p:notesMasterIdLst>
  <p:sldIdLst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78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62" r:id="rId22"/>
    <p:sldId id="276" r:id="rId23"/>
    <p:sldId id="277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1426" y="7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12/02/2017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1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Abstrato de Dados</a:t>
            </a:r>
            <a:br>
              <a:rPr lang="pt-BR" dirty="0" smtClean="0"/>
            </a:br>
            <a:r>
              <a:rPr lang="pt-BR" dirty="0" smtClean="0"/>
              <a:t>TAD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- </a:t>
            </a:r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4227512"/>
          </a:xfrm>
        </p:spPr>
        <p:txBody>
          <a:bodyPr/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independência</a:t>
            </a:r>
            <a:r>
              <a:rPr lang="en-US" dirty="0"/>
              <a:t> e </a:t>
            </a:r>
            <a:r>
              <a:rPr lang="en-US" dirty="0" err="1"/>
              <a:t>portabilidade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(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implicam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) -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 smtClean="0"/>
              <a:t>sintaxe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 de </a:t>
            </a:r>
            <a:r>
              <a:rPr lang="en-US" dirty="0" err="1"/>
              <a:t>reutilização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com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propósitos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smtClean="0"/>
              <a:t>TAD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Vetores</a:t>
            </a:r>
            <a:endParaRPr lang="en-US" dirty="0"/>
          </a:p>
          <a:p>
            <a:pPr lvl="1"/>
            <a:r>
              <a:rPr lang="en-US" dirty="0" err="1"/>
              <a:t>Estrutura</a:t>
            </a:r>
            <a:r>
              <a:rPr lang="en-US" dirty="0"/>
              <a:t> de dados</a:t>
            </a:r>
          </a:p>
          <a:p>
            <a:pPr lvl="1"/>
            <a:r>
              <a:rPr lang="en-US" dirty="0" err="1"/>
              <a:t>Itens</a:t>
            </a:r>
            <a:r>
              <a:rPr lang="en-US" dirty="0"/>
              <a:t> de dados </a:t>
            </a:r>
            <a:r>
              <a:rPr lang="en-US" dirty="0" err="1"/>
              <a:t>relacionados</a:t>
            </a:r>
            <a:r>
              <a:rPr lang="en-US" dirty="0"/>
              <a:t> e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tipo</a:t>
            </a:r>
            <a:endParaRPr lang="en-US" dirty="0"/>
          </a:p>
          <a:p>
            <a:pPr lvl="1"/>
            <a:r>
              <a:rPr lang="en-US" dirty="0" err="1"/>
              <a:t>Permanece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, </a:t>
            </a:r>
            <a:r>
              <a:rPr lang="en-US" dirty="0" err="1"/>
              <a:t>até</a:t>
            </a:r>
            <a:r>
              <a:rPr lang="en-US" dirty="0"/>
              <a:t> “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existir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30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268760"/>
            <a:ext cx="51611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Vetores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ocupam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endParaRPr lang="en-US" dirty="0"/>
          </a:p>
          <a:p>
            <a:r>
              <a:rPr lang="en-US" dirty="0" err="1"/>
              <a:t>Criados</a:t>
            </a:r>
            <a:r>
              <a:rPr lang="en-US" dirty="0"/>
              <a:t> com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reservada</a:t>
            </a:r>
            <a:r>
              <a:rPr lang="en-US" dirty="0"/>
              <a:t> new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c[] = new </a:t>
            </a:r>
            <a:r>
              <a:rPr lang="en-US" dirty="0" err="1"/>
              <a:t>int</a:t>
            </a:r>
            <a:r>
              <a:rPr lang="en-US" dirty="0"/>
              <a:t>[ 12 ];</a:t>
            </a:r>
          </a:p>
          <a:p>
            <a:pPr lvl="1"/>
            <a:r>
              <a:rPr lang="en-US" dirty="0" err="1"/>
              <a:t>Equivalente</a:t>
            </a:r>
            <a:r>
              <a:rPr lang="en-US" dirty="0"/>
              <a:t> a </a:t>
            </a:r>
            <a:r>
              <a:rPr lang="en-US" dirty="0" err="1"/>
              <a:t>int</a:t>
            </a:r>
            <a:r>
              <a:rPr lang="en-US" dirty="0"/>
              <a:t> c[];  // declare array variable c = new </a:t>
            </a:r>
            <a:r>
              <a:rPr lang="en-US" dirty="0" err="1"/>
              <a:t>int</a:t>
            </a:r>
            <a:r>
              <a:rPr lang="en-US" dirty="0"/>
              <a:t>[ 12 ]; // create array</a:t>
            </a:r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também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String </a:t>
            </a:r>
            <a:r>
              <a:rPr lang="en-US" sz="2800" dirty="0"/>
              <a:t>b[] = new String[ 100 ];</a:t>
            </a:r>
          </a:p>
        </p:txBody>
      </p:sp>
    </p:spTree>
    <p:extLst>
      <p:ext uri="{BB962C8B-B14F-4D97-AF65-F5344CB8AC3E}">
        <p14:creationId xmlns:p14="http://schemas.microsoft.com/office/powerpoint/2010/main" val="35076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</a:t>
            </a:r>
            <a:r>
              <a:rPr lang="en-US" dirty="0" smtClean="0"/>
              <a:t> - </a:t>
            </a:r>
            <a:r>
              <a:rPr lang="en-US" dirty="0" err="1" smtClean="0"/>
              <a:t>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08137"/>
            <a:ext cx="7443936" cy="57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</a:t>
            </a:r>
            <a:r>
              <a:rPr lang="en-US" dirty="0" smtClean="0"/>
              <a:t> - </a:t>
            </a:r>
            <a:r>
              <a:rPr lang="en-US" dirty="0" err="1" smtClean="0"/>
              <a:t>Código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8" y="1183849"/>
            <a:ext cx="7223720" cy="55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</a:t>
            </a:r>
            <a:r>
              <a:rPr lang="en-US" dirty="0" smtClean="0"/>
              <a:t> - </a:t>
            </a:r>
            <a:r>
              <a:rPr lang="en-US" dirty="0" err="1" smtClean="0"/>
              <a:t>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54435"/>
            <a:ext cx="8388424" cy="24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Vetor</a:t>
            </a:r>
            <a:r>
              <a:rPr lang="en-US" dirty="0"/>
              <a:t> - </a:t>
            </a:r>
            <a:r>
              <a:rPr lang="en-US" dirty="0" err="1"/>
              <a:t>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1124744"/>
            <a:ext cx="8172400" cy="57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END.	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475656" y="2142048"/>
            <a:ext cx="60029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Enough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talk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dirty</a:t>
            </a:r>
            <a:r>
              <a:rPr lang="pt-B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21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598237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</a:t>
            </a:r>
            <a:r>
              <a:rPr lang="en-US" sz="2400" dirty="0" err="1"/>
              <a:t>adaptado</a:t>
            </a:r>
            <a:r>
              <a:rPr lang="en-US" sz="2400" dirty="0"/>
              <a:t> do Prof. Augusto M. Gomes Jr. e Prof. Emerson </a:t>
            </a:r>
            <a:r>
              <a:rPr lang="en-US" sz="2400" dirty="0" smtClean="0"/>
              <a:t>S. </a:t>
            </a:r>
            <a:r>
              <a:rPr lang="en-US" sz="2400" dirty="0" err="1" smtClean="0"/>
              <a:t>Paduan</a:t>
            </a:r>
            <a:r>
              <a:rPr lang="en-US" sz="2400" dirty="0" smtClean="0"/>
              <a:t> e Prof. </a:t>
            </a:r>
            <a:r>
              <a:rPr lang="en-US" sz="2400" dirty="0" err="1" smtClean="0"/>
              <a:t>Ubirajara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4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Tipo Abstrato de Dados - TAD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</a:t>
            </a:r>
            <a:r>
              <a:rPr lang="pt-BR" sz="3600" dirty="0" smtClean="0"/>
              <a:t>Marvin Ferreira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13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443326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Implementar</a:t>
            </a:r>
            <a:r>
              <a:rPr lang="en-US" sz="2400" dirty="0"/>
              <a:t> um </a:t>
            </a:r>
            <a:r>
              <a:rPr lang="en-US" sz="2400" dirty="0" err="1"/>
              <a:t>Tipo</a:t>
            </a:r>
            <a:r>
              <a:rPr lang="en-US" sz="2400" dirty="0"/>
              <a:t> de dados </a:t>
            </a:r>
            <a:r>
              <a:rPr lang="en-US" sz="2400" dirty="0" err="1"/>
              <a:t>Racional</a:t>
            </a:r>
            <a:r>
              <a:rPr lang="en-US" sz="2400" dirty="0"/>
              <a:t> (</a:t>
            </a:r>
            <a:r>
              <a:rPr lang="en-US" sz="2400" dirty="0" err="1"/>
              <a:t>Racional.java</a:t>
            </a:r>
            <a:r>
              <a:rPr lang="en-US" sz="2400" dirty="0"/>
              <a:t> e </a:t>
            </a:r>
            <a:r>
              <a:rPr lang="en-US" sz="2400" dirty="0" err="1"/>
              <a:t>RacionalPrincipal.java</a:t>
            </a:r>
            <a:r>
              <a:rPr lang="en-US" sz="2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70" y="4869160"/>
            <a:ext cx="8213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O </a:t>
            </a:r>
            <a:r>
              <a:rPr lang="en-US" sz="2400" i="1" dirty="0" err="1"/>
              <a:t>método</a:t>
            </a:r>
            <a:r>
              <a:rPr lang="en-US" sz="2400" i="1" dirty="0"/>
              <a:t> </a:t>
            </a:r>
            <a:r>
              <a:rPr lang="en-US" sz="2400" i="1" dirty="0" err="1"/>
              <a:t>multiplicar</a:t>
            </a:r>
            <a:r>
              <a:rPr lang="en-US" sz="2400" i="1" dirty="0"/>
              <a:t>() </a:t>
            </a:r>
            <a:r>
              <a:rPr lang="en-US" sz="2400" i="1" dirty="0" err="1"/>
              <a:t>deve</a:t>
            </a:r>
            <a:r>
              <a:rPr lang="en-US" sz="2400" i="1" dirty="0"/>
              <a:t> </a:t>
            </a:r>
            <a:r>
              <a:rPr lang="en-US" sz="2400" i="1" dirty="0" err="1"/>
              <a:t>receber</a:t>
            </a:r>
            <a:r>
              <a:rPr lang="en-US" sz="2400" i="1" dirty="0"/>
              <a:t> </a:t>
            </a:r>
            <a:r>
              <a:rPr lang="en-US" sz="2400" i="1" dirty="0" err="1"/>
              <a:t>como</a:t>
            </a:r>
            <a:r>
              <a:rPr lang="en-US" sz="2400" i="1" dirty="0"/>
              <a:t> </a:t>
            </a:r>
            <a:r>
              <a:rPr lang="en-US" sz="2400" i="1" dirty="0" err="1"/>
              <a:t>parâmetro</a:t>
            </a:r>
            <a:r>
              <a:rPr lang="en-US" sz="2400" i="1" dirty="0"/>
              <a:t> um </a:t>
            </a:r>
            <a:r>
              <a:rPr lang="en-US" sz="2400" i="1" dirty="0" err="1"/>
              <a:t>número</a:t>
            </a:r>
            <a:r>
              <a:rPr lang="en-US" sz="2400" i="1" dirty="0"/>
              <a:t> </a:t>
            </a:r>
            <a:r>
              <a:rPr lang="en-US" sz="2400" i="1" dirty="0" err="1"/>
              <a:t>racional</a:t>
            </a:r>
            <a:r>
              <a:rPr lang="en-US" sz="2400" i="1" dirty="0"/>
              <a:t>, e </a:t>
            </a:r>
            <a:r>
              <a:rPr lang="en-US" sz="2400" i="1" dirty="0" err="1"/>
              <a:t>multiplicá</a:t>
            </a:r>
            <a:r>
              <a:rPr lang="en-US" sz="2400" i="1" dirty="0"/>
              <a:t>-lo </a:t>
            </a:r>
            <a:r>
              <a:rPr lang="en-US" sz="2400" i="1" dirty="0" err="1"/>
              <a:t>ao</a:t>
            </a:r>
            <a:r>
              <a:rPr lang="en-US" sz="2400" i="1" dirty="0"/>
              <a:t> </a:t>
            </a:r>
            <a:r>
              <a:rPr lang="en-US" sz="2400" i="1" dirty="0" err="1"/>
              <a:t>número</a:t>
            </a:r>
            <a:r>
              <a:rPr lang="en-US" sz="2400" i="1" dirty="0"/>
              <a:t> </a:t>
            </a:r>
            <a:r>
              <a:rPr lang="en-US" sz="2400" i="1" dirty="0" err="1"/>
              <a:t>racional</a:t>
            </a:r>
            <a:r>
              <a:rPr lang="en-US" sz="2400" i="1" dirty="0"/>
              <a:t> </a:t>
            </a:r>
            <a:r>
              <a:rPr lang="en-US" sz="2400" i="1" dirty="0" err="1"/>
              <a:t>ao</a:t>
            </a:r>
            <a:r>
              <a:rPr lang="en-US" sz="2400" i="1" dirty="0"/>
              <a:t> </a:t>
            </a:r>
            <a:r>
              <a:rPr lang="en-US" sz="2400" i="1" dirty="0" err="1"/>
              <a:t>qual</a:t>
            </a:r>
            <a:r>
              <a:rPr lang="en-US" sz="2400" i="1" dirty="0"/>
              <a:t> o </a:t>
            </a:r>
            <a:r>
              <a:rPr lang="en-US" sz="2400" i="1" dirty="0" err="1"/>
              <a:t>método</a:t>
            </a:r>
            <a:r>
              <a:rPr lang="en-US" sz="2400" i="1" dirty="0"/>
              <a:t> </a:t>
            </a:r>
            <a:r>
              <a:rPr lang="en-US" sz="2400" i="1" dirty="0" err="1"/>
              <a:t>multiplicar</a:t>
            </a:r>
            <a:r>
              <a:rPr lang="en-US" sz="2400" i="1" dirty="0"/>
              <a:t> </a:t>
            </a:r>
            <a:r>
              <a:rPr lang="en-US" sz="2400" i="1" dirty="0" err="1"/>
              <a:t>pertence</a:t>
            </a:r>
            <a:r>
              <a:rPr lang="en-US" sz="2400" i="1" dirty="0"/>
              <a:t>. </a:t>
            </a:r>
            <a:r>
              <a:rPr lang="en-US" sz="2400" i="1" dirty="0" err="1"/>
              <a:t>Comente</a:t>
            </a:r>
            <a:r>
              <a:rPr lang="en-US" sz="2400" i="1" dirty="0"/>
              <a:t> </a:t>
            </a:r>
            <a:r>
              <a:rPr lang="en-US" sz="2400" i="1" dirty="0" err="1"/>
              <a:t>esse</a:t>
            </a:r>
            <a:r>
              <a:rPr lang="en-US" sz="2400" i="1" dirty="0"/>
              <a:t> </a:t>
            </a:r>
            <a:r>
              <a:rPr lang="en-US" sz="2400" i="1" dirty="0" err="1"/>
              <a:t>método</a:t>
            </a:r>
            <a:r>
              <a:rPr lang="en-US" sz="2400" i="1" dirty="0"/>
              <a:t> e </a:t>
            </a:r>
            <a:r>
              <a:rPr lang="en-US" sz="2400" i="1" dirty="0" err="1"/>
              <a:t>depois</a:t>
            </a:r>
            <a:r>
              <a:rPr lang="en-US" sz="2400" i="1" dirty="0"/>
              <a:t> </a:t>
            </a:r>
            <a:r>
              <a:rPr lang="en-US" sz="2400" i="1" dirty="0" err="1"/>
              <a:t>faça</a:t>
            </a:r>
            <a:r>
              <a:rPr lang="en-US" sz="2400" i="1" dirty="0"/>
              <a:t> outro </a:t>
            </a:r>
            <a:r>
              <a:rPr lang="en-US" sz="2400" i="1" dirty="0" err="1"/>
              <a:t>que</a:t>
            </a:r>
            <a:r>
              <a:rPr lang="en-US" sz="2400" i="1" dirty="0"/>
              <a:t>  </a:t>
            </a:r>
            <a:r>
              <a:rPr lang="en-US" sz="2400" i="1" dirty="0" err="1"/>
              <a:t>recebe</a:t>
            </a:r>
            <a:r>
              <a:rPr lang="en-US" sz="2400" i="1" dirty="0"/>
              <a:t> um </a:t>
            </a:r>
            <a:r>
              <a:rPr lang="en-US" sz="2400" i="1" dirty="0" err="1"/>
              <a:t>racional</a:t>
            </a:r>
            <a:r>
              <a:rPr lang="en-US" sz="2400" i="1" dirty="0"/>
              <a:t> e </a:t>
            </a:r>
            <a:r>
              <a:rPr lang="en-US" sz="2400" i="1" dirty="0" err="1"/>
              <a:t>retornar</a:t>
            </a:r>
            <a:r>
              <a:rPr lang="en-US" sz="2400" i="1" dirty="0"/>
              <a:t> um </a:t>
            </a:r>
            <a:r>
              <a:rPr lang="en-US" sz="2400" i="1" dirty="0" err="1"/>
              <a:t>objeto</a:t>
            </a:r>
            <a:r>
              <a:rPr lang="en-US" sz="2400" i="1" dirty="0"/>
              <a:t> </a:t>
            </a:r>
            <a:r>
              <a:rPr lang="en-US" sz="2400" i="1" dirty="0" err="1"/>
              <a:t>que</a:t>
            </a:r>
            <a:r>
              <a:rPr lang="en-US" sz="2400" i="1" dirty="0"/>
              <a:t> </a:t>
            </a:r>
            <a:r>
              <a:rPr lang="en-US" sz="2400" i="1" dirty="0" err="1"/>
              <a:t>é</a:t>
            </a:r>
            <a:r>
              <a:rPr lang="en-US" sz="2400" i="1" dirty="0"/>
              <a:t> a </a:t>
            </a:r>
            <a:r>
              <a:rPr lang="en-US" sz="2400" i="1" dirty="0" err="1"/>
              <a:t>multiplicação</a:t>
            </a:r>
            <a:r>
              <a:rPr lang="en-US" sz="2400" i="1" dirty="0"/>
              <a:t> do </a:t>
            </a:r>
            <a:r>
              <a:rPr lang="en-US" sz="2400" i="1" dirty="0" err="1"/>
              <a:t>parâmetro</a:t>
            </a:r>
            <a:r>
              <a:rPr lang="en-US" sz="2400" i="1" dirty="0"/>
              <a:t> com o </a:t>
            </a:r>
            <a:r>
              <a:rPr lang="en-US" sz="2400" i="1" dirty="0" err="1"/>
              <a:t>próprio</a:t>
            </a:r>
            <a:r>
              <a:rPr lang="en-US" sz="2400" i="1" dirty="0"/>
              <a:t> </a:t>
            </a:r>
            <a:r>
              <a:rPr lang="en-US" sz="2400" i="1" dirty="0" err="1"/>
              <a:t>objeto</a:t>
            </a:r>
            <a:r>
              <a:rPr lang="en-US" sz="2400" i="1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8415" y="2334716"/>
            <a:ext cx="4515833" cy="3614564"/>
            <a:chOff x="2288415" y="2334716"/>
            <a:chExt cx="4515833" cy="36145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8415" y="2334716"/>
              <a:ext cx="4515833" cy="36145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848" y="2742896"/>
              <a:ext cx="4496400" cy="282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848" y="3472768"/>
              <a:ext cx="4496400" cy="2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50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Construir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cadastro</a:t>
            </a:r>
            <a:r>
              <a:rPr lang="en-US" dirty="0"/>
              <a:t> e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endereço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incluir</a:t>
            </a:r>
            <a:r>
              <a:rPr lang="en-US" dirty="0"/>
              <a:t> e </a:t>
            </a:r>
            <a:r>
              <a:rPr lang="en-US" dirty="0" err="1"/>
              <a:t>excluir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cadastro</a:t>
            </a:r>
            <a:r>
              <a:rPr lang="en-US" dirty="0"/>
              <a:t>; e</a:t>
            </a:r>
          </a:p>
          <a:p>
            <a:pPr lvl="1"/>
            <a:r>
              <a:rPr lang="en-US" dirty="0"/>
              <a:t>dado um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dirty="0" err="1"/>
              <a:t>endereço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38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593483" cy="49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026784" cy="50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" y="1124744"/>
            <a:ext cx="7402032" cy="53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5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2" y="1052736"/>
            <a:ext cx="7483363" cy="53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6" y="1196752"/>
            <a:ext cx="7383052" cy="52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03*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1689"/>
            <a:ext cx="7355160" cy="53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smtClean="0"/>
              <a:t>de Dado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significa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: define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(</a:t>
            </a:r>
            <a:r>
              <a:rPr lang="en-US" dirty="0" err="1"/>
              <a:t>dentro</a:t>
            </a:r>
            <a:r>
              <a:rPr lang="en-US" dirty="0"/>
              <a:t> de um </a:t>
            </a:r>
            <a:r>
              <a:rPr lang="en-US" dirty="0" err="1"/>
              <a:t>intervalo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/</a:t>
            </a:r>
            <a:r>
              <a:rPr lang="en-US" dirty="0" err="1"/>
              <a:t>implementação</a:t>
            </a:r>
            <a:r>
              <a:rPr lang="en-US" dirty="0"/>
              <a:t>) e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(+, -, *, /,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de Dados (TAD) </a:t>
            </a:r>
            <a:r>
              <a:rPr lang="en-US" dirty="0" err="1"/>
              <a:t>refere</a:t>
            </a:r>
            <a:r>
              <a:rPr lang="en-US" dirty="0"/>
              <a:t>-se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definição</a:t>
            </a:r>
            <a:r>
              <a:rPr lang="en-US" dirty="0"/>
              <a:t> de um </a:t>
            </a:r>
            <a:r>
              <a:rPr lang="en-US" dirty="0" err="1"/>
              <a:t>tipo</a:t>
            </a:r>
            <a:r>
              <a:rPr lang="en-US" dirty="0"/>
              <a:t> de dado. A </a:t>
            </a:r>
            <a:r>
              <a:rPr lang="en-US" dirty="0" err="1"/>
              <a:t>definição</a:t>
            </a:r>
            <a:r>
              <a:rPr lang="en-US" dirty="0"/>
              <a:t> de TAD </a:t>
            </a:r>
            <a:r>
              <a:rPr lang="en-US" dirty="0" err="1"/>
              <a:t>leva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de um novo </a:t>
            </a:r>
            <a:r>
              <a:rPr lang="en-US" dirty="0" err="1"/>
              <a:t>tipo</a:t>
            </a:r>
            <a:r>
              <a:rPr lang="en-US" dirty="0"/>
              <a:t> de dados.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racional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a forma 1/2, 2/3, etc. 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especificadas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+, -, *, /,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de Dados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Basicamente</a:t>
            </a:r>
            <a:r>
              <a:rPr lang="en-US" dirty="0"/>
              <a:t>,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de Dados </a:t>
            </a:r>
            <a:r>
              <a:rPr lang="en-US" dirty="0" err="1"/>
              <a:t>é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; e</a:t>
            </a:r>
          </a:p>
          <a:p>
            <a:pPr lvl="1"/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manipulação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.</a:t>
            </a:r>
          </a:p>
          <a:p>
            <a:r>
              <a:rPr lang="en-US" dirty="0"/>
              <a:t>Um TAD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preocupa</a:t>
            </a:r>
            <a:r>
              <a:rPr lang="en-US" dirty="0"/>
              <a:t> com a </a:t>
            </a:r>
            <a:r>
              <a:rPr lang="en-US" dirty="0" err="1"/>
              <a:t>eficiência</a:t>
            </a:r>
            <a:r>
              <a:rPr lang="en-US" dirty="0"/>
              <a:t> de tempo e </a:t>
            </a:r>
            <a:r>
              <a:rPr lang="en-US" dirty="0" err="1"/>
              <a:t>espaço</a:t>
            </a:r>
            <a:r>
              <a:rPr lang="en-US" dirty="0"/>
              <a:t> -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2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-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principal </a:t>
            </a:r>
            <a:r>
              <a:rPr lang="en-US" dirty="0" err="1"/>
              <a:t>característica</a:t>
            </a:r>
            <a:r>
              <a:rPr lang="en-US" dirty="0"/>
              <a:t> de um TAD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idéia</a:t>
            </a:r>
            <a:r>
              <a:rPr lang="en-US" dirty="0"/>
              <a:t> de se </a:t>
            </a:r>
            <a:r>
              <a:rPr lang="en-US" dirty="0" err="1"/>
              <a:t>criar</a:t>
            </a:r>
            <a:r>
              <a:rPr lang="en-US" dirty="0"/>
              <a:t> um TAD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análoga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caixa-preta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aviões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dados </a:t>
            </a:r>
            <a:r>
              <a:rPr lang="en-US" dirty="0" err="1"/>
              <a:t>gravados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o </a:t>
            </a:r>
            <a:r>
              <a:rPr lang="en-US" dirty="0" err="1"/>
              <a:t>equipamento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extrair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67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-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descrito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desejáveis</a:t>
            </a:r>
            <a:r>
              <a:rPr lang="en-US" dirty="0"/>
              <a:t> (</a:t>
            </a:r>
            <a:r>
              <a:rPr lang="en-US" dirty="0" err="1"/>
              <a:t>atributos</a:t>
            </a:r>
            <a:r>
              <a:rPr lang="en-US" dirty="0"/>
              <a:t>) e as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nele</a:t>
            </a:r>
            <a:r>
              <a:rPr lang="en-US" dirty="0"/>
              <a:t> (</a:t>
            </a:r>
            <a:r>
              <a:rPr lang="en-US" dirty="0" err="1"/>
              <a:t>métodos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944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-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Independência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Encapsulamento</a:t>
            </a:r>
            <a:r>
              <a:rPr lang="en-US" dirty="0"/>
              <a:t> (</a:t>
            </a:r>
            <a:r>
              <a:rPr lang="en-US" dirty="0" err="1"/>
              <a:t>agrupamento</a:t>
            </a:r>
            <a:r>
              <a:rPr lang="en-US" dirty="0"/>
              <a:t>) de </a:t>
            </a:r>
            <a:r>
              <a:rPr lang="en-US" dirty="0" err="1"/>
              <a:t>atributos</a:t>
            </a:r>
            <a:r>
              <a:rPr lang="en-US" dirty="0"/>
              <a:t> (dados) e </a:t>
            </a:r>
            <a:r>
              <a:rPr lang="en-US" dirty="0" err="1"/>
              <a:t>comportamento</a:t>
            </a:r>
            <a:r>
              <a:rPr lang="en-US" dirty="0"/>
              <a:t> (</a:t>
            </a:r>
            <a:r>
              <a:rPr lang="en-US" dirty="0" err="1"/>
              <a:t>métodos</a:t>
            </a:r>
            <a:r>
              <a:rPr lang="en-US" dirty="0"/>
              <a:t>, </a:t>
            </a:r>
            <a:r>
              <a:rPr lang="en-US" dirty="0" err="1"/>
              <a:t>operações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ocultados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a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conhecida</a:t>
            </a:r>
            <a:r>
              <a:rPr lang="en-US" dirty="0"/>
              <a:t> </a:t>
            </a:r>
            <a:r>
              <a:rPr lang="en-US" dirty="0" err="1"/>
              <a:t>externamente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Herança</a:t>
            </a:r>
            <a:r>
              <a:rPr lang="en-US" dirty="0"/>
              <a:t> (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herdar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outros).</a:t>
            </a:r>
          </a:p>
        </p:txBody>
      </p:sp>
    </p:spTree>
    <p:extLst>
      <p:ext uri="{BB962C8B-B14F-4D97-AF65-F5344CB8AC3E}">
        <p14:creationId xmlns:p14="http://schemas.microsoft.com/office/powerpoint/2010/main" val="14180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- </a:t>
            </a:r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4227512"/>
          </a:xfrm>
        </p:spPr>
        <p:txBody>
          <a:bodyPr/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programar</a:t>
            </a:r>
            <a:r>
              <a:rPr lang="en-US" dirty="0"/>
              <a:t> (</a:t>
            </a:r>
            <a:r>
              <a:rPr lang="en-US" dirty="0" err="1"/>
              <a:t>sem</a:t>
            </a:r>
            <a:r>
              <a:rPr lang="en-US" dirty="0"/>
              <a:t> se </a:t>
            </a:r>
            <a:r>
              <a:rPr lang="en-US" dirty="0" err="1"/>
              <a:t>preocupar</a:t>
            </a:r>
            <a:r>
              <a:rPr lang="en-US" dirty="0"/>
              <a:t> com </a:t>
            </a:r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(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armazenado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3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642</Words>
  <Application>Microsoft Office PowerPoint</Application>
  <PresentationFormat>On-screen Show (4:3)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Office Theme</vt:lpstr>
      <vt:lpstr>Office Theme</vt:lpstr>
      <vt:lpstr>Office Theme</vt:lpstr>
      <vt:lpstr>Tipo Abstrato de Dados TAD</vt:lpstr>
      <vt:lpstr>Tipo Abstrato de Dados - TAD   Prof. Msc. Marvin Ferreira mfsilva@anhembi.br</vt:lpstr>
      <vt:lpstr>Tipo de Dado</vt:lpstr>
      <vt:lpstr>Tipo Abstrato de Dados</vt:lpstr>
      <vt:lpstr>Tipo Abstrato de Dados</vt:lpstr>
      <vt:lpstr>TAD - Características</vt:lpstr>
      <vt:lpstr>TAD - Características</vt:lpstr>
      <vt:lpstr>TAD - Características</vt:lpstr>
      <vt:lpstr>TAD - Vantagens</vt:lpstr>
      <vt:lpstr>TAD - Vantagens</vt:lpstr>
      <vt:lpstr>Exemplo</vt:lpstr>
      <vt:lpstr>Exemplo</vt:lpstr>
      <vt:lpstr>Exemplo</vt:lpstr>
      <vt:lpstr>Vetor - Código</vt:lpstr>
      <vt:lpstr>Vetor - Código</vt:lpstr>
      <vt:lpstr>Vetor - Código</vt:lpstr>
      <vt:lpstr>Vetor - Código</vt:lpstr>
      <vt:lpstr>END. </vt:lpstr>
      <vt:lpstr>Dúvidas</vt:lpstr>
      <vt:lpstr>Exercício 01</vt:lpstr>
      <vt:lpstr>Exercício 02</vt:lpstr>
      <vt:lpstr>Exercício 03*</vt:lpstr>
      <vt:lpstr>Exercício 03*</vt:lpstr>
      <vt:lpstr>Exercício 03*</vt:lpstr>
      <vt:lpstr>Exercício 03*</vt:lpstr>
      <vt:lpstr>Exercício 03*</vt:lpstr>
      <vt:lpstr>Exercício 03*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75</cp:revision>
  <dcterms:created xsi:type="dcterms:W3CDTF">2011-08-25T12:55:49Z</dcterms:created>
  <dcterms:modified xsi:type="dcterms:W3CDTF">2017-02-12T16:14:04Z</dcterms:modified>
</cp:coreProperties>
</file>