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17"/>
  </p:notesMasterIdLst>
  <p:sldIdLst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37" autoAdjust="0"/>
  </p:normalViewPr>
  <p:slideViewPr>
    <p:cSldViewPr snapToObjects="1">
      <p:cViewPr varScale="1">
        <p:scale>
          <a:sx n="77" d="100"/>
          <a:sy n="77" d="100"/>
        </p:scale>
        <p:origin x="1618" y="6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01/04/2017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1200" b="1" dirty="0" err="1" smtClean="0"/>
              <a:t>public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int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getSize</a:t>
            </a:r>
            <a:r>
              <a:rPr lang="pt-BR" sz="1200" b="1" dirty="0" smtClean="0"/>
              <a:t>()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1200" b="1" dirty="0" smtClean="0"/>
              <a:t>            </a:t>
            </a:r>
            <a:r>
              <a:rPr lang="pt-BR" sz="1200" b="1" dirty="0" err="1" smtClean="0"/>
              <a:t>return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size</a:t>
            </a:r>
            <a:r>
              <a:rPr lang="pt-BR" sz="1200" b="1" dirty="0" smtClean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1200" b="1" dirty="0" smtClean="0"/>
              <a:t>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1200" b="1" dirty="0" smtClean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1200" b="1" dirty="0" smtClean="0"/>
              <a:t>// O USO DE GETSIZE FICA A CRITÉRIO DE</a:t>
            </a:r>
            <a:r>
              <a:rPr lang="pt-BR" sz="1200" b="1" baseline="0" dirty="0" smtClean="0"/>
              <a:t> QUEM IMPLEMENTAR A FILA DINAMICA</a:t>
            </a:r>
            <a:endParaRPr lang="pt-BR" sz="1200" b="1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Dinâmica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43528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display(</a:t>
            </a:r>
            <a:r>
              <a:rPr lang="pt-BR" sz="2400" dirty="0" smtClean="0"/>
              <a:t>)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isEmpty</a:t>
            </a:r>
            <a:r>
              <a:rPr lang="pt-BR" sz="2400" dirty="0"/>
              <a:t>()</a:t>
            </a:r>
            <a:r>
              <a:rPr lang="pt-BR" sz="2400" dirty="0" smtClean="0"/>
              <a:t>)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</a:t>
            </a:r>
            <a:r>
              <a:rPr lang="pt-BR" sz="2400" dirty="0"/>
              <a:t>(“Fila vazia.");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No atual = inicio;            // do inicio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while</a:t>
            </a:r>
            <a:r>
              <a:rPr lang="pt-BR" sz="2400" dirty="0"/>
              <a:t> (atual != </a:t>
            </a:r>
            <a:r>
              <a:rPr lang="pt-BR" sz="2400" dirty="0" err="1"/>
              <a:t>null</a:t>
            </a:r>
            <a:r>
              <a:rPr lang="pt-BR" sz="2400" dirty="0"/>
              <a:t>) </a:t>
            </a:r>
            <a:r>
              <a:rPr lang="pt-BR" sz="2400" dirty="0" smtClean="0"/>
              <a:t>{      </a:t>
            </a:r>
            <a:r>
              <a:rPr lang="pt-BR" sz="2400" dirty="0"/>
              <a:t>// até </a:t>
            </a:r>
            <a:r>
              <a:rPr lang="pt-BR" sz="2400" dirty="0" smtClean="0"/>
              <a:t>o final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			/</a:t>
            </a:r>
            <a:r>
              <a:rPr lang="pt-BR" sz="2400" dirty="0"/>
              <a:t>/ exibe a informação do </a:t>
            </a:r>
            <a:r>
              <a:rPr lang="pt-BR" sz="2400" dirty="0" smtClean="0"/>
              <a:t>nó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			</a:t>
            </a:r>
            <a:r>
              <a:rPr lang="pt-BR" sz="2400" dirty="0" err="1" smtClean="0"/>
              <a:t>atual.displayNo</a:t>
            </a:r>
            <a:r>
              <a:rPr lang="pt-BR" sz="2400" dirty="0"/>
              <a:t>();   </a:t>
            </a:r>
            <a:endParaRPr lang="pt-BR" sz="2400" dirty="0" smtClean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			/</a:t>
            </a:r>
            <a:r>
              <a:rPr lang="pt-BR" sz="2400" dirty="0"/>
              <a:t>/ move para o </a:t>
            </a:r>
            <a:r>
              <a:rPr lang="pt-BR" sz="2400" dirty="0" err="1"/>
              <a:t>proximo</a:t>
            </a:r>
            <a:r>
              <a:rPr lang="pt-BR" sz="2400" dirty="0"/>
              <a:t> nó</a:t>
            </a:r>
            <a:r>
              <a:rPr lang="pt-BR" sz="2400" dirty="0" smtClean="0"/>
              <a:t>     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    </a:t>
            </a:r>
            <a:r>
              <a:rPr lang="pt-BR" sz="2400" dirty="0" smtClean="0"/>
              <a:t>	atual </a:t>
            </a:r>
            <a:r>
              <a:rPr lang="pt-BR" sz="2400" dirty="0"/>
              <a:t>= </a:t>
            </a:r>
            <a:r>
              <a:rPr lang="pt-BR" sz="2400" dirty="0" err="1"/>
              <a:t>atual.next</a:t>
            </a:r>
            <a:r>
              <a:rPr lang="pt-BR" sz="2400" dirty="0"/>
              <a:t>;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4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43528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[] </a:t>
            </a:r>
            <a:r>
              <a:rPr lang="pt-BR" sz="2400" dirty="0" err="1"/>
              <a:t>args</a:t>
            </a:r>
            <a:r>
              <a:rPr lang="pt-BR" sz="2400" dirty="0"/>
              <a:t>) </a:t>
            </a:r>
            <a:r>
              <a:rPr lang="pt-BR" sz="2400" dirty="0" smtClean="0"/>
              <a:t>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	</a:t>
            </a:r>
            <a:r>
              <a:rPr lang="pt-BR" sz="2400" dirty="0" err="1"/>
              <a:t>FilaDin</a:t>
            </a:r>
            <a:r>
              <a:rPr lang="pt-BR" sz="2400" dirty="0"/>
              <a:t> fila = new </a:t>
            </a:r>
            <a:r>
              <a:rPr lang="pt-BR" sz="2400" dirty="0" err="1"/>
              <a:t>FilaDin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 </a:t>
            </a:r>
            <a:r>
              <a:rPr lang="pt-BR" sz="2400" dirty="0"/>
              <a:t>		</a:t>
            </a:r>
            <a:r>
              <a:rPr lang="pt-BR" sz="2400" dirty="0" err="1"/>
              <a:t>fila.enqueue</a:t>
            </a:r>
            <a:r>
              <a:rPr lang="pt-BR" sz="2400" dirty="0"/>
              <a:t>(10);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</a:t>
            </a:r>
            <a:r>
              <a:rPr lang="pt-BR" sz="2400" dirty="0" err="1"/>
              <a:t>fila.enqueue</a:t>
            </a:r>
            <a:r>
              <a:rPr lang="pt-BR" sz="2400" dirty="0"/>
              <a:t>(20);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</a:t>
            </a:r>
            <a:r>
              <a:rPr lang="pt-BR" sz="2400" dirty="0" err="1"/>
              <a:t>fila.enqueue</a:t>
            </a:r>
            <a:r>
              <a:rPr lang="pt-BR" sz="2400" dirty="0"/>
              <a:t>(30);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System.out.println</a:t>
            </a:r>
            <a:r>
              <a:rPr lang="pt-BR" sz="2400" dirty="0"/>
              <a:t>(“Fila:");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fila.display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while</a:t>
            </a:r>
            <a:r>
              <a:rPr lang="pt-BR" sz="2400" dirty="0"/>
              <a:t> (!</a:t>
            </a:r>
            <a:r>
              <a:rPr lang="pt-BR" sz="2400" dirty="0" err="1"/>
              <a:t>fila.isEmpty</a:t>
            </a:r>
            <a:r>
              <a:rPr lang="pt-BR" sz="2400" dirty="0"/>
              <a:t>())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			</a:t>
            </a:r>
            <a:r>
              <a:rPr lang="pt-BR" sz="2400" dirty="0" err="1"/>
              <a:t>System.out.println</a:t>
            </a:r>
            <a:r>
              <a:rPr lang="pt-BR" sz="2400" dirty="0"/>
              <a:t>(“Removendo  “ + </a:t>
            </a:r>
            <a:r>
              <a:rPr lang="pt-BR" sz="2400" dirty="0" err="1"/>
              <a:t>fila.dequeue</a:t>
            </a:r>
            <a:r>
              <a:rPr lang="pt-BR" sz="2400" dirty="0"/>
              <a:t>( ) 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</a:t>
            </a:r>
            <a:r>
              <a:rPr lang="pt-BR" sz="2400" dirty="0" smtClean="0"/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315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/>
              <a:t> </a:t>
            </a:r>
            <a:r>
              <a:rPr lang="en-US" dirty="0" smtClean="0"/>
              <a:t>(extras)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Modifique o TAD </a:t>
            </a:r>
            <a:r>
              <a:rPr lang="pt-BR" dirty="0" err="1"/>
              <a:t>FilaDin</a:t>
            </a:r>
            <a:r>
              <a:rPr lang="pt-BR" dirty="0"/>
              <a:t> para armazenar caracteres ao invés de números.</a:t>
            </a:r>
            <a:br>
              <a:rPr lang="pt-BR" dirty="0"/>
            </a:br>
            <a:endParaRPr lang="pt-BR" dirty="0"/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/>
              <a:t>um TAD </a:t>
            </a:r>
            <a:r>
              <a:rPr lang="pt-BR" dirty="0" err="1"/>
              <a:t>FilaDin</a:t>
            </a:r>
            <a:r>
              <a:rPr lang="pt-BR" dirty="0"/>
              <a:t> para armazenar objetos da classe Pessoa(que contém nome e senha), simulando a chegada e saída de pessoas em uma fila de banco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1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Fila Dinâmica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</a:t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7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392" y="473385"/>
            <a:ext cx="8229600" cy="917596"/>
          </a:xfrm>
        </p:spPr>
        <p:txBody>
          <a:bodyPr/>
          <a:lstStyle/>
          <a:p>
            <a:r>
              <a:rPr lang="pt-BR" dirty="0" smtClean="0"/>
              <a:t>Fila (para relembrar)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666600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Conjunto ordenado de itens no qual somente em uma das extremidades novos itens podem ser inseridos, E somente na OUTRA extremidade itens podem ser removidos.</a:t>
            </a:r>
            <a:br>
              <a:rPr lang="pt-BR" sz="2400" dirty="0">
                <a:solidFill>
                  <a:srgbClr val="000000"/>
                </a:solidFill>
                <a:cs typeface="Lucida Sans Unicode" charset="0"/>
              </a:rPr>
            </a:br>
            <a:endParaRPr lang="pt-BR" sz="2400" dirty="0">
              <a:solidFill>
                <a:srgbClr val="000000"/>
              </a:solidFill>
              <a:cs typeface="Lucida Sans Unicode" charset="0"/>
            </a:endParaRPr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666600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FIFO – </a:t>
            </a:r>
            <a:r>
              <a:rPr lang="pt-BR" sz="2400" dirty="0" err="1">
                <a:solidFill>
                  <a:srgbClr val="000000"/>
                </a:solidFill>
                <a:cs typeface="Lucida Sans Unicode" charset="0"/>
              </a:rPr>
              <a:t>First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In, </a:t>
            </a:r>
            <a:r>
              <a:rPr lang="pt-BR" sz="2400" dirty="0" err="1">
                <a:solidFill>
                  <a:srgbClr val="000000"/>
                </a:solidFill>
                <a:cs typeface="Lucida Sans Unicode" charset="0"/>
              </a:rPr>
              <a:t>First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Out 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  <a:sym typeface="Wingdings" charset="0"/>
              </a:rPr>
              <a:t> O primeiro a entrar será o primeiro a sair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/>
            </a:r>
            <a:br>
              <a:rPr lang="pt-BR" sz="2400" dirty="0">
                <a:solidFill>
                  <a:srgbClr val="000000"/>
                </a:solidFill>
                <a:cs typeface="Lucida Sans Unicode" charset="0"/>
              </a:rPr>
            </a:br>
            <a:endParaRPr lang="pt-BR" sz="2400" dirty="0">
              <a:solidFill>
                <a:srgbClr val="000000"/>
              </a:solidFill>
              <a:cs typeface="Lucida Sans Unicode" charset="0"/>
            </a:endParaRPr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666600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A extremidade onde os itens são removidos é o </a:t>
            </a:r>
            <a:r>
              <a:rPr lang="pt-BR" sz="2400" b="1" i="1" dirty="0">
                <a:solidFill>
                  <a:srgbClr val="000000"/>
                </a:solidFill>
                <a:cs typeface="Lucida Sans Unicode" charset="0"/>
              </a:rPr>
              <a:t>começo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da fila e a extremidade onde são inseridos é o </a:t>
            </a:r>
            <a:r>
              <a:rPr lang="pt-BR" sz="2400" b="1" i="1" dirty="0">
                <a:solidFill>
                  <a:srgbClr val="000000"/>
                </a:solidFill>
                <a:cs typeface="Lucida Sans Unicode" charset="0"/>
              </a:rPr>
              <a:t>final</a:t>
            </a: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da fila.</a:t>
            </a:r>
            <a:br>
              <a:rPr lang="pt-BR" sz="2400" dirty="0">
                <a:solidFill>
                  <a:srgbClr val="000000"/>
                </a:solidFill>
                <a:cs typeface="Lucida Sans Unicode" charset="0"/>
              </a:rPr>
            </a:br>
            <a:endParaRPr lang="pt-BR" sz="2400" dirty="0">
              <a:solidFill>
                <a:srgbClr val="000000"/>
              </a:solidFill>
              <a:cs typeface="Lucida Sans Unicode" charset="0"/>
            </a:endParaRPr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666600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dirty="0">
                <a:solidFill>
                  <a:srgbClr val="000000"/>
                </a:solidFill>
                <a:cs typeface="Lucida Sans Unicode" charset="0"/>
              </a:rPr>
              <a:t> Analogia à fila de pessoas esperando para ser atendidas em um banco</a:t>
            </a:r>
            <a:r>
              <a:rPr lang="pt-BR" sz="2400" dirty="0" smtClean="0">
                <a:solidFill>
                  <a:srgbClr val="000000"/>
                </a:solidFill>
                <a:cs typeface="Lucida Sans Unicode" charset="0"/>
              </a:rPr>
              <a:t>.</a:t>
            </a:r>
            <a:endParaRPr lang="pt-BR" sz="2400" dirty="0">
              <a:solidFill>
                <a:srgbClr val="000000"/>
              </a:solidFill>
              <a:cs typeface="Lucida Sans Unicod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507288" cy="4227512"/>
          </a:xfrm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b="1" dirty="0"/>
              <a:t>Fila </a:t>
            </a:r>
            <a:r>
              <a:rPr lang="pt-BR" b="1" dirty="0">
                <a:sym typeface="Wingdings" charset="0"/>
              </a:rPr>
              <a:t> </a:t>
            </a:r>
            <a:r>
              <a:rPr lang="pt-BR" b="1" dirty="0" err="1">
                <a:sym typeface="Wingdings" charset="0"/>
              </a:rPr>
              <a:t>Queue</a:t>
            </a:r>
            <a:endParaRPr lang="pt-BR" b="1" dirty="0"/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endParaRPr lang="pt-BR" dirty="0"/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/>
              <a:t>Inserir um elemento na Fila </a:t>
            </a:r>
            <a:r>
              <a:rPr lang="pt-BR" dirty="0">
                <a:sym typeface="Wingdings" charset="0"/>
              </a:rPr>
              <a:t> </a:t>
            </a:r>
            <a:r>
              <a:rPr lang="pt-BR" dirty="0" err="1">
                <a:sym typeface="Wingdings" charset="0"/>
              </a:rPr>
              <a:t>Enqueue</a:t>
            </a:r>
            <a:endParaRPr lang="pt-BR" dirty="0">
              <a:sym typeface="Wingdings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>
                <a:sym typeface="Wingdings" charset="0"/>
              </a:rPr>
              <a:t>Remover um elemento da Fila  </a:t>
            </a:r>
            <a:r>
              <a:rPr lang="pt-BR" dirty="0" err="1">
                <a:sym typeface="Wingdings" charset="0"/>
              </a:rPr>
              <a:t>Dequeue</a:t>
            </a:r>
            <a:endParaRPr lang="pt-BR" dirty="0">
              <a:sym typeface="Wingdings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>
                <a:sym typeface="Wingdings" charset="0"/>
              </a:rPr>
              <a:t>Verificar se a Fila está Vazia  </a:t>
            </a:r>
            <a:r>
              <a:rPr lang="pt-BR" dirty="0" err="1">
                <a:sym typeface="Wingdings" charset="0"/>
              </a:rPr>
              <a:t>isEmpty</a:t>
            </a:r>
            <a:endParaRPr lang="pt-BR" dirty="0">
              <a:sym typeface="Wingdings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>
                <a:sym typeface="Wingdings" charset="0"/>
              </a:rPr>
              <a:t>Verificar se a Fila está cheia </a:t>
            </a:r>
            <a:r>
              <a:rPr lang="pt-BR" dirty="0" err="1">
                <a:sym typeface="Wingdings" charset="0"/>
              </a:rPr>
              <a:t>is</a:t>
            </a:r>
            <a:r>
              <a:rPr lang="pt-BR" dirty="0">
                <a:sym typeface="Wingdings" charset="0"/>
              </a:rPr>
              <a:t> </a:t>
            </a:r>
            <a:r>
              <a:rPr lang="pt-BR" dirty="0" err="1">
                <a:sym typeface="Wingdings" charset="0"/>
              </a:rPr>
              <a:t>Full</a:t>
            </a:r>
            <a:r>
              <a:rPr lang="pt-BR" dirty="0">
                <a:sym typeface="Wingdings" charset="0"/>
              </a:rPr>
              <a:t> (???)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dirty="0">
                <a:sym typeface="Wingdings" charset="0"/>
              </a:rPr>
              <a:t>Exibir a Fila  </a:t>
            </a:r>
            <a:r>
              <a:rPr lang="pt-BR" dirty="0" smtClean="0">
                <a:sym typeface="Wingdings" charset="0"/>
              </a:rPr>
              <a:t>show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6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002879"/>
            <a:ext cx="8507412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7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 smtClean="0"/>
              <a:t>public class No {</a:t>
            </a:r>
            <a:endParaRPr lang="en-US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public </a:t>
            </a:r>
            <a:r>
              <a:rPr lang="en-US" sz="2600" dirty="0" err="1"/>
              <a:t>int</a:t>
            </a:r>
            <a:r>
              <a:rPr lang="en-US" sz="2600" dirty="0"/>
              <a:t> dado;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public No next; 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public No(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dd</a:t>
            </a:r>
            <a:r>
              <a:rPr lang="en-US" sz="2600" dirty="0" smtClean="0"/>
              <a:t>) { </a:t>
            </a:r>
            <a:endParaRPr lang="en-US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    dado = </a:t>
            </a:r>
            <a:r>
              <a:rPr lang="en-US" sz="2600" dirty="0" err="1"/>
              <a:t>dd</a:t>
            </a:r>
            <a:r>
              <a:rPr lang="en-US" sz="26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    next = null;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public void </a:t>
            </a:r>
            <a:r>
              <a:rPr lang="en-US" sz="2600" dirty="0" err="1"/>
              <a:t>displayNo</a:t>
            </a:r>
            <a:r>
              <a:rPr lang="en-US" sz="2600" dirty="0"/>
              <a:t>(</a:t>
            </a:r>
            <a:r>
              <a:rPr lang="en-US" sz="2600" dirty="0" smtClean="0"/>
              <a:t>) { </a:t>
            </a:r>
            <a:endParaRPr lang="en-US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System.out.print</a:t>
            </a:r>
            <a:r>
              <a:rPr lang="en-US" sz="2600" dirty="0"/>
              <a:t>(dado);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 smtClean="0"/>
              <a:t>}</a:t>
            </a:r>
            <a:endParaRPr lang="en-US" sz="2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FilaDin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private No </a:t>
            </a:r>
            <a:r>
              <a:rPr lang="en-US" sz="2400" dirty="0" err="1"/>
              <a:t>inicio</a:t>
            </a:r>
            <a:r>
              <a:rPr lang="en-US" sz="2400" dirty="0"/>
              <a:t>, </a:t>
            </a:r>
            <a:r>
              <a:rPr lang="en-US" sz="2400" dirty="0" err="1"/>
              <a:t>fim</a:t>
            </a:r>
            <a:r>
              <a:rPr lang="en-US" sz="2400" dirty="0"/>
              <a:t>;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size;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FilaDin</a:t>
            </a:r>
            <a:r>
              <a:rPr lang="en-US" sz="2400" dirty="0"/>
              <a:t>(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	</a:t>
            </a:r>
            <a:r>
              <a:rPr lang="en-US" sz="2400" dirty="0" err="1" smtClean="0"/>
              <a:t>inicio</a:t>
            </a:r>
            <a:r>
              <a:rPr lang="en-US" sz="2400" dirty="0" smtClean="0"/>
              <a:t> </a:t>
            </a:r>
            <a:r>
              <a:rPr lang="en-US" sz="2400" dirty="0"/>
              <a:t>= null;      //Fila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		 </a:t>
            </a:r>
            <a:r>
              <a:rPr lang="en-US" sz="2400" dirty="0" smtClean="0"/>
              <a:t>		</a:t>
            </a:r>
            <a:r>
              <a:rPr lang="en-US" sz="2400" dirty="0" err="1" smtClean="0"/>
              <a:t>fim</a:t>
            </a:r>
            <a:r>
              <a:rPr lang="en-US" sz="2400" dirty="0" smtClean="0"/>
              <a:t>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	size = 0;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/>
              <a:t>// true se a Fila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 smtClean="0"/>
              <a:t>				return </a:t>
            </a:r>
            <a:r>
              <a:rPr lang="en-US" sz="2400" dirty="0"/>
              <a:t>(</a:t>
            </a:r>
            <a:r>
              <a:rPr lang="en-US" sz="2400" dirty="0" err="1"/>
              <a:t>inicio</a:t>
            </a:r>
            <a:r>
              <a:rPr lang="en-US" sz="2400" dirty="0"/>
              <a:t> == null);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202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// insere no fim da fila</a:t>
            </a:r>
            <a:endParaRPr lang="pt-BR" sz="2400" dirty="0" smtClean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enqueue</a:t>
            </a:r>
            <a:r>
              <a:rPr lang="pt-BR" sz="2400" dirty="0"/>
              <a:t>(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dd</a:t>
            </a:r>
            <a:r>
              <a:rPr lang="pt-BR" sz="2400" dirty="0"/>
              <a:t> </a:t>
            </a:r>
            <a:r>
              <a:rPr lang="pt-BR" sz="2400" dirty="0" smtClean="0"/>
              <a:t>) {                           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No </a:t>
            </a:r>
            <a:r>
              <a:rPr lang="pt-BR" sz="2400" dirty="0" err="1"/>
              <a:t>newNo</a:t>
            </a:r>
            <a:r>
              <a:rPr lang="pt-BR" sz="2400" dirty="0"/>
              <a:t> = new No( </a:t>
            </a:r>
            <a:r>
              <a:rPr lang="pt-BR" sz="2400" dirty="0" err="1"/>
              <a:t>dd</a:t>
            </a:r>
            <a:r>
              <a:rPr lang="pt-BR" sz="2400" dirty="0"/>
              <a:t> </a:t>
            </a:r>
            <a:r>
              <a:rPr lang="pt-BR" sz="2400" dirty="0" smtClean="0"/>
              <a:t>);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 </a:t>
            </a:r>
            <a:r>
              <a:rPr lang="pt-BR" sz="2400" dirty="0"/>
              <a:t>		 </a:t>
            </a:r>
            <a:r>
              <a:rPr lang="pt-BR" sz="2400" dirty="0" smtClean="0"/>
              <a:t>  </a:t>
            </a:r>
            <a:r>
              <a:rPr lang="pt-BR" sz="2400" dirty="0" err="1" smtClean="0"/>
              <a:t>if</a:t>
            </a:r>
            <a:r>
              <a:rPr lang="pt-BR" sz="2400" dirty="0"/>
              <a:t>(inicio == </a:t>
            </a:r>
            <a:r>
              <a:rPr lang="pt-BR" sz="2400" dirty="0" err="1" smtClean="0"/>
              <a:t>null</a:t>
            </a:r>
            <a:r>
              <a:rPr lang="pt-BR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</a:t>
            </a:r>
            <a:r>
              <a:rPr lang="pt-BR" sz="2400" dirty="0"/>
              <a:t>			inicio = </a:t>
            </a:r>
            <a:r>
              <a:rPr lang="pt-BR" sz="2400" dirty="0" err="1"/>
              <a:t>newNo</a:t>
            </a:r>
            <a:r>
              <a:rPr lang="pt-BR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 smtClean="0"/>
              <a:t>		     </a:t>
            </a:r>
            <a:r>
              <a:rPr lang="en-US" sz="2400" dirty="0" err="1"/>
              <a:t>fim</a:t>
            </a:r>
            <a:r>
              <a:rPr lang="en-US" sz="2400" dirty="0"/>
              <a:t> = </a:t>
            </a:r>
            <a:r>
              <a:rPr lang="en-US" sz="2400" dirty="0" err="1"/>
              <a:t>inicio</a:t>
            </a:r>
            <a:r>
              <a:rPr lang="en-US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smtClean="0"/>
              <a:t>  </a:t>
            </a:r>
            <a:r>
              <a:rPr lang="pt-BR" sz="2400" dirty="0" err="1" smtClean="0"/>
              <a:t>fim.next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err="1"/>
              <a:t>newNo</a:t>
            </a:r>
            <a:r>
              <a:rPr lang="pt-BR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</a:t>
            </a:r>
            <a:r>
              <a:rPr lang="pt-BR" sz="2400" dirty="0"/>
              <a:t>		    </a:t>
            </a:r>
            <a:r>
              <a:rPr lang="pt-BR" sz="2400" dirty="0" smtClean="0"/>
              <a:t>fim </a:t>
            </a:r>
            <a:r>
              <a:rPr lang="pt-BR" sz="2400" dirty="0"/>
              <a:t>= </a:t>
            </a:r>
            <a:r>
              <a:rPr lang="pt-BR" sz="2400" dirty="0" err="1"/>
              <a:t>newNo</a:t>
            </a:r>
            <a:r>
              <a:rPr lang="pt-BR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		</a:t>
            </a:r>
            <a:r>
              <a:rPr lang="pt-BR" sz="2400" dirty="0" smtClean="0"/>
              <a:t>	 }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size</a:t>
            </a:r>
            <a:r>
              <a:rPr lang="pt-BR" sz="2400" dirty="0" smtClean="0"/>
              <a:t>++;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01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FilaDin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43528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 err="1"/>
              <a:t>public</a:t>
            </a:r>
            <a:r>
              <a:rPr lang="pt-BR" sz="2600" dirty="0"/>
              <a:t> </a:t>
            </a:r>
            <a:r>
              <a:rPr lang="pt-BR" sz="2600" dirty="0" err="1"/>
              <a:t>int</a:t>
            </a:r>
            <a:r>
              <a:rPr lang="pt-BR" sz="2600" dirty="0"/>
              <a:t> </a:t>
            </a:r>
            <a:r>
              <a:rPr lang="pt-BR" sz="2600" dirty="0" err="1"/>
              <a:t>dequeue</a:t>
            </a:r>
            <a:r>
              <a:rPr lang="pt-BR" sz="2600" dirty="0"/>
              <a:t>( </a:t>
            </a:r>
            <a:r>
              <a:rPr lang="pt-BR" sz="2600" dirty="0" smtClean="0"/>
              <a:t>) {      </a:t>
            </a:r>
            <a:r>
              <a:rPr lang="pt-BR" sz="2600" dirty="0"/>
              <a:t>// remove do inicio da </a:t>
            </a:r>
            <a:r>
              <a:rPr lang="pt-BR" sz="2600" dirty="0" smtClean="0"/>
              <a:t>fila                         </a:t>
            </a:r>
            <a:endParaRPr lang="pt-BR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            </a:t>
            </a:r>
            <a:r>
              <a:rPr lang="pt-BR" sz="2600" dirty="0" err="1"/>
              <a:t>if</a:t>
            </a:r>
            <a:r>
              <a:rPr lang="pt-BR" sz="2600" dirty="0"/>
              <a:t> ( </a:t>
            </a:r>
            <a:r>
              <a:rPr lang="pt-BR" sz="2600" dirty="0" err="1"/>
              <a:t>isEmpty</a:t>
            </a:r>
            <a:r>
              <a:rPr lang="pt-BR" sz="2600" dirty="0"/>
              <a:t>( ) )      //se estiver vazia retorna -1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                </a:t>
            </a:r>
            <a:r>
              <a:rPr lang="pt-BR" sz="2600" dirty="0" err="1"/>
              <a:t>return</a:t>
            </a:r>
            <a:r>
              <a:rPr lang="pt-BR" sz="2600" dirty="0"/>
              <a:t> -1</a:t>
            </a:r>
            <a:r>
              <a:rPr lang="pt-BR" sz="2600" dirty="0" smtClean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sz="2600" dirty="0" smtClean="0"/>
              <a:t>				</a:t>
            </a:r>
            <a:r>
              <a:rPr lang="pt-BR" sz="2600" dirty="0"/>
              <a:t>// utilizado para retornar o </a:t>
            </a:r>
            <a:r>
              <a:rPr lang="pt-BR" sz="2600" dirty="0" smtClean="0"/>
              <a:t>dado</a:t>
            </a:r>
            <a:endParaRPr lang="pt-BR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 </a:t>
            </a:r>
            <a:r>
              <a:rPr lang="pt-BR" sz="2600" dirty="0" smtClean="0"/>
              <a:t>             </a:t>
            </a:r>
            <a:r>
              <a:rPr lang="pt-BR" sz="2600" dirty="0"/>
              <a:t>No </a:t>
            </a:r>
            <a:r>
              <a:rPr lang="pt-BR" sz="2600" dirty="0" err="1"/>
              <a:t>temp</a:t>
            </a:r>
            <a:r>
              <a:rPr lang="pt-BR" sz="2600" dirty="0"/>
              <a:t> = inicio</a:t>
            </a:r>
            <a:r>
              <a:rPr lang="pt-BR" sz="2600" dirty="0" smtClean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 smtClean="0"/>
              <a:t>				/</a:t>
            </a:r>
            <a:r>
              <a:rPr lang="pt-BR" sz="2600" dirty="0"/>
              <a:t>/ move o topo para o </a:t>
            </a:r>
            <a:r>
              <a:rPr lang="pt-BR" sz="2600" dirty="0" err="1"/>
              <a:t>prox</a:t>
            </a:r>
            <a:r>
              <a:rPr lang="pt-BR" sz="2600" dirty="0"/>
              <a:t> nó</a:t>
            </a:r>
            <a:endParaRPr lang="pt-BR" sz="2600" dirty="0" smtClean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	</a:t>
            </a:r>
            <a:r>
              <a:rPr lang="pt-BR" sz="2600" dirty="0" smtClean="0"/>
              <a:t>			inicio </a:t>
            </a:r>
            <a:r>
              <a:rPr lang="pt-BR" sz="2600" dirty="0"/>
              <a:t>= </a:t>
            </a:r>
            <a:r>
              <a:rPr lang="pt-BR" sz="2600" dirty="0" err="1"/>
              <a:t>inicio.next</a:t>
            </a:r>
            <a:r>
              <a:rPr lang="pt-BR" sz="2600" dirty="0"/>
              <a:t>;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 smtClean="0"/>
              <a:t>	</a:t>
            </a:r>
            <a:r>
              <a:rPr lang="pt-BR" sz="2600" dirty="0"/>
              <a:t>		 </a:t>
            </a:r>
            <a:r>
              <a:rPr lang="pt-BR" sz="2600" dirty="0" smtClean="0"/>
              <a:t>	</a:t>
            </a:r>
            <a:r>
              <a:rPr lang="pt-BR" sz="2600" dirty="0" err="1" smtClean="0"/>
              <a:t>if</a:t>
            </a:r>
            <a:r>
              <a:rPr lang="pt-BR" sz="2600" dirty="0"/>
              <a:t>(inicio==</a:t>
            </a:r>
            <a:r>
              <a:rPr lang="pt-BR" sz="2600" dirty="0" err="1"/>
              <a:t>null</a:t>
            </a:r>
            <a:r>
              <a:rPr lang="pt-BR" sz="2600" dirty="0"/>
              <a:t>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			 </a:t>
            </a:r>
            <a:r>
              <a:rPr lang="pt-BR" sz="2600" dirty="0" smtClean="0"/>
              <a:t>		fim</a:t>
            </a:r>
            <a:r>
              <a:rPr lang="pt-BR" sz="2600" dirty="0"/>
              <a:t>=</a:t>
            </a:r>
            <a:r>
              <a:rPr lang="pt-BR" sz="2600" dirty="0" err="1"/>
              <a:t>null</a:t>
            </a:r>
            <a:r>
              <a:rPr lang="pt-BR" sz="2600" dirty="0" smtClean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	</a:t>
            </a:r>
            <a:r>
              <a:rPr lang="pt-BR" sz="2600" dirty="0" smtClean="0"/>
              <a:t>			</a:t>
            </a:r>
            <a:r>
              <a:rPr lang="pt-BR" sz="2600" dirty="0" err="1" smtClean="0"/>
              <a:t>size</a:t>
            </a:r>
            <a:r>
              <a:rPr lang="pt-BR" sz="2600" dirty="0" smtClean="0"/>
              <a:t>--;</a:t>
            </a:r>
            <a:endParaRPr lang="pt-BR" sz="26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            </a:t>
            </a:r>
            <a:r>
              <a:rPr lang="pt-BR" sz="2600" dirty="0" smtClean="0"/>
              <a:t>	</a:t>
            </a:r>
            <a:r>
              <a:rPr lang="pt-BR" sz="2600" dirty="0" err="1" smtClean="0"/>
              <a:t>return</a:t>
            </a:r>
            <a:r>
              <a:rPr lang="pt-BR" sz="2600" dirty="0" smtClean="0"/>
              <a:t> </a:t>
            </a:r>
            <a:r>
              <a:rPr lang="pt-BR" sz="2600" dirty="0" err="1"/>
              <a:t>temp.dado</a:t>
            </a:r>
            <a:r>
              <a:rPr lang="pt-BR" sz="2600" dirty="0"/>
              <a:t>;        // retorna o dado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39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314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Wingdings</vt:lpstr>
      <vt:lpstr>Office Theme</vt:lpstr>
      <vt:lpstr>Office Theme</vt:lpstr>
      <vt:lpstr>Office Theme</vt:lpstr>
      <vt:lpstr>Fila Dinâmica</vt:lpstr>
      <vt:lpstr>Fila Dinâmica   Prof. Msc. Marvin Ferreira mfsilva@anhembi.br</vt:lpstr>
      <vt:lpstr>Fila (para relembrar)</vt:lpstr>
      <vt:lpstr>Operações</vt:lpstr>
      <vt:lpstr>Funcionamento</vt:lpstr>
      <vt:lpstr>TAD FilaDin (Classe)</vt:lpstr>
      <vt:lpstr>TAD FilaDin (Classe)</vt:lpstr>
      <vt:lpstr>TAD FilaDin (Classe)</vt:lpstr>
      <vt:lpstr>TAD FilaDin (Classe)</vt:lpstr>
      <vt:lpstr>TAD FilaDin (Classe)</vt:lpstr>
      <vt:lpstr>TAD FilaDin (Classe)</vt:lpstr>
      <vt:lpstr>Dúvidas</vt:lpstr>
      <vt:lpstr>Exercícios (extras)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70</cp:revision>
  <dcterms:created xsi:type="dcterms:W3CDTF">2011-08-25T12:55:49Z</dcterms:created>
  <dcterms:modified xsi:type="dcterms:W3CDTF">2017-04-01T20:15:02Z</dcterms:modified>
</cp:coreProperties>
</file>