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3" r:id="rId2"/>
    <p:sldMasterId id="2147483656" r:id="rId3"/>
  </p:sldMasterIdLst>
  <p:notesMasterIdLst>
    <p:notesMasterId r:id="rId19"/>
  </p:notesMasterIdLst>
  <p:sldIdLst>
    <p:sldId id="259" r:id="rId4"/>
    <p:sldId id="262" r:id="rId5"/>
    <p:sldId id="268" r:id="rId6"/>
    <p:sldId id="270" r:id="rId7"/>
    <p:sldId id="271" r:id="rId8"/>
    <p:sldId id="269" r:id="rId9"/>
    <p:sldId id="260" r:id="rId10"/>
    <p:sldId id="272" r:id="rId11"/>
    <p:sldId id="273" r:id="rId12"/>
    <p:sldId id="266" r:id="rId13"/>
    <p:sldId id="274" r:id="rId14"/>
    <p:sldId id="275" r:id="rId15"/>
    <p:sldId id="276" r:id="rId16"/>
    <p:sldId id="263" r:id="rId17"/>
    <p:sldId id="267" r:id="rId18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42"/>
    <a:srgbClr val="009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39" autoAdjust="0"/>
  </p:normalViewPr>
  <p:slideViewPr>
    <p:cSldViewPr snapToObjects="1">
      <p:cViewPr varScale="1">
        <p:scale>
          <a:sx n="59" d="100"/>
          <a:sy n="59" d="100"/>
        </p:scale>
        <p:origin x="1494" y="72"/>
      </p:cViewPr>
      <p:guideLst>
        <p:guide orient="horz" pos="1207"/>
        <p:guide pos="2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92CE4-7FB4-4658-9A30-CCD4AE7B95A9}" type="datetimeFigureOut">
              <a:rPr lang="pt-BR" smtClean="0"/>
              <a:pPr/>
              <a:t>10/04/2017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25483-E7DD-4FC5-802F-DE3B3CA723C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0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lista possui ponteiros</a:t>
            </a:r>
            <a:r>
              <a:rPr lang="pt-BR" baseline="0" dirty="0" smtClean="0"/>
              <a:t> de inicio e fim para controlar onde começa e termina, ainda que não utilize todo</a:t>
            </a:r>
            <a:br>
              <a:rPr lang="pt-BR" baseline="0" dirty="0" smtClean="0"/>
            </a:br>
            <a:r>
              <a:rPr lang="pt-BR" baseline="0" smtClean="0"/>
              <a:t>seu vetor.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25483-E7DD-4FC5-802F-DE3B3CA723CC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054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500042"/>
            <a:ext cx="8228707" cy="571504"/>
          </a:xfrm>
          <a:prstGeom prst="rect">
            <a:avLst/>
          </a:prstGeom>
        </p:spPr>
        <p:txBody>
          <a:bodyPr vert="horz" lIns="64291" tIns="32146" rIns="64291" bIns="32146" anchor="ctr"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1759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457200" y="1916113"/>
            <a:ext cx="8229600" cy="42275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1611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952868"/>
            <a:ext cx="3643338" cy="1000132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Operações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536" y="1461819"/>
            <a:ext cx="8229600" cy="4227512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/>
              <a:t>Lista</a:t>
            </a:r>
            <a:r>
              <a:rPr lang="en-US" b="1" dirty="0"/>
              <a:t> </a:t>
            </a:r>
            <a:r>
              <a:rPr lang="en-US" b="1" dirty="0" smtClean="0">
                <a:sym typeface="Wingdings"/>
              </a:rPr>
              <a:t></a:t>
            </a:r>
            <a:r>
              <a:rPr lang="en-US" b="1" dirty="0" smtClean="0"/>
              <a:t> </a:t>
            </a:r>
            <a:r>
              <a:rPr lang="en-US" b="1" dirty="0"/>
              <a:t>List</a:t>
            </a:r>
          </a:p>
          <a:p>
            <a:r>
              <a:rPr lang="en-US" sz="2400" dirty="0" err="1"/>
              <a:t>Inserir</a:t>
            </a:r>
            <a:r>
              <a:rPr lang="en-US" sz="2400" dirty="0"/>
              <a:t> um </a:t>
            </a:r>
            <a:r>
              <a:rPr lang="en-US" sz="2400" dirty="0" smtClean="0"/>
              <a:t>element no </a:t>
            </a:r>
            <a:r>
              <a:rPr lang="en-US" sz="2400" dirty="0" err="1" smtClean="0"/>
              <a:t>fim</a:t>
            </a:r>
            <a:r>
              <a:rPr lang="en-US" sz="2400" dirty="0" smtClean="0"/>
              <a:t> da </a:t>
            </a:r>
            <a:r>
              <a:rPr lang="en-US" sz="2400" dirty="0" err="1" smtClean="0"/>
              <a:t>lista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</a:t>
            </a:r>
            <a:r>
              <a:rPr lang="en-US" sz="2400" dirty="0"/>
              <a:t>add</a:t>
            </a:r>
          </a:p>
          <a:p>
            <a:r>
              <a:rPr lang="en-US" sz="2400" dirty="0"/>
              <a:t>Remover um </a:t>
            </a:r>
            <a:r>
              <a:rPr lang="en-US" sz="2400" dirty="0" smtClean="0"/>
              <a:t>element </a:t>
            </a:r>
            <a:r>
              <a:rPr lang="en-US" sz="2400" dirty="0" err="1" smtClean="0"/>
              <a:t>qualquer</a:t>
            </a:r>
            <a:r>
              <a:rPr lang="en-US" sz="2400" dirty="0" smtClean="0"/>
              <a:t>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 smtClean="0"/>
              <a:t> </a:t>
            </a:r>
            <a:r>
              <a:rPr lang="en-US" sz="2400" dirty="0"/>
              <a:t>remove</a:t>
            </a:r>
          </a:p>
          <a:p>
            <a:r>
              <a:rPr lang="en-US" sz="2400" dirty="0" err="1"/>
              <a:t>Substituir</a:t>
            </a:r>
            <a:r>
              <a:rPr lang="en-US" sz="2400" dirty="0"/>
              <a:t> um </a:t>
            </a:r>
            <a:r>
              <a:rPr lang="en-US" sz="2400" dirty="0" smtClean="0"/>
              <a:t>element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posição</a:t>
            </a:r>
            <a:r>
              <a:rPr lang="en-US" sz="2400" dirty="0" smtClean="0"/>
              <a:t>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 smtClean="0"/>
              <a:t> </a:t>
            </a:r>
            <a:r>
              <a:rPr lang="en-US" sz="2400" dirty="0"/>
              <a:t>set</a:t>
            </a:r>
          </a:p>
          <a:p>
            <a:r>
              <a:rPr lang="en-US" sz="2400" dirty="0" err="1"/>
              <a:t>Retornar</a:t>
            </a:r>
            <a:r>
              <a:rPr lang="en-US" sz="2400" dirty="0"/>
              <a:t> um </a:t>
            </a:r>
            <a:r>
              <a:rPr lang="en-US" sz="2400" dirty="0" err="1"/>
              <a:t>elemento</a:t>
            </a:r>
            <a:r>
              <a:rPr lang="en-US" sz="2400" dirty="0"/>
              <a:t>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 smtClean="0"/>
              <a:t> </a:t>
            </a:r>
            <a:r>
              <a:rPr lang="en-US" sz="2400" dirty="0"/>
              <a:t>get</a:t>
            </a:r>
          </a:p>
          <a:p>
            <a:r>
              <a:rPr lang="en-US" sz="2400" dirty="0" err="1"/>
              <a:t>Tamanho</a:t>
            </a:r>
            <a:r>
              <a:rPr lang="en-US" sz="2400" dirty="0"/>
              <a:t>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 smtClean="0"/>
              <a:t> </a:t>
            </a:r>
            <a:r>
              <a:rPr lang="en-US" sz="2400" dirty="0"/>
              <a:t>size</a:t>
            </a:r>
          </a:p>
          <a:p>
            <a:r>
              <a:rPr lang="en-US" sz="2400" dirty="0" err="1"/>
              <a:t>Lista</a:t>
            </a:r>
            <a:r>
              <a:rPr lang="en-US" sz="2400" dirty="0"/>
              <a:t> </a:t>
            </a:r>
            <a:r>
              <a:rPr lang="en-US" sz="2400" dirty="0" err="1"/>
              <a:t>vazia</a:t>
            </a:r>
            <a:r>
              <a:rPr lang="en-US" sz="2400" dirty="0"/>
              <a:t>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err="1"/>
              <a:t>isEmpty</a:t>
            </a:r>
            <a:endParaRPr lang="en-US" sz="2400" dirty="0"/>
          </a:p>
          <a:p>
            <a:r>
              <a:rPr lang="en-US" sz="2400" dirty="0" err="1"/>
              <a:t>Lista</a:t>
            </a:r>
            <a:r>
              <a:rPr lang="en-US" sz="2400" dirty="0"/>
              <a:t> </a:t>
            </a:r>
            <a:r>
              <a:rPr lang="en-US" sz="2400" dirty="0" err="1"/>
              <a:t>cheia</a:t>
            </a:r>
            <a:r>
              <a:rPr lang="en-US" sz="2400" dirty="0"/>
              <a:t>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err="1"/>
              <a:t>isFull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728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340768"/>
            <a:ext cx="8229600" cy="4227512"/>
          </a:xfrm>
        </p:spPr>
        <p:txBody>
          <a:bodyPr/>
          <a:lstStyle/>
          <a:p>
            <a:pPr marL="0" indent="0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interface </a:t>
            </a:r>
            <a:r>
              <a:rPr lang="pt-BR" dirty="0" err="1" smtClean="0"/>
              <a:t>IListaInteiros</a:t>
            </a:r>
            <a:r>
              <a:rPr lang="pt-BR" dirty="0" smtClean="0"/>
              <a:t>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bool</a:t>
            </a:r>
            <a:r>
              <a:rPr lang="pt-BR" dirty="0"/>
              <a:t> </a:t>
            </a:r>
            <a:r>
              <a:rPr lang="pt-BR" dirty="0" smtClean="0"/>
              <a:t>inserir(</a:t>
            </a:r>
            <a:r>
              <a:rPr lang="pt-BR" dirty="0" err="1" smtClean="0"/>
              <a:t>int</a:t>
            </a:r>
            <a:r>
              <a:rPr lang="pt-BR" dirty="0" smtClean="0"/>
              <a:t> valor);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remover(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indice</a:t>
            </a:r>
            <a:r>
              <a:rPr lang="pt-BR" dirty="0" smtClean="0"/>
              <a:t>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substituir(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novoValor</a:t>
            </a:r>
            <a:r>
              <a:rPr lang="pt-BR" dirty="0" smtClean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posicao</a:t>
            </a:r>
            <a:r>
              <a:rPr lang="pt-BR" dirty="0" smtClean="0"/>
              <a:t>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tamanho();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bool</a:t>
            </a:r>
            <a:r>
              <a:rPr lang="pt-BR" dirty="0" smtClean="0"/>
              <a:t> </a:t>
            </a:r>
            <a:r>
              <a:rPr lang="pt-BR" dirty="0" err="1" smtClean="0"/>
              <a:t>listaVazia</a:t>
            </a:r>
            <a:r>
              <a:rPr lang="pt-BR" dirty="0" smtClean="0"/>
              <a:t>();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bool</a:t>
            </a:r>
            <a:r>
              <a:rPr lang="pt-BR" dirty="0" smtClean="0"/>
              <a:t> </a:t>
            </a:r>
            <a:r>
              <a:rPr lang="pt-BR" dirty="0" err="1" smtClean="0"/>
              <a:t>listaCheia</a:t>
            </a:r>
            <a:r>
              <a:rPr lang="pt-BR" dirty="0" smtClean="0"/>
              <a:t>();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921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914" y="1417638"/>
            <a:ext cx="8229600" cy="4227512"/>
          </a:xfrm>
        </p:spPr>
        <p:txBody>
          <a:bodyPr/>
          <a:lstStyle/>
          <a:p>
            <a:r>
              <a:rPr lang="pt-BR" dirty="0" err="1" smtClean="0"/>
              <a:t>bool</a:t>
            </a:r>
            <a:r>
              <a:rPr lang="pt-BR" dirty="0" smtClean="0"/>
              <a:t> </a:t>
            </a:r>
            <a:r>
              <a:rPr lang="pt-BR" dirty="0"/>
              <a:t>inserir(</a:t>
            </a:r>
            <a:r>
              <a:rPr lang="pt-BR" dirty="0" err="1"/>
              <a:t>int</a:t>
            </a:r>
            <a:r>
              <a:rPr lang="pt-BR" dirty="0"/>
              <a:t> valor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Insere elemento no fim da lista</a:t>
            </a:r>
          </a:p>
          <a:p>
            <a:pPr lvl="1"/>
            <a:endParaRPr lang="pt-BR" dirty="0"/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/>
              <a:t>remover(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 smtClean="0"/>
              <a:t>indice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Remove o elemento na posição especificada e move todos os valores a direita de “índice” uma casa para a esquerda e retorna o elemento removido;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011781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493" y="1268760"/>
            <a:ext cx="8229600" cy="4227512"/>
          </a:xfrm>
        </p:spPr>
        <p:txBody>
          <a:bodyPr/>
          <a:lstStyle/>
          <a:p>
            <a:r>
              <a:rPr lang="pt-BR" dirty="0" err="1"/>
              <a:t>int</a:t>
            </a:r>
            <a:r>
              <a:rPr lang="pt-BR" dirty="0"/>
              <a:t> substituir(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novoValor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 smtClean="0"/>
              <a:t>posicao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Substitui o elemento na posição especificada (se possível) pelo novo valor e retorna o valor armazenado anteriormente</a:t>
            </a:r>
            <a:endParaRPr lang="pt-BR" dirty="0"/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/>
              <a:t>tamanho</a:t>
            </a:r>
            <a:r>
              <a:rPr lang="pt-BR" dirty="0" smtClean="0"/>
              <a:t>();</a:t>
            </a:r>
          </a:p>
          <a:p>
            <a:pPr lvl="1"/>
            <a:r>
              <a:rPr lang="pt-BR" dirty="0" smtClean="0"/>
              <a:t>Retorna a quantidade de elementos na lista</a:t>
            </a:r>
            <a:endParaRPr lang="pt-BR" dirty="0"/>
          </a:p>
          <a:p>
            <a:r>
              <a:rPr lang="pt-BR" dirty="0" err="1" smtClean="0"/>
              <a:t>bool</a:t>
            </a:r>
            <a:r>
              <a:rPr lang="pt-BR" dirty="0" smtClean="0"/>
              <a:t> </a:t>
            </a:r>
            <a:r>
              <a:rPr lang="pt-BR" dirty="0" err="1"/>
              <a:t>listaVazia</a:t>
            </a:r>
            <a:r>
              <a:rPr lang="pt-BR" dirty="0" smtClean="0"/>
              <a:t>();</a:t>
            </a:r>
          </a:p>
          <a:p>
            <a:pPr lvl="1"/>
            <a:r>
              <a:rPr lang="pt-BR" dirty="0" smtClean="0"/>
              <a:t>Retorna </a:t>
            </a:r>
            <a:r>
              <a:rPr lang="pt-BR" dirty="0" err="1" smtClean="0"/>
              <a:t>true</a:t>
            </a:r>
            <a:r>
              <a:rPr lang="pt-BR" dirty="0" smtClean="0"/>
              <a:t> se a lista estiver </a:t>
            </a:r>
            <a:r>
              <a:rPr lang="pt-BR" dirty="0" smtClean="0"/>
              <a:t>vazia</a:t>
            </a:r>
            <a:endParaRPr lang="pt-BR" dirty="0"/>
          </a:p>
          <a:p>
            <a:r>
              <a:rPr lang="pt-BR" dirty="0" err="1" smtClean="0"/>
              <a:t>bool</a:t>
            </a:r>
            <a:r>
              <a:rPr lang="pt-BR" dirty="0" smtClean="0"/>
              <a:t> </a:t>
            </a:r>
            <a:r>
              <a:rPr lang="pt-BR" dirty="0" err="1"/>
              <a:t>listaCheia</a:t>
            </a:r>
            <a:r>
              <a:rPr lang="pt-BR" dirty="0" smtClean="0"/>
              <a:t>();</a:t>
            </a:r>
          </a:p>
          <a:p>
            <a:pPr lvl="1"/>
            <a:r>
              <a:rPr lang="pt-BR" dirty="0" smtClean="0"/>
              <a:t>Retorna </a:t>
            </a:r>
            <a:r>
              <a:rPr lang="pt-BR" dirty="0" err="1" smtClean="0"/>
              <a:t>true</a:t>
            </a:r>
            <a:r>
              <a:rPr lang="pt-BR" dirty="0" smtClean="0"/>
              <a:t> se a lista estiver </a:t>
            </a:r>
            <a:r>
              <a:rPr lang="pt-BR" dirty="0" smtClean="0"/>
              <a:t>cheia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1977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Dúvidas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2"/>
            <a:ext cx="7349685" cy="48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433736"/>
            <a:ext cx="8363272" cy="42275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Escreva</a:t>
            </a:r>
            <a:r>
              <a:rPr lang="en-US" sz="2800" dirty="0"/>
              <a:t> um </a:t>
            </a:r>
            <a:r>
              <a:rPr lang="en-US" sz="2800" dirty="0" err="1"/>
              <a:t>programa</a:t>
            </a:r>
            <a:r>
              <a:rPr lang="en-US" sz="2800" dirty="0"/>
              <a:t> (main) </a:t>
            </a:r>
            <a:r>
              <a:rPr lang="en-US" sz="2800" dirty="0" err="1"/>
              <a:t>que</a:t>
            </a:r>
            <a:r>
              <a:rPr lang="en-US" sz="2800" dirty="0"/>
              <a:t> utilize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lista</a:t>
            </a:r>
            <a:r>
              <a:rPr lang="en-US" sz="2800" dirty="0"/>
              <a:t> </a:t>
            </a:r>
            <a:r>
              <a:rPr lang="en-US" sz="2800" dirty="0" err="1"/>
              <a:t>estática</a:t>
            </a:r>
            <a:r>
              <a:rPr lang="en-US" sz="2800" dirty="0"/>
              <a:t>, </a:t>
            </a:r>
            <a:r>
              <a:rPr lang="en-US" sz="2800" dirty="0" err="1"/>
              <a:t>testando</a:t>
            </a:r>
            <a:r>
              <a:rPr lang="en-US" sz="2800" dirty="0"/>
              <a:t> </a:t>
            </a:r>
            <a:r>
              <a:rPr lang="en-US" sz="2800" dirty="0" err="1"/>
              <a:t>todas</a:t>
            </a:r>
            <a:r>
              <a:rPr lang="en-US" sz="2800" dirty="0"/>
              <a:t> as </a:t>
            </a:r>
            <a:r>
              <a:rPr lang="en-US" sz="2800" dirty="0" err="1"/>
              <a:t>operações</a:t>
            </a:r>
            <a:r>
              <a:rPr lang="en-US" sz="2800" dirty="0"/>
              <a:t> da </a:t>
            </a:r>
            <a:r>
              <a:rPr lang="en-US" sz="2800" dirty="0" err="1"/>
              <a:t>lista</a:t>
            </a:r>
            <a:r>
              <a:rPr lang="en-US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Faça</a:t>
            </a:r>
            <a:r>
              <a:rPr lang="en-US" sz="2800" dirty="0"/>
              <a:t> o </a:t>
            </a:r>
            <a:r>
              <a:rPr lang="en-US" sz="2800" dirty="0" err="1"/>
              <a:t>teste</a:t>
            </a:r>
            <a:r>
              <a:rPr lang="en-US" sz="2800" dirty="0"/>
              <a:t> de mesa (</a:t>
            </a:r>
            <a:r>
              <a:rPr lang="en-US" sz="2800" dirty="0" err="1"/>
              <a:t>desenho</a:t>
            </a:r>
            <a:r>
              <a:rPr lang="en-US" sz="2800" dirty="0"/>
              <a:t>) </a:t>
            </a:r>
            <a:r>
              <a:rPr lang="en-US" sz="2800" dirty="0" err="1"/>
              <a:t>mostrando</a:t>
            </a:r>
            <a:r>
              <a:rPr lang="en-US" sz="2800" dirty="0"/>
              <a:t> a </a:t>
            </a:r>
            <a:r>
              <a:rPr lang="en-US" sz="2800" dirty="0" err="1"/>
              <a:t>situação</a:t>
            </a:r>
            <a:r>
              <a:rPr lang="en-US" sz="2800" dirty="0"/>
              <a:t> da </a:t>
            </a:r>
            <a:r>
              <a:rPr lang="en-US" sz="2800" dirty="0" err="1"/>
              <a:t>Lista</a:t>
            </a:r>
            <a:r>
              <a:rPr lang="en-US" sz="2800" dirty="0"/>
              <a:t> </a:t>
            </a:r>
            <a:r>
              <a:rPr lang="en-US" sz="2800" dirty="0" err="1"/>
              <a:t>para</a:t>
            </a:r>
            <a:r>
              <a:rPr lang="en-US" sz="2800" dirty="0"/>
              <a:t> as </a:t>
            </a:r>
            <a:r>
              <a:rPr lang="en-US" sz="2800" dirty="0" err="1"/>
              <a:t>seguintes</a:t>
            </a:r>
            <a:r>
              <a:rPr lang="en-US" sz="2800" dirty="0"/>
              <a:t> </a:t>
            </a:r>
            <a:r>
              <a:rPr lang="en-US" sz="2800" dirty="0" err="1"/>
              <a:t>operações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Criar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Lista</a:t>
            </a:r>
            <a:endParaRPr lang="en-US" sz="2400" dirty="0"/>
          </a:p>
          <a:p>
            <a:pPr lvl="1"/>
            <a:r>
              <a:rPr lang="en-US" sz="2400" dirty="0" err="1"/>
              <a:t>Inserir</a:t>
            </a:r>
            <a:r>
              <a:rPr lang="en-US" sz="2400" dirty="0"/>
              <a:t> 5 </a:t>
            </a:r>
            <a:r>
              <a:rPr lang="en-US" sz="2400" dirty="0" err="1"/>
              <a:t>elementos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Lista</a:t>
            </a:r>
            <a:endParaRPr lang="en-US" sz="2400" dirty="0"/>
          </a:p>
          <a:p>
            <a:pPr lvl="1"/>
            <a:r>
              <a:rPr lang="en-US" sz="2400" dirty="0"/>
              <a:t>Remover o </a:t>
            </a:r>
            <a:r>
              <a:rPr lang="en-US" sz="2400" dirty="0" err="1"/>
              <a:t>elemento</a:t>
            </a:r>
            <a:r>
              <a:rPr lang="en-US" sz="2400" dirty="0"/>
              <a:t> no </a:t>
            </a:r>
            <a:r>
              <a:rPr lang="en-US" sz="2400" dirty="0" err="1"/>
              <a:t>índice</a:t>
            </a:r>
            <a:r>
              <a:rPr lang="en-US" sz="2400" dirty="0"/>
              <a:t> 2</a:t>
            </a:r>
          </a:p>
          <a:p>
            <a:pPr lvl="1"/>
            <a:r>
              <a:rPr lang="en-US" sz="2400" dirty="0" err="1"/>
              <a:t>Substituir</a:t>
            </a:r>
            <a:r>
              <a:rPr lang="en-US" sz="2400" dirty="0"/>
              <a:t> o </a:t>
            </a:r>
            <a:r>
              <a:rPr lang="en-US" sz="2400" dirty="0" err="1"/>
              <a:t>elemento</a:t>
            </a:r>
            <a:r>
              <a:rPr lang="en-US" sz="2400" dirty="0"/>
              <a:t> do </a:t>
            </a:r>
            <a:r>
              <a:rPr lang="en-US" sz="2400" dirty="0" err="1"/>
              <a:t>índice</a:t>
            </a:r>
            <a:r>
              <a:rPr lang="en-US" sz="2400" dirty="0"/>
              <a:t> 0</a:t>
            </a:r>
          </a:p>
          <a:p>
            <a:pPr lvl="1"/>
            <a:r>
              <a:rPr lang="en-US" sz="2400" dirty="0" err="1"/>
              <a:t>Substituir</a:t>
            </a:r>
            <a:r>
              <a:rPr lang="en-US" sz="2400" dirty="0"/>
              <a:t> o </a:t>
            </a:r>
            <a:r>
              <a:rPr lang="en-US" sz="2400" dirty="0" err="1"/>
              <a:t>elemento</a:t>
            </a:r>
            <a:r>
              <a:rPr lang="en-US" sz="2400" dirty="0"/>
              <a:t> do </a:t>
            </a:r>
            <a:r>
              <a:rPr lang="en-US" sz="2400" dirty="0" err="1"/>
              <a:t>índice</a:t>
            </a:r>
            <a:r>
              <a:rPr lang="en-US" sz="2400" dirty="0"/>
              <a:t> 2</a:t>
            </a:r>
          </a:p>
          <a:p>
            <a:pPr lvl="1"/>
            <a:r>
              <a:rPr lang="en-US" sz="2400" dirty="0" err="1"/>
              <a:t>Inserir</a:t>
            </a:r>
            <a:r>
              <a:rPr lang="en-US" sz="2400" dirty="0"/>
              <a:t> um novo </a:t>
            </a:r>
            <a:r>
              <a:rPr lang="en-US" sz="2400" dirty="0" err="1"/>
              <a:t>elemento</a:t>
            </a:r>
            <a:r>
              <a:rPr lang="en-US" sz="2400" dirty="0"/>
              <a:t> no </a:t>
            </a:r>
            <a:r>
              <a:rPr lang="en-US" sz="2400" dirty="0" err="1"/>
              <a:t>índice</a:t>
            </a:r>
            <a:r>
              <a:rPr lang="en-US" sz="2400" dirty="0"/>
              <a:t> 4</a:t>
            </a:r>
          </a:p>
          <a:p>
            <a:pPr lvl="1"/>
            <a:r>
              <a:rPr lang="en-US" sz="2400" dirty="0"/>
              <a:t>Remover o </a:t>
            </a:r>
            <a:r>
              <a:rPr lang="en-US" sz="2400" dirty="0" err="1"/>
              <a:t>elemento</a:t>
            </a:r>
            <a:r>
              <a:rPr lang="en-US" sz="2400" dirty="0"/>
              <a:t> no </a:t>
            </a:r>
            <a:r>
              <a:rPr lang="en-US" sz="2400" dirty="0" err="1"/>
              <a:t>índice</a:t>
            </a:r>
            <a:r>
              <a:rPr lang="en-US" sz="2400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302629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916113"/>
            <a:ext cx="8712968" cy="1143000"/>
          </a:xfrm>
        </p:spPr>
        <p:txBody>
          <a:bodyPr/>
          <a:lstStyle/>
          <a:p>
            <a:r>
              <a:rPr lang="pt-BR" dirty="0" smtClean="0"/>
              <a:t>Lista</a:t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sz="3600" dirty="0" smtClean="0"/>
              <a:t>Prof. </a:t>
            </a:r>
            <a:r>
              <a:rPr lang="pt-BR" sz="3600" dirty="0" err="1" smtClean="0"/>
              <a:t>Msc</a:t>
            </a:r>
            <a:r>
              <a:rPr lang="pt-BR" sz="3600" dirty="0" smtClean="0"/>
              <a:t>. Marvin Ferreira</a:t>
            </a:r>
            <a:br>
              <a:rPr lang="pt-BR" sz="3600" dirty="0" smtClean="0"/>
            </a:br>
            <a:r>
              <a:rPr lang="pt-BR" sz="3200" dirty="0" smtClean="0"/>
              <a:t>mfsilva@anhembi.br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7201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uma lista??</a:t>
            </a:r>
            <a:endParaRPr lang="pt-BR" dirty="0"/>
          </a:p>
        </p:txBody>
      </p:sp>
      <p:pic>
        <p:nvPicPr>
          <p:cNvPr id="1026" name="Picture 2" descr="Resultado de imagem para lista exemplo compr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406" y="256490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43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(sequencial)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484784"/>
            <a:ext cx="8229600" cy="4227512"/>
          </a:xfrm>
        </p:spPr>
        <p:txBody>
          <a:bodyPr/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Conjunto de informações de qualquer tipo organizadas sequencialmente (linear)</a:t>
            </a:r>
            <a:r>
              <a:rPr lang="pt-BR" sz="2800" dirty="0" smtClean="0"/>
              <a:t>;</a:t>
            </a:r>
          </a:p>
          <a:p>
            <a:r>
              <a:rPr lang="pt-BR" sz="2800" dirty="0" smtClean="0"/>
              <a:t>A organização sequencial estabelece uma relação de ordem </a:t>
            </a:r>
          </a:p>
          <a:p>
            <a:pPr lvl="1"/>
            <a:r>
              <a:rPr lang="pt-BR" sz="2400" dirty="0" smtClean="0"/>
              <a:t>daí a possibilidade de identificar qualquer elemento numericamente</a:t>
            </a:r>
            <a:endParaRPr lang="pt-BR" sz="2400" dirty="0"/>
          </a:p>
          <a:p>
            <a:r>
              <a:rPr lang="pt-BR" sz="2800" dirty="0" smtClean="0"/>
              <a:t>Elemento de uma lista são chamados itens, registros ou nós;</a:t>
            </a:r>
          </a:p>
          <a:p>
            <a:r>
              <a:rPr lang="pt-BR" sz="2800" dirty="0" smtClean="0"/>
              <a:t>Um elemento pode conter uma ou mais informações;</a:t>
            </a:r>
          </a:p>
        </p:txBody>
      </p:sp>
    </p:spTree>
    <p:extLst>
      <p:ext uri="{BB962C8B-B14F-4D97-AF65-F5344CB8AC3E}">
        <p14:creationId xmlns:p14="http://schemas.microsoft.com/office/powerpoint/2010/main" val="73147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(exemplos)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417638"/>
            <a:ext cx="8229600" cy="4227512"/>
          </a:xfrm>
        </p:spPr>
        <p:txBody>
          <a:bodyPr/>
          <a:lstStyle/>
          <a:p>
            <a:r>
              <a:rPr lang="pt-BR" dirty="0" smtClean="0"/>
              <a:t>De números inteiros, reais e </a:t>
            </a:r>
            <a:r>
              <a:rPr lang="pt-BR" dirty="0" err="1" smtClean="0"/>
              <a:t>etc</a:t>
            </a:r>
            <a:r>
              <a:rPr lang="pt-BR" dirty="0" smtClean="0"/>
              <a:t>;</a:t>
            </a:r>
          </a:p>
          <a:p>
            <a:r>
              <a:rPr lang="pt-BR" dirty="0" smtClean="0"/>
              <a:t>De caracteres (</a:t>
            </a:r>
            <a:r>
              <a:rPr lang="pt-BR" dirty="0" err="1" smtClean="0"/>
              <a:t>string</a:t>
            </a:r>
            <a:r>
              <a:rPr lang="pt-BR" dirty="0" smtClean="0"/>
              <a:t>), nomes;</a:t>
            </a:r>
          </a:p>
          <a:p>
            <a:r>
              <a:rPr lang="pt-BR" dirty="0" smtClean="0"/>
              <a:t>Pessoas, clientes, produtos ou qualquer tipo de dado necessário;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*Lista de presença de alunos, notas e etc...</a:t>
            </a:r>
          </a:p>
        </p:txBody>
      </p:sp>
    </p:spTree>
    <p:extLst>
      <p:ext uri="{BB962C8B-B14F-4D97-AF65-F5344CB8AC3E}">
        <p14:creationId xmlns:p14="http://schemas.microsoft.com/office/powerpoint/2010/main" val="71642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736" y="1417638"/>
            <a:ext cx="5028528" cy="475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0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diferencia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b="1" dirty="0" err="1"/>
              <a:t>fila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lista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, </a:t>
            </a:r>
            <a:r>
              <a:rPr lang="en-US" dirty="0" err="1"/>
              <a:t>pode</a:t>
            </a:r>
            <a:r>
              <a:rPr lang="en-US" dirty="0"/>
              <a:t>-se </a:t>
            </a:r>
            <a:r>
              <a:rPr lang="en-US" dirty="0" err="1"/>
              <a:t>inserir</a:t>
            </a:r>
            <a:r>
              <a:rPr lang="en-US" dirty="0"/>
              <a:t> e remover </a:t>
            </a:r>
            <a:r>
              <a:rPr lang="en-US" dirty="0" err="1"/>
              <a:t>elementos</a:t>
            </a:r>
            <a:r>
              <a:rPr lang="en-US" dirty="0"/>
              <a:t> de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/>
              <a:t>realizar</a:t>
            </a:r>
            <a:r>
              <a:rPr lang="en-US" dirty="0"/>
              <a:t> as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informar</a:t>
            </a:r>
            <a:r>
              <a:rPr lang="en-US" dirty="0"/>
              <a:t> o </a:t>
            </a:r>
            <a:r>
              <a:rPr lang="en-US" b="1" dirty="0" err="1"/>
              <a:t>índice</a:t>
            </a:r>
            <a:r>
              <a:rPr lang="en-US" dirty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Listas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Estrutura de visão matricial onde é possível armazenar diversas listas;</a:t>
            </a:r>
          </a:p>
          <a:p>
            <a:pPr lvl="1"/>
            <a:r>
              <a:rPr lang="pt-BR" dirty="0" err="1" smtClean="0"/>
              <a:t>ex</a:t>
            </a:r>
            <a:r>
              <a:rPr lang="pt-BR" dirty="0" smtClean="0"/>
              <a:t>: Lista com as listas das notas de cada aluno, lista com coletas de dados estatísticos sobre diversas pessoas e etc...</a:t>
            </a:r>
          </a:p>
        </p:txBody>
      </p:sp>
    </p:spTree>
    <p:extLst>
      <p:ext uri="{BB962C8B-B14F-4D97-AF65-F5344CB8AC3E}">
        <p14:creationId xmlns:p14="http://schemas.microsoft.com/office/powerpoint/2010/main" val="336234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(Java)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Interface </a:t>
            </a:r>
            <a:r>
              <a:rPr lang="pt-BR" dirty="0" err="1" smtClean="0"/>
              <a:t>List</a:t>
            </a:r>
            <a:r>
              <a:rPr lang="pt-BR" dirty="0" smtClean="0"/>
              <a:t>&lt;T&gt;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sz="2000" dirty="0" smtClean="0"/>
              <a:t>https</a:t>
            </a:r>
            <a:r>
              <a:rPr lang="pt-BR" sz="2000" dirty="0"/>
              <a:t>://docs.oracle.com/javase/7/docs/api/java/util/List.html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356992"/>
            <a:ext cx="7585361" cy="224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428</Words>
  <Application>Microsoft Office PowerPoint</Application>
  <PresentationFormat>Apresentação na tela (4:3)</PresentationFormat>
  <Paragraphs>74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Office Theme</vt:lpstr>
      <vt:lpstr>Office Theme</vt:lpstr>
      <vt:lpstr>Lista</vt:lpstr>
      <vt:lpstr>Lista   Prof. Msc. Marvin Ferreira mfsilva@anhembi.br</vt:lpstr>
      <vt:lpstr>O que é uma lista??</vt:lpstr>
      <vt:lpstr>Lista (sequencial)</vt:lpstr>
      <vt:lpstr>Lista (exemplos)</vt:lpstr>
      <vt:lpstr>Lista</vt:lpstr>
      <vt:lpstr>Lista</vt:lpstr>
      <vt:lpstr>Lista de Listas</vt:lpstr>
      <vt:lpstr>Lista (Java)</vt:lpstr>
      <vt:lpstr>Operações</vt:lpstr>
      <vt:lpstr>Interface</vt:lpstr>
      <vt:lpstr>Interface</vt:lpstr>
      <vt:lpstr>Interface</vt:lpstr>
      <vt:lpstr>Dúvidas</vt:lpstr>
      <vt:lpstr>Exercícios</vt:lpstr>
    </vt:vector>
  </TitlesOfParts>
  <Company>Universidade Anhembi Morumbi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Temperini Pereira</dc:creator>
  <cp:lastModifiedBy>Professores</cp:lastModifiedBy>
  <cp:revision>76</cp:revision>
  <dcterms:created xsi:type="dcterms:W3CDTF">2011-08-25T12:55:49Z</dcterms:created>
  <dcterms:modified xsi:type="dcterms:W3CDTF">2017-04-11T00:04:25Z</dcterms:modified>
</cp:coreProperties>
</file>