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8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AF0B-F272-41AD-B235-958067B1FE0B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C13F-4A9B-4B8D-8454-9BDB58327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48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AF0B-F272-41AD-B235-958067B1FE0B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C13F-4A9B-4B8D-8454-9BDB58327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19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AF0B-F272-41AD-B235-958067B1FE0B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C13F-4A9B-4B8D-8454-9BDB58327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8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AF0B-F272-41AD-B235-958067B1FE0B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C13F-4A9B-4B8D-8454-9BDB58327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85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AF0B-F272-41AD-B235-958067B1FE0B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C13F-4A9B-4B8D-8454-9BDB58327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81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AF0B-F272-41AD-B235-958067B1FE0B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C13F-4A9B-4B8D-8454-9BDB58327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74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AF0B-F272-41AD-B235-958067B1FE0B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C13F-4A9B-4B8D-8454-9BDB58327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29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AF0B-F272-41AD-B235-958067B1FE0B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C13F-4A9B-4B8D-8454-9BDB58327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40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AF0B-F272-41AD-B235-958067B1FE0B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C13F-4A9B-4B8D-8454-9BDB58327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27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AF0B-F272-41AD-B235-958067B1FE0B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C13F-4A9B-4B8D-8454-9BDB58327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649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AF0B-F272-41AD-B235-958067B1FE0B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C13F-4A9B-4B8D-8454-9BDB58327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77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DAF0B-F272-41AD-B235-958067B1FE0B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EC13F-4A9B-4B8D-8454-9BDB58327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35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88437" y="2755641"/>
            <a:ext cx="10035651" cy="2438400"/>
            <a:chOff x="788437" y="2755641"/>
            <a:chExt cx="10035651" cy="24384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0854" y="2755641"/>
              <a:ext cx="2438400" cy="24384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37" y="2755641"/>
              <a:ext cx="2438400" cy="24384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271" y="2755641"/>
              <a:ext cx="2438400" cy="2438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688" y="2755641"/>
              <a:ext cx="2438400" cy="243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68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thomas.hauling@outlook.com</dc:creator>
  <cp:lastModifiedBy>thomas.hauling@outlook.com</cp:lastModifiedBy>
  <cp:revision>1</cp:revision>
  <dcterms:created xsi:type="dcterms:W3CDTF">2021-10-08T15:15:22Z</dcterms:created>
  <dcterms:modified xsi:type="dcterms:W3CDTF">2021-10-08T15:18:37Z</dcterms:modified>
</cp:coreProperties>
</file>