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493B-ED7A-4ED8-84EF-8C7CE9EBC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3C7C-4E34-441E-BD6A-44880859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37FD-925E-458F-A847-1DB17434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53A6-BAE9-4EAB-ABCA-D1E8DF0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B80A-74D5-445C-855A-08D2372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7954-5BFD-4C4C-A746-F857289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16CD-ED02-4896-A2A0-8E53784F6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AA87-4343-453C-9E87-51942083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944F-A910-4D3E-B415-456ADB27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00C3B-FD30-4F99-BCBD-CCA0E99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7CE17-28D0-4F11-94B7-D533CBE2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7776-5294-48AE-8963-D1621EA6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29E0-9A8D-4129-A1D3-07CF77FF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8B20-809D-45B1-AB73-4B4998D5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5C8D-3B25-4ACE-857C-E58FD187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FB6-7134-4347-AF26-2596D169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1905-EB8E-4CE3-9480-321EE421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629F-32C3-4DB5-962A-07AA548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DC29-6057-4828-A55A-0CF966B3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239E-16F2-4872-88B9-26B71F6F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558-1AE6-4D60-9ABE-A594B66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0E2-A4EE-4489-B19D-6446EE76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1396-EDEE-4B9A-A4C8-5DC8D8D7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4171-E93F-4185-A7E4-AB9ABF52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62E2-9044-4C0E-9122-77A42D5F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AF69-06FB-4F7D-885D-298395A2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72E3-CCE4-40EF-8543-630469583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7330-E8A5-4EE4-940A-B6C27E58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0682-0D96-40B1-ADAE-11B2D72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73CE-E89D-43DE-AA95-CC5C2A4C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BA24-905A-4113-8929-49D304C0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54B7-DCB0-47B9-8B6D-AE40C38F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D404-11FA-4BB6-80F7-2683514D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08021-0D3C-4DB6-8404-6EE3BB8F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BE9EB-8D25-4010-9A37-0D5AB3273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D7DE4-D62E-49E6-9776-8631E352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C2E3E-5BB3-4484-977E-20DD4A0F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A5F8-BAA5-4786-93B4-FB2CBF5A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E62D-83F2-416F-8E4C-8870FFA3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711-7FA9-4B7C-A490-95DCF535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D65A7-0863-4E01-98FB-8B7F59A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D525F-48A3-4563-A6D3-0FE033E4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69ED-24ED-4D15-898D-09E316AB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1639-FF2C-4803-9D4E-72E1F418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0C037-396A-4B56-9C99-8C2A9DE5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D7C6-7BF6-451B-84FD-A5BAB2A2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D323-8011-4A40-8E6D-C73781F9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35C7-41CB-4442-BD8B-00747CE4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CCFFD-7086-4B8E-AA15-18144933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F4AEF-12C2-4C22-A4DB-00B77066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35C0-1681-40A3-A16C-4F5FA395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BCBA-B402-47F1-AA05-58ED1055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E2EE-FAC2-41DC-B110-F81FE799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90DA6-60BB-4C16-9598-3FD11281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DF917-4150-45BF-83EA-7A6530204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9241-4129-43C1-9BB0-C8277724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CE920-0B02-4EA7-8576-17A960B5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5DCF-0952-4158-979B-42B93002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263BE-0695-4124-B864-F9280602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9049-616E-429B-9DF8-142160F2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4A99-AF74-440B-AB40-C1B264C4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EE29-DF77-40E9-8C47-37CB73EA91C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4C66-03CC-4CE4-B1B9-0066480F7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0D9B-AE9C-4064-A9A0-247EB760B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CF7E-14AB-47B5-BE39-4405B8D0C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8CD2-20CC-49AD-B6E7-BC90B6D3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The First Step of Fully Compatible Python JIT</a:t>
            </a:r>
            <a:b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DYNJIT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12C0B-AD32-44B5-AA5C-CE1ECDF8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An Intermediate Language for lowering dynamic and imperative programming languages, for a PE-based JIT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F7B9F3-52A4-4C7C-A449-4931396E3673}"/>
              </a:ext>
            </a:extLst>
          </p:cNvPr>
          <p:cNvSpPr txBox="1"/>
          <p:nvPr/>
        </p:nvSpPr>
        <p:spPr>
          <a:xfrm>
            <a:off x="6417730" y="2888250"/>
            <a:ext cx="4766083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Key Features of DYNJIT for JIT-ting Python code: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Need NO type annotations from the source language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untagged union types, but greatly reduce the overhead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volatile types for variables, but USUALLY eliminate the overhead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 runtime type checks, </a:t>
            </a:r>
            <a:br>
              <a:rPr lang="en-US" sz="1700" dirty="0"/>
            </a:br>
            <a:r>
              <a:rPr lang="en-US" sz="1700" dirty="0"/>
              <a:t>and take advantage of the type checking information to specialize code</a:t>
            </a:r>
          </a:p>
        </p:txBody>
      </p:sp>
    </p:spTree>
    <p:extLst>
      <p:ext uri="{BB962C8B-B14F-4D97-AF65-F5344CB8AC3E}">
        <p14:creationId xmlns:p14="http://schemas.microsoft.com/office/powerpoint/2010/main" val="329585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36B4-E704-4BE5-BCBF-95A99550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BC0C-B9BB-46A8-8AB5-7615D3EF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9C4-D219-495F-9607-269511D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Comments for CPython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4D734-74A3-4123-84B0-0C1979A0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74094"/>
              </p:ext>
            </p:extLst>
          </p:nvPr>
        </p:nvGraphicFramePr>
        <p:xfrm>
          <a:off x="838200" y="1900092"/>
          <a:ext cx="10515600" cy="4368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791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5099780"/>
                    </a:ext>
                  </a:extLst>
                </a:gridCol>
              </a:tblGrid>
              <a:tr h="50727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is Slow for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Solution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009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Interpreter overhead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Generating native code(existing works like </a:t>
                      </a:r>
                      <a:r>
                        <a:rPr 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Cython</a:t>
                      </a: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09476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Stack VM manipulations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Converting to Register-based IR(Restrain JIT by me)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618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(if we compile python) Variable types unstable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7472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Zero-optimized Control Flows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956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 too ad-hoc, and dynamic calls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1887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Boxed objects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45644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 many runtime type checks(users and internal)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7314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variables changeable during runtime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Tricks(introduced in previous slides)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27421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2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4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9C4-D219-495F-9607-269511D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Comments for CPython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4D734-74A3-4123-84B0-0C1979A0A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25059"/>
              </p:ext>
            </p:extLst>
          </p:nvPr>
        </p:nvGraphicFramePr>
        <p:xfrm>
          <a:off x="838200" y="1900092"/>
          <a:ext cx="10515600" cy="4368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7918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5099780"/>
                    </a:ext>
                  </a:extLst>
                </a:gridCol>
              </a:tblGrid>
              <a:tr h="50727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 is Slow for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Solution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009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Interpreter overhead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Generating native code(existing works like </a:t>
                      </a:r>
                      <a:r>
                        <a:rPr lang="en-US" sz="13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Cython</a:t>
                      </a: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09476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Stack VM manipulations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Converting to Register-based IR(Restrain JIT by me)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618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(if we compile python) Variable types unstable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674725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Zero-optimized Control Flows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9568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 too ad-hoc, and dynamic calls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71887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Boxed objects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45644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 many runtime type checks(users and internal)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73140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variables changeable during runtime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Tricks(introduced in previous slides)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27421"/>
                  </a:ext>
                </a:extLst>
              </a:tr>
              <a:tr h="42898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87878" marR="140909" marT="93939" marB="939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2973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1E550C6-361F-4322-9DC5-D8AA7B05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90" y="3272806"/>
            <a:ext cx="3202471" cy="213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16BB8D-7C00-4591-B77F-96B55C44FD4E}"/>
              </a:ext>
            </a:extLst>
          </p:cNvPr>
          <p:cNvCxnSpPr>
            <a:endCxn id="6" idx="0"/>
          </p:cNvCxnSpPr>
          <p:nvPr/>
        </p:nvCxnSpPr>
        <p:spPr>
          <a:xfrm flipH="1" flipV="1">
            <a:off x="6096000" y="1900092"/>
            <a:ext cx="1011890" cy="244020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C2D0CC-2547-4088-8BA9-AF97A007CDF4}"/>
              </a:ext>
            </a:extLst>
          </p:cNvPr>
          <p:cNvSpPr txBox="1"/>
          <p:nvPr/>
        </p:nvSpPr>
        <p:spPr>
          <a:xfrm>
            <a:off x="5341586" y="1477641"/>
            <a:ext cx="181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Addressed!</a:t>
            </a:r>
          </a:p>
        </p:txBody>
      </p:sp>
    </p:spTree>
    <p:extLst>
      <p:ext uri="{BB962C8B-B14F-4D97-AF65-F5344CB8AC3E}">
        <p14:creationId xmlns:p14="http://schemas.microsoft.com/office/powerpoint/2010/main" val="33644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250C-9FF0-4265-AA1D-2A2E26EC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specialized to “Methods”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BBE-26E0-47BE-BCE6-BD25CCA6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B64F-4D72-44C0-ABAE-F5BE5D57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Union Types: Type Stable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4C09-618E-4FE2-A710-89CFF6F3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02" y="163529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4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9519-F78E-4A0C-BCAD-68CC72C3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Runtime type checks help to optimize 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2226-9CC5-4A2C-AAD4-1ECA6C1D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9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B8C3-DA8F-4575-9A97-3ED03D3A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static, less runtime introspections!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63E5-D803-49C2-AFFC-4B3CF603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redundant </a:t>
            </a:r>
            <a:r>
              <a:rPr lang="en-US" dirty="0" err="1"/>
              <a:t>isinstances</a:t>
            </a:r>
            <a:r>
              <a:rPr lang="en-US" dirty="0"/>
              <a:t>, static call</a:t>
            </a:r>
          </a:p>
        </p:txBody>
      </p:sp>
    </p:spTree>
    <p:extLst>
      <p:ext uri="{BB962C8B-B14F-4D97-AF65-F5344CB8AC3E}">
        <p14:creationId xmlns:p14="http://schemas.microsoft.com/office/powerpoint/2010/main" val="139591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DBE0-C4B6-4991-A1DE-5A8678F3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	The Language DYNJIT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581" y="2000249"/>
                <a:ext cx="7694839" cy="4176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𝒕𝒚𝒑𝒆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𝑇𝑢𝑝𝑙𝑒𝑇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𝒕𝒚𝒑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𝑇𝑦𝑝𝑒𝑇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ea typeface="Cambria Math" panose="020405030504060302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𝑁𝑜𝑚𝑖𝑛𝑎𝑙𝑇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𝒕𝒚𝒑𝒆𝒏𝒂𝒎𝒆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𝒂𝒔𝒔𝒖𝒎𝒑𝒕𝒊𝒐𝒏𝒔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𝒕𝒚𝒑𝒆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𝐹𝑃𝑡𝑟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𝒊𝒏𝒕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𝑀𝑒𝑡h𝑇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𝒊𝒏𝒕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𝐼𝑛𝑡𝑟𝑖𝑛𝑠𝑖𝑐𝑇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𝒊𝒏𝒕𝒓𝒊𝒏𝒔𝒊𝒄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⊤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|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𝑈𝑛𝑖𝑡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581" y="2000249"/>
                <a:ext cx="7694839" cy="4176713"/>
              </a:xfrm>
              <a:blipFill>
                <a:blip r:embed="rId2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13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DBE0-C4B6-4991-A1DE-5A8678F3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58" y="2101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	The Language DYNJIT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6912" y="153570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𝒓𝒆𝒑𝒓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𝒄𝒐𝒏𝒔𝒕𝒂𝒏𝒕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𝒊𝒏𝒔𝒕𝒓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𝒊𝒏𝒔𝒕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|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𝒓𝒆𝒑𝒓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</a:t>
                </a:r>
                <a:r>
                  <a:rPr lang="en-US" b="0" dirty="0">
                    <a:ea typeface="Cambria Math" panose="02040503050406030204" pitchFamily="18" charset="0"/>
                  </a:rPr>
                  <a:t>|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𝒓𝒆𝒑𝒓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</a:t>
                </a:r>
                <a:r>
                  <a:rPr lang="en-US" b="0" dirty="0">
                    <a:ea typeface="Cambria Math" panose="02040503050406030204" pitchFamily="18" charset="0"/>
                  </a:rPr>
                  <a:t>|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𝑔𝑜𝑡𝑜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𝒍𝒂𝒃𝒆𝒍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|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𝒓𝒆𝒑𝒓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𝑔𝑜𝑡𝑜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𝒍𝒂𝒃𝒆𝒍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𝑔𝑜𝑡𝑜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𝒍𝒂𝒃𝒆𝒍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𝒍𝒂𝒃𝒆𝒍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𝒍𝒂𝒃𝒆𝒍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𝒗𝒂𝒓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𝒂𝒔𝒊𝒄𝒃𝒍𝒐𝒄𝒌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𝑙𝑎𝑏𝑒𝑙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𝒍𝒂𝒃𝒆𝒍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𝒊𝒏𝒔𝒕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𝒃𝒂𝒔𝒊𝒄𝒃𝒍𝒐𝒄𝒌𝒔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𝒃𝒂𝒔𝒊𝒄𝒃𝒍𝒐𝒄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BE63C-EF95-41E1-B056-8D7CFA777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6912" y="1535705"/>
                <a:ext cx="10515600" cy="4351338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4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 First Step of Fully Compatible Python JIT DYNJIT</vt:lpstr>
      <vt:lpstr>Short Comments for CPython</vt:lpstr>
      <vt:lpstr>Short Comments for CPython</vt:lpstr>
      <vt:lpstr>Functions specialized to “Methods”</vt:lpstr>
      <vt:lpstr>Splitting Union Types: Type Stable Variables</vt:lpstr>
      <vt:lpstr>Runtime type checks help to optimize control flows</vt:lpstr>
      <vt:lpstr>More static, less runtime introspections!</vt:lpstr>
      <vt:lpstr> The Language DYNJIT</vt:lpstr>
      <vt:lpstr> The Language DYNJIT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Step of Fully Compatible Python JIT DYNJIT</dc:title>
  <dc:creator>ZhaoWanghongxuan</dc:creator>
  <cp:lastModifiedBy>ZhaoWanghongxuan</cp:lastModifiedBy>
  <cp:revision>1</cp:revision>
  <dcterms:created xsi:type="dcterms:W3CDTF">2020-06-22T17:01:06Z</dcterms:created>
  <dcterms:modified xsi:type="dcterms:W3CDTF">2020-06-22T17:01:22Z</dcterms:modified>
</cp:coreProperties>
</file>