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924" r:id="rId1"/>
  </p:sldMasterIdLst>
  <p:notesMasterIdLst>
    <p:notesMasterId r:id="rId2"/>
  </p:notesMasterIdLst>
  <p:sldIdLst>
    <p:sldId id="860" r:id="rId3"/>
    <p:sldId id="861" r:id="rId4"/>
    <p:sldId id="862" r:id="rId5"/>
    <p:sldId id="863" r:id="rId6"/>
    <p:sldId id="864" r:id="rId7"/>
    <p:sldId id="865" r:id="rId8"/>
    <p:sldId id="866" r:id="rId9"/>
    <p:sldId id="867" r:id="rId10"/>
    <p:sldId id="868" r:id="rId11"/>
    <p:sldId id="869" r:id="rId12"/>
    <p:sldId id="87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mani</a:t>
            </a:r>
            <a:r>
              <a:rPr altLang="en-IN" dirty="0" sz="2400" lang="en-US"/>
              <a:t>.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767839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"/>
          <p:cNvSpPr txBox="1"/>
          <p:nvPr/>
        </p:nvSpPr>
        <p:spPr>
          <a:xfrm>
            <a:off x="242804" y="1695450"/>
            <a:ext cx="11058884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354579" y="2032634"/>
            <a:ext cx="11482843" cy="38633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6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2024-03-22T18:07:22Z</dcterms:created>
  <dcterms:modified xsi:type="dcterms:W3CDTF">2025-09-13T14:10:38Z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91273dd6c16845d0a127c2ec7a566ff2</vt:lpwstr>
  </property>
</Properties>
</file>