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24-04-2024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4/24/2024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4/24/2024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4/24/2024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4/24/2024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4/24/2024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4/24/2024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4/24/2024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4/24/2024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4/24/2024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4/24/2024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4/24/2024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803671" y="4514130"/>
            <a:ext cx="10251281"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b="1" dirty="0" sz="2000" lang="en-US">
                <a:solidFill>
                  <a:schemeClr val="accent1">
                    <a:lumMod val="75000"/>
                  </a:schemeClr>
                </a:solidFill>
                <a:latin typeface="Arial"/>
                <a:cs typeface="Arial"/>
              </a:rPr>
              <a:t>Student Name-</a:t>
            </a:r>
            <a:r>
              <a:rPr b="1" sz="2000" lang="en-IN">
                <a:solidFill>
                  <a:schemeClr val="accent1">
                    <a:lumMod val="75000"/>
                  </a:schemeClr>
                </a:solidFill>
                <a:latin typeface="Arial"/>
                <a:cs typeface="Arial"/>
              </a:rPr>
              <a:t> </a:t>
            </a:r>
            <a:r>
              <a:rPr b="1" sz="2000" lang="en-US" smtClean="0">
                <a:solidFill>
                  <a:schemeClr val="accent1">
                    <a:lumMod val="75000"/>
                  </a:schemeClr>
                </a:solidFill>
                <a:latin typeface="Arial"/>
                <a:cs typeface="Arial"/>
              </a:rPr>
              <a:t>T</a:t>
            </a:r>
            <a:r>
              <a:rPr b="1" sz="2000" lang="en-US" smtClean="0">
                <a:solidFill>
                  <a:schemeClr val="accent1">
                    <a:lumMod val="75000"/>
                  </a:schemeClr>
                </a:solidFill>
                <a:latin typeface="Arial"/>
                <a:cs typeface="Arial"/>
              </a:rPr>
              <a:t>H</a:t>
            </a:r>
            <a:r>
              <a:rPr b="1" sz="2000" lang="en-US" smtClean="0">
                <a:solidFill>
                  <a:schemeClr val="accent1">
                    <a:lumMod val="75000"/>
                  </a:schemeClr>
                </a:solidFill>
                <a:latin typeface="Arial"/>
                <a:cs typeface="Arial"/>
              </a:rPr>
              <a:t>A</a:t>
            </a:r>
            <a:r>
              <a:rPr b="1" sz="2000" lang="en-US" smtClean="0">
                <a:solidFill>
                  <a:schemeClr val="accent1">
                    <a:lumMod val="75000"/>
                  </a:schemeClr>
                </a:solidFill>
                <a:latin typeface="Arial"/>
                <a:cs typeface="Arial"/>
              </a:rPr>
              <a:t>V</a:t>
            </a:r>
            <a:r>
              <a:rPr b="1" sz="2000" lang="en-US" smtClean="0">
                <a:solidFill>
                  <a:schemeClr val="accent1">
                    <a:lumMod val="75000"/>
                  </a:schemeClr>
                </a:solidFill>
                <a:latin typeface="Arial"/>
                <a:cs typeface="Arial"/>
              </a:rPr>
              <a:t>A</a:t>
            </a:r>
            <a:r>
              <a:rPr b="1" sz="2000" lang="en-US" smtClean="0">
                <a:solidFill>
                  <a:schemeClr val="accent1">
                    <a:lumMod val="75000"/>
                  </a:schemeClr>
                </a:solidFill>
                <a:latin typeface="Arial"/>
                <a:cs typeface="Arial"/>
              </a:rPr>
              <a:t>S</a:t>
            </a:r>
            <a:r>
              <a:rPr b="1" sz="2000" lang="en-US" smtClean="0">
                <a:solidFill>
                  <a:schemeClr val="accent1">
                    <a:lumMod val="75000"/>
                  </a:schemeClr>
                </a:solidFill>
                <a:latin typeface="Arial"/>
                <a:cs typeface="Arial"/>
              </a:rPr>
              <a:t>I</a:t>
            </a:r>
            <a:r>
              <a:rPr b="1" sz="2000" lang="en-US" smtClean="0">
                <a:solidFill>
                  <a:schemeClr val="accent1">
                    <a:lumMod val="75000"/>
                  </a:schemeClr>
                </a:solidFill>
                <a:latin typeface="Arial"/>
                <a:cs typeface="Arial"/>
              </a:rPr>
              <a:t>M</a:t>
            </a:r>
            <a:r>
              <a:rPr b="1" sz="2000" lang="en-US" smtClean="0">
                <a:solidFill>
                  <a:schemeClr val="accent1">
                    <a:lumMod val="75000"/>
                  </a:schemeClr>
                </a:solidFill>
                <a:latin typeface="Arial"/>
                <a:cs typeface="Arial"/>
              </a:rPr>
              <a:t>A</a:t>
            </a:r>
            <a:r>
              <a:rPr b="1" sz="2000" lang="en-US" smtClean="0">
                <a:solidFill>
                  <a:schemeClr val="accent1">
                    <a:lumMod val="75000"/>
                  </a:schemeClr>
                </a:solidFill>
                <a:latin typeface="Arial"/>
                <a:cs typeface="Arial"/>
              </a:rPr>
              <a:t>N</a:t>
            </a:r>
            <a:r>
              <a:rPr b="1" sz="2000" lang="en-US" smtClean="0">
                <a:solidFill>
                  <a:schemeClr val="accent1">
                    <a:lumMod val="75000"/>
                  </a:schemeClr>
                </a:solidFill>
                <a:latin typeface="Arial"/>
                <a:cs typeface="Arial"/>
              </a:rPr>
              <a:t>I</a:t>
            </a:r>
            <a:r>
              <a:rPr b="1" sz="2000" lang="en-US" smtClean="0">
                <a:solidFill>
                  <a:schemeClr val="accent1">
                    <a:lumMod val="75000"/>
                  </a:schemeClr>
                </a:solidFill>
                <a:latin typeface="Arial"/>
                <a:cs typeface="Arial"/>
              </a:rPr>
              <a:t> </a:t>
            </a:r>
            <a:endParaRPr b="1" dirty="0" sz="2000" lang="en-IN">
              <a:solidFill>
                <a:schemeClr val="accent1">
                  <a:lumMod val="75000"/>
                </a:schemeClr>
              </a:solidFill>
              <a:latin typeface="Arial"/>
              <a:cs typeface="Arial"/>
            </a:endParaRPr>
          </a:p>
          <a:p>
            <a:pPr indent="-457200" marL="457200">
              <a:buAutoNum type="arabicPeriod"/>
            </a:pPr>
            <a:r>
              <a:rPr b="1" dirty="0" sz="2000" lang="en-IN">
                <a:solidFill>
                  <a:schemeClr val="accent1">
                    <a:lumMod val="75000"/>
                  </a:schemeClr>
                </a:solidFill>
                <a:latin typeface="Arial"/>
                <a:cs typeface="Arial"/>
              </a:rPr>
              <a:t>College</a:t>
            </a:r>
            <a:r>
              <a:rPr b="1" dirty="0" sz="2000" lang="en-US">
                <a:solidFill>
                  <a:schemeClr val="accent1">
                    <a:lumMod val="75000"/>
                  </a:schemeClr>
                </a:solidFill>
                <a:latin typeface="Arial"/>
                <a:cs typeface="Arial"/>
              </a:rPr>
              <a:t> Name-</a:t>
            </a:r>
            <a:r>
              <a:rPr b="1" dirty="0" sz="2000" lang="en-IN">
                <a:solidFill>
                  <a:schemeClr val="accent1">
                    <a:lumMod val="75000"/>
                  </a:schemeClr>
                </a:solidFill>
                <a:latin typeface="Arial"/>
                <a:cs typeface="Arial"/>
              </a:rPr>
              <a:t>MOOKAMBIGAI COLLEGE OF ENGINEERING</a:t>
            </a:r>
          </a:p>
          <a:p>
            <a:pPr indent="-457200" marL="457200">
              <a:buAutoNum type="arabicPeriod"/>
            </a:pPr>
            <a:r>
              <a:rPr b="1" dirty="0" sz="2000" lang="en-US">
                <a:solidFill>
                  <a:schemeClr val="accent1">
                    <a:lumMod val="75000"/>
                  </a:schemeClr>
                </a:solidFill>
                <a:latin typeface="Arial"/>
                <a:cs typeface="Arial"/>
              </a:rPr>
              <a:t>Department</a:t>
            </a:r>
            <a:r>
              <a:rPr b="1" dirty="0" sz="2000" lang="en-IN">
                <a:solidFill>
                  <a:schemeClr val="accent1">
                    <a:lumMod val="75000"/>
                  </a:schemeClr>
                </a:solidFill>
                <a:latin typeface="Arial"/>
                <a:cs typeface="Arial"/>
              </a:rPr>
              <a:t>-COMPUTER SCIENCE AND ENGINEERING</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c0fa2617-96bd-425d-8578-e93563fe37c5"/>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9162bd5b-4ed9-4da3-b376-05204580ba3f"/>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mce</cp:lastModifiedBy>
  <dcterms:created xsi:type="dcterms:W3CDTF">2021-05-26T05:50:10Z</dcterms:created>
  <dcterms:modified xsi:type="dcterms:W3CDTF">2024-04-24T08:35:39Z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5a8db8ac6f7c44919e5434d139787523</vt:lpwstr>
  </property>
</Properties>
</file>