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28"/>
  </p:notesMasterIdLst>
  <p:sldIdLst>
    <p:sldId id="256" r:id="rId2"/>
    <p:sldId id="257" r:id="rId3"/>
    <p:sldId id="274" r:id="rId4"/>
    <p:sldId id="279" r:id="rId5"/>
    <p:sldId id="259" r:id="rId6"/>
    <p:sldId id="260" r:id="rId7"/>
    <p:sldId id="261" r:id="rId8"/>
    <p:sldId id="287" r:id="rId9"/>
    <p:sldId id="280" r:id="rId10"/>
    <p:sldId id="289" r:id="rId11"/>
    <p:sldId id="281" r:id="rId12"/>
    <p:sldId id="285" r:id="rId13"/>
    <p:sldId id="288" r:id="rId14"/>
    <p:sldId id="284" r:id="rId15"/>
    <p:sldId id="283" r:id="rId16"/>
    <p:sldId id="270" r:id="rId17"/>
    <p:sldId id="271" r:id="rId18"/>
    <p:sldId id="262" r:id="rId19"/>
    <p:sldId id="275" r:id="rId20"/>
    <p:sldId id="268" r:id="rId21"/>
    <p:sldId id="276" r:id="rId22"/>
    <p:sldId id="263" r:id="rId23"/>
    <p:sldId id="282" r:id="rId24"/>
    <p:sldId id="264" r:id="rId25"/>
    <p:sldId id="267" r:id="rId26"/>
    <p:sldId id="26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3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430C10-3048-4AF7-98A9-B7D832E945F1}" type="doc">
      <dgm:prSet loTypeId="urn:microsoft.com/office/officeart/2005/8/layout/chevron2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8530828-7AAA-4F3D-8007-E2773595AC98}">
      <dgm:prSet phldrT="[Text]"/>
      <dgm:spPr/>
      <dgm:t>
        <a:bodyPr/>
        <a:lstStyle/>
        <a:p>
          <a:r>
            <a:rPr lang="en-US" dirty="0"/>
            <a:t>Download</a:t>
          </a:r>
        </a:p>
      </dgm:t>
    </dgm:pt>
    <dgm:pt modelId="{B2F26C81-B8C6-46FB-AFBE-F0D777F744A8}" type="parTrans" cxnId="{153A6435-220F-451B-8A07-20BC213EB8E7}">
      <dgm:prSet/>
      <dgm:spPr/>
      <dgm:t>
        <a:bodyPr/>
        <a:lstStyle/>
        <a:p>
          <a:endParaRPr lang="en-US"/>
        </a:p>
      </dgm:t>
    </dgm:pt>
    <dgm:pt modelId="{ADD2AED0-E968-4EC4-B948-AABCF2AB0FBE}" type="sibTrans" cxnId="{153A6435-220F-451B-8A07-20BC213EB8E7}">
      <dgm:prSet/>
      <dgm:spPr/>
      <dgm:t>
        <a:bodyPr/>
        <a:lstStyle/>
        <a:p>
          <a:endParaRPr lang="en-US"/>
        </a:p>
      </dgm:t>
    </dgm:pt>
    <dgm:pt modelId="{AF27C98C-EBCE-439E-95DF-B313F64E425C}">
      <dgm:prSet phldrT="[Text]"/>
      <dgm:spPr/>
      <dgm:t>
        <a:bodyPr/>
        <a:lstStyle/>
        <a:p>
          <a:r>
            <a:rPr lang="en-US" b="0" i="0" dirty="0"/>
            <a:t>Crawl and download the requested contents</a:t>
          </a:r>
          <a:endParaRPr lang="en-US" dirty="0"/>
        </a:p>
      </dgm:t>
    </dgm:pt>
    <dgm:pt modelId="{47263220-C6C1-4A3A-830C-FC0765E91E27}" type="parTrans" cxnId="{565FF0B9-150E-4D91-B5CC-E7CDCA40D1E8}">
      <dgm:prSet/>
      <dgm:spPr/>
      <dgm:t>
        <a:bodyPr/>
        <a:lstStyle/>
        <a:p>
          <a:endParaRPr lang="en-US"/>
        </a:p>
      </dgm:t>
    </dgm:pt>
    <dgm:pt modelId="{F6E91068-B065-4F45-AD3D-772B243BC752}" type="sibTrans" cxnId="{565FF0B9-150E-4D91-B5CC-E7CDCA40D1E8}">
      <dgm:prSet/>
      <dgm:spPr/>
      <dgm:t>
        <a:bodyPr/>
        <a:lstStyle/>
        <a:p>
          <a:endParaRPr lang="en-US"/>
        </a:p>
      </dgm:t>
    </dgm:pt>
    <dgm:pt modelId="{28BAC288-281D-4770-80F1-76A44D0AE486}">
      <dgm:prSet phldrT="[Text]"/>
      <dgm:spPr/>
      <dgm:t>
        <a:bodyPr/>
        <a:lstStyle/>
        <a:p>
          <a:r>
            <a:rPr lang="en-US" dirty="0"/>
            <a:t>Extract</a:t>
          </a:r>
        </a:p>
      </dgm:t>
    </dgm:pt>
    <dgm:pt modelId="{D954234D-2D77-4074-8784-7C871CD7A5DF}" type="parTrans" cxnId="{69A5F603-4375-4A3A-8FFD-6C72EB9B898E}">
      <dgm:prSet/>
      <dgm:spPr/>
      <dgm:t>
        <a:bodyPr/>
        <a:lstStyle/>
        <a:p>
          <a:endParaRPr lang="en-US"/>
        </a:p>
      </dgm:t>
    </dgm:pt>
    <dgm:pt modelId="{D4DADB03-C0F5-48D0-AAD2-F19C3E408676}" type="sibTrans" cxnId="{69A5F603-4375-4A3A-8FFD-6C72EB9B898E}">
      <dgm:prSet/>
      <dgm:spPr/>
      <dgm:t>
        <a:bodyPr/>
        <a:lstStyle/>
        <a:p>
          <a:endParaRPr lang="en-US"/>
        </a:p>
      </dgm:t>
    </dgm:pt>
    <dgm:pt modelId="{EF88D342-18C4-49F4-A0C9-E2F857C6DAAF}">
      <dgm:prSet phldrT="[Text]"/>
      <dgm:spPr/>
      <dgm:t>
        <a:bodyPr/>
        <a:lstStyle/>
        <a:p>
          <a:r>
            <a:rPr lang="en-US" b="0" i="0" dirty="0"/>
            <a:t>The data on websites is HTML and mostly unstructured</a:t>
          </a:r>
          <a:endParaRPr lang="en-US" dirty="0"/>
        </a:p>
      </dgm:t>
    </dgm:pt>
    <dgm:pt modelId="{BD364120-3F69-4A55-AEDC-4B4B52354C84}" type="parTrans" cxnId="{E682FA4D-071A-44CA-83F6-D6F5907ECF2E}">
      <dgm:prSet/>
      <dgm:spPr/>
      <dgm:t>
        <a:bodyPr/>
        <a:lstStyle/>
        <a:p>
          <a:endParaRPr lang="en-US"/>
        </a:p>
      </dgm:t>
    </dgm:pt>
    <dgm:pt modelId="{12A85C08-C50C-4047-B8FE-679D488E8EA6}" type="sibTrans" cxnId="{E682FA4D-071A-44CA-83F6-D6F5907ECF2E}">
      <dgm:prSet/>
      <dgm:spPr/>
      <dgm:t>
        <a:bodyPr/>
        <a:lstStyle/>
        <a:p>
          <a:endParaRPr lang="en-US"/>
        </a:p>
      </dgm:t>
    </dgm:pt>
    <dgm:pt modelId="{77F7ADC7-A01B-40C0-BE41-BA5FC960EFD8}">
      <dgm:prSet phldrT="[Text]"/>
      <dgm:spPr/>
      <dgm:t>
        <a:bodyPr/>
        <a:lstStyle/>
        <a:p>
          <a:r>
            <a:rPr lang="en-US" b="0" i="0" dirty="0"/>
            <a:t>parse and extract structured data</a:t>
          </a:r>
          <a:endParaRPr lang="en-US" dirty="0"/>
        </a:p>
      </dgm:t>
    </dgm:pt>
    <dgm:pt modelId="{19ADF043-485E-45EA-8035-13E0BED508B0}" type="parTrans" cxnId="{8960C03C-7BC2-45B1-902D-11C52E343C8E}">
      <dgm:prSet/>
      <dgm:spPr/>
      <dgm:t>
        <a:bodyPr/>
        <a:lstStyle/>
        <a:p>
          <a:endParaRPr lang="en-US"/>
        </a:p>
      </dgm:t>
    </dgm:pt>
    <dgm:pt modelId="{283EEAD2-3E56-4F37-9A84-0A165CB4AFCB}" type="sibTrans" cxnId="{8960C03C-7BC2-45B1-902D-11C52E343C8E}">
      <dgm:prSet/>
      <dgm:spPr/>
      <dgm:t>
        <a:bodyPr/>
        <a:lstStyle/>
        <a:p>
          <a:endParaRPr lang="en-US"/>
        </a:p>
      </dgm:t>
    </dgm:pt>
    <dgm:pt modelId="{D75601ED-8EDB-4217-A8E5-F40A8C67CA32}">
      <dgm:prSet phldrT="[Text]"/>
      <dgm:spPr/>
      <dgm:t>
        <a:bodyPr/>
        <a:lstStyle/>
        <a:p>
          <a:r>
            <a:rPr lang="en-US" dirty="0"/>
            <a:t>Store</a:t>
          </a:r>
        </a:p>
      </dgm:t>
    </dgm:pt>
    <dgm:pt modelId="{772D3B3B-0280-4E5D-A028-4C20B7D7EDEA}" type="parTrans" cxnId="{349B1962-9DA9-4301-89F7-FBCE28009919}">
      <dgm:prSet/>
      <dgm:spPr/>
      <dgm:t>
        <a:bodyPr/>
        <a:lstStyle/>
        <a:p>
          <a:endParaRPr lang="en-US"/>
        </a:p>
      </dgm:t>
    </dgm:pt>
    <dgm:pt modelId="{7E167867-AD92-4517-B12E-4825F8D9CB57}" type="sibTrans" cxnId="{349B1962-9DA9-4301-89F7-FBCE28009919}">
      <dgm:prSet/>
      <dgm:spPr/>
      <dgm:t>
        <a:bodyPr/>
        <a:lstStyle/>
        <a:p>
          <a:endParaRPr lang="en-US"/>
        </a:p>
      </dgm:t>
    </dgm:pt>
    <dgm:pt modelId="{E4734CE1-DB03-4783-9D2C-76EAA08BBFD5}">
      <dgm:prSet phldrT="[Text]"/>
      <dgm:spPr/>
      <dgm:t>
        <a:bodyPr/>
        <a:lstStyle/>
        <a:p>
          <a:r>
            <a:rPr lang="en-US" dirty="0"/>
            <a:t>Analyze</a:t>
          </a:r>
        </a:p>
      </dgm:t>
    </dgm:pt>
    <dgm:pt modelId="{D86FC502-1DE8-45A0-BC6B-E03E0C4520EC}" type="parTrans" cxnId="{7BD2F165-0FD3-4A4C-B41D-D046651FF091}">
      <dgm:prSet/>
      <dgm:spPr/>
      <dgm:t>
        <a:bodyPr/>
        <a:lstStyle/>
        <a:p>
          <a:endParaRPr lang="en-US"/>
        </a:p>
      </dgm:t>
    </dgm:pt>
    <dgm:pt modelId="{CA2C8236-6D65-40C0-92AB-93F67066C413}" type="sibTrans" cxnId="{7BD2F165-0FD3-4A4C-B41D-D046651FF091}">
      <dgm:prSet/>
      <dgm:spPr/>
      <dgm:t>
        <a:bodyPr/>
        <a:lstStyle/>
        <a:p>
          <a:endParaRPr lang="en-US"/>
        </a:p>
      </dgm:t>
    </dgm:pt>
    <dgm:pt modelId="{509642F9-979E-4BED-927F-277FE22EDD50}">
      <dgm:prSet/>
      <dgm:spPr/>
      <dgm:t>
        <a:bodyPr/>
        <a:lstStyle/>
        <a:p>
          <a:r>
            <a:rPr lang="en-US" b="0" i="0" dirty="0"/>
            <a:t>Store and save the extracted data</a:t>
          </a:r>
          <a:endParaRPr lang="en-US" dirty="0"/>
        </a:p>
      </dgm:t>
    </dgm:pt>
    <dgm:pt modelId="{7DC88EC5-3118-4212-AE41-F9CB8B6CCD7F}" type="parTrans" cxnId="{A65B91F9-AC5C-4855-B927-D6E1321C8B11}">
      <dgm:prSet/>
      <dgm:spPr/>
      <dgm:t>
        <a:bodyPr/>
        <a:lstStyle/>
        <a:p>
          <a:endParaRPr lang="en-US"/>
        </a:p>
      </dgm:t>
    </dgm:pt>
    <dgm:pt modelId="{50DE5D08-52D2-46AA-B336-49F19CD45B29}" type="sibTrans" cxnId="{A65B91F9-AC5C-4855-B927-D6E1321C8B11}">
      <dgm:prSet/>
      <dgm:spPr/>
      <dgm:t>
        <a:bodyPr/>
        <a:lstStyle/>
        <a:p>
          <a:endParaRPr lang="en-US"/>
        </a:p>
      </dgm:t>
    </dgm:pt>
    <dgm:pt modelId="{585D7136-0EE3-40B6-8D5E-00C6A70F2037}">
      <dgm:prSet/>
      <dgm:spPr/>
      <dgm:t>
        <a:bodyPr/>
        <a:lstStyle/>
        <a:p>
          <a:r>
            <a:rPr lang="en-US" b="0" i="0" dirty="0"/>
            <a:t>CSV, JSON or in database</a:t>
          </a:r>
          <a:endParaRPr lang="en-US" dirty="0"/>
        </a:p>
      </dgm:t>
    </dgm:pt>
    <dgm:pt modelId="{06662950-801A-4497-AF18-B61F0D38FDDA}" type="parTrans" cxnId="{4B2AAE85-E679-4A37-86C9-54728120461B}">
      <dgm:prSet/>
      <dgm:spPr/>
      <dgm:t>
        <a:bodyPr/>
        <a:lstStyle/>
        <a:p>
          <a:endParaRPr lang="en-US"/>
        </a:p>
      </dgm:t>
    </dgm:pt>
    <dgm:pt modelId="{B13CFD14-8F13-42D9-9F41-7879BA8410DE}" type="sibTrans" cxnId="{4B2AAE85-E679-4A37-86C9-54728120461B}">
      <dgm:prSet/>
      <dgm:spPr/>
      <dgm:t>
        <a:bodyPr/>
        <a:lstStyle/>
        <a:p>
          <a:endParaRPr lang="en-US"/>
        </a:p>
      </dgm:t>
    </dgm:pt>
    <dgm:pt modelId="{CECF67C5-6A73-44A8-862E-8A0C030C9574}">
      <dgm:prSet/>
      <dgm:spPr/>
      <dgm:t>
        <a:bodyPr/>
        <a:lstStyle/>
        <a:p>
          <a:r>
            <a:rPr lang="en-US" b="0" i="0" dirty="0"/>
            <a:t>Examine the data</a:t>
          </a:r>
          <a:endParaRPr lang="en-US" dirty="0"/>
        </a:p>
      </dgm:t>
    </dgm:pt>
    <dgm:pt modelId="{C9EB12E6-9A12-4B45-90CF-A97FE46FAECF}" type="parTrans" cxnId="{EAA54D2F-63DB-42FB-BE82-10C0E643632B}">
      <dgm:prSet/>
      <dgm:spPr/>
      <dgm:t>
        <a:bodyPr/>
        <a:lstStyle/>
        <a:p>
          <a:endParaRPr lang="en-US"/>
        </a:p>
      </dgm:t>
    </dgm:pt>
    <dgm:pt modelId="{119E82B3-631C-4697-9782-23B696E41B30}" type="sibTrans" cxnId="{EAA54D2F-63DB-42FB-BE82-10C0E643632B}">
      <dgm:prSet/>
      <dgm:spPr/>
      <dgm:t>
        <a:bodyPr/>
        <a:lstStyle/>
        <a:p>
          <a:endParaRPr lang="en-US"/>
        </a:p>
      </dgm:t>
    </dgm:pt>
    <dgm:pt modelId="{749DB4CC-951C-4E5F-87EE-F3FF38DCA242}" type="pres">
      <dgm:prSet presAssocID="{DC430C10-3048-4AF7-98A9-B7D832E945F1}" presName="linearFlow" presStyleCnt="0">
        <dgm:presLayoutVars>
          <dgm:dir/>
          <dgm:animLvl val="lvl"/>
          <dgm:resizeHandles val="exact"/>
        </dgm:presLayoutVars>
      </dgm:prSet>
      <dgm:spPr/>
    </dgm:pt>
    <dgm:pt modelId="{A1E49D54-830F-41B5-A4BB-6AC7C14222A3}" type="pres">
      <dgm:prSet presAssocID="{E8530828-7AAA-4F3D-8007-E2773595AC98}" presName="composite" presStyleCnt="0"/>
      <dgm:spPr/>
    </dgm:pt>
    <dgm:pt modelId="{318ED3E9-4E52-431A-A0C9-D858DAA1D393}" type="pres">
      <dgm:prSet presAssocID="{E8530828-7AAA-4F3D-8007-E2773595AC98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30DE9718-C152-4CF1-B013-28B3789FFD8A}" type="pres">
      <dgm:prSet presAssocID="{E8530828-7AAA-4F3D-8007-E2773595AC98}" presName="descendantText" presStyleLbl="alignAcc1" presStyleIdx="0" presStyleCnt="4">
        <dgm:presLayoutVars>
          <dgm:bulletEnabled val="1"/>
        </dgm:presLayoutVars>
      </dgm:prSet>
      <dgm:spPr/>
    </dgm:pt>
    <dgm:pt modelId="{1472640A-4EB1-468B-BA96-075BB9C61A5E}" type="pres">
      <dgm:prSet presAssocID="{ADD2AED0-E968-4EC4-B948-AABCF2AB0FBE}" presName="sp" presStyleCnt="0"/>
      <dgm:spPr/>
    </dgm:pt>
    <dgm:pt modelId="{62607C36-102E-4765-BC75-5F85A3050E51}" type="pres">
      <dgm:prSet presAssocID="{28BAC288-281D-4770-80F1-76A44D0AE486}" presName="composite" presStyleCnt="0"/>
      <dgm:spPr/>
    </dgm:pt>
    <dgm:pt modelId="{DF3371A1-193C-46A6-9A95-BEC12A467EE7}" type="pres">
      <dgm:prSet presAssocID="{28BAC288-281D-4770-80F1-76A44D0AE486}" presName="parentText" presStyleLbl="alignNode1" presStyleIdx="1" presStyleCnt="4" custLinFactNeighborX="-3564" custLinFactNeighborY="0">
        <dgm:presLayoutVars>
          <dgm:chMax val="1"/>
          <dgm:bulletEnabled val="1"/>
        </dgm:presLayoutVars>
      </dgm:prSet>
      <dgm:spPr/>
    </dgm:pt>
    <dgm:pt modelId="{BC477454-29EF-4C0E-9304-746B8E6326A3}" type="pres">
      <dgm:prSet presAssocID="{28BAC288-281D-4770-80F1-76A44D0AE486}" presName="descendantText" presStyleLbl="alignAcc1" presStyleIdx="1" presStyleCnt="4">
        <dgm:presLayoutVars>
          <dgm:bulletEnabled val="1"/>
        </dgm:presLayoutVars>
      </dgm:prSet>
      <dgm:spPr/>
    </dgm:pt>
    <dgm:pt modelId="{6B21BD17-CF90-438B-840E-E9DBD8AD553E}" type="pres">
      <dgm:prSet presAssocID="{D4DADB03-C0F5-48D0-AAD2-F19C3E408676}" presName="sp" presStyleCnt="0"/>
      <dgm:spPr/>
    </dgm:pt>
    <dgm:pt modelId="{396BB843-0B78-486B-B513-52DE7BCCD608}" type="pres">
      <dgm:prSet presAssocID="{D75601ED-8EDB-4217-A8E5-F40A8C67CA32}" presName="composite" presStyleCnt="0"/>
      <dgm:spPr/>
    </dgm:pt>
    <dgm:pt modelId="{BD4E386C-FFF3-45DF-AC1B-2E2F4CAFC1A8}" type="pres">
      <dgm:prSet presAssocID="{D75601ED-8EDB-4217-A8E5-F40A8C67CA32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2313B3DB-4587-49B9-B3C1-E94D432C07FE}" type="pres">
      <dgm:prSet presAssocID="{D75601ED-8EDB-4217-A8E5-F40A8C67CA32}" presName="descendantText" presStyleLbl="alignAcc1" presStyleIdx="2" presStyleCnt="4">
        <dgm:presLayoutVars>
          <dgm:bulletEnabled val="1"/>
        </dgm:presLayoutVars>
      </dgm:prSet>
      <dgm:spPr/>
    </dgm:pt>
    <dgm:pt modelId="{183470F3-CB68-4DC1-A980-1A6AC60D5921}" type="pres">
      <dgm:prSet presAssocID="{7E167867-AD92-4517-B12E-4825F8D9CB57}" presName="sp" presStyleCnt="0"/>
      <dgm:spPr/>
    </dgm:pt>
    <dgm:pt modelId="{09D9FA0C-8BC2-460F-907D-27948CAF7BBD}" type="pres">
      <dgm:prSet presAssocID="{E4734CE1-DB03-4783-9D2C-76EAA08BBFD5}" presName="composite" presStyleCnt="0"/>
      <dgm:spPr/>
    </dgm:pt>
    <dgm:pt modelId="{71EC3E73-20BA-47B4-A9E1-DB5D1ED63481}" type="pres">
      <dgm:prSet presAssocID="{E4734CE1-DB03-4783-9D2C-76EAA08BBFD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0DED6CF2-899F-4A98-A8E6-6E2215E2C12C}" type="pres">
      <dgm:prSet presAssocID="{E4734CE1-DB03-4783-9D2C-76EAA08BBFD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69A5F603-4375-4A3A-8FFD-6C72EB9B898E}" srcId="{DC430C10-3048-4AF7-98A9-B7D832E945F1}" destId="{28BAC288-281D-4770-80F1-76A44D0AE486}" srcOrd="1" destOrd="0" parTransId="{D954234D-2D77-4074-8784-7C871CD7A5DF}" sibTransId="{D4DADB03-C0F5-48D0-AAD2-F19C3E408676}"/>
    <dgm:cxn modelId="{61C2120B-97A1-470F-9282-7314FD320E03}" type="presOf" srcId="{DC430C10-3048-4AF7-98A9-B7D832E945F1}" destId="{749DB4CC-951C-4E5F-87EE-F3FF38DCA242}" srcOrd="0" destOrd="0" presId="urn:microsoft.com/office/officeart/2005/8/layout/chevron2"/>
    <dgm:cxn modelId="{7CF68119-7BC5-48BB-A681-C65CA056E432}" type="presOf" srcId="{CECF67C5-6A73-44A8-862E-8A0C030C9574}" destId="{0DED6CF2-899F-4A98-A8E6-6E2215E2C12C}" srcOrd="0" destOrd="0" presId="urn:microsoft.com/office/officeart/2005/8/layout/chevron2"/>
    <dgm:cxn modelId="{DEBD2F28-A495-4FC4-9CC0-9B854CA5649E}" type="presOf" srcId="{28BAC288-281D-4770-80F1-76A44D0AE486}" destId="{DF3371A1-193C-46A6-9A95-BEC12A467EE7}" srcOrd="0" destOrd="0" presId="urn:microsoft.com/office/officeart/2005/8/layout/chevron2"/>
    <dgm:cxn modelId="{EAA54D2F-63DB-42FB-BE82-10C0E643632B}" srcId="{E4734CE1-DB03-4783-9D2C-76EAA08BBFD5}" destId="{CECF67C5-6A73-44A8-862E-8A0C030C9574}" srcOrd="0" destOrd="0" parTransId="{C9EB12E6-9A12-4B45-90CF-A97FE46FAECF}" sibTransId="{119E82B3-631C-4697-9782-23B696E41B30}"/>
    <dgm:cxn modelId="{153A6435-220F-451B-8A07-20BC213EB8E7}" srcId="{DC430C10-3048-4AF7-98A9-B7D832E945F1}" destId="{E8530828-7AAA-4F3D-8007-E2773595AC98}" srcOrd="0" destOrd="0" parTransId="{B2F26C81-B8C6-46FB-AFBE-F0D777F744A8}" sibTransId="{ADD2AED0-E968-4EC4-B948-AABCF2AB0FBE}"/>
    <dgm:cxn modelId="{8960C03C-7BC2-45B1-902D-11C52E343C8E}" srcId="{28BAC288-281D-4770-80F1-76A44D0AE486}" destId="{77F7ADC7-A01B-40C0-BE41-BA5FC960EFD8}" srcOrd="1" destOrd="0" parTransId="{19ADF043-485E-45EA-8035-13E0BED508B0}" sibTransId="{283EEAD2-3E56-4F37-9A84-0A165CB4AFCB}"/>
    <dgm:cxn modelId="{BC64BC3E-78A0-4ED7-ADB4-95C58BFAF76D}" type="presOf" srcId="{EF88D342-18C4-49F4-A0C9-E2F857C6DAAF}" destId="{BC477454-29EF-4C0E-9304-746B8E6326A3}" srcOrd="0" destOrd="0" presId="urn:microsoft.com/office/officeart/2005/8/layout/chevron2"/>
    <dgm:cxn modelId="{349B1962-9DA9-4301-89F7-FBCE28009919}" srcId="{DC430C10-3048-4AF7-98A9-B7D832E945F1}" destId="{D75601ED-8EDB-4217-A8E5-F40A8C67CA32}" srcOrd="2" destOrd="0" parTransId="{772D3B3B-0280-4E5D-A028-4C20B7D7EDEA}" sibTransId="{7E167867-AD92-4517-B12E-4825F8D9CB57}"/>
    <dgm:cxn modelId="{397F2742-E645-4EF1-814E-97FB9EC0BF1F}" type="presOf" srcId="{E4734CE1-DB03-4783-9D2C-76EAA08BBFD5}" destId="{71EC3E73-20BA-47B4-A9E1-DB5D1ED63481}" srcOrd="0" destOrd="0" presId="urn:microsoft.com/office/officeart/2005/8/layout/chevron2"/>
    <dgm:cxn modelId="{3907F763-5B3E-4F9E-BCCE-5239992A6B7B}" type="presOf" srcId="{AF27C98C-EBCE-439E-95DF-B313F64E425C}" destId="{30DE9718-C152-4CF1-B013-28B3789FFD8A}" srcOrd="0" destOrd="0" presId="urn:microsoft.com/office/officeart/2005/8/layout/chevron2"/>
    <dgm:cxn modelId="{7BD2F165-0FD3-4A4C-B41D-D046651FF091}" srcId="{DC430C10-3048-4AF7-98A9-B7D832E945F1}" destId="{E4734CE1-DB03-4783-9D2C-76EAA08BBFD5}" srcOrd="3" destOrd="0" parTransId="{D86FC502-1DE8-45A0-BC6B-E03E0C4520EC}" sibTransId="{CA2C8236-6D65-40C0-92AB-93F67066C413}"/>
    <dgm:cxn modelId="{8A7BD266-543B-46C8-B3BC-18A26A7E5CE9}" type="presOf" srcId="{585D7136-0EE3-40B6-8D5E-00C6A70F2037}" destId="{2313B3DB-4587-49B9-B3C1-E94D432C07FE}" srcOrd="0" destOrd="1" presId="urn:microsoft.com/office/officeart/2005/8/layout/chevron2"/>
    <dgm:cxn modelId="{E682FA4D-071A-44CA-83F6-D6F5907ECF2E}" srcId="{28BAC288-281D-4770-80F1-76A44D0AE486}" destId="{EF88D342-18C4-49F4-A0C9-E2F857C6DAAF}" srcOrd="0" destOrd="0" parTransId="{BD364120-3F69-4A55-AEDC-4B4B52354C84}" sibTransId="{12A85C08-C50C-4047-B8FE-679D488E8EA6}"/>
    <dgm:cxn modelId="{B7CC7076-FD55-487A-9207-DE2CEEFA6374}" type="presOf" srcId="{77F7ADC7-A01B-40C0-BE41-BA5FC960EFD8}" destId="{BC477454-29EF-4C0E-9304-746B8E6326A3}" srcOrd="0" destOrd="1" presId="urn:microsoft.com/office/officeart/2005/8/layout/chevron2"/>
    <dgm:cxn modelId="{4B2AAE85-E679-4A37-86C9-54728120461B}" srcId="{D75601ED-8EDB-4217-A8E5-F40A8C67CA32}" destId="{585D7136-0EE3-40B6-8D5E-00C6A70F2037}" srcOrd="1" destOrd="0" parTransId="{06662950-801A-4497-AF18-B61F0D38FDDA}" sibTransId="{B13CFD14-8F13-42D9-9F41-7879BA8410DE}"/>
    <dgm:cxn modelId="{44BB8B88-8397-4D69-970C-BC58570EEEEC}" type="presOf" srcId="{E8530828-7AAA-4F3D-8007-E2773595AC98}" destId="{318ED3E9-4E52-431A-A0C9-D858DAA1D393}" srcOrd="0" destOrd="0" presId="urn:microsoft.com/office/officeart/2005/8/layout/chevron2"/>
    <dgm:cxn modelId="{EBC14796-DB46-4117-99EC-43A609E7AC48}" type="presOf" srcId="{D75601ED-8EDB-4217-A8E5-F40A8C67CA32}" destId="{BD4E386C-FFF3-45DF-AC1B-2E2F4CAFC1A8}" srcOrd="0" destOrd="0" presId="urn:microsoft.com/office/officeart/2005/8/layout/chevron2"/>
    <dgm:cxn modelId="{992562B4-3E8D-47E7-8709-6C0E72EB8832}" type="presOf" srcId="{509642F9-979E-4BED-927F-277FE22EDD50}" destId="{2313B3DB-4587-49B9-B3C1-E94D432C07FE}" srcOrd="0" destOrd="0" presId="urn:microsoft.com/office/officeart/2005/8/layout/chevron2"/>
    <dgm:cxn modelId="{565FF0B9-150E-4D91-B5CC-E7CDCA40D1E8}" srcId="{E8530828-7AAA-4F3D-8007-E2773595AC98}" destId="{AF27C98C-EBCE-439E-95DF-B313F64E425C}" srcOrd="0" destOrd="0" parTransId="{47263220-C6C1-4A3A-830C-FC0765E91E27}" sibTransId="{F6E91068-B065-4F45-AD3D-772B243BC752}"/>
    <dgm:cxn modelId="{A65B91F9-AC5C-4855-B927-D6E1321C8B11}" srcId="{D75601ED-8EDB-4217-A8E5-F40A8C67CA32}" destId="{509642F9-979E-4BED-927F-277FE22EDD50}" srcOrd="0" destOrd="0" parTransId="{7DC88EC5-3118-4212-AE41-F9CB8B6CCD7F}" sibTransId="{50DE5D08-52D2-46AA-B336-49F19CD45B29}"/>
    <dgm:cxn modelId="{9B00E9D5-FE7A-47F7-AAC0-94B5A555FEA4}" type="presParOf" srcId="{749DB4CC-951C-4E5F-87EE-F3FF38DCA242}" destId="{A1E49D54-830F-41B5-A4BB-6AC7C14222A3}" srcOrd="0" destOrd="0" presId="urn:microsoft.com/office/officeart/2005/8/layout/chevron2"/>
    <dgm:cxn modelId="{44636142-86D5-436E-A29E-8D9E9BF7126A}" type="presParOf" srcId="{A1E49D54-830F-41B5-A4BB-6AC7C14222A3}" destId="{318ED3E9-4E52-431A-A0C9-D858DAA1D393}" srcOrd="0" destOrd="0" presId="urn:microsoft.com/office/officeart/2005/8/layout/chevron2"/>
    <dgm:cxn modelId="{E1313F0E-41E3-4EA9-BE68-3214661F39E1}" type="presParOf" srcId="{A1E49D54-830F-41B5-A4BB-6AC7C14222A3}" destId="{30DE9718-C152-4CF1-B013-28B3789FFD8A}" srcOrd="1" destOrd="0" presId="urn:microsoft.com/office/officeart/2005/8/layout/chevron2"/>
    <dgm:cxn modelId="{89BCA375-C595-42D8-8F87-01C237755E34}" type="presParOf" srcId="{749DB4CC-951C-4E5F-87EE-F3FF38DCA242}" destId="{1472640A-4EB1-468B-BA96-075BB9C61A5E}" srcOrd="1" destOrd="0" presId="urn:microsoft.com/office/officeart/2005/8/layout/chevron2"/>
    <dgm:cxn modelId="{E72EBC86-B7D3-4540-8F22-E0A0D5FB2A9C}" type="presParOf" srcId="{749DB4CC-951C-4E5F-87EE-F3FF38DCA242}" destId="{62607C36-102E-4765-BC75-5F85A3050E51}" srcOrd="2" destOrd="0" presId="urn:microsoft.com/office/officeart/2005/8/layout/chevron2"/>
    <dgm:cxn modelId="{43B62BB5-2DD3-4CD3-A1C3-5FFCEEB42DCA}" type="presParOf" srcId="{62607C36-102E-4765-BC75-5F85A3050E51}" destId="{DF3371A1-193C-46A6-9A95-BEC12A467EE7}" srcOrd="0" destOrd="0" presId="urn:microsoft.com/office/officeart/2005/8/layout/chevron2"/>
    <dgm:cxn modelId="{572CFCBB-9EA8-4C25-8511-5733E3E66837}" type="presParOf" srcId="{62607C36-102E-4765-BC75-5F85A3050E51}" destId="{BC477454-29EF-4C0E-9304-746B8E6326A3}" srcOrd="1" destOrd="0" presId="urn:microsoft.com/office/officeart/2005/8/layout/chevron2"/>
    <dgm:cxn modelId="{D00B52EB-2AA7-49D5-94B9-75365103D537}" type="presParOf" srcId="{749DB4CC-951C-4E5F-87EE-F3FF38DCA242}" destId="{6B21BD17-CF90-438B-840E-E9DBD8AD553E}" srcOrd="3" destOrd="0" presId="urn:microsoft.com/office/officeart/2005/8/layout/chevron2"/>
    <dgm:cxn modelId="{79483713-E162-4991-89A7-B330F7040344}" type="presParOf" srcId="{749DB4CC-951C-4E5F-87EE-F3FF38DCA242}" destId="{396BB843-0B78-486B-B513-52DE7BCCD608}" srcOrd="4" destOrd="0" presId="urn:microsoft.com/office/officeart/2005/8/layout/chevron2"/>
    <dgm:cxn modelId="{E4C61FA5-2E2F-40A5-AF3B-C3CC2E8B1C9B}" type="presParOf" srcId="{396BB843-0B78-486B-B513-52DE7BCCD608}" destId="{BD4E386C-FFF3-45DF-AC1B-2E2F4CAFC1A8}" srcOrd="0" destOrd="0" presId="urn:microsoft.com/office/officeart/2005/8/layout/chevron2"/>
    <dgm:cxn modelId="{D3E16DF4-8E12-4562-BD2F-A52100E377C3}" type="presParOf" srcId="{396BB843-0B78-486B-B513-52DE7BCCD608}" destId="{2313B3DB-4587-49B9-B3C1-E94D432C07FE}" srcOrd="1" destOrd="0" presId="urn:microsoft.com/office/officeart/2005/8/layout/chevron2"/>
    <dgm:cxn modelId="{A3743D35-8660-45F2-9678-3AC6654A83D2}" type="presParOf" srcId="{749DB4CC-951C-4E5F-87EE-F3FF38DCA242}" destId="{183470F3-CB68-4DC1-A980-1A6AC60D5921}" srcOrd="5" destOrd="0" presId="urn:microsoft.com/office/officeart/2005/8/layout/chevron2"/>
    <dgm:cxn modelId="{1E3B960F-100C-400E-A436-C2B4048D2B12}" type="presParOf" srcId="{749DB4CC-951C-4E5F-87EE-F3FF38DCA242}" destId="{09D9FA0C-8BC2-460F-907D-27948CAF7BBD}" srcOrd="6" destOrd="0" presId="urn:microsoft.com/office/officeart/2005/8/layout/chevron2"/>
    <dgm:cxn modelId="{70FCAC55-82D2-45C6-840A-97CF4272194D}" type="presParOf" srcId="{09D9FA0C-8BC2-460F-907D-27948CAF7BBD}" destId="{71EC3E73-20BA-47B4-A9E1-DB5D1ED63481}" srcOrd="0" destOrd="0" presId="urn:microsoft.com/office/officeart/2005/8/layout/chevron2"/>
    <dgm:cxn modelId="{3BDF3177-7321-4D43-8096-86DA89D7F9FE}" type="presParOf" srcId="{09D9FA0C-8BC2-460F-907D-27948CAF7BBD}" destId="{0DED6CF2-899F-4A98-A8E6-6E2215E2C1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855FC2-F1A8-4C1C-8A05-A940A4560567}" type="doc">
      <dgm:prSet loTypeId="urn:microsoft.com/office/officeart/2005/8/layout/venn1" loCatId="relationship" qsTypeId="urn:microsoft.com/office/officeart/2005/8/quickstyle/3d3" qsCatId="3D" csTypeId="urn:microsoft.com/office/officeart/2005/8/colors/accent1_2" csCatId="accent1" phldr="1"/>
      <dgm:spPr/>
    </dgm:pt>
    <dgm:pt modelId="{69E4205A-4548-45D3-9E14-844168AA039D}">
      <dgm:prSet phldrT="[Text]"/>
      <dgm:spPr/>
      <dgm:t>
        <a:bodyPr/>
        <a:lstStyle/>
        <a:p>
          <a:r>
            <a:rPr lang="en-US" dirty="0"/>
            <a:t>Specification</a:t>
          </a:r>
        </a:p>
      </dgm:t>
    </dgm:pt>
    <dgm:pt modelId="{AA5D4BFD-AFB4-46E6-B50A-0359BCD3BDAF}" type="parTrans" cxnId="{528B2ABF-04E7-4B76-8FD8-61178F722AA3}">
      <dgm:prSet/>
      <dgm:spPr/>
      <dgm:t>
        <a:bodyPr/>
        <a:lstStyle/>
        <a:p>
          <a:endParaRPr lang="en-US"/>
        </a:p>
      </dgm:t>
    </dgm:pt>
    <dgm:pt modelId="{750E127A-5B8D-465C-A1E5-249F8AD798D9}" type="sibTrans" cxnId="{528B2ABF-04E7-4B76-8FD8-61178F722AA3}">
      <dgm:prSet/>
      <dgm:spPr/>
      <dgm:t>
        <a:bodyPr/>
        <a:lstStyle/>
        <a:p>
          <a:endParaRPr lang="en-US"/>
        </a:p>
      </dgm:t>
    </dgm:pt>
    <dgm:pt modelId="{92B4F17C-1688-43FB-BF87-2D755B6F6C38}">
      <dgm:prSet phldrT="[Text]"/>
      <dgm:spPr/>
      <dgm:t>
        <a:bodyPr/>
        <a:lstStyle/>
        <a:p>
          <a:r>
            <a:rPr lang="en-US" dirty="0"/>
            <a:t>Price</a:t>
          </a:r>
        </a:p>
      </dgm:t>
    </dgm:pt>
    <dgm:pt modelId="{82C6F980-9A8D-48AB-8B79-58B640ABF3F5}" type="parTrans" cxnId="{1AA7FBC8-E69F-47C0-BC3A-C5A08F7F75FB}">
      <dgm:prSet/>
      <dgm:spPr/>
      <dgm:t>
        <a:bodyPr/>
        <a:lstStyle/>
        <a:p>
          <a:endParaRPr lang="en-US"/>
        </a:p>
      </dgm:t>
    </dgm:pt>
    <dgm:pt modelId="{84DF68B7-F2BE-4970-A74D-AF3B4964DCD8}" type="sibTrans" cxnId="{1AA7FBC8-E69F-47C0-BC3A-C5A08F7F75FB}">
      <dgm:prSet/>
      <dgm:spPr/>
      <dgm:t>
        <a:bodyPr/>
        <a:lstStyle/>
        <a:p>
          <a:endParaRPr lang="en-US"/>
        </a:p>
      </dgm:t>
    </dgm:pt>
    <dgm:pt modelId="{89F12F94-9113-4343-8981-0CA65C5D1B46}">
      <dgm:prSet phldrT="[Text]"/>
      <dgm:spPr/>
      <dgm:t>
        <a:bodyPr/>
        <a:lstStyle/>
        <a:p>
          <a:r>
            <a:rPr lang="en-US" dirty="0"/>
            <a:t>Brand</a:t>
          </a:r>
        </a:p>
      </dgm:t>
    </dgm:pt>
    <dgm:pt modelId="{769301A2-58C1-43D8-82CE-CD45D4FC6AFC}" type="parTrans" cxnId="{96895591-1CBD-4491-BEAB-BFC39A60CB0E}">
      <dgm:prSet/>
      <dgm:spPr/>
      <dgm:t>
        <a:bodyPr/>
        <a:lstStyle/>
        <a:p>
          <a:endParaRPr lang="en-US"/>
        </a:p>
      </dgm:t>
    </dgm:pt>
    <dgm:pt modelId="{D262882E-CCB4-4252-811D-97111455E781}" type="sibTrans" cxnId="{96895591-1CBD-4491-BEAB-BFC39A60CB0E}">
      <dgm:prSet/>
      <dgm:spPr/>
      <dgm:t>
        <a:bodyPr/>
        <a:lstStyle/>
        <a:p>
          <a:endParaRPr lang="en-US"/>
        </a:p>
      </dgm:t>
    </dgm:pt>
    <dgm:pt modelId="{CB6ED58B-F31F-42A1-96C6-A6C07BAF6A56}" type="pres">
      <dgm:prSet presAssocID="{E9855FC2-F1A8-4C1C-8A05-A940A4560567}" presName="compositeShape" presStyleCnt="0">
        <dgm:presLayoutVars>
          <dgm:chMax val="7"/>
          <dgm:dir/>
          <dgm:resizeHandles val="exact"/>
        </dgm:presLayoutVars>
      </dgm:prSet>
      <dgm:spPr/>
    </dgm:pt>
    <dgm:pt modelId="{5251F21E-0265-4432-AC8C-AF7C6289D32D}" type="pres">
      <dgm:prSet presAssocID="{69E4205A-4548-45D3-9E14-844168AA039D}" presName="circ1" presStyleLbl="vennNode1" presStyleIdx="0" presStyleCnt="3"/>
      <dgm:spPr/>
    </dgm:pt>
    <dgm:pt modelId="{D2D64E09-B0C9-49CB-B157-87E0F7EF1327}" type="pres">
      <dgm:prSet presAssocID="{69E4205A-4548-45D3-9E14-844168AA039D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38F09B1-9EDA-408A-A133-CB60CDFAE29A}" type="pres">
      <dgm:prSet presAssocID="{92B4F17C-1688-43FB-BF87-2D755B6F6C38}" presName="circ2" presStyleLbl="vennNode1" presStyleIdx="1" presStyleCnt="3"/>
      <dgm:spPr/>
    </dgm:pt>
    <dgm:pt modelId="{A93E1F04-3102-43A4-96D6-DABB866CB79F}" type="pres">
      <dgm:prSet presAssocID="{92B4F17C-1688-43FB-BF87-2D755B6F6C3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2131E8F-B80C-4F19-8CD8-FEB46AEA5D9D}" type="pres">
      <dgm:prSet presAssocID="{89F12F94-9113-4343-8981-0CA65C5D1B46}" presName="circ3" presStyleLbl="vennNode1" presStyleIdx="2" presStyleCnt="3"/>
      <dgm:spPr/>
    </dgm:pt>
    <dgm:pt modelId="{019B900D-6276-485A-9813-76B03F52606D}" type="pres">
      <dgm:prSet presAssocID="{89F12F94-9113-4343-8981-0CA65C5D1B4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3CD78605-1133-4413-AE74-04B09F3542BC}" type="presOf" srcId="{69E4205A-4548-45D3-9E14-844168AA039D}" destId="{D2D64E09-B0C9-49CB-B157-87E0F7EF1327}" srcOrd="1" destOrd="0" presId="urn:microsoft.com/office/officeart/2005/8/layout/venn1"/>
    <dgm:cxn modelId="{8CD30221-ADB3-497D-BA7C-E0742826A276}" type="presOf" srcId="{89F12F94-9113-4343-8981-0CA65C5D1B46}" destId="{019B900D-6276-485A-9813-76B03F52606D}" srcOrd="1" destOrd="0" presId="urn:microsoft.com/office/officeart/2005/8/layout/venn1"/>
    <dgm:cxn modelId="{3E800E42-8EE2-4691-9765-6353155AF9F4}" type="presOf" srcId="{69E4205A-4548-45D3-9E14-844168AA039D}" destId="{5251F21E-0265-4432-AC8C-AF7C6289D32D}" srcOrd="0" destOrd="0" presId="urn:microsoft.com/office/officeart/2005/8/layout/venn1"/>
    <dgm:cxn modelId="{96895591-1CBD-4491-BEAB-BFC39A60CB0E}" srcId="{E9855FC2-F1A8-4C1C-8A05-A940A4560567}" destId="{89F12F94-9113-4343-8981-0CA65C5D1B46}" srcOrd="2" destOrd="0" parTransId="{769301A2-58C1-43D8-82CE-CD45D4FC6AFC}" sibTransId="{D262882E-CCB4-4252-811D-97111455E781}"/>
    <dgm:cxn modelId="{3BDECCB0-34BD-413B-ABCF-86AB1885C9A2}" type="presOf" srcId="{92B4F17C-1688-43FB-BF87-2D755B6F6C38}" destId="{438F09B1-9EDA-408A-A133-CB60CDFAE29A}" srcOrd="0" destOrd="0" presId="urn:microsoft.com/office/officeart/2005/8/layout/venn1"/>
    <dgm:cxn modelId="{528B2ABF-04E7-4B76-8FD8-61178F722AA3}" srcId="{E9855FC2-F1A8-4C1C-8A05-A940A4560567}" destId="{69E4205A-4548-45D3-9E14-844168AA039D}" srcOrd="0" destOrd="0" parTransId="{AA5D4BFD-AFB4-46E6-B50A-0359BCD3BDAF}" sibTransId="{750E127A-5B8D-465C-A1E5-249F8AD798D9}"/>
    <dgm:cxn modelId="{1AA7FBC8-E69F-47C0-BC3A-C5A08F7F75FB}" srcId="{E9855FC2-F1A8-4C1C-8A05-A940A4560567}" destId="{92B4F17C-1688-43FB-BF87-2D755B6F6C38}" srcOrd="1" destOrd="0" parTransId="{82C6F980-9A8D-48AB-8B79-58B640ABF3F5}" sibTransId="{84DF68B7-F2BE-4970-A74D-AF3B4964DCD8}"/>
    <dgm:cxn modelId="{F98EEAD0-F450-444A-AE30-D9DFEF27F700}" type="presOf" srcId="{89F12F94-9113-4343-8981-0CA65C5D1B46}" destId="{E2131E8F-B80C-4F19-8CD8-FEB46AEA5D9D}" srcOrd="0" destOrd="0" presId="urn:microsoft.com/office/officeart/2005/8/layout/venn1"/>
    <dgm:cxn modelId="{059393F5-2B1C-437A-A56A-DF7F77AACA11}" type="presOf" srcId="{92B4F17C-1688-43FB-BF87-2D755B6F6C38}" destId="{A93E1F04-3102-43A4-96D6-DABB866CB79F}" srcOrd="1" destOrd="0" presId="urn:microsoft.com/office/officeart/2005/8/layout/venn1"/>
    <dgm:cxn modelId="{3745AAF7-EA20-48C5-ADBC-77B1D83F10E2}" type="presOf" srcId="{E9855FC2-F1A8-4C1C-8A05-A940A4560567}" destId="{CB6ED58B-F31F-42A1-96C6-A6C07BAF6A56}" srcOrd="0" destOrd="0" presId="urn:microsoft.com/office/officeart/2005/8/layout/venn1"/>
    <dgm:cxn modelId="{EFD0477F-CC6A-4488-9B63-89E52F1895D0}" type="presParOf" srcId="{CB6ED58B-F31F-42A1-96C6-A6C07BAF6A56}" destId="{5251F21E-0265-4432-AC8C-AF7C6289D32D}" srcOrd="0" destOrd="0" presId="urn:microsoft.com/office/officeart/2005/8/layout/venn1"/>
    <dgm:cxn modelId="{2DC074C7-3CF3-485C-8603-2C436BA1CDD5}" type="presParOf" srcId="{CB6ED58B-F31F-42A1-96C6-A6C07BAF6A56}" destId="{D2D64E09-B0C9-49CB-B157-87E0F7EF1327}" srcOrd="1" destOrd="0" presId="urn:microsoft.com/office/officeart/2005/8/layout/venn1"/>
    <dgm:cxn modelId="{E02067B4-047D-43D7-BD32-6D3468232AF4}" type="presParOf" srcId="{CB6ED58B-F31F-42A1-96C6-A6C07BAF6A56}" destId="{438F09B1-9EDA-408A-A133-CB60CDFAE29A}" srcOrd="2" destOrd="0" presId="urn:microsoft.com/office/officeart/2005/8/layout/venn1"/>
    <dgm:cxn modelId="{D44D542A-ECCC-419B-A432-A798AC279D2F}" type="presParOf" srcId="{CB6ED58B-F31F-42A1-96C6-A6C07BAF6A56}" destId="{A93E1F04-3102-43A4-96D6-DABB866CB79F}" srcOrd="3" destOrd="0" presId="urn:microsoft.com/office/officeart/2005/8/layout/venn1"/>
    <dgm:cxn modelId="{27E6D382-088E-4A8D-8D23-ABDB53F5A4D0}" type="presParOf" srcId="{CB6ED58B-F31F-42A1-96C6-A6C07BAF6A56}" destId="{E2131E8F-B80C-4F19-8CD8-FEB46AEA5D9D}" srcOrd="4" destOrd="0" presId="urn:microsoft.com/office/officeart/2005/8/layout/venn1"/>
    <dgm:cxn modelId="{A0F2B076-EAE6-4552-A850-D36877421629}" type="presParOf" srcId="{CB6ED58B-F31F-42A1-96C6-A6C07BAF6A56}" destId="{019B900D-6276-485A-9813-76B03F52606D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8ED3E9-4E52-431A-A0C9-D858DAA1D393}">
      <dsp:nvSpPr>
        <dsp:cNvPr id="0" name=""/>
        <dsp:cNvSpPr/>
      </dsp:nvSpPr>
      <dsp:spPr>
        <a:xfrm rot="5400000">
          <a:off x="-177327" y="180618"/>
          <a:ext cx="1182181" cy="827527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Download</a:t>
          </a:r>
        </a:p>
      </dsp:txBody>
      <dsp:txXfrm rot="-5400000">
        <a:off x="1" y="417055"/>
        <a:ext cx="827527" cy="354654"/>
      </dsp:txXfrm>
    </dsp:sp>
    <dsp:sp modelId="{30DE9718-C152-4CF1-B013-28B3789FFD8A}">
      <dsp:nvSpPr>
        <dsp:cNvPr id="0" name=""/>
        <dsp:cNvSpPr/>
      </dsp:nvSpPr>
      <dsp:spPr>
        <a:xfrm rot="5400000">
          <a:off x="4171583" y="-3340765"/>
          <a:ext cx="768417" cy="745652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 dirty="0"/>
            <a:t>Crawl and download the requested contents</a:t>
          </a:r>
          <a:endParaRPr lang="en-US" sz="2200" kern="1200" dirty="0"/>
        </a:p>
      </dsp:txBody>
      <dsp:txXfrm rot="-5400000">
        <a:off x="827528" y="40801"/>
        <a:ext cx="7419018" cy="693395"/>
      </dsp:txXfrm>
    </dsp:sp>
    <dsp:sp modelId="{DF3371A1-193C-46A6-9A95-BEC12A467EE7}">
      <dsp:nvSpPr>
        <dsp:cNvPr id="0" name=""/>
        <dsp:cNvSpPr/>
      </dsp:nvSpPr>
      <dsp:spPr>
        <a:xfrm rot="5400000">
          <a:off x="-177327" y="1215278"/>
          <a:ext cx="1182181" cy="827527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Extract</a:t>
          </a:r>
        </a:p>
      </dsp:txBody>
      <dsp:txXfrm rot="-5400000">
        <a:off x="1" y="1451715"/>
        <a:ext cx="827527" cy="354654"/>
      </dsp:txXfrm>
    </dsp:sp>
    <dsp:sp modelId="{BC477454-29EF-4C0E-9304-746B8E6326A3}">
      <dsp:nvSpPr>
        <dsp:cNvPr id="0" name=""/>
        <dsp:cNvSpPr/>
      </dsp:nvSpPr>
      <dsp:spPr>
        <a:xfrm rot="5400000">
          <a:off x="4171583" y="-2306104"/>
          <a:ext cx="768417" cy="745652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 dirty="0"/>
            <a:t>The data on websites is HTML and mostly unstructured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 dirty="0"/>
            <a:t>parse and extract structured data</a:t>
          </a:r>
          <a:endParaRPr lang="en-US" sz="2200" kern="1200" dirty="0"/>
        </a:p>
      </dsp:txBody>
      <dsp:txXfrm rot="-5400000">
        <a:off x="827528" y="1075462"/>
        <a:ext cx="7419018" cy="693395"/>
      </dsp:txXfrm>
    </dsp:sp>
    <dsp:sp modelId="{BD4E386C-FFF3-45DF-AC1B-2E2F4CAFC1A8}">
      <dsp:nvSpPr>
        <dsp:cNvPr id="0" name=""/>
        <dsp:cNvSpPr/>
      </dsp:nvSpPr>
      <dsp:spPr>
        <a:xfrm rot="5400000">
          <a:off x="-177327" y="2249938"/>
          <a:ext cx="1182181" cy="827527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Store</a:t>
          </a:r>
        </a:p>
      </dsp:txBody>
      <dsp:txXfrm rot="-5400000">
        <a:off x="1" y="2486375"/>
        <a:ext cx="827527" cy="354654"/>
      </dsp:txXfrm>
    </dsp:sp>
    <dsp:sp modelId="{2313B3DB-4587-49B9-B3C1-E94D432C07FE}">
      <dsp:nvSpPr>
        <dsp:cNvPr id="0" name=""/>
        <dsp:cNvSpPr/>
      </dsp:nvSpPr>
      <dsp:spPr>
        <a:xfrm rot="5400000">
          <a:off x="4171583" y="-1271444"/>
          <a:ext cx="768417" cy="745652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 dirty="0"/>
            <a:t>Store and save the extracted data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 dirty="0"/>
            <a:t>CSV, JSON or in database</a:t>
          </a:r>
          <a:endParaRPr lang="en-US" sz="2200" kern="1200" dirty="0"/>
        </a:p>
      </dsp:txBody>
      <dsp:txXfrm rot="-5400000">
        <a:off x="827528" y="2110122"/>
        <a:ext cx="7419018" cy="693395"/>
      </dsp:txXfrm>
    </dsp:sp>
    <dsp:sp modelId="{71EC3E73-20BA-47B4-A9E1-DB5D1ED63481}">
      <dsp:nvSpPr>
        <dsp:cNvPr id="0" name=""/>
        <dsp:cNvSpPr/>
      </dsp:nvSpPr>
      <dsp:spPr>
        <a:xfrm rot="5400000">
          <a:off x="-177327" y="3284598"/>
          <a:ext cx="1182181" cy="827527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Analyze</a:t>
          </a:r>
        </a:p>
      </dsp:txBody>
      <dsp:txXfrm rot="-5400000">
        <a:off x="1" y="3521035"/>
        <a:ext cx="827527" cy="354654"/>
      </dsp:txXfrm>
    </dsp:sp>
    <dsp:sp modelId="{0DED6CF2-899F-4A98-A8E6-6E2215E2C12C}">
      <dsp:nvSpPr>
        <dsp:cNvPr id="0" name=""/>
        <dsp:cNvSpPr/>
      </dsp:nvSpPr>
      <dsp:spPr>
        <a:xfrm rot="5400000">
          <a:off x="4171583" y="-236784"/>
          <a:ext cx="768417" cy="745652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 dirty="0"/>
            <a:t>Examine the data</a:t>
          </a:r>
          <a:endParaRPr lang="en-US" sz="2200" kern="1200" dirty="0"/>
        </a:p>
      </dsp:txBody>
      <dsp:txXfrm rot="-5400000">
        <a:off x="827528" y="3144782"/>
        <a:ext cx="7419018" cy="6933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51F21E-0265-4432-AC8C-AF7C6289D32D}">
      <dsp:nvSpPr>
        <dsp:cNvPr id="0" name=""/>
        <dsp:cNvSpPr/>
      </dsp:nvSpPr>
      <dsp:spPr>
        <a:xfrm>
          <a:off x="2350633" y="64478"/>
          <a:ext cx="3094944" cy="309494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Specification</a:t>
          </a:r>
        </a:p>
      </dsp:txBody>
      <dsp:txXfrm>
        <a:off x="2763292" y="606093"/>
        <a:ext cx="2269626" cy="1392725"/>
      </dsp:txXfrm>
    </dsp:sp>
    <dsp:sp modelId="{438F09B1-9EDA-408A-A133-CB60CDFAE29A}">
      <dsp:nvSpPr>
        <dsp:cNvPr id="0" name=""/>
        <dsp:cNvSpPr/>
      </dsp:nvSpPr>
      <dsp:spPr>
        <a:xfrm>
          <a:off x="3467392" y="1998818"/>
          <a:ext cx="3094944" cy="309494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Price</a:t>
          </a:r>
        </a:p>
      </dsp:txBody>
      <dsp:txXfrm>
        <a:off x="4413930" y="2798345"/>
        <a:ext cx="1856966" cy="1702219"/>
      </dsp:txXfrm>
    </dsp:sp>
    <dsp:sp modelId="{E2131E8F-B80C-4F19-8CD8-FEB46AEA5D9D}">
      <dsp:nvSpPr>
        <dsp:cNvPr id="0" name=""/>
        <dsp:cNvSpPr/>
      </dsp:nvSpPr>
      <dsp:spPr>
        <a:xfrm>
          <a:off x="1233874" y="1998818"/>
          <a:ext cx="3094944" cy="309494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Brand</a:t>
          </a:r>
        </a:p>
      </dsp:txBody>
      <dsp:txXfrm>
        <a:off x="1525315" y="2798345"/>
        <a:ext cx="1856966" cy="17022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3164F-B000-4E1E-9DDA-6A1D15F6520C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FC5B3-A6CD-4BF1-A3D0-E9C28D858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91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49F8-050B-4BED-A08B-BCB803ECB7E4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427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5814-BA44-4744-B9DC-D5E863F07EF3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784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183F-F086-421E-827A-16100EC4C14E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869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DE22-2774-4936-948A-EB32566BAFC9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245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49B6E-A2A8-4A76-BBCC-AFC660B8B9B0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92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5DB4-FA17-4B1E-A43D-ED9BEE57AEDE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410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A796-279E-4D14-941C-C3282EACDEF5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56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1311-5C63-4BC9-AA7E-7A5ED141EA9B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49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7F1E-ED3E-4C7F-BA4E-1B2891F71FF0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668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1A76-5362-4606-A227-9D802EF9F156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5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B237C-ED04-49D7-9F25-4E84E0D1E5CD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98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05744FED-5248-4DA6-A972-D7AB85756983}" type="datetime1">
              <a:rPr lang="en-US" smtClean="0"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1214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5C39-C8A9-43D8-809F-782A35CDE2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8981" y="2878282"/>
            <a:ext cx="7934037" cy="132310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Mini-Web Agent for Choosing the Right Products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4353E2-DE0A-43E3-9C72-EFA1CE7C7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3964" y="4002179"/>
            <a:ext cx="5357600" cy="116021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By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Thaw De Zin (6IST-66)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2BC829-1B07-486D-89A0-82443912C93A}"/>
              </a:ext>
            </a:extLst>
          </p:cNvPr>
          <p:cNvSpPr txBox="1"/>
          <p:nvPr/>
        </p:nvSpPr>
        <p:spPr>
          <a:xfrm>
            <a:off x="9956801" y="6317672"/>
            <a:ext cx="199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February 1, 2019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87FF01-9458-4B25-A7E6-1C73CB56DA82}"/>
              </a:ext>
            </a:extLst>
          </p:cNvPr>
          <p:cNvSpPr txBox="1"/>
          <p:nvPr/>
        </p:nvSpPr>
        <p:spPr>
          <a:xfrm>
            <a:off x="1704108" y="170996"/>
            <a:ext cx="89592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University of Technology (Yatanapon Cyber City)</a:t>
            </a:r>
            <a:br>
              <a:rPr lang="en-US" sz="28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28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Faculty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of Information and Communication Technology</a:t>
            </a:r>
            <a:br>
              <a:rPr lang="en-US" sz="2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Department of Information Science</a:t>
            </a:r>
            <a:endParaRPr lang="en-US" sz="28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7A7452-74A0-4EBE-8128-469F6A07AA9C}"/>
              </a:ext>
            </a:extLst>
          </p:cNvPr>
          <p:cNvSpPr txBox="1"/>
          <p:nvPr/>
        </p:nvSpPr>
        <p:spPr>
          <a:xfrm>
            <a:off x="5186218" y="3832059"/>
            <a:ext cx="199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 Defense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9C9E6-D3BF-4E8C-AEF8-4FF234726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821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ED7F9-3891-400C-B539-40FFD3C74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Python program for Link Finding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461328-C5EC-475B-8BC2-30EE0F5FED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2867" y="2301867"/>
            <a:ext cx="7796212" cy="2254265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3228C4-656A-4FFD-8B70-65F31B8BA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064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8F01E-742B-4449-8994-1693CAF9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High-level architecture of a standard Web crawler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3C6239-53F9-47DE-B07D-830A33CB08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8046" y="1885285"/>
            <a:ext cx="5835907" cy="4458997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CABA95-BA50-4C5B-84DE-DCEAF1CCA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8689" y="0"/>
            <a:ext cx="773311" cy="5588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DD18C8-A7D0-49A8-A8C5-8463FCBC3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247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E9955-9BA0-40CD-AB5C-D86D47EA6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Web Scraping working structure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90C827-0C75-402E-928A-D0DA58F07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Web scraping is mostly use tree data structure as its processing.</a:t>
            </a:r>
          </a:p>
          <a:p>
            <a:r>
              <a:rPr lang="en-US" dirty="0"/>
              <a:t> A tree is an undirected graph in which any two vertices are connected by exactly one simple path. </a:t>
            </a:r>
          </a:p>
          <a:p>
            <a:r>
              <a:rPr lang="en-US" dirty="0"/>
              <a:t>Any connected graph without simple cycles is a tree. </a:t>
            </a:r>
          </a:p>
          <a:p>
            <a:r>
              <a:rPr lang="en-US" dirty="0"/>
              <a:t>A tree data structure simulates a hierarchical tree structure with a set of linked nodes. </a:t>
            </a:r>
          </a:p>
          <a:p>
            <a:r>
              <a:rPr lang="en-US" dirty="0"/>
              <a:t>A hierarchy consists of an order defined on a set. The term hierarchy is used to stress a hierarchical relation among the elements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06998D-B417-46C8-876A-3C1731688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795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35CCE-0097-457A-9D64-A93D7C6C6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HTML is assumed as tree structure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1761162-6013-49A1-8B03-E69DD10727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05088" y="3049114"/>
            <a:ext cx="3892550" cy="2004372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A4CC7D0-A4A0-4542-9979-1292A6F673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268729" y="2729116"/>
            <a:ext cx="2690093" cy="2644369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0319F2-0975-498E-A08B-C7DF028FF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242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2375C-8DB2-49B4-A09C-81F6AD207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Web Scraping works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0FB708-0A47-4D9B-B2DC-F251389F2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4114" y="1598958"/>
            <a:ext cx="4773717" cy="488497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943F03-7CEB-4901-B1DB-6AD1D4F00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785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09E11-38D1-42A2-9BEB-2596C0388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6109" y="808056"/>
            <a:ext cx="8719127" cy="1077229"/>
          </a:xfrm>
        </p:spPr>
        <p:txBody>
          <a:bodyPr/>
          <a:lstStyle/>
          <a:p>
            <a:pPr algn="ctr"/>
            <a:r>
              <a:rPr lang="en-US" dirty="0"/>
              <a:t>Simple Python Application for HTML Parsing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404486-D197-4F6B-A6BA-D109151033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4497" y="1691321"/>
            <a:ext cx="6472951" cy="4689907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0EC5BC-7410-4CF4-A4BA-3421710D9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289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5098D-B39B-4F26-9AB1-1CC7B73EB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Advantages of Web 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95C0A-357C-40A0-B0D3-E979C0735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for mining data for building machine learning models</a:t>
            </a:r>
          </a:p>
          <a:p>
            <a:r>
              <a:rPr lang="en-US" dirty="0"/>
              <a:t>Monitor price wars</a:t>
            </a:r>
          </a:p>
          <a:p>
            <a:r>
              <a:rPr lang="en-US" dirty="0"/>
              <a:t>Stock Market Tracking</a:t>
            </a:r>
          </a:p>
          <a:p>
            <a:r>
              <a:rPr lang="en-US" dirty="0"/>
              <a:t>Brand Monitoring</a:t>
            </a:r>
          </a:p>
          <a:p>
            <a:r>
              <a:rPr lang="en-US" dirty="0"/>
              <a:t>Service Providers</a:t>
            </a:r>
          </a:p>
          <a:p>
            <a:r>
              <a:rPr lang="en-US" dirty="0"/>
              <a:t>Data Augmentation</a:t>
            </a:r>
          </a:p>
          <a:p>
            <a:r>
              <a:rPr lang="en-US" dirty="0"/>
              <a:t>Business Information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9865F2-A282-4C24-B82F-51A9E759D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442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822FE-C33A-41A0-9EE1-83A4EB5DA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Limitations &amp; Awareness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DC8C8-14E5-4CB1-94A2-E0D283896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Bots can be blocked by monitoring excess traffic or a CAPTCHA.</a:t>
            </a:r>
          </a:p>
          <a:p>
            <a:r>
              <a:rPr lang="en-US" dirty="0"/>
              <a:t>Commercial anti-bot services.</a:t>
            </a:r>
          </a:p>
          <a:p>
            <a:r>
              <a:rPr lang="en-US" dirty="0"/>
              <a:t>A honeypot or other method to identify the IP addresses of automated crawlers.</a:t>
            </a:r>
          </a:p>
          <a:p>
            <a:r>
              <a:rPr lang="en-US" dirty="0"/>
              <a:t>Websites can declare if crawling is allowed or not in the robots.txt file</a:t>
            </a:r>
          </a:p>
          <a:p>
            <a:r>
              <a:rPr lang="en-US" dirty="0"/>
              <a:t>Bot Trap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5A1BD7-3C73-4B95-B7D0-65004694D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281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2695A-4636-4337-9CCC-EC101DB06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System Design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CD3C21A-4AF6-4937-9A87-E335EAAE1C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1060472"/>
              </p:ext>
            </p:extLst>
          </p:nvPr>
        </p:nvGraphicFramePr>
        <p:xfrm>
          <a:off x="2448944" y="1885285"/>
          <a:ext cx="8284057" cy="4292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B944AC-C76D-4DE4-B3D2-F0B44E0AD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218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07213-48F9-4B09-A31F-1755C4732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381" y="744286"/>
            <a:ext cx="7958331" cy="1077229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B70F4A-E31D-49A9-BFD9-BA58C06AD5B2}"/>
              </a:ext>
            </a:extLst>
          </p:cNvPr>
          <p:cNvSpPr txBox="1"/>
          <p:nvPr/>
        </p:nvSpPr>
        <p:spPr>
          <a:xfrm>
            <a:off x="5771237" y="1963365"/>
            <a:ext cx="671979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35E319-4E8D-4D7F-8D5E-D2D2FCE6EF77}"/>
              </a:ext>
            </a:extLst>
          </p:cNvPr>
          <p:cNvSpPr txBox="1"/>
          <p:nvPr/>
        </p:nvSpPr>
        <p:spPr>
          <a:xfrm>
            <a:off x="5022597" y="2724719"/>
            <a:ext cx="2146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Type, Spec &amp; Price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32876-2696-46E1-8F0D-225FA408A247}"/>
              </a:ext>
            </a:extLst>
          </p:cNvPr>
          <p:cNvSpPr txBox="1"/>
          <p:nvPr/>
        </p:nvSpPr>
        <p:spPr>
          <a:xfrm>
            <a:off x="5202169" y="3536270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Crawl to search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B421CB-EC77-4A40-A861-9992BC9783AB}"/>
              </a:ext>
            </a:extLst>
          </p:cNvPr>
          <p:cNvSpPr txBox="1"/>
          <p:nvPr/>
        </p:nvSpPr>
        <p:spPr>
          <a:xfrm>
            <a:off x="4548139" y="4350481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Scraper to extract and Fetch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83F92E-279E-48A4-8BCF-12846B339BAA}"/>
              </a:ext>
            </a:extLst>
          </p:cNvPr>
          <p:cNvSpPr txBox="1"/>
          <p:nvPr/>
        </p:nvSpPr>
        <p:spPr>
          <a:xfrm>
            <a:off x="5112401" y="5202948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Suitable Product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29509C-E2D4-450D-92F9-F92642BBD8C7}"/>
              </a:ext>
            </a:extLst>
          </p:cNvPr>
          <p:cNvSpPr txBox="1"/>
          <p:nvPr/>
        </p:nvSpPr>
        <p:spPr>
          <a:xfrm>
            <a:off x="5798480" y="5942482"/>
            <a:ext cx="595035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9EE5345-ECF6-4E09-AD73-B39D55AEF4A6}"/>
              </a:ext>
            </a:extLst>
          </p:cNvPr>
          <p:cNvSpPr/>
          <p:nvPr/>
        </p:nvSpPr>
        <p:spPr>
          <a:xfrm>
            <a:off x="5551048" y="5876307"/>
            <a:ext cx="1089895" cy="472146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C89DAF9D-B950-48E7-BC13-945808237899}"/>
              </a:ext>
            </a:extLst>
          </p:cNvPr>
          <p:cNvSpPr/>
          <p:nvPr/>
        </p:nvSpPr>
        <p:spPr>
          <a:xfrm>
            <a:off x="4943761" y="2591084"/>
            <a:ext cx="2304468" cy="611909"/>
          </a:xfrm>
          <a:prstGeom prst="parallelogram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9287BD-6598-4A68-A1B1-59D1E1138BC6}"/>
              </a:ext>
            </a:extLst>
          </p:cNvPr>
          <p:cNvSpPr/>
          <p:nvPr/>
        </p:nvSpPr>
        <p:spPr>
          <a:xfrm>
            <a:off x="5022597" y="3429000"/>
            <a:ext cx="2146806" cy="611909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43D3D4-2E00-426B-A778-98CD8637C860}"/>
              </a:ext>
            </a:extLst>
          </p:cNvPr>
          <p:cNvSpPr/>
          <p:nvPr/>
        </p:nvSpPr>
        <p:spPr>
          <a:xfrm>
            <a:off x="4559367" y="4285682"/>
            <a:ext cx="3095719" cy="611909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CF898BA2-3F28-4D84-8859-9856B03FD6A1}"/>
              </a:ext>
            </a:extLst>
          </p:cNvPr>
          <p:cNvSpPr/>
          <p:nvPr/>
        </p:nvSpPr>
        <p:spPr>
          <a:xfrm>
            <a:off x="4943761" y="5117980"/>
            <a:ext cx="2304468" cy="611909"/>
          </a:xfrm>
          <a:prstGeom prst="parallelogram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FEF6BCA5-CC34-45EC-8F89-94C89FA510AA}"/>
              </a:ext>
            </a:extLst>
          </p:cNvPr>
          <p:cNvSpPr/>
          <p:nvPr/>
        </p:nvSpPr>
        <p:spPr>
          <a:xfrm>
            <a:off x="9001380" y="3117815"/>
            <a:ext cx="1348510" cy="1846188"/>
          </a:xfrm>
          <a:prstGeom prst="flowChartMagneticDisk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04AE52-2E9F-4977-B004-865B29E20295}"/>
              </a:ext>
            </a:extLst>
          </p:cNvPr>
          <p:cNvSpPr txBox="1"/>
          <p:nvPr/>
        </p:nvSpPr>
        <p:spPr>
          <a:xfrm>
            <a:off x="9179345" y="391635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Storage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6660E38-AB7A-4114-AF65-E35A23DA7C0E}"/>
              </a:ext>
            </a:extLst>
          </p:cNvPr>
          <p:cNvCxnSpPr>
            <a:cxnSpLocks/>
          </p:cNvCxnSpPr>
          <p:nvPr/>
        </p:nvCxnSpPr>
        <p:spPr>
          <a:xfrm>
            <a:off x="6095996" y="2385833"/>
            <a:ext cx="6551" cy="2052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C4C0363-5148-422E-9CCF-1C27B08F6289}"/>
              </a:ext>
            </a:extLst>
          </p:cNvPr>
          <p:cNvCxnSpPr>
            <a:cxnSpLocks/>
            <a:stCxn id="18" idx="4"/>
            <a:endCxn id="14" idx="0"/>
          </p:cNvCxnSpPr>
          <p:nvPr/>
        </p:nvCxnSpPr>
        <p:spPr>
          <a:xfrm>
            <a:off x="6095995" y="5729889"/>
            <a:ext cx="1" cy="1464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785A891-C5F6-4C15-A523-2EFC65026686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6107227" y="4897591"/>
            <a:ext cx="0" cy="2265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5283752-9F8F-453F-A976-A0CE8A01BF16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6096000" y="4040909"/>
            <a:ext cx="6547" cy="2451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ACAF0D4-E061-4250-8967-A957422DC7D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095995" y="3202993"/>
            <a:ext cx="0" cy="2298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79A7521-4DF5-447B-9046-3BBF9B263D4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169403" y="3734955"/>
            <a:ext cx="183197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495E3BC-A20A-491F-89EB-54DB07D7883E}"/>
              </a:ext>
            </a:extLst>
          </p:cNvPr>
          <p:cNvCxnSpPr>
            <a:cxnSpLocks/>
          </p:cNvCxnSpPr>
          <p:nvPr/>
        </p:nvCxnSpPr>
        <p:spPr>
          <a:xfrm>
            <a:off x="7655086" y="4597209"/>
            <a:ext cx="1346294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Flowchart: Alternate Process 2">
            <a:extLst>
              <a:ext uri="{FF2B5EF4-FFF2-40B4-BE49-F238E27FC236}">
                <a16:creationId xmlns:a16="http://schemas.microsoft.com/office/drawing/2014/main" id="{1C4EA9D0-FF7D-46DA-8283-21452EEB3BF4}"/>
              </a:ext>
            </a:extLst>
          </p:cNvPr>
          <p:cNvSpPr/>
          <p:nvPr/>
        </p:nvSpPr>
        <p:spPr>
          <a:xfrm>
            <a:off x="5551048" y="1965094"/>
            <a:ext cx="1089895" cy="381217"/>
          </a:xfrm>
          <a:prstGeom prst="flowChartAlternateProcess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921BE-AA0D-402B-97DC-8B8A7A0AE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622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5AA84-7181-446B-8E0D-3047A3490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90DCA-CCE6-427E-870F-8F226EEE6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433944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Abstract</a:t>
            </a:r>
          </a:p>
          <a:p>
            <a:r>
              <a:rPr lang="en-US" dirty="0"/>
              <a:t>Objectives</a:t>
            </a:r>
          </a:p>
          <a:p>
            <a:r>
              <a:rPr lang="en-US" dirty="0"/>
              <a:t>Scope of Thesis</a:t>
            </a:r>
          </a:p>
          <a:p>
            <a:r>
              <a:rPr lang="en-US" dirty="0"/>
              <a:t>Field Background</a:t>
            </a:r>
          </a:p>
          <a:p>
            <a:r>
              <a:rPr lang="en-US" dirty="0"/>
              <a:t>System Design</a:t>
            </a:r>
          </a:p>
          <a:p>
            <a:r>
              <a:rPr lang="en-US" dirty="0"/>
              <a:t>Expected Output</a:t>
            </a:r>
          </a:p>
          <a:p>
            <a:r>
              <a:rPr lang="en-US" dirty="0"/>
              <a:t>Future work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B88C7C-136F-4B62-B74A-7863D870E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785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58CFE-9C6D-4514-A426-7756799B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Tools &amp;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AF3A1-48D1-4B6B-8DBC-E872C662B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Request (Standard Library)</a:t>
            </a:r>
          </a:p>
          <a:p>
            <a:r>
              <a:rPr lang="en-US" dirty="0" err="1"/>
              <a:t>Scrapy</a:t>
            </a:r>
            <a:r>
              <a:rPr lang="en-US" dirty="0"/>
              <a:t> Framework</a:t>
            </a:r>
          </a:p>
          <a:p>
            <a:r>
              <a:rPr lang="en-US" dirty="0"/>
              <a:t>Beautiful  Soup (Version 4)</a:t>
            </a:r>
          </a:p>
          <a:p>
            <a:r>
              <a:rPr lang="en-US" dirty="0"/>
              <a:t>Selenium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4A111-B3C6-457B-980A-F8F9E4120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526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156A4-035F-4007-89C6-8DBCAB33D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244" y="269422"/>
            <a:ext cx="7958331" cy="1077229"/>
          </a:xfrm>
        </p:spPr>
        <p:txBody>
          <a:bodyPr/>
          <a:lstStyle/>
          <a:p>
            <a:pPr algn="ctr"/>
            <a:r>
              <a:rPr lang="en-US" dirty="0"/>
              <a:t>User Input Limitations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8AB0598-A8FC-4239-9B8F-49FB01BC94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5026067"/>
              </p:ext>
            </p:extLst>
          </p:nvPr>
        </p:nvGraphicFramePr>
        <p:xfrm>
          <a:off x="1646527" y="1430337"/>
          <a:ext cx="7796212" cy="5158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7749276-8CA9-4832-899F-1F6F72512D34}"/>
              </a:ext>
            </a:extLst>
          </p:cNvPr>
          <p:cNvSpPr txBox="1"/>
          <p:nvPr/>
        </p:nvSpPr>
        <p:spPr>
          <a:xfrm>
            <a:off x="8528339" y="3449257"/>
            <a:ext cx="250164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Available format!</a:t>
            </a:r>
          </a:p>
          <a:p>
            <a:r>
              <a:rPr lang="en-US" dirty="0"/>
              <a:t>S+B</a:t>
            </a:r>
          </a:p>
          <a:p>
            <a:r>
              <a:rPr lang="en-US" dirty="0"/>
              <a:t>S+P</a:t>
            </a:r>
          </a:p>
          <a:p>
            <a:endParaRPr lang="en-US" dirty="0"/>
          </a:p>
          <a:p>
            <a:r>
              <a:rPr lang="en-US" dirty="0"/>
              <a:t>B+S</a:t>
            </a:r>
          </a:p>
          <a:p>
            <a:r>
              <a:rPr lang="en-US" dirty="0"/>
              <a:t>B+P</a:t>
            </a:r>
          </a:p>
          <a:p>
            <a:endParaRPr lang="en-US" dirty="0"/>
          </a:p>
          <a:p>
            <a:r>
              <a:rPr lang="en-US" dirty="0"/>
              <a:t>P+S</a:t>
            </a:r>
          </a:p>
          <a:p>
            <a:r>
              <a:rPr lang="en-US" dirty="0"/>
              <a:t>P+B</a:t>
            </a:r>
          </a:p>
          <a:p>
            <a:endParaRPr lang="en-US" dirty="0"/>
          </a:p>
          <a:p>
            <a:r>
              <a:rPr lang="en-US" dirty="0"/>
              <a:t>B+S+P is not available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72F8BA-4CB7-4017-B65F-764566009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039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F3378-9CB8-4D19-8475-669EBA326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Expected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30E48-F728-454B-9D56-67DA2853B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system will be a website or a GUI tool.</a:t>
            </a:r>
          </a:p>
          <a:p>
            <a:r>
              <a:rPr lang="en-US" dirty="0"/>
              <a:t>The result will show that where and how the desire product is located.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D65D-CA61-4B2C-86A6-4417F85AF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632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9715A-9561-444C-A278-86CE41FED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Expected Output (Cont’d)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F9A307-06EE-41A6-8104-FC55AC829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3363" y="2430333"/>
            <a:ext cx="7796211" cy="324193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C9B013-DBB2-4667-B029-BCD3A6CE5F9F}"/>
              </a:ext>
            </a:extLst>
          </p:cNvPr>
          <p:cNvSpPr txBox="1"/>
          <p:nvPr/>
        </p:nvSpPr>
        <p:spPr>
          <a:xfrm>
            <a:off x="5013540" y="5672267"/>
            <a:ext cx="3315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expected output (Draft)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F4820A-A5D4-476D-8ED7-52FCD0784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891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B7324-FFC5-4B10-84DF-59C61DBF4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E8FC7-C300-4093-B49B-775C6861B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 website or tool (70% complete)</a:t>
            </a:r>
          </a:p>
          <a:p>
            <a:r>
              <a:rPr lang="en-US" dirty="0"/>
              <a:t>Crawling the desired product (50% complete)</a:t>
            </a:r>
          </a:p>
          <a:p>
            <a:r>
              <a:rPr lang="en-US" dirty="0"/>
              <a:t>Scraping the required information about product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413C5-BA5B-4EE2-B633-30CA63F1F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048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2449E-70F7-4A71-AE8E-EEBC42CAE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BA55C-99EA-4D5C-8948-70A0ACCE2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system will give to much knowledge about web scraping and web crawlers.</a:t>
            </a:r>
          </a:p>
          <a:p>
            <a:r>
              <a:rPr lang="en-US" dirty="0"/>
              <a:t>The user can get the information about the suitable product.</a:t>
            </a:r>
          </a:p>
          <a:p>
            <a:r>
              <a:rPr lang="en-US" dirty="0"/>
              <a:t>By studying this system, you will get knowledge about that there are so many applicable use cases with Web Scraping.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4C1DB-ADE8-47A7-9005-5532D044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598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AE0AB-041F-48A4-BEE4-1F6D93E7F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2890385"/>
            <a:ext cx="8883675" cy="1487651"/>
          </a:xfrm>
        </p:spPr>
        <p:txBody>
          <a:bodyPr/>
          <a:lstStyle/>
          <a:p>
            <a:pPr algn="ctr"/>
            <a:r>
              <a:rPr lang="en-US" dirty="0"/>
              <a:t>Thank you for your discussion and attention!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5A9A64-FBDE-44C4-8E7F-590D6A7A5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215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5BB76-1F52-4560-B717-6C8EEDCB2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7BC3D-21F1-42C9-B66A-4663F7DFE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430086"/>
            <a:ext cx="7796540" cy="472133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Web scraping is an automated tool for finding and extracting data from on-line sources. </a:t>
            </a:r>
          </a:p>
          <a:p>
            <a:r>
              <a:rPr lang="en-US" dirty="0"/>
              <a:t>Web scraping is also referred to as automated data collection, web extracting, web crawling, or web content mining.</a:t>
            </a:r>
          </a:p>
          <a:p>
            <a:r>
              <a:rPr lang="en-US" dirty="0"/>
              <a:t>Web scrapers can go places that traditional search engines cannot. </a:t>
            </a:r>
          </a:p>
          <a:p>
            <a:r>
              <a:rPr lang="en-US" dirty="0"/>
              <a:t>Web scraping commonly used in price comparison, president election, brand promoting and miscellaneous purposes.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5EF96-5F9D-4BD8-B746-C2FE60EAF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549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3DB8F-0CD4-402A-88ED-662DED606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E1516-9E47-418C-9014-AC0801F9D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proposed system is aimed to help people in </a:t>
            </a:r>
            <a:r>
              <a:rPr lang="en-US" b="1" dirty="0"/>
              <a:t>finding their products.</a:t>
            </a:r>
          </a:p>
          <a:p>
            <a:pPr algn="just"/>
            <a:r>
              <a:rPr lang="en-US" dirty="0"/>
              <a:t>This system is to develop web agent for people to choose which products they should buy.</a:t>
            </a:r>
          </a:p>
          <a:p>
            <a:pPr algn="just"/>
            <a:r>
              <a:rPr lang="en-US" dirty="0"/>
              <a:t>The system will take user input about product and send crawlers to get information about products across the web resources.</a:t>
            </a:r>
          </a:p>
          <a:p>
            <a:pPr algn="just"/>
            <a:r>
              <a:rPr lang="en-US" dirty="0"/>
              <a:t>Then, extract the matched data, store, organized and show it.</a:t>
            </a:r>
          </a:p>
          <a:p>
            <a:pPr algn="just"/>
            <a:r>
              <a:rPr lang="en-US" dirty="0"/>
              <a:t>This system will be developed using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Scraping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150C7-FA5B-4DCD-8926-AB144E9AC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399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2B6AA-C6EB-4C22-9102-F75B43E87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C8076-D33E-4B2B-8DEB-0E74356B6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develop simple web scraping tool</a:t>
            </a:r>
          </a:p>
          <a:p>
            <a:r>
              <a:rPr lang="en-US" dirty="0"/>
              <a:t>To understand how a crawler; bot works</a:t>
            </a:r>
          </a:p>
          <a:p>
            <a:r>
              <a:rPr lang="en-US" dirty="0"/>
              <a:t>To know web scraping use cases and applied areas</a:t>
            </a:r>
          </a:p>
          <a:p>
            <a:r>
              <a:rPr lang="en-US" dirty="0"/>
              <a:t>To study how search engine works</a:t>
            </a:r>
          </a:p>
          <a:p>
            <a:r>
              <a:rPr lang="en-US" dirty="0"/>
              <a:t>To collect data for web mining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E6B7C-DC22-4A9B-90E2-86B77338F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863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546DB-EA1F-4EB0-ABE2-0F51F782C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Scope of 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688DD-C5FE-45EA-80F0-D513CF26F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703" y="1430086"/>
            <a:ext cx="7796540" cy="3997828"/>
          </a:xfrm>
        </p:spPr>
        <p:txBody>
          <a:bodyPr/>
          <a:lstStyle/>
          <a:p>
            <a:r>
              <a:rPr lang="en-US" dirty="0"/>
              <a:t>This system is limited with maximum of 3 websites for crawling.</a:t>
            </a:r>
          </a:p>
          <a:p>
            <a:r>
              <a:rPr lang="en-US" dirty="0"/>
              <a:t>Frequently changed layout of website will not be processed.</a:t>
            </a:r>
          </a:p>
          <a:p>
            <a:r>
              <a:rPr lang="en-US" dirty="0"/>
              <a:t>The working product is only specific one. (Example., Laptops)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30A78A-7A4D-4165-863F-3CCF69DE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421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1A4CB-4EAB-44FE-9417-EA6EB0E78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Field Backgrounds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A5221-3A77-4B13-B3E5-223508A65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703" y="2578013"/>
            <a:ext cx="7796540" cy="399782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Web Scraping is also known as Web data mining or web harvesting.</a:t>
            </a:r>
          </a:p>
          <a:p>
            <a:r>
              <a:rPr lang="en-US" dirty="0"/>
              <a:t>Process of building a bot which can parse, extract, download and organize useful information from the web automatically.</a:t>
            </a:r>
          </a:p>
          <a:p>
            <a:r>
              <a:rPr lang="en-US" dirty="0"/>
              <a:t>In a nutshell, web scraping is the process of extracting data from websites. </a:t>
            </a:r>
          </a:p>
          <a:p>
            <a:r>
              <a:rPr lang="en-US" dirty="0"/>
              <a:t>All the job is carried out by a piece of code which is the combination of a “crawler” and “scraper”.</a:t>
            </a:r>
          </a:p>
          <a:p>
            <a:r>
              <a:rPr lang="en-US" dirty="0"/>
              <a:t>First, it sends a “GET” query to a specific website. </a:t>
            </a:r>
          </a:p>
          <a:p>
            <a:r>
              <a:rPr lang="en-US" dirty="0"/>
              <a:t>Then, it parses an HTML document based on the received result. </a:t>
            </a:r>
          </a:p>
          <a:p>
            <a:r>
              <a:rPr lang="en-US" dirty="0"/>
              <a:t>After it’s done, the scraper searches for the data you need within the document, and, finally, converts it into the specified format.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D38C9-46BE-4FD0-9FA0-6117F6543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864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823F7-19D9-42A4-ABED-1CC0DF4D7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Field Backgrounds (Cont’d)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80D5A0-D9CC-409C-AB5F-A16F6153E1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3822" y="1885285"/>
            <a:ext cx="5914301" cy="4140011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AD476F-E4F3-497D-A897-748B5E5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544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455FCED7-BFAA-48E1-B865-C96DF5EFE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Crawlers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4963D6-2B91-4505-ACCA-F451028FD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1600" dirty="0"/>
              <a:t>The major search engines on the Web all have such a program, which is also known as a "spider" or a "bot." </a:t>
            </a:r>
          </a:p>
          <a:p>
            <a:pPr algn="just"/>
            <a:r>
              <a:rPr lang="en-US" sz="1600" dirty="0"/>
              <a:t>Crawlers consume resources on visited systems and often visit sites </a:t>
            </a:r>
            <a:r>
              <a:rPr lang="en-US" sz="1600" b="1" dirty="0"/>
              <a:t>without approval</a:t>
            </a:r>
            <a:r>
              <a:rPr lang="en-US" sz="1600" dirty="0"/>
              <a:t>.</a:t>
            </a:r>
          </a:p>
          <a:p>
            <a:pPr algn="just"/>
            <a:r>
              <a:rPr lang="en-US" sz="1600" dirty="0"/>
              <a:t>A crawler is a program that visits Web sites and reads their pages and other information in order to create entries for a search index. </a:t>
            </a:r>
          </a:p>
          <a:p>
            <a:pPr algn="just"/>
            <a:r>
              <a:rPr lang="en-US" sz="1600" dirty="0"/>
              <a:t>Crawlers are typically programmed to visit sites that have been submitted by their owners as new or updated. </a:t>
            </a:r>
          </a:p>
          <a:p>
            <a:pPr algn="just"/>
            <a:r>
              <a:rPr lang="en-US" sz="1600" dirty="0"/>
              <a:t>Entire sites or specific pages can be selectively visited and indexed. </a:t>
            </a:r>
          </a:p>
          <a:p>
            <a:pPr algn="just"/>
            <a:r>
              <a:rPr lang="en-US" sz="1600" dirty="0"/>
              <a:t>Crawlers apparently gained the name because they crawl through a site a page at a time, following the links to other pages on the site until all pages have been read.</a:t>
            </a:r>
          </a:p>
          <a:p>
            <a:pPr algn="just"/>
            <a:endParaRPr lang="en-US" sz="16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9D0251C-1E14-4679-804B-C40EA770C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8689" y="0"/>
            <a:ext cx="773311" cy="5588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DADB0A-1BD4-49E9-A6D3-A71B43F89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8290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2840</TotalTime>
  <Words>836</Words>
  <Application>Microsoft Office PowerPoint</Application>
  <PresentationFormat>Widescreen</PresentationFormat>
  <Paragraphs>159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MS Shell Dlg 2</vt:lpstr>
      <vt:lpstr>Times New Roman</vt:lpstr>
      <vt:lpstr>Wingdings</vt:lpstr>
      <vt:lpstr>Wingdings 3</vt:lpstr>
      <vt:lpstr>Madison</vt:lpstr>
      <vt:lpstr>Mini-Web Agent for Choosing the Right Products</vt:lpstr>
      <vt:lpstr>Outline</vt:lpstr>
      <vt:lpstr>Introduction</vt:lpstr>
      <vt:lpstr>Abstract</vt:lpstr>
      <vt:lpstr>Objectives</vt:lpstr>
      <vt:lpstr>Scope of Thesis</vt:lpstr>
      <vt:lpstr>Field Backgrounds</vt:lpstr>
      <vt:lpstr>Field Backgrounds (Cont’d)</vt:lpstr>
      <vt:lpstr>Web Crawlers</vt:lpstr>
      <vt:lpstr>Sample Python program for Link Finding</vt:lpstr>
      <vt:lpstr>High-level architecture of a standard Web crawler</vt:lpstr>
      <vt:lpstr>How Web Scraping working structure</vt:lpstr>
      <vt:lpstr>How HTML is assumed as tree structure</vt:lpstr>
      <vt:lpstr>How Web Scraping works </vt:lpstr>
      <vt:lpstr>Simple Python Application for HTML Parsing</vt:lpstr>
      <vt:lpstr>Advantages of Web Scraping</vt:lpstr>
      <vt:lpstr>Limitations &amp; Awareness</vt:lpstr>
      <vt:lpstr>System Design</vt:lpstr>
      <vt:lpstr>System Flow</vt:lpstr>
      <vt:lpstr>Tools &amp; Framework</vt:lpstr>
      <vt:lpstr>User Input Limitations</vt:lpstr>
      <vt:lpstr>Expected Output</vt:lpstr>
      <vt:lpstr>Expected Output (Cont’d)</vt:lpstr>
      <vt:lpstr>Future Work</vt:lpstr>
      <vt:lpstr>Conclusion</vt:lpstr>
      <vt:lpstr>Thank you for your discussion and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Mini-Web Ag</dc:title>
  <dc:creator>Thaw De Zin</dc:creator>
  <cp:lastModifiedBy>Thaw De Zin</cp:lastModifiedBy>
  <cp:revision>62</cp:revision>
  <dcterms:created xsi:type="dcterms:W3CDTF">2019-01-25T07:00:19Z</dcterms:created>
  <dcterms:modified xsi:type="dcterms:W3CDTF">2019-07-04T17:31:05Z</dcterms:modified>
</cp:coreProperties>
</file>