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4401" y="3022894"/>
            <a:ext cx="8379196" cy="2580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DAAE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872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AAE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872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10-Jun-21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20558" y="2699967"/>
            <a:ext cx="7093584" cy="7581900"/>
          </a:xfrm>
          <a:custGeom>
            <a:avLst/>
            <a:gdLst/>
            <a:ahLst/>
            <a:cxnLst/>
            <a:rect l="l" t="t" r="r" b="b"/>
            <a:pathLst>
              <a:path w="7093584" h="7581900">
                <a:moveTo>
                  <a:pt x="4015117" y="12699"/>
                </a:moveTo>
                <a:lnTo>
                  <a:pt x="3182096" y="12699"/>
                </a:lnTo>
                <a:lnTo>
                  <a:pt x="3245363" y="0"/>
                </a:lnTo>
                <a:lnTo>
                  <a:pt x="3959337" y="0"/>
                </a:lnTo>
                <a:lnTo>
                  <a:pt x="4015117" y="12699"/>
                </a:lnTo>
                <a:close/>
              </a:path>
              <a:path w="7093584" h="7581900">
                <a:moveTo>
                  <a:pt x="4179077" y="25399"/>
                </a:moveTo>
                <a:lnTo>
                  <a:pt x="2988764" y="25399"/>
                </a:lnTo>
                <a:lnTo>
                  <a:pt x="3053799" y="12699"/>
                </a:lnTo>
                <a:lnTo>
                  <a:pt x="4124985" y="12699"/>
                </a:lnTo>
                <a:lnTo>
                  <a:pt x="4179077" y="25399"/>
                </a:lnTo>
                <a:close/>
              </a:path>
              <a:path w="7093584" h="7581900">
                <a:moveTo>
                  <a:pt x="4285586" y="38099"/>
                </a:moveTo>
                <a:lnTo>
                  <a:pt x="2881067" y="38099"/>
                </a:lnTo>
                <a:lnTo>
                  <a:pt x="2923137" y="25399"/>
                </a:lnTo>
                <a:lnTo>
                  <a:pt x="4232610" y="25399"/>
                </a:lnTo>
                <a:lnTo>
                  <a:pt x="4285586" y="38099"/>
                </a:lnTo>
                <a:close/>
              </a:path>
              <a:path w="7093584" h="7581900">
                <a:moveTo>
                  <a:pt x="4441183" y="63499"/>
                </a:moveTo>
                <a:lnTo>
                  <a:pt x="2753839" y="63499"/>
                </a:lnTo>
                <a:lnTo>
                  <a:pt x="2838803" y="38099"/>
                </a:lnTo>
                <a:lnTo>
                  <a:pt x="4338005" y="38099"/>
                </a:lnTo>
                <a:lnTo>
                  <a:pt x="4441183" y="63499"/>
                </a:lnTo>
                <a:close/>
              </a:path>
              <a:path w="7093584" h="7581900">
                <a:moveTo>
                  <a:pt x="6551802" y="7581899"/>
                </a:moveTo>
                <a:lnTo>
                  <a:pt x="2052828" y="7581899"/>
                </a:lnTo>
                <a:lnTo>
                  <a:pt x="1916529" y="7505699"/>
                </a:lnTo>
                <a:lnTo>
                  <a:pt x="1871673" y="7492999"/>
                </a:lnTo>
                <a:lnTo>
                  <a:pt x="1695382" y="7391399"/>
                </a:lnTo>
                <a:lnTo>
                  <a:pt x="1652137" y="7378699"/>
                </a:lnTo>
                <a:lnTo>
                  <a:pt x="1524530" y="7302499"/>
                </a:lnTo>
                <a:lnTo>
                  <a:pt x="1400305" y="7226299"/>
                </a:lnTo>
                <a:lnTo>
                  <a:pt x="1279707" y="7150099"/>
                </a:lnTo>
                <a:lnTo>
                  <a:pt x="1201442" y="7099299"/>
                </a:lnTo>
                <a:lnTo>
                  <a:pt x="1124967" y="7048499"/>
                </a:lnTo>
                <a:lnTo>
                  <a:pt x="1087425" y="7010399"/>
                </a:lnTo>
                <a:lnTo>
                  <a:pt x="1013772" y="6959599"/>
                </a:lnTo>
                <a:lnTo>
                  <a:pt x="942090" y="6908799"/>
                </a:lnTo>
                <a:lnTo>
                  <a:pt x="907011" y="6870699"/>
                </a:lnTo>
                <a:lnTo>
                  <a:pt x="872452" y="6845299"/>
                </a:lnTo>
                <a:lnTo>
                  <a:pt x="838421" y="6819899"/>
                </a:lnTo>
                <a:lnTo>
                  <a:pt x="804927" y="6794499"/>
                </a:lnTo>
                <a:lnTo>
                  <a:pt x="771981" y="6756399"/>
                </a:lnTo>
                <a:lnTo>
                  <a:pt x="739590" y="6730999"/>
                </a:lnTo>
                <a:lnTo>
                  <a:pt x="707764" y="6705599"/>
                </a:lnTo>
                <a:lnTo>
                  <a:pt x="676511" y="6680199"/>
                </a:lnTo>
                <a:lnTo>
                  <a:pt x="645841" y="6642099"/>
                </a:lnTo>
                <a:lnTo>
                  <a:pt x="615763" y="6616699"/>
                </a:lnTo>
                <a:lnTo>
                  <a:pt x="586285" y="6591299"/>
                </a:lnTo>
                <a:lnTo>
                  <a:pt x="557417" y="6553199"/>
                </a:lnTo>
                <a:lnTo>
                  <a:pt x="529167" y="6527799"/>
                </a:lnTo>
                <a:lnTo>
                  <a:pt x="501545" y="6489699"/>
                </a:lnTo>
                <a:lnTo>
                  <a:pt x="474559" y="6464299"/>
                </a:lnTo>
                <a:lnTo>
                  <a:pt x="448219" y="6438899"/>
                </a:lnTo>
                <a:lnTo>
                  <a:pt x="422534" y="6400799"/>
                </a:lnTo>
                <a:lnTo>
                  <a:pt x="397512" y="6375399"/>
                </a:lnTo>
                <a:lnTo>
                  <a:pt x="373163" y="6337299"/>
                </a:lnTo>
                <a:lnTo>
                  <a:pt x="349495" y="6311899"/>
                </a:lnTo>
                <a:lnTo>
                  <a:pt x="326517" y="6273799"/>
                </a:lnTo>
                <a:lnTo>
                  <a:pt x="304239" y="6248399"/>
                </a:lnTo>
                <a:lnTo>
                  <a:pt x="282670" y="6210299"/>
                </a:lnTo>
                <a:lnTo>
                  <a:pt x="261818" y="6184899"/>
                </a:lnTo>
                <a:lnTo>
                  <a:pt x="241692" y="6146799"/>
                </a:lnTo>
                <a:lnTo>
                  <a:pt x="222302" y="6121399"/>
                </a:lnTo>
                <a:lnTo>
                  <a:pt x="203656" y="6083299"/>
                </a:lnTo>
                <a:lnTo>
                  <a:pt x="185764" y="6057899"/>
                </a:lnTo>
                <a:lnTo>
                  <a:pt x="168634" y="6019799"/>
                </a:lnTo>
                <a:lnTo>
                  <a:pt x="152276" y="5994399"/>
                </a:lnTo>
                <a:lnTo>
                  <a:pt x="136698" y="5956299"/>
                </a:lnTo>
                <a:lnTo>
                  <a:pt x="121909" y="5918199"/>
                </a:lnTo>
                <a:lnTo>
                  <a:pt x="107919" y="5892799"/>
                </a:lnTo>
                <a:lnTo>
                  <a:pt x="94736" y="5854699"/>
                </a:lnTo>
                <a:lnTo>
                  <a:pt x="82369" y="5829299"/>
                </a:lnTo>
                <a:lnTo>
                  <a:pt x="70827" y="5791199"/>
                </a:lnTo>
                <a:lnTo>
                  <a:pt x="60120" y="5753099"/>
                </a:lnTo>
                <a:lnTo>
                  <a:pt x="50257" y="5727699"/>
                </a:lnTo>
                <a:lnTo>
                  <a:pt x="41245" y="5689599"/>
                </a:lnTo>
                <a:lnTo>
                  <a:pt x="33095" y="5651499"/>
                </a:lnTo>
                <a:lnTo>
                  <a:pt x="25815" y="5626099"/>
                </a:lnTo>
                <a:lnTo>
                  <a:pt x="19415" y="5587999"/>
                </a:lnTo>
                <a:lnTo>
                  <a:pt x="13902" y="5562599"/>
                </a:lnTo>
                <a:lnTo>
                  <a:pt x="9287" y="5524499"/>
                </a:lnTo>
                <a:lnTo>
                  <a:pt x="5578" y="5486399"/>
                </a:lnTo>
                <a:lnTo>
                  <a:pt x="2785" y="5460999"/>
                </a:lnTo>
                <a:lnTo>
                  <a:pt x="915" y="5422899"/>
                </a:lnTo>
                <a:lnTo>
                  <a:pt x="0" y="5384799"/>
                </a:lnTo>
                <a:lnTo>
                  <a:pt x="382" y="5346699"/>
                </a:lnTo>
                <a:lnTo>
                  <a:pt x="2043" y="5308599"/>
                </a:lnTo>
                <a:lnTo>
                  <a:pt x="4965" y="5270499"/>
                </a:lnTo>
                <a:lnTo>
                  <a:pt x="9130" y="5245099"/>
                </a:lnTo>
                <a:lnTo>
                  <a:pt x="14519" y="5206999"/>
                </a:lnTo>
                <a:lnTo>
                  <a:pt x="21113" y="5181599"/>
                </a:lnTo>
                <a:lnTo>
                  <a:pt x="28894" y="5143499"/>
                </a:lnTo>
                <a:lnTo>
                  <a:pt x="37845" y="5118099"/>
                </a:lnTo>
                <a:lnTo>
                  <a:pt x="47945" y="5079999"/>
                </a:lnTo>
                <a:lnTo>
                  <a:pt x="71523" y="5029199"/>
                </a:lnTo>
                <a:lnTo>
                  <a:pt x="99481" y="4978399"/>
                </a:lnTo>
                <a:lnTo>
                  <a:pt x="115056" y="4940299"/>
                </a:lnTo>
                <a:lnTo>
                  <a:pt x="131670" y="4927599"/>
                </a:lnTo>
                <a:lnTo>
                  <a:pt x="149306" y="4902199"/>
                </a:lnTo>
                <a:lnTo>
                  <a:pt x="167945" y="4876799"/>
                </a:lnTo>
                <a:lnTo>
                  <a:pt x="187568" y="4851399"/>
                </a:lnTo>
                <a:lnTo>
                  <a:pt x="208157" y="4825999"/>
                </a:lnTo>
                <a:lnTo>
                  <a:pt x="229693" y="4800599"/>
                </a:lnTo>
                <a:lnTo>
                  <a:pt x="252158" y="4787899"/>
                </a:lnTo>
                <a:lnTo>
                  <a:pt x="275534" y="4762499"/>
                </a:lnTo>
                <a:lnTo>
                  <a:pt x="299802" y="4749799"/>
                </a:lnTo>
                <a:lnTo>
                  <a:pt x="324943" y="4724399"/>
                </a:lnTo>
                <a:lnTo>
                  <a:pt x="350940" y="4711699"/>
                </a:lnTo>
                <a:lnTo>
                  <a:pt x="377773" y="4686299"/>
                </a:lnTo>
                <a:lnTo>
                  <a:pt x="405425" y="4673599"/>
                </a:lnTo>
                <a:lnTo>
                  <a:pt x="433877" y="4660899"/>
                </a:lnTo>
                <a:lnTo>
                  <a:pt x="463110" y="4635499"/>
                </a:lnTo>
                <a:lnTo>
                  <a:pt x="555314" y="4597399"/>
                </a:lnTo>
                <a:lnTo>
                  <a:pt x="620352" y="4571999"/>
                </a:lnTo>
                <a:lnTo>
                  <a:pt x="688074" y="4546599"/>
                </a:lnTo>
                <a:lnTo>
                  <a:pt x="794365" y="4508499"/>
                </a:lnTo>
                <a:lnTo>
                  <a:pt x="905864" y="4470399"/>
                </a:lnTo>
                <a:lnTo>
                  <a:pt x="944101" y="4470399"/>
                </a:lnTo>
                <a:lnTo>
                  <a:pt x="1022072" y="4444999"/>
                </a:lnTo>
                <a:lnTo>
                  <a:pt x="1061768" y="4444999"/>
                </a:lnTo>
                <a:lnTo>
                  <a:pt x="1142492" y="4419599"/>
                </a:lnTo>
                <a:lnTo>
                  <a:pt x="1183482" y="4419599"/>
                </a:lnTo>
                <a:lnTo>
                  <a:pt x="1224866" y="4406899"/>
                </a:lnTo>
                <a:lnTo>
                  <a:pt x="1266626" y="4406899"/>
                </a:lnTo>
                <a:lnTo>
                  <a:pt x="1308743" y="4394199"/>
                </a:lnTo>
                <a:lnTo>
                  <a:pt x="1351199" y="4394199"/>
                </a:lnTo>
                <a:lnTo>
                  <a:pt x="1393976" y="4381499"/>
                </a:lnTo>
                <a:lnTo>
                  <a:pt x="1480416" y="4381499"/>
                </a:lnTo>
                <a:lnTo>
                  <a:pt x="1524044" y="4368799"/>
                </a:lnTo>
                <a:lnTo>
                  <a:pt x="1567918" y="4368799"/>
                </a:lnTo>
                <a:lnTo>
                  <a:pt x="1612020" y="4356099"/>
                </a:lnTo>
                <a:lnTo>
                  <a:pt x="1700836" y="4356099"/>
                </a:lnTo>
                <a:lnTo>
                  <a:pt x="1745512" y="4343399"/>
                </a:lnTo>
                <a:lnTo>
                  <a:pt x="1880394" y="4343399"/>
                </a:lnTo>
                <a:lnTo>
                  <a:pt x="1925578" y="4330699"/>
                </a:lnTo>
                <a:lnTo>
                  <a:pt x="2061540" y="4330699"/>
                </a:lnTo>
                <a:lnTo>
                  <a:pt x="2106936" y="4317999"/>
                </a:lnTo>
                <a:lnTo>
                  <a:pt x="2243092" y="4317999"/>
                </a:lnTo>
                <a:lnTo>
                  <a:pt x="2468806" y="4305299"/>
                </a:lnTo>
                <a:lnTo>
                  <a:pt x="2513601" y="4292599"/>
                </a:lnTo>
                <a:lnTo>
                  <a:pt x="2691007" y="4292599"/>
                </a:lnTo>
                <a:lnTo>
                  <a:pt x="2734823" y="4279899"/>
                </a:lnTo>
                <a:lnTo>
                  <a:pt x="2864689" y="4279899"/>
                </a:lnTo>
                <a:lnTo>
                  <a:pt x="2907389" y="4267199"/>
                </a:lnTo>
                <a:lnTo>
                  <a:pt x="2991796" y="4267199"/>
                </a:lnTo>
                <a:lnTo>
                  <a:pt x="3033466" y="4254499"/>
                </a:lnTo>
                <a:lnTo>
                  <a:pt x="3115647" y="4254499"/>
                </a:lnTo>
                <a:lnTo>
                  <a:pt x="3156121" y="4241799"/>
                </a:lnTo>
                <a:lnTo>
                  <a:pt x="3235744" y="4241799"/>
                </a:lnTo>
                <a:lnTo>
                  <a:pt x="3274856" y="4229099"/>
                </a:lnTo>
                <a:lnTo>
                  <a:pt x="3313477" y="4229099"/>
                </a:lnTo>
                <a:lnTo>
                  <a:pt x="3351588" y="4216399"/>
                </a:lnTo>
                <a:lnTo>
                  <a:pt x="3389172" y="4216399"/>
                </a:lnTo>
                <a:lnTo>
                  <a:pt x="3426210" y="4203699"/>
                </a:lnTo>
                <a:lnTo>
                  <a:pt x="3462683" y="4203699"/>
                </a:lnTo>
                <a:lnTo>
                  <a:pt x="3498573" y="4190999"/>
                </a:lnTo>
                <a:lnTo>
                  <a:pt x="3533861" y="4190999"/>
                </a:lnTo>
                <a:lnTo>
                  <a:pt x="3568529" y="4178299"/>
                </a:lnTo>
                <a:lnTo>
                  <a:pt x="3602559" y="4178299"/>
                </a:lnTo>
                <a:lnTo>
                  <a:pt x="3668630" y="4152899"/>
                </a:lnTo>
                <a:lnTo>
                  <a:pt x="3700634" y="4152899"/>
                </a:lnTo>
                <a:lnTo>
                  <a:pt x="3762487" y="4127499"/>
                </a:lnTo>
                <a:lnTo>
                  <a:pt x="3792299" y="4114799"/>
                </a:lnTo>
                <a:lnTo>
                  <a:pt x="3821343" y="4102099"/>
                </a:lnTo>
                <a:lnTo>
                  <a:pt x="3849602" y="4102099"/>
                </a:lnTo>
                <a:lnTo>
                  <a:pt x="3903688" y="4076699"/>
                </a:lnTo>
                <a:lnTo>
                  <a:pt x="3954408" y="4051299"/>
                </a:lnTo>
                <a:lnTo>
                  <a:pt x="4001616" y="4025899"/>
                </a:lnTo>
                <a:lnTo>
                  <a:pt x="4023857" y="4000499"/>
                </a:lnTo>
                <a:lnTo>
                  <a:pt x="4045164" y="3987799"/>
                </a:lnTo>
                <a:lnTo>
                  <a:pt x="4065520" y="3975099"/>
                </a:lnTo>
                <a:lnTo>
                  <a:pt x="4084905" y="3962399"/>
                </a:lnTo>
                <a:lnTo>
                  <a:pt x="4103301" y="3949699"/>
                </a:lnTo>
                <a:lnTo>
                  <a:pt x="4120690" y="3924299"/>
                </a:lnTo>
                <a:lnTo>
                  <a:pt x="4137053" y="3911599"/>
                </a:lnTo>
                <a:lnTo>
                  <a:pt x="4152372" y="3886199"/>
                </a:lnTo>
                <a:lnTo>
                  <a:pt x="4166629" y="3873499"/>
                </a:lnTo>
                <a:lnTo>
                  <a:pt x="4179804" y="3848099"/>
                </a:lnTo>
                <a:lnTo>
                  <a:pt x="4191881" y="3835399"/>
                </a:lnTo>
                <a:lnTo>
                  <a:pt x="4202839" y="3809999"/>
                </a:lnTo>
                <a:lnTo>
                  <a:pt x="4212661" y="3784599"/>
                </a:lnTo>
                <a:lnTo>
                  <a:pt x="4221328" y="3771899"/>
                </a:lnTo>
                <a:lnTo>
                  <a:pt x="4230831" y="3733799"/>
                </a:lnTo>
                <a:lnTo>
                  <a:pt x="4238668" y="3708399"/>
                </a:lnTo>
                <a:lnTo>
                  <a:pt x="4244868" y="3682999"/>
                </a:lnTo>
                <a:lnTo>
                  <a:pt x="4249458" y="3657599"/>
                </a:lnTo>
                <a:lnTo>
                  <a:pt x="4252468" y="3632199"/>
                </a:lnTo>
                <a:lnTo>
                  <a:pt x="4253924" y="3606799"/>
                </a:lnTo>
                <a:lnTo>
                  <a:pt x="4253854" y="3581399"/>
                </a:lnTo>
                <a:lnTo>
                  <a:pt x="4252287" y="3555999"/>
                </a:lnTo>
                <a:lnTo>
                  <a:pt x="4249250" y="3543299"/>
                </a:lnTo>
                <a:lnTo>
                  <a:pt x="4244772" y="3517899"/>
                </a:lnTo>
                <a:lnTo>
                  <a:pt x="4238880" y="3492499"/>
                </a:lnTo>
                <a:lnTo>
                  <a:pt x="4231602" y="3467099"/>
                </a:lnTo>
                <a:lnTo>
                  <a:pt x="4222965" y="3454399"/>
                </a:lnTo>
                <a:lnTo>
                  <a:pt x="4212999" y="3428999"/>
                </a:lnTo>
                <a:lnTo>
                  <a:pt x="4201731" y="3416299"/>
                </a:lnTo>
                <a:lnTo>
                  <a:pt x="4189189" y="3390899"/>
                </a:lnTo>
                <a:lnTo>
                  <a:pt x="4175400" y="3378199"/>
                </a:lnTo>
                <a:lnTo>
                  <a:pt x="4160393" y="3365499"/>
                </a:lnTo>
                <a:lnTo>
                  <a:pt x="4144195" y="3340099"/>
                </a:lnTo>
                <a:lnTo>
                  <a:pt x="4126835" y="3327399"/>
                </a:lnTo>
                <a:lnTo>
                  <a:pt x="4108341" y="3314699"/>
                </a:lnTo>
                <a:lnTo>
                  <a:pt x="4088740" y="3301999"/>
                </a:lnTo>
                <a:lnTo>
                  <a:pt x="4068060" y="3276599"/>
                </a:lnTo>
                <a:lnTo>
                  <a:pt x="4023575" y="3251199"/>
                </a:lnTo>
                <a:lnTo>
                  <a:pt x="3975111" y="3225799"/>
                </a:lnTo>
                <a:lnTo>
                  <a:pt x="3922891" y="3200399"/>
                </a:lnTo>
                <a:lnTo>
                  <a:pt x="3867137" y="3174999"/>
                </a:lnTo>
                <a:lnTo>
                  <a:pt x="3808073" y="3149599"/>
                </a:lnTo>
                <a:lnTo>
                  <a:pt x="3745924" y="3124199"/>
                </a:lnTo>
                <a:lnTo>
                  <a:pt x="3713761" y="3124199"/>
                </a:lnTo>
                <a:lnTo>
                  <a:pt x="3647401" y="3098799"/>
                </a:lnTo>
                <a:lnTo>
                  <a:pt x="3578512" y="3073399"/>
                </a:lnTo>
                <a:lnTo>
                  <a:pt x="3543190" y="3073399"/>
                </a:lnTo>
                <a:lnTo>
                  <a:pt x="3396698" y="3022599"/>
                </a:lnTo>
                <a:lnTo>
                  <a:pt x="3358914" y="3022599"/>
                </a:lnTo>
                <a:lnTo>
                  <a:pt x="3243222" y="2984499"/>
                </a:lnTo>
                <a:lnTo>
                  <a:pt x="3124607" y="2959099"/>
                </a:lnTo>
                <a:lnTo>
                  <a:pt x="3044278" y="2933699"/>
                </a:lnTo>
                <a:lnTo>
                  <a:pt x="3003822" y="2933699"/>
                </a:lnTo>
                <a:lnTo>
                  <a:pt x="2758760" y="2857499"/>
                </a:lnTo>
                <a:lnTo>
                  <a:pt x="2717790" y="2857499"/>
                </a:lnTo>
                <a:lnTo>
                  <a:pt x="2433628" y="2768599"/>
                </a:lnTo>
                <a:lnTo>
                  <a:pt x="2393744" y="2743199"/>
                </a:lnTo>
                <a:lnTo>
                  <a:pt x="2237106" y="2692399"/>
                </a:lnTo>
                <a:lnTo>
                  <a:pt x="2198809" y="2666999"/>
                </a:lnTo>
                <a:lnTo>
                  <a:pt x="2123448" y="2641599"/>
                </a:lnTo>
                <a:lnTo>
                  <a:pt x="2086439" y="2616199"/>
                </a:lnTo>
                <a:lnTo>
                  <a:pt x="2049915" y="2603499"/>
                </a:lnTo>
                <a:lnTo>
                  <a:pt x="2013904" y="2578099"/>
                </a:lnTo>
                <a:lnTo>
                  <a:pt x="1978433" y="2565399"/>
                </a:lnTo>
                <a:lnTo>
                  <a:pt x="1943532" y="2539999"/>
                </a:lnTo>
                <a:lnTo>
                  <a:pt x="1909226" y="2527299"/>
                </a:lnTo>
                <a:lnTo>
                  <a:pt x="1875546" y="2501899"/>
                </a:lnTo>
                <a:lnTo>
                  <a:pt x="1842518" y="2476499"/>
                </a:lnTo>
                <a:lnTo>
                  <a:pt x="1810170" y="2463799"/>
                </a:lnTo>
                <a:lnTo>
                  <a:pt x="1778531" y="2438399"/>
                </a:lnTo>
                <a:lnTo>
                  <a:pt x="1747628" y="2412999"/>
                </a:lnTo>
                <a:lnTo>
                  <a:pt x="1717489" y="2387599"/>
                </a:lnTo>
                <a:lnTo>
                  <a:pt x="1688142" y="2362199"/>
                </a:lnTo>
                <a:lnTo>
                  <a:pt x="1659615" y="2336799"/>
                </a:lnTo>
                <a:lnTo>
                  <a:pt x="1605133" y="2285999"/>
                </a:lnTo>
                <a:lnTo>
                  <a:pt x="1579234" y="2247899"/>
                </a:lnTo>
                <a:lnTo>
                  <a:pt x="1554267" y="2222499"/>
                </a:lnTo>
                <a:lnTo>
                  <a:pt x="1530259" y="2197099"/>
                </a:lnTo>
                <a:lnTo>
                  <a:pt x="1507238" y="2158999"/>
                </a:lnTo>
                <a:lnTo>
                  <a:pt x="1485234" y="2133599"/>
                </a:lnTo>
                <a:lnTo>
                  <a:pt x="1464272" y="2095499"/>
                </a:lnTo>
                <a:lnTo>
                  <a:pt x="1444382" y="2070099"/>
                </a:lnTo>
                <a:lnTo>
                  <a:pt x="1425591" y="2031999"/>
                </a:lnTo>
                <a:lnTo>
                  <a:pt x="1407927" y="1993899"/>
                </a:lnTo>
                <a:lnTo>
                  <a:pt x="1391419" y="1955799"/>
                </a:lnTo>
                <a:lnTo>
                  <a:pt x="1376093" y="1917699"/>
                </a:lnTo>
                <a:lnTo>
                  <a:pt x="1361979" y="1879599"/>
                </a:lnTo>
                <a:lnTo>
                  <a:pt x="1349103" y="1841499"/>
                </a:lnTo>
                <a:lnTo>
                  <a:pt x="1335198" y="1790699"/>
                </a:lnTo>
                <a:lnTo>
                  <a:pt x="1323322" y="1752599"/>
                </a:lnTo>
                <a:lnTo>
                  <a:pt x="1313439" y="1701799"/>
                </a:lnTo>
                <a:lnTo>
                  <a:pt x="1305512" y="1650999"/>
                </a:lnTo>
                <a:lnTo>
                  <a:pt x="1299503" y="1612899"/>
                </a:lnTo>
                <a:lnTo>
                  <a:pt x="1295375" y="1562099"/>
                </a:lnTo>
                <a:lnTo>
                  <a:pt x="1293091" y="1511299"/>
                </a:lnTo>
                <a:lnTo>
                  <a:pt x="1292615" y="1473199"/>
                </a:lnTo>
                <a:lnTo>
                  <a:pt x="1293909" y="1422399"/>
                </a:lnTo>
                <a:lnTo>
                  <a:pt x="1296936" y="1384299"/>
                </a:lnTo>
                <a:lnTo>
                  <a:pt x="1301659" y="1333499"/>
                </a:lnTo>
                <a:lnTo>
                  <a:pt x="1308041" y="1295399"/>
                </a:lnTo>
                <a:lnTo>
                  <a:pt x="1316045" y="1257299"/>
                </a:lnTo>
                <a:lnTo>
                  <a:pt x="1325634" y="1206499"/>
                </a:lnTo>
                <a:lnTo>
                  <a:pt x="1336770" y="1168399"/>
                </a:lnTo>
                <a:lnTo>
                  <a:pt x="1349417" y="1130299"/>
                </a:lnTo>
                <a:lnTo>
                  <a:pt x="1363538" y="1092199"/>
                </a:lnTo>
                <a:lnTo>
                  <a:pt x="1379095" y="1054099"/>
                </a:lnTo>
                <a:lnTo>
                  <a:pt x="1396052" y="1015999"/>
                </a:lnTo>
                <a:lnTo>
                  <a:pt x="1414371" y="977899"/>
                </a:lnTo>
                <a:lnTo>
                  <a:pt x="1434016" y="939799"/>
                </a:lnTo>
                <a:lnTo>
                  <a:pt x="1454948" y="901699"/>
                </a:lnTo>
                <a:lnTo>
                  <a:pt x="1477132" y="863599"/>
                </a:lnTo>
                <a:lnTo>
                  <a:pt x="1500531" y="825499"/>
                </a:lnTo>
                <a:lnTo>
                  <a:pt x="1525106" y="787399"/>
                </a:lnTo>
                <a:lnTo>
                  <a:pt x="1550821" y="761999"/>
                </a:lnTo>
                <a:lnTo>
                  <a:pt x="1577639" y="723899"/>
                </a:lnTo>
                <a:lnTo>
                  <a:pt x="1605524" y="685799"/>
                </a:lnTo>
                <a:lnTo>
                  <a:pt x="1634437" y="660399"/>
                </a:lnTo>
                <a:lnTo>
                  <a:pt x="1664341" y="622299"/>
                </a:lnTo>
                <a:lnTo>
                  <a:pt x="1695201" y="596899"/>
                </a:lnTo>
                <a:lnTo>
                  <a:pt x="1726978" y="571499"/>
                </a:lnTo>
                <a:lnTo>
                  <a:pt x="1759635" y="533399"/>
                </a:lnTo>
                <a:lnTo>
                  <a:pt x="1793137" y="507999"/>
                </a:lnTo>
                <a:lnTo>
                  <a:pt x="1827444" y="482599"/>
                </a:lnTo>
                <a:lnTo>
                  <a:pt x="1862521" y="457199"/>
                </a:lnTo>
                <a:lnTo>
                  <a:pt x="1898330" y="431799"/>
                </a:lnTo>
                <a:lnTo>
                  <a:pt x="1934835" y="406399"/>
                </a:lnTo>
                <a:lnTo>
                  <a:pt x="1971997" y="380999"/>
                </a:lnTo>
                <a:lnTo>
                  <a:pt x="2009781" y="355599"/>
                </a:lnTo>
                <a:lnTo>
                  <a:pt x="2048149" y="330199"/>
                </a:lnTo>
                <a:lnTo>
                  <a:pt x="2126488" y="279399"/>
                </a:lnTo>
                <a:lnTo>
                  <a:pt x="2166385" y="266699"/>
                </a:lnTo>
                <a:lnTo>
                  <a:pt x="2206718" y="241299"/>
                </a:lnTo>
                <a:lnTo>
                  <a:pt x="2247450" y="228599"/>
                </a:lnTo>
                <a:lnTo>
                  <a:pt x="2288544" y="203199"/>
                </a:lnTo>
                <a:lnTo>
                  <a:pt x="2329962" y="190499"/>
                </a:lnTo>
                <a:lnTo>
                  <a:pt x="2371667" y="165099"/>
                </a:lnTo>
                <a:lnTo>
                  <a:pt x="2711214" y="63499"/>
                </a:lnTo>
                <a:lnTo>
                  <a:pt x="4491945" y="63499"/>
                </a:lnTo>
                <a:lnTo>
                  <a:pt x="4640943" y="101599"/>
                </a:lnTo>
                <a:lnTo>
                  <a:pt x="4689518" y="101599"/>
                </a:lnTo>
                <a:lnTo>
                  <a:pt x="4969636" y="177799"/>
                </a:lnTo>
                <a:lnTo>
                  <a:pt x="5014449" y="203199"/>
                </a:lnTo>
                <a:lnTo>
                  <a:pt x="5188409" y="253999"/>
                </a:lnTo>
                <a:lnTo>
                  <a:pt x="5230584" y="279399"/>
                </a:lnTo>
                <a:lnTo>
                  <a:pt x="5313370" y="304799"/>
                </a:lnTo>
                <a:lnTo>
                  <a:pt x="5353983" y="330199"/>
                </a:lnTo>
                <a:lnTo>
                  <a:pt x="5394079" y="342899"/>
                </a:lnTo>
                <a:lnTo>
                  <a:pt x="5433659" y="368299"/>
                </a:lnTo>
                <a:lnTo>
                  <a:pt x="5472725" y="380999"/>
                </a:lnTo>
                <a:lnTo>
                  <a:pt x="5511278" y="406399"/>
                </a:lnTo>
                <a:lnTo>
                  <a:pt x="5549321" y="419099"/>
                </a:lnTo>
                <a:lnTo>
                  <a:pt x="5586854" y="444499"/>
                </a:lnTo>
                <a:lnTo>
                  <a:pt x="5623881" y="457199"/>
                </a:lnTo>
                <a:lnTo>
                  <a:pt x="5696418" y="507999"/>
                </a:lnTo>
                <a:lnTo>
                  <a:pt x="5731932" y="533399"/>
                </a:lnTo>
                <a:lnTo>
                  <a:pt x="5766945" y="546099"/>
                </a:lnTo>
                <a:lnTo>
                  <a:pt x="5801459" y="571499"/>
                </a:lnTo>
                <a:lnTo>
                  <a:pt x="5835476" y="596899"/>
                </a:lnTo>
                <a:lnTo>
                  <a:pt x="5868997" y="622299"/>
                </a:lnTo>
                <a:lnTo>
                  <a:pt x="5902024" y="647699"/>
                </a:lnTo>
                <a:lnTo>
                  <a:pt x="5934559" y="660399"/>
                </a:lnTo>
                <a:lnTo>
                  <a:pt x="5966603" y="685799"/>
                </a:lnTo>
                <a:lnTo>
                  <a:pt x="5998157" y="711199"/>
                </a:lnTo>
                <a:lnTo>
                  <a:pt x="6029225" y="736599"/>
                </a:lnTo>
                <a:lnTo>
                  <a:pt x="6059807" y="761999"/>
                </a:lnTo>
                <a:lnTo>
                  <a:pt x="6089905" y="787399"/>
                </a:lnTo>
                <a:lnTo>
                  <a:pt x="6119520" y="812799"/>
                </a:lnTo>
                <a:lnTo>
                  <a:pt x="6148655" y="838199"/>
                </a:lnTo>
                <a:lnTo>
                  <a:pt x="6177311" y="863599"/>
                </a:lnTo>
                <a:lnTo>
                  <a:pt x="6233192" y="927099"/>
                </a:lnTo>
                <a:lnTo>
                  <a:pt x="6260420" y="952499"/>
                </a:lnTo>
                <a:lnTo>
                  <a:pt x="6287177" y="977899"/>
                </a:lnTo>
                <a:lnTo>
                  <a:pt x="6313463" y="1003299"/>
                </a:lnTo>
                <a:lnTo>
                  <a:pt x="6339279" y="1028699"/>
                </a:lnTo>
                <a:lnTo>
                  <a:pt x="6364629" y="1066799"/>
                </a:lnTo>
                <a:lnTo>
                  <a:pt x="6389512" y="1092199"/>
                </a:lnTo>
                <a:lnTo>
                  <a:pt x="6413932" y="1117599"/>
                </a:lnTo>
                <a:lnTo>
                  <a:pt x="6437890" y="1142999"/>
                </a:lnTo>
                <a:lnTo>
                  <a:pt x="6461386" y="1181099"/>
                </a:lnTo>
                <a:lnTo>
                  <a:pt x="6484424" y="1206499"/>
                </a:lnTo>
                <a:lnTo>
                  <a:pt x="6507005" y="1231899"/>
                </a:lnTo>
                <a:lnTo>
                  <a:pt x="6529130" y="1269999"/>
                </a:lnTo>
                <a:lnTo>
                  <a:pt x="6550801" y="1295399"/>
                </a:lnTo>
                <a:lnTo>
                  <a:pt x="6572019" y="1320799"/>
                </a:lnTo>
                <a:lnTo>
                  <a:pt x="6592787" y="1358899"/>
                </a:lnTo>
                <a:lnTo>
                  <a:pt x="6613106" y="1384299"/>
                </a:lnTo>
                <a:lnTo>
                  <a:pt x="6632978" y="1422399"/>
                </a:lnTo>
                <a:lnTo>
                  <a:pt x="6652404" y="1447799"/>
                </a:lnTo>
                <a:lnTo>
                  <a:pt x="6671387" y="1485899"/>
                </a:lnTo>
                <a:lnTo>
                  <a:pt x="6689927" y="1511299"/>
                </a:lnTo>
                <a:lnTo>
                  <a:pt x="6708026" y="1549399"/>
                </a:lnTo>
                <a:lnTo>
                  <a:pt x="6725687" y="1574799"/>
                </a:lnTo>
                <a:lnTo>
                  <a:pt x="6742910" y="1612899"/>
                </a:lnTo>
                <a:lnTo>
                  <a:pt x="6759698" y="1638299"/>
                </a:lnTo>
                <a:lnTo>
                  <a:pt x="6776051" y="1676399"/>
                </a:lnTo>
                <a:lnTo>
                  <a:pt x="6791973" y="1701799"/>
                </a:lnTo>
                <a:lnTo>
                  <a:pt x="6807464" y="1739899"/>
                </a:lnTo>
                <a:lnTo>
                  <a:pt x="6822526" y="1777999"/>
                </a:lnTo>
                <a:lnTo>
                  <a:pt x="6837161" y="1803399"/>
                </a:lnTo>
                <a:lnTo>
                  <a:pt x="6851370" y="1841499"/>
                </a:lnTo>
                <a:lnTo>
                  <a:pt x="6865155" y="1866899"/>
                </a:lnTo>
                <a:lnTo>
                  <a:pt x="6878518" y="1904999"/>
                </a:lnTo>
                <a:lnTo>
                  <a:pt x="6891461" y="1943099"/>
                </a:lnTo>
                <a:lnTo>
                  <a:pt x="6903985" y="1968499"/>
                </a:lnTo>
                <a:lnTo>
                  <a:pt x="6916091" y="2006599"/>
                </a:lnTo>
                <a:lnTo>
                  <a:pt x="6927782" y="2044699"/>
                </a:lnTo>
                <a:lnTo>
                  <a:pt x="6939059" y="2070099"/>
                </a:lnTo>
                <a:lnTo>
                  <a:pt x="6949924" y="2108199"/>
                </a:lnTo>
                <a:lnTo>
                  <a:pt x="6960378" y="2146299"/>
                </a:lnTo>
                <a:lnTo>
                  <a:pt x="6970424" y="2171699"/>
                </a:lnTo>
                <a:lnTo>
                  <a:pt x="6980062" y="2209799"/>
                </a:lnTo>
                <a:lnTo>
                  <a:pt x="6989295" y="2247899"/>
                </a:lnTo>
                <a:lnTo>
                  <a:pt x="6998124" y="2273299"/>
                </a:lnTo>
                <a:lnTo>
                  <a:pt x="7006551" y="2311399"/>
                </a:lnTo>
                <a:lnTo>
                  <a:pt x="7014577" y="2349499"/>
                </a:lnTo>
                <a:lnTo>
                  <a:pt x="7022205" y="2387599"/>
                </a:lnTo>
                <a:lnTo>
                  <a:pt x="7029435" y="2412999"/>
                </a:lnTo>
                <a:lnTo>
                  <a:pt x="7036270" y="2451099"/>
                </a:lnTo>
                <a:lnTo>
                  <a:pt x="7042711" y="2489199"/>
                </a:lnTo>
                <a:lnTo>
                  <a:pt x="7048759" y="2514599"/>
                </a:lnTo>
                <a:lnTo>
                  <a:pt x="7054418" y="2552699"/>
                </a:lnTo>
                <a:lnTo>
                  <a:pt x="7059687" y="2590799"/>
                </a:lnTo>
                <a:lnTo>
                  <a:pt x="7064570" y="2628899"/>
                </a:lnTo>
                <a:lnTo>
                  <a:pt x="7069067" y="2654299"/>
                </a:lnTo>
                <a:lnTo>
                  <a:pt x="7073180" y="2692399"/>
                </a:lnTo>
                <a:lnTo>
                  <a:pt x="7076911" y="2730499"/>
                </a:lnTo>
                <a:lnTo>
                  <a:pt x="7080262" y="2755899"/>
                </a:lnTo>
                <a:lnTo>
                  <a:pt x="7083233" y="2793999"/>
                </a:lnTo>
                <a:lnTo>
                  <a:pt x="7085828" y="2832099"/>
                </a:lnTo>
                <a:lnTo>
                  <a:pt x="7088047" y="2870199"/>
                </a:lnTo>
                <a:lnTo>
                  <a:pt x="7089893" y="2895599"/>
                </a:lnTo>
                <a:lnTo>
                  <a:pt x="7091366" y="2933699"/>
                </a:lnTo>
                <a:lnTo>
                  <a:pt x="7093203" y="2997199"/>
                </a:lnTo>
                <a:lnTo>
                  <a:pt x="7093448" y="3022599"/>
                </a:lnTo>
                <a:lnTo>
                  <a:pt x="7093572" y="3073399"/>
                </a:lnTo>
                <a:lnTo>
                  <a:pt x="7093210" y="3098799"/>
                </a:lnTo>
                <a:lnTo>
                  <a:pt x="7092486" y="3136899"/>
                </a:lnTo>
                <a:lnTo>
                  <a:pt x="7091401" y="3174999"/>
                </a:lnTo>
                <a:lnTo>
                  <a:pt x="7089958" y="3213099"/>
                </a:lnTo>
                <a:lnTo>
                  <a:pt x="7088157" y="3238499"/>
                </a:lnTo>
                <a:lnTo>
                  <a:pt x="7086001" y="3276599"/>
                </a:lnTo>
                <a:lnTo>
                  <a:pt x="7083492" y="3301999"/>
                </a:lnTo>
                <a:lnTo>
                  <a:pt x="7080630" y="3340099"/>
                </a:lnTo>
                <a:lnTo>
                  <a:pt x="7077418" y="3378199"/>
                </a:lnTo>
                <a:lnTo>
                  <a:pt x="7073858" y="3403599"/>
                </a:lnTo>
                <a:lnTo>
                  <a:pt x="7069950" y="3441699"/>
                </a:lnTo>
                <a:lnTo>
                  <a:pt x="7065697" y="3479799"/>
                </a:lnTo>
                <a:lnTo>
                  <a:pt x="7061100" y="3505199"/>
                </a:lnTo>
                <a:lnTo>
                  <a:pt x="7056161" y="3543299"/>
                </a:lnTo>
                <a:lnTo>
                  <a:pt x="7050882" y="3568699"/>
                </a:lnTo>
                <a:lnTo>
                  <a:pt x="7045264" y="3606799"/>
                </a:lnTo>
                <a:lnTo>
                  <a:pt x="7039309" y="3632199"/>
                </a:lnTo>
                <a:lnTo>
                  <a:pt x="7033019" y="3670299"/>
                </a:lnTo>
                <a:lnTo>
                  <a:pt x="7026395" y="3695699"/>
                </a:lnTo>
                <a:lnTo>
                  <a:pt x="7019439" y="3733799"/>
                </a:lnTo>
                <a:lnTo>
                  <a:pt x="7012153" y="3759199"/>
                </a:lnTo>
                <a:lnTo>
                  <a:pt x="7004538" y="3797299"/>
                </a:lnTo>
                <a:lnTo>
                  <a:pt x="6996596" y="3822699"/>
                </a:lnTo>
                <a:lnTo>
                  <a:pt x="6988329" y="3860799"/>
                </a:lnTo>
                <a:lnTo>
                  <a:pt x="6979738" y="3886199"/>
                </a:lnTo>
                <a:lnTo>
                  <a:pt x="6970825" y="3924299"/>
                </a:lnTo>
                <a:lnTo>
                  <a:pt x="6961591" y="3949699"/>
                </a:lnTo>
                <a:lnTo>
                  <a:pt x="6952040" y="3975099"/>
                </a:lnTo>
                <a:lnTo>
                  <a:pt x="6942171" y="4013199"/>
                </a:lnTo>
                <a:lnTo>
                  <a:pt x="6931987" y="4038599"/>
                </a:lnTo>
                <a:lnTo>
                  <a:pt x="6921489" y="4063999"/>
                </a:lnTo>
                <a:lnTo>
                  <a:pt x="6910679" y="4102099"/>
                </a:lnTo>
                <a:lnTo>
                  <a:pt x="6899559" y="4127499"/>
                </a:lnTo>
                <a:lnTo>
                  <a:pt x="6888130" y="4152899"/>
                </a:lnTo>
                <a:lnTo>
                  <a:pt x="6876395" y="4178299"/>
                </a:lnTo>
                <a:lnTo>
                  <a:pt x="6864354" y="4216399"/>
                </a:lnTo>
                <a:lnTo>
                  <a:pt x="6839363" y="4267199"/>
                </a:lnTo>
                <a:lnTo>
                  <a:pt x="6813171" y="4317999"/>
                </a:lnTo>
                <a:lnTo>
                  <a:pt x="6799628" y="4343399"/>
                </a:lnTo>
                <a:lnTo>
                  <a:pt x="6785791" y="4381499"/>
                </a:lnTo>
                <a:lnTo>
                  <a:pt x="6757237" y="4432299"/>
                </a:lnTo>
                <a:lnTo>
                  <a:pt x="6727521" y="4483099"/>
                </a:lnTo>
                <a:lnTo>
                  <a:pt x="6696659" y="4533899"/>
                </a:lnTo>
                <a:lnTo>
                  <a:pt x="6680801" y="4546599"/>
                </a:lnTo>
                <a:lnTo>
                  <a:pt x="6664662" y="4571999"/>
                </a:lnTo>
                <a:lnTo>
                  <a:pt x="6631544" y="4622799"/>
                </a:lnTo>
                <a:lnTo>
                  <a:pt x="6597318" y="4673599"/>
                </a:lnTo>
                <a:lnTo>
                  <a:pt x="6579794" y="4686299"/>
                </a:lnTo>
                <a:lnTo>
                  <a:pt x="6557685" y="4724399"/>
                </a:lnTo>
                <a:lnTo>
                  <a:pt x="6536721" y="4749799"/>
                </a:lnTo>
                <a:lnTo>
                  <a:pt x="6516882" y="4775199"/>
                </a:lnTo>
                <a:lnTo>
                  <a:pt x="6498144" y="4813299"/>
                </a:lnTo>
                <a:lnTo>
                  <a:pt x="6480487" y="4838699"/>
                </a:lnTo>
                <a:lnTo>
                  <a:pt x="6463887" y="4864099"/>
                </a:lnTo>
                <a:lnTo>
                  <a:pt x="6448322" y="4902199"/>
                </a:lnTo>
                <a:lnTo>
                  <a:pt x="6433770" y="4927599"/>
                </a:lnTo>
                <a:lnTo>
                  <a:pt x="6420209" y="4952999"/>
                </a:lnTo>
                <a:lnTo>
                  <a:pt x="6407617" y="4991099"/>
                </a:lnTo>
                <a:lnTo>
                  <a:pt x="6395972" y="5016499"/>
                </a:lnTo>
                <a:lnTo>
                  <a:pt x="6385251" y="5054599"/>
                </a:lnTo>
                <a:lnTo>
                  <a:pt x="6375431" y="5079999"/>
                </a:lnTo>
                <a:lnTo>
                  <a:pt x="6366492" y="5118099"/>
                </a:lnTo>
                <a:lnTo>
                  <a:pt x="6358411" y="5143499"/>
                </a:lnTo>
                <a:lnTo>
                  <a:pt x="6351164" y="5181599"/>
                </a:lnTo>
                <a:lnTo>
                  <a:pt x="6344732" y="5206999"/>
                </a:lnTo>
                <a:lnTo>
                  <a:pt x="6339090" y="5245099"/>
                </a:lnTo>
                <a:lnTo>
                  <a:pt x="6334217" y="5270499"/>
                </a:lnTo>
                <a:lnTo>
                  <a:pt x="6330091" y="5308599"/>
                </a:lnTo>
                <a:lnTo>
                  <a:pt x="6326689" y="5333999"/>
                </a:lnTo>
                <a:lnTo>
                  <a:pt x="6323989" y="5372099"/>
                </a:lnTo>
                <a:lnTo>
                  <a:pt x="6321969" y="5397499"/>
                </a:lnTo>
                <a:lnTo>
                  <a:pt x="6320608" y="5435599"/>
                </a:lnTo>
                <a:lnTo>
                  <a:pt x="6319881" y="5460999"/>
                </a:lnTo>
                <a:lnTo>
                  <a:pt x="6319769" y="5499099"/>
                </a:lnTo>
                <a:lnTo>
                  <a:pt x="6320247" y="5537199"/>
                </a:lnTo>
                <a:lnTo>
                  <a:pt x="6322889" y="5600699"/>
                </a:lnTo>
                <a:lnTo>
                  <a:pt x="6325008" y="5638799"/>
                </a:lnTo>
                <a:lnTo>
                  <a:pt x="6327629" y="5664199"/>
                </a:lnTo>
                <a:lnTo>
                  <a:pt x="6330730" y="5702299"/>
                </a:lnTo>
                <a:lnTo>
                  <a:pt x="6334289" y="5727699"/>
                </a:lnTo>
                <a:lnTo>
                  <a:pt x="6338285" y="5765799"/>
                </a:lnTo>
                <a:lnTo>
                  <a:pt x="6342693" y="5803899"/>
                </a:lnTo>
                <a:lnTo>
                  <a:pt x="6347493" y="5829299"/>
                </a:lnTo>
                <a:lnTo>
                  <a:pt x="6352662" y="5867399"/>
                </a:lnTo>
                <a:lnTo>
                  <a:pt x="6358178" y="5905499"/>
                </a:lnTo>
                <a:lnTo>
                  <a:pt x="6364019" y="5930899"/>
                </a:lnTo>
                <a:lnTo>
                  <a:pt x="6370162" y="5968999"/>
                </a:lnTo>
                <a:lnTo>
                  <a:pt x="6376586" y="6007099"/>
                </a:lnTo>
                <a:lnTo>
                  <a:pt x="6383268" y="6032499"/>
                </a:lnTo>
                <a:lnTo>
                  <a:pt x="6390186" y="6070599"/>
                </a:lnTo>
                <a:lnTo>
                  <a:pt x="6397317" y="6108699"/>
                </a:lnTo>
                <a:lnTo>
                  <a:pt x="6404640" y="6134099"/>
                </a:lnTo>
                <a:lnTo>
                  <a:pt x="6412132" y="6172199"/>
                </a:lnTo>
                <a:lnTo>
                  <a:pt x="6419771" y="6197599"/>
                </a:lnTo>
                <a:lnTo>
                  <a:pt x="6427535" y="6235699"/>
                </a:lnTo>
                <a:lnTo>
                  <a:pt x="6435402" y="6273799"/>
                </a:lnTo>
                <a:lnTo>
                  <a:pt x="6443349" y="6299199"/>
                </a:lnTo>
                <a:lnTo>
                  <a:pt x="6451355" y="6337299"/>
                </a:lnTo>
                <a:lnTo>
                  <a:pt x="6459396" y="6375399"/>
                </a:lnTo>
                <a:lnTo>
                  <a:pt x="6483515" y="6464299"/>
                </a:lnTo>
                <a:lnTo>
                  <a:pt x="6491479" y="6502399"/>
                </a:lnTo>
                <a:lnTo>
                  <a:pt x="6499368" y="6540499"/>
                </a:lnTo>
                <a:lnTo>
                  <a:pt x="6507159" y="6565899"/>
                </a:lnTo>
                <a:lnTo>
                  <a:pt x="6514831" y="6603999"/>
                </a:lnTo>
                <a:lnTo>
                  <a:pt x="6522362" y="6629399"/>
                </a:lnTo>
                <a:lnTo>
                  <a:pt x="6529728" y="6667499"/>
                </a:lnTo>
                <a:lnTo>
                  <a:pt x="6536909" y="6692899"/>
                </a:lnTo>
                <a:lnTo>
                  <a:pt x="6543882" y="6730999"/>
                </a:lnTo>
                <a:lnTo>
                  <a:pt x="6550624" y="6756399"/>
                </a:lnTo>
                <a:lnTo>
                  <a:pt x="6557113" y="6794499"/>
                </a:lnTo>
                <a:lnTo>
                  <a:pt x="6563328" y="6819899"/>
                </a:lnTo>
                <a:lnTo>
                  <a:pt x="6569245" y="6857999"/>
                </a:lnTo>
                <a:lnTo>
                  <a:pt x="6574844" y="6883399"/>
                </a:lnTo>
                <a:lnTo>
                  <a:pt x="6580101" y="6921499"/>
                </a:lnTo>
                <a:lnTo>
                  <a:pt x="6584994" y="6946899"/>
                </a:lnTo>
                <a:lnTo>
                  <a:pt x="6589501" y="6984999"/>
                </a:lnTo>
                <a:lnTo>
                  <a:pt x="6593601" y="7010399"/>
                </a:lnTo>
                <a:lnTo>
                  <a:pt x="6597270" y="7035799"/>
                </a:lnTo>
                <a:lnTo>
                  <a:pt x="6600486" y="7073899"/>
                </a:lnTo>
                <a:lnTo>
                  <a:pt x="6603228" y="7099299"/>
                </a:lnTo>
                <a:lnTo>
                  <a:pt x="6605473" y="7137399"/>
                </a:lnTo>
                <a:lnTo>
                  <a:pt x="6607199" y="7162799"/>
                </a:lnTo>
                <a:lnTo>
                  <a:pt x="6608383" y="7188199"/>
                </a:lnTo>
                <a:lnTo>
                  <a:pt x="6609005" y="7213599"/>
                </a:lnTo>
                <a:lnTo>
                  <a:pt x="6609040" y="7251699"/>
                </a:lnTo>
                <a:lnTo>
                  <a:pt x="6608467" y="7277099"/>
                </a:lnTo>
                <a:lnTo>
                  <a:pt x="6607265" y="7302499"/>
                </a:lnTo>
                <a:lnTo>
                  <a:pt x="6605409" y="7327899"/>
                </a:lnTo>
                <a:lnTo>
                  <a:pt x="6602880" y="7365999"/>
                </a:lnTo>
                <a:lnTo>
                  <a:pt x="6595708" y="7416799"/>
                </a:lnTo>
                <a:lnTo>
                  <a:pt x="6585572" y="7467599"/>
                </a:lnTo>
                <a:lnTo>
                  <a:pt x="6572293" y="7518399"/>
                </a:lnTo>
                <a:lnTo>
                  <a:pt x="6555695" y="7569199"/>
                </a:lnTo>
                <a:lnTo>
                  <a:pt x="6551802" y="7581899"/>
                </a:lnTo>
                <a:close/>
              </a:path>
            </a:pathLst>
          </a:custGeom>
          <a:solidFill>
            <a:srgbClr val="79B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38867" y="5227259"/>
            <a:ext cx="2552700" cy="5060315"/>
          </a:xfrm>
          <a:custGeom>
            <a:avLst/>
            <a:gdLst/>
            <a:ahLst/>
            <a:cxnLst/>
            <a:rect l="l" t="t" r="r" b="b"/>
            <a:pathLst>
              <a:path w="2552700" h="5060315">
                <a:moveTo>
                  <a:pt x="0" y="0"/>
                </a:moveTo>
                <a:lnTo>
                  <a:pt x="2552699" y="0"/>
                </a:lnTo>
                <a:lnTo>
                  <a:pt x="2552699" y="5059740"/>
                </a:lnTo>
                <a:lnTo>
                  <a:pt x="0" y="5059740"/>
                </a:lnTo>
                <a:lnTo>
                  <a:pt x="0" y="0"/>
                </a:lnTo>
                <a:close/>
              </a:path>
            </a:pathLst>
          </a:custGeom>
          <a:solidFill>
            <a:srgbClr val="A63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29514" y="1207114"/>
            <a:ext cx="6152947" cy="7945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112313" y="9028420"/>
            <a:ext cx="4972050" cy="1258570"/>
          </a:xfrm>
          <a:custGeom>
            <a:avLst/>
            <a:gdLst/>
            <a:ahLst/>
            <a:cxnLst/>
            <a:rect l="l" t="t" r="r" b="b"/>
            <a:pathLst>
              <a:path w="4972050" h="1258570">
                <a:moveTo>
                  <a:pt x="0" y="0"/>
                </a:moveTo>
                <a:lnTo>
                  <a:pt x="4972049" y="0"/>
                </a:lnTo>
                <a:lnTo>
                  <a:pt x="4972049" y="1258567"/>
                </a:lnTo>
                <a:lnTo>
                  <a:pt x="0" y="1258567"/>
                </a:lnTo>
                <a:lnTo>
                  <a:pt x="0" y="0"/>
                </a:lnTo>
                <a:close/>
              </a:path>
            </a:pathLst>
          </a:custGeom>
          <a:solidFill>
            <a:srgbClr val="282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407469" y="4986837"/>
            <a:ext cx="5374385" cy="5296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872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10-Jun-21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10-Jun-21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8345" y="2740149"/>
            <a:ext cx="1203130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872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2770" y="4386449"/>
            <a:ext cx="14882459" cy="3172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AAE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AA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9236" y="4877013"/>
            <a:ext cx="15642144" cy="5409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6502" y="820222"/>
            <a:ext cx="1079881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b="1" spc="280" dirty="0">
                <a:solidFill>
                  <a:srgbClr val="FFFFFF"/>
                </a:solidFill>
                <a:latin typeface="Arial"/>
                <a:cs typeface="Arial"/>
              </a:rPr>
              <a:t>COVID-19</a:t>
            </a:r>
            <a:r>
              <a:rPr sz="85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0" b="1" spc="-28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8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310" y="2983184"/>
            <a:ext cx="7234555" cy="58092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58770" marR="5080" indent="-2846705">
              <a:lnSpc>
                <a:spcPts val="4210"/>
              </a:lnSpc>
              <a:spcBef>
                <a:spcPts val="330"/>
              </a:spcBef>
            </a:pPr>
            <a:r>
              <a:rPr lang="en-US" sz="3600" b="1" spc="-60" dirty="0">
                <a:solidFill>
                  <a:srgbClr val="FFFFFF"/>
                </a:solidFill>
                <a:latin typeface="Arial"/>
                <a:cs typeface="Arial"/>
              </a:rPr>
              <a:t>          </a:t>
            </a:r>
            <a:r>
              <a:rPr sz="3600" b="1" spc="-60" dirty="0">
                <a:solidFill>
                  <a:srgbClr val="FFFFFF"/>
                </a:solidFill>
                <a:latin typeface="Arial"/>
                <a:cs typeface="Arial"/>
              </a:rPr>
              <a:t>DATA VISUALIZATION  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0905" y="2081446"/>
            <a:ext cx="7460029" cy="8196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1734607"/>
            <a:ext cx="9880600" cy="33515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84200" marR="5080" indent="-571500">
              <a:lnSpc>
                <a:spcPts val="434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6382385" algn="l"/>
              </a:tabLst>
            </a:pPr>
            <a:r>
              <a:rPr lang="en-US" sz="3700" b="1" spc="215" dirty="0">
                <a:solidFill>
                  <a:srgbClr val="1B202E"/>
                </a:solidFill>
                <a:latin typeface="Arial"/>
                <a:cs typeface="Arial"/>
              </a:rPr>
              <a:t>T</a:t>
            </a:r>
            <a:r>
              <a:rPr sz="3700" b="1" spc="130" dirty="0">
                <a:solidFill>
                  <a:srgbClr val="1B202E"/>
                </a:solidFill>
                <a:latin typeface="Arial"/>
                <a:cs typeface="Arial"/>
              </a:rPr>
              <a:t>o</a:t>
            </a:r>
            <a:r>
              <a:rPr sz="3700" b="1" spc="80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700" b="1" spc="484" dirty="0">
                <a:solidFill>
                  <a:srgbClr val="1B202E"/>
                </a:solidFill>
                <a:latin typeface="Arial"/>
                <a:cs typeface="Arial"/>
              </a:rPr>
              <a:t>a</a:t>
            </a:r>
            <a:r>
              <a:rPr sz="3700" b="1" spc="229" dirty="0">
                <a:solidFill>
                  <a:srgbClr val="1B202E"/>
                </a:solidFill>
                <a:latin typeface="Arial"/>
                <a:cs typeface="Arial"/>
              </a:rPr>
              <a:t>n</a:t>
            </a:r>
            <a:r>
              <a:rPr sz="3700" b="1" spc="484" dirty="0">
                <a:solidFill>
                  <a:srgbClr val="1B202E"/>
                </a:solidFill>
                <a:latin typeface="Arial"/>
                <a:cs typeface="Arial"/>
              </a:rPr>
              <a:t>a</a:t>
            </a:r>
            <a:r>
              <a:rPr sz="3700" b="1" spc="45" dirty="0">
                <a:solidFill>
                  <a:srgbClr val="1B202E"/>
                </a:solidFill>
                <a:latin typeface="Arial"/>
                <a:cs typeface="Arial"/>
              </a:rPr>
              <a:t>l</a:t>
            </a:r>
            <a:r>
              <a:rPr sz="3700" b="1" spc="195" dirty="0">
                <a:solidFill>
                  <a:srgbClr val="1B202E"/>
                </a:solidFill>
                <a:latin typeface="Arial"/>
                <a:cs typeface="Arial"/>
              </a:rPr>
              <a:t>y</a:t>
            </a:r>
            <a:r>
              <a:rPr sz="3700" b="1" spc="-35" dirty="0">
                <a:solidFill>
                  <a:srgbClr val="1B202E"/>
                </a:solidFill>
                <a:latin typeface="Arial"/>
                <a:cs typeface="Arial"/>
              </a:rPr>
              <a:t>z</a:t>
            </a:r>
            <a:r>
              <a:rPr sz="3700" b="1" spc="254" dirty="0">
                <a:solidFill>
                  <a:srgbClr val="1B202E"/>
                </a:solidFill>
                <a:latin typeface="Arial"/>
                <a:cs typeface="Arial"/>
              </a:rPr>
              <a:t>e</a:t>
            </a:r>
            <a:r>
              <a:rPr sz="3700" b="1" spc="80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700" b="1" spc="215" dirty="0">
                <a:solidFill>
                  <a:srgbClr val="1B202E"/>
                </a:solidFill>
                <a:latin typeface="Arial"/>
                <a:cs typeface="Arial"/>
              </a:rPr>
              <a:t>t</a:t>
            </a:r>
            <a:r>
              <a:rPr sz="3700" b="1" spc="229" dirty="0">
                <a:solidFill>
                  <a:srgbClr val="1B202E"/>
                </a:solidFill>
                <a:latin typeface="Arial"/>
                <a:cs typeface="Arial"/>
              </a:rPr>
              <a:t>h</a:t>
            </a:r>
            <a:r>
              <a:rPr sz="3700" b="1" spc="254" dirty="0">
                <a:solidFill>
                  <a:srgbClr val="1B202E"/>
                </a:solidFill>
                <a:latin typeface="Arial"/>
                <a:cs typeface="Arial"/>
              </a:rPr>
              <a:t>e</a:t>
            </a:r>
            <a:r>
              <a:rPr lang="en-US" sz="3700" b="1" spc="254" dirty="0">
                <a:solidFill>
                  <a:srgbClr val="1B202E"/>
                </a:solidFill>
                <a:latin typeface="Arial"/>
                <a:cs typeface="Arial"/>
              </a:rPr>
              <a:t> INDIA’s</a:t>
            </a:r>
            <a:r>
              <a:rPr sz="3700" b="1" spc="80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700" b="1" spc="-45" dirty="0">
                <a:solidFill>
                  <a:srgbClr val="1B202E"/>
                </a:solidFill>
                <a:latin typeface="Arial"/>
                <a:cs typeface="Arial"/>
              </a:rPr>
              <a:t>s</a:t>
            </a:r>
            <a:r>
              <a:rPr sz="3700" b="1" spc="215" dirty="0">
                <a:solidFill>
                  <a:srgbClr val="1B202E"/>
                </a:solidFill>
                <a:latin typeface="Arial"/>
                <a:cs typeface="Arial"/>
              </a:rPr>
              <a:t>t</a:t>
            </a:r>
            <a:r>
              <a:rPr lang="en-US" sz="3700" b="1" spc="484" dirty="0">
                <a:solidFill>
                  <a:srgbClr val="1B202E"/>
                </a:solidFill>
                <a:latin typeface="Arial"/>
                <a:cs typeface="Arial"/>
              </a:rPr>
              <a:t>a</a:t>
            </a:r>
            <a:r>
              <a:rPr sz="3700" b="1" spc="215" dirty="0">
                <a:solidFill>
                  <a:srgbClr val="1B202E"/>
                </a:solidFill>
                <a:latin typeface="Arial"/>
                <a:cs typeface="Arial"/>
              </a:rPr>
              <a:t>t</a:t>
            </a:r>
            <a:r>
              <a:rPr sz="3700" b="1" spc="254" dirty="0">
                <a:solidFill>
                  <a:srgbClr val="1B202E"/>
                </a:solidFill>
                <a:latin typeface="Arial"/>
                <a:cs typeface="Arial"/>
              </a:rPr>
              <a:t>e</a:t>
            </a:r>
            <a:r>
              <a:rPr sz="3700" b="1" spc="80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700" b="1" spc="245" dirty="0">
                <a:solidFill>
                  <a:srgbClr val="1B202E"/>
                </a:solidFill>
                <a:latin typeface="Arial"/>
                <a:cs typeface="Arial"/>
              </a:rPr>
              <a:t>w</a:t>
            </a:r>
            <a:r>
              <a:rPr sz="3700" b="1" spc="45" dirty="0">
                <a:solidFill>
                  <a:srgbClr val="1B202E"/>
                </a:solidFill>
                <a:latin typeface="Arial"/>
                <a:cs typeface="Arial"/>
              </a:rPr>
              <a:t>i</a:t>
            </a:r>
            <a:r>
              <a:rPr sz="3700" b="1" spc="-45" dirty="0">
                <a:solidFill>
                  <a:srgbClr val="1B202E"/>
                </a:solidFill>
                <a:latin typeface="Arial"/>
                <a:cs typeface="Arial"/>
              </a:rPr>
              <a:t>s</a:t>
            </a:r>
            <a:r>
              <a:rPr sz="3700" b="1" spc="254" dirty="0">
                <a:solidFill>
                  <a:srgbClr val="1B202E"/>
                </a:solidFill>
                <a:latin typeface="Arial"/>
                <a:cs typeface="Arial"/>
              </a:rPr>
              <a:t>e</a:t>
            </a:r>
            <a:r>
              <a:rPr lang="en-US" sz="3700" b="1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700" b="1" spc="160" dirty="0">
                <a:solidFill>
                  <a:srgbClr val="1B202E"/>
                </a:solidFill>
                <a:latin typeface="Arial"/>
                <a:cs typeface="Arial"/>
              </a:rPr>
              <a:t>c</a:t>
            </a:r>
            <a:r>
              <a:rPr sz="3700" b="1" spc="125" dirty="0">
                <a:solidFill>
                  <a:srgbClr val="1B202E"/>
                </a:solidFill>
                <a:latin typeface="Arial"/>
                <a:cs typeface="Arial"/>
              </a:rPr>
              <a:t>o</a:t>
            </a:r>
            <a:r>
              <a:rPr sz="3700" b="1" spc="155" dirty="0">
                <a:solidFill>
                  <a:srgbClr val="1B202E"/>
                </a:solidFill>
                <a:latin typeface="Arial"/>
                <a:cs typeface="Arial"/>
              </a:rPr>
              <a:t>v</a:t>
            </a:r>
            <a:r>
              <a:rPr sz="3700" b="1" spc="45" dirty="0">
                <a:solidFill>
                  <a:srgbClr val="1B202E"/>
                </a:solidFill>
                <a:latin typeface="Arial"/>
                <a:cs typeface="Arial"/>
              </a:rPr>
              <a:t>i</a:t>
            </a:r>
            <a:r>
              <a:rPr sz="3700" b="1" spc="280" dirty="0">
                <a:solidFill>
                  <a:srgbClr val="1B202E"/>
                </a:solidFill>
                <a:latin typeface="Arial"/>
                <a:cs typeface="Arial"/>
              </a:rPr>
              <a:t>d</a:t>
            </a:r>
            <a:r>
              <a:rPr sz="3700" b="1" spc="925" dirty="0">
                <a:solidFill>
                  <a:srgbClr val="1B202E"/>
                </a:solidFill>
                <a:latin typeface="Arial"/>
                <a:cs typeface="Arial"/>
              </a:rPr>
              <a:t>-</a:t>
            </a:r>
            <a:r>
              <a:rPr sz="3700" b="1" spc="-645" dirty="0">
                <a:solidFill>
                  <a:srgbClr val="1B202E"/>
                </a:solidFill>
                <a:latin typeface="Arial"/>
                <a:cs typeface="Arial"/>
              </a:rPr>
              <a:t>1</a:t>
            </a:r>
            <a:r>
              <a:rPr lang="en-US" sz="3700" b="1" spc="-645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700" b="1" spc="200" dirty="0">
                <a:solidFill>
                  <a:srgbClr val="1B202E"/>
                </a:solidFill>
                <a:latin typeface="Arial"/>
                <a:cs typeface="Arial"/>
              </a:rPr>
              <a:t>9  </a:t>
            </a:r>
            <a:r>
              <a:rPr sz="3700" b="1" spc="270" dirty="0">
                <a:solidFill>
                  <a:srgbClr val="1B202E"/>
                </a:solidFill>
                <a:latin typeface="Arial"/>
                <a:cs typeface="Arial"/>
              </a:rPr>
              <a:t>dataset </a:t>
            </a:r>
            <a:r>
              <a:rPr sz="3700" b="1" spc="330" dirty="0">
                <a:solidFill>
                  <a:srgbClr val="1B202E"/>
                </a:solidFill>
                <a:latin typeface="Arial"/>
                <a:cs typeface="Arial"/>
              </a:rPr>
              <a:t>and </a:t>
            </a:r>
            <a:r>
              <a:rPr sz="3700" b="1" spc="150" dirty="0">
                <a:solidFill>
                  <a:srgbClr val="1B202E"/>
                </a:solidFill>
                <a:latin typeface="Arial"/>
                <a:cs typeface="Arial"/>
              </a:rPr>
              <a:t>also see </a:t>
            </a:r>
            <a:r>
              <a:rPr sz="3700" b="1" spc="200" dirty="0">
                <a:solidFill>
                  <a:srgbClr val="1B202E"/>
                </a:solidFill>
                <a:latin typeface="Arial"/>
                <a:cs typeface="Arial"/>
              </a:rPr>
              <a:t>how </a:t>
            </a:r>
            <a:r>
              <a:rPr sz="3700" b="1" spc="385" dirty="0">
                <a:solidFill>
                  <a:srgbClr val="1B202E"/>
                </a:solidFill>
                <a:latin typeface="Arial"/>
                <a:cs typeface="Arial"/>
              </a:rPr>
              <a:t>many </a:t>
            </a:r>
            <a:r>
              <a:rPr sz="3700" b="1" spc="204" dirty="0">
                <a:solidFill>
                  <a:srgbClr val="1B202E"/>
                </a:solidFill>
                <a:latin typeface="Arial"/>
                <a:cs typeface="Arial"/>
              </a:rPr>
              <a:t>people affected </a:t>
            </a:r>
            <a:r>
              <a:rPr sz="3700" b="1" spc="185" dirty="0">
                <a:solidFill>
                  <a:srgbClr val="1B202E"/>
                </a:solidFill>
                <a:latin typeface="Arial"/>
                <a:cs typeface="Arial"/>
              </a:rPr>
              <a:t>with </a:t>
            </a:r>
            <a:r>
              <a:rPr sz="3700" b="1" spc="229" dirty="0">
                <a:solidFill>
                  <a:srgbClr val="1B202E"/>
                </a:solidFill>
                <a:latin typeface="Arial"/>
                <a:cs typeface="Arial"/>
              </a:rPr>
              <a:t>the </a:t>
            </a:r>
            <a:r>
              <a:rPr sz="3700" b="1" spc="170" dirty="0">
                <a:solidFill>
                  <a:srgbClr val="1B202E"/>
                </a:solidFill>
                <a:latin typeface="Arial"/>
                <a:cs typeface="Arial"/>
              </a:rPr>
              <a:t>covid-19  </a:t>
            </a:r>
            <a:r>
              <a:rPr sz="3700" b="1" spc="160" dirty="0">
                <a:solidFill>
                  <a:srgbClr val="1B202E"/>
                </a:solidFill>
                <a:latin typeface="Arial"/>
                <a:cs typeface="Arial"/>
              </a:rPr>
              <a:t>cases </a:t>
            </a:r>
            <a:r>
              <a:rPr sz="3700" b="1" spc="330" dirty="0">
                <a:solidFill>
                  <a:srgbClr val="1B202E"/>
                </a:solidFill>
                <a:latin typeface="Arial"/>
                <a:cs typeface="Arial"/>
              </a:rPr>
              <a:t>and </a:t>
            </a:r>
            <a:r>
              <a:rPr sz="3700" b="1" spc="200" dirty="0">
                <a:solidFill>
                  <a:srgbClr val="1B202E"/>
                </a:solidFill>
                <a:latin typeface="Arial"/>
                <a:cs typeface="Arial"/>
              </a:rPr>
              <a:t>how </a:t>
            </a:r>
            <a:r>
              <a:rPr sz="3700" b="1" spc="204" dirty="0">
                <a:solidFill>
                  <a:srgbClr val="1B202E"/>
                </a:solidFill>
                <a:latin typeface="Arial"/>
                <a:cs typeface="Arial"/>
              </a:rPr>
              <a:t>people</a:t>
            </a:r>
            <a:r>
              <a:rPr lang="en-US" sz="3700" b="1" spc="204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700" b="1" spc="245" dirty="0">
                <a:solidFill>
                  <a:srgbClr val="1B202E"/>
                </a:solidFill>
                <a:latin typeface="Arial"/>
                <a:cs typeface="Arial"/>
              </a:rPr>
              <a:t>vaccinated  </a:t>
            </a:r>
            <a:r>
              <a:rPr sz="3700" b="1" spc="240" dirty="0">
                <a:solidFill>
                  <a:srgbClr val="1B202E"/>
                </a:solidFill>
                <a:latin typeface="Arial"/>
                <a:cs typeface="Arial"/>
              </a:rPr>
              <a:t>by </a:t>
            </a:r>
            <a:r>
              <a:rPr sz="3700" b="1" spc="195" dirty="0">
                <a:solidFill>
                  <a:srgbClr val="1B202E"/>
                </a:solidFill>
                <a:latin typeface="Arial"/>
                <a:cs typeface="Arial"/>
              </a:rPr>
              <a:t>performing </a:t>
            </a:r>
            <a:r>
              <a:rPr sz="3700" b="1" spc="155" dirty="0">
                <a:solidFill>
                  <a:srgbClr val="1B202E"/>
                </a:solidFill>
                <a:latin typeface="Arial"/>
                <a:cs typeface="Arial"/>
              </a:rPr>
              <a:t>visualization </a:t>
            </a:r>
            <a:r>
              <a:rPr sz="3700" b="1" spc="240" dirty="0">
                <a:solidFill>
                  <a:srgbClr val="1B202E"/>
                </a:solidFill>
                <a:latin typeface="Arial"/>
                <a:cs typeface="Arial"/>
              </a:rPr>
              <a:t>by  </a:t>
            </a:r>
            <a:r>
              <a:rPr sz="3700" b="1" spc="285" dirty="0">
                <a:solidFill>
                  <a:srgbClr val="1B202E"/>
                </a:solidFill>
                <a:latin typeface="Arial"/>
                <a:cs typeface="Arial"/>
              </a:rPr>
              <a:t>tableau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569830"/>
            <a:ext cx="5223510" cy="77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b="0" spc="24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AA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41918" y="4042147"/>
            <a:ext cx="6797040" cy="198772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5080" indent="-457200">
              <a:lnSpc>
                <a:spcPts val="375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2528570" algn="l"/>
              </a:tabLst>
            </a:pPr>
            <a:r>
              <a:rPr sz="3200" b="1" spc="10" dirty="0">
                <a:solidFill>
                  <a:srgbClr val="1B202E"/>
                </a:solidFill>
                <a:latin typeface="Arial"/>
                <a:cs typeface="Arial"/>
              </a:rPr>
              <a:t>To</a:t>
            </a:r>
            <a:r>
              <a:rPr sz="3200" b="1" spc="70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200" b="1" spc="204" dirty="0">
                <a:solidFill>
                  <a:srgbClr val="1B202E"/>
                </a:solidFill>
                <a:latin typeface="Arial"/>
                <a:cs typeface="Arial"/>
              </a:rPr>
              <a:t>analyze	</a:t>
            </a:r>
            <a:r>
              <a:rPr sz="3200" b="1" spc="190" dirty="0">
                <a:solidFill>
                  <a:srgbClr val="1B202E"/>
                </a:solidFill>
                <a:latin typeface="Arial"/>
                <a:cs typeface="Arial"/>
              </a:rPr>
              <a:t>state </a:t>
            </a:r>
            <a:r>
              <a:rPr sz="3200" b="1" spc="105" dirty="0">
                <a:solidFill>
                  <a:srgbClr val="1B202E"/>
                </a:solidFill>
                <a:latin typeface="Arial"/>
                <a:cs typeface="Arial"/>
              </a:rPr>
              <a:t>wise </a:t>
            </a:r>
            <a:r>
              <a:rPr sz="3200" b="1" spc="145" dirty="0">
                <a:solidFill>
                  <a:srgbClr val="1B202E"/>
                </a:solidFill>
                <a:latin typeface="Arial"/>
                <a:cs typeface="Arial"/>
              </a:rPr>
              <a:t>covid-19  </a:t>
            </a:r>
            <a:r>
              <a:rPr sz="3200" b="1" spc="229" dirty="0">
                <a:solidFill>
                  <a:srgbClr val="1B202E"/>
                </a:solidFill>
                <a:latin typeface="Arial"/>
                <a:cs typeface="Arial"/>
              </a:rPr>
              <a:t>dataset </a:t>
            </a:r>
            <a:r>
              <a:rPr sz="3200" b="1" spc="285" dirty="0">
                <a:solidFill>
                  <a:srgbClr val="1B202E"/>
                </a:solidFill>
                <a:latin typeface="Arial"/>
                <a:cs typeface="Arial"/>
              </a:rPr>
              <a:t>and </a:t>
            </a:r>
            <a:r>
              <a:rPr sz="3200" b="1" spc="155" dirty="0">
                <a:solidFill>
                  <a:srgbClr val="1B202E"/>
                </a:solidFill>
                <a:latin typeface="Arial"/>
                <a:cs typeface="Arial"/>
              </a:rPr>
              <a:t>extract </a:t>
            </a:r>
            <a:r>
              <a:rPr sz="3200" b="1" spc="100" dirty="0">
                <a:solidFill>
                  <a:srgbClr val="1B202E"/>
                </a:solidFill>
                <a:latin typeface="Arial"/>
                <a:cs typeface="Arial"/>
              </a:rPr>
              <a:t>useful  </a:t>
            </a:r>
            <a:r>
              <a:rPr sz="3200" b="1" spc="170" dirty="0">
                <a:solidFill>
                  <a:srgbClr val="1B202E"/>
                </a:solidFill>
                <a:latin typeface="Arial"/>
                <a:cs typeface="Arial"/>
              </a:rPr>
              <a:t>information </a:t>
            </a:r>
            <a:r>
              <a:rPr sz="3200" b="1" spc="125" dirty="0">
                <a:solidFill>
                  <a:srgbClr val="1B202E"/>
                </a:solidFill>
                <a:latin typeface="Arial"/>
                <a:cs typeface="Arial"/>
              </a:rPr>
              <a:t>using</a:t>
            </a:r>
            <a:r>
              <a:rPr sz="3200" b="1" spc="-25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200" b="1" spc="120" dirty="0">
                <a:solidFill>
                  <a:srgbClr val="1B202E"/>
                </a:solidFill>
                <a:latin typeface="Arial"/>
                <a:cs typeface="Arial"/>
              </a:rPr>
              <a:t>visualizations  </a:t>
            </a:r>
            <a:r>
              <a:rPr sz="3200" b="1" spc="175" dirty="0">
                <a:solidFill>
                  <a:srgbClr val="1B202E"/>
                </a:solidFill>
                <a:latin typeface="Arial"/>
                <a:cs typeface="Arial"/>
              </a:rPr>
              <a:t>from</a:t>
            </a:r>
            <a:r>
              <a:rPr sz="3200" b="1" spc="65" dirty="0">
                <a:solidFill>
                  <a:srgbClr val="1B202E"/>
                </a:solidFill>
                <a:latin typeface="Arial"/>
                <a:cs typeface="Arial"/>
              </a:rPr>
              <a:t> </a:t>
            </a:r>
            <a:r>
              <a:rPr sz="3200" b="1" spc="204" dirty="0">
                <a:solidFill>
                  <a:srgbClr val="1B202E"/>
                </a:solidFill>
                <a:latin typeface="Arial"/>
                <a:cs typeface="Arial"/>
              </a:rPr>
              <a:t>Tableau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462" y="1554250"/>
            <a:ext cx="7815507" cy="8734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41918" y="946658"/>
            <a:ext cx="4057650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spc="340" dirty="0">
                <a:solidFill>
                  <a:srgbClr val="ECECEC"/>
                </a:solidFill>
              </a:rPr>
              <a:t>OBJECTIVE</a:t>
            </a:r>
            <a:endParaRPr sz="5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138680"/>
            <a:ext cx="509460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200" dirty="0"/>
              <a:t>TOTAL CASES</a:t>
            </a:r>
            <a:endParaRPr sz="4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B4299-EA4F-4B72-99A6-CDCC7DFD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5720566"/>
            <a:ext cx="4476511" cy="2308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E3BCEA-76C4-4157-954B-85B1B08F98C4}"/>
              </a:ext>
            </a:extLst>
          </p:cNvPr>
          <p:cNvSpPr txBox="1"/>
          <p:nvPr/>
        </p:nvSpPr>
        <p:spPr>
          <a:xfrm>
            <a:off x="1295400" y="2781300"/>
            <a:ext cx="99822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700" b="1" dirty="0"/>
              <a:t>In first dashboard we done the visualization on the first wave of the covid-19 cases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700" b="1" dirty="0"/>
              <a:t>In second dashboard  we done visualization on the statewise cases and also done visualization on the confirmed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1B6FF-192E-4D0E-8CC2-7D3A406DC2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6" y="5829301"/>
            <a:ext cx="4940484" cy="2326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550BA-F4D5-4456-A283-3155AEC2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1" y="8258048"/>
            <a:ext cx="4960428" cy="1960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267200" y="1333500"/>
            <a:ext cx="8379196" cy="67646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-635" algn="ctr">
              <a:lnSpc>
                <a:spcPts val="5030"/>
              </a:lnSpc>
              <a:spcBef>
                <a:spcPts val="275"/>
              </a:spcBef>
            </a:pPr>
            <a:r>
              <a:rPr lang="en-IN" spc="175" dirty="0"/>
              <a:t>Total cured cases</a:t>
            </a:r>
            <a:endParaRPr spc="175" dirty="0"/>
          </a:p>
        </p:txBody>
      </p:sp>
      <p:sp>
        <p:nvSpPr>
          <p:cNvPr id="4" name="object 4"/>
          <p:cNvSpPr txBox="1"/>
          <p:nvPr/>
        </p:nvSpPr>
        <p:spPr>
          <a:xfrm>
            <a:off x="5189735" y="6050651"/>
            <a:ext cx="7908925" cy="45653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255270">
              <a:lnSpc>
                <a:spcPts val="3300"/>
              </a:lnSpc>
              <a:spcBef>
                <a:spcPts val="259"/>
              </a:spcBef>
            </a:pPr>
            <a:r>
              <a:rPr sz="2800" b="1" spc="220" dirty="0">
                <a:solidFill>
                  <a:srgbClr val="DAAEA3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FAA84-9276-4E28-B4D4-1DA1A423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610100"/>
            <a:ext cx="9847726" cy="5220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E01DFE-E2AA-42A5-9254-E947A789CFDF}"/>
              </a:ext>
            </a:extLst>
          </p:cNvPr>
          <p:cNvSpPr txBox="1"/>
          <p:nvPr/>
        </p:nvSpPr>
        <p:spPr>
          <a:xfrm>
            <a:off x="3084698" y="2550271"/>
            <a:ext cx="107442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700" b="1" dirty="0"/>
              <a:t>This dashboard shows for  the visualization  on the cured cases and death cases in early corona crisis on different states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328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AAEA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972294" y="1505255"/>
            <a:ext cx="5472378" cy="877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3928069"/>
            <a:ext cx="998601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heavy" spc="-10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4200" u="heavy" spc="-10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117266"/>
            <a:ext cx="7010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latin typeface="Arial"/>
                <a:cs typeface="Arial"/>
              </a:rPr>
              <a:t> availability of beds in hospital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65BA6-DE0B-490C-B921-63417E2A1E18}"/>
              </a:ext>
            </a:extLst>
          </p:cNvPr>
          <p:cNvSpPr txBox="1"/>
          <p:nvPr/>
        </p:nvSpPr>
        <p:spPr>
          <a:xfrm>
            <a:off x="1050636" y="2324100"/>
            <a:ext cx="125129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700" dirty="0"/>
              <a:t>This dashboard  visualizes on the availability of beds in the hospital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700" dirty="0"/>
              <a:t>And No of peoples sharing the per bed for admitting in the hospital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BE0AD-5D22-4BBB-8393-2347493476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745608"/>
            <a:ext cx="4876800" cy="2220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15F17F-A24C-4C2B-ABAC-D21CE69C7E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47" y="7505700"/>
            <a:ext cx="4815953" cy="2494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FB0CC-D02D-44CA-B2C5-D85C0C47F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6" y="4905673"/>
            <a:ext cx="4724400" cy="20743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3E2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1002519"/>
            <a:ext cx="2715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58726D"/>
                </a:solidFill>
                <a:latin typeface="Verdana"/>
                <a:cs typeface="Verdana"/>
              </a:rPr>
              <a:t>THE </a:t>
            </a:r>
            <a:r>
              <a:rPr sz="1200" spc="10" dirty="0">
                <a:solidFill>
                  <a:srgbClr val="58726D"/>
                </a:solidFill>
                <a:latin typeface="Verdana"/>
                <a:cs typeface="Verdana"/>
              </a:rPr>
              <a:t>TRUTH </a:t>
            </a:r>
            <a:r>
              <a:rPr sz="1200" spc="45" dirty="0">
                <a:solidFill>
                  <a:srgbClr val="58726D"/>
                </a:solidFill>
                <a:latin typeface="Verdana"/>
                <a:cs typeface="Verdana"/>
              </a:rPr>
              <a:t>ABOUT </a:t>
            </a:r>
            <a:r>
              <a:rPr sz="1200" spc="50" dirty="0">
                <a:solidFill>
                  <a:srgbClr val="58726D"/>
                </a:solidFill>
                <a:latin typeface="Verdana"/>
                <a:cs typeface="Verdana"/>
              </a:rPr>
              <a:t>FACE</a:t>
            </a:r>
            <a:r>
              <a:rPr sz="1200" spc="-165" dirty="0">
                <a:solidFill>
                  <a:srgbClr val="58726D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58726D"/>
                </a:solidFill>
                <a:latin typeface="Verdana"/>
                <a:cs typeface="Verdana"/>
              </a:rPr>
              <a:t>MASKS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185267"/>
            <a:ext cx="7601584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95"/>
              </a:spcBef>
              <a:tabLst>
                <a:tab pos="1652905" algn="l"/>
                <a:tab pos="4187190" algn="l"/>
                <a:tab pos="6064250" algn="l"/>
              </a:tabLst>
            </a:pPr>
            <a:r>
              <a:rPr lang="en-IN" sz="4400" spc="185" dirty="0"/>
              <a:t>Conclusion</a:t>
            </a:r>
            <a:endParaRPr sz="4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BCF9E-1826-4568-B3EF-AA7614C2D35C}"/>
              </a:ext>
            </a:extLst>
          </p:cNvPr>
          <p:cNvSpPr txBox="1"/>
          <p:nvPr/>
        </p:nvSpPr>
        <p:spPr>
          <a:xfrm rot="10800000" flipH="1" flipV="1">
            <a:off x="1016000" y="3885835"/>
            <a:ext cx="162814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0" spc="140" dirty="0"/>
              <a:t>From covid 19 analysis dashboard which was made by our team allows us to infer that spread of covid-19 among India </a:t>
            </a:r>
            <a:r>
              <a:rPr lang="en-US" sz="3700" b="0" spc="140" dirty="0">
                <a:latin typeface="Arial"/>
                <a:cs typeface="Arial"/>
              </a:rPr>
              <a:t>.this helps us to take   precautions against covid 19 to avoid deaths and spread covid-19</a:t>
            </a:r>
            <a:endParaRPr lang="en-US" sz="3700" dirty="0">
              <a:latin typeface="Arial"/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174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Office Theme</vt:lpstr>
      <vt:lpstr>PowerPoint Presentation</vt:lpstr>
      <vt:lpstr>INTRODUCTION</vt:lpstr>
      <vt:lpstr>OBJECTIVE</vt:lpstr>
      <vt:lpstr>TOTAL CASES</vt:lpstr>
      <vt:lpstr>Total cured cases</vt:lpstr>
      <vt:lpstr> availability of beds in hospital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LAKSHMI NARAYANAN D E0219064</dc:creator>
  <cp:keywords>DAEgP8HEDCc,BAEgP2v6Ge0</cp:keywords>
  <cp:lastModifiedBy>Thawfiq Suhail</cp:lastModifiedBy>
  <cp:revision>17</cp:revision>
  <dcterms:created xsi:type="dcterms:W3CDTF">2021-06-02T18:28:43Z</dcterms:created>
  <dcterms:modified xsi:type="dcterms:W3CDTF">2021-06-10T10:12:08Z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Canva</vt:lpwstr>
  </property>
  <property fmtid="{D5CDD505-2E9C-101B-9397-08002B2CF9AE}" pid="4" name="LastSaved">
    <vt:filetime>2021-06-02T00:00:00Z</vt:filetime>
  </property>
</Properties>
</file>