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70" r:id="rId9"/>
    <p:sldId id="261" r:id="rId10"/>
    <p:sldId id="268" r:id="rId11"/>
    <p:sldId id="262" r:id="rId12"/>
    <p:sldId id="263" r:id="rId13"/>
    <p:sldId id="264" r:id="rId14"/>
    <p:sldId id="265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3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8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1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7BCA53D-2E0C-0D42-AF0E-6FC1F6502000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4982D7-0633-4A4E-86AD-0375E1B2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1A10-7BE2-414C-AB9D-5F7AC8A8C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Things back on track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DC81-F901-5541-A791-B8EE77D46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the Decline in the Usage of the Armadale Trainline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EEBE9-ABA2-4944-A8F3-E0523F2AE57B}"/>
              </a:ext>
            </a:extLst>
          </p:cNvPr>
          <p:cNvSpPr txBox="1"/>
          <p:nvPr/>
        </p:nvSpPr>
        <p:spPr>
          <a:xfrm>
            <a:off x="4507606" y="5223106"/>
            <a:ext cx="19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Three </a:t>
            </a:r>
            <a:r>
              <a:rPr lang="en-US" dirty="0" err="1"/>
              <a:t>Pymigos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CF043-366D-9C48-BFEB-7C148FDA9C58}"/>
              </a:ext>
            </a:extLst>
          </p:cNvPr>
          <p:cNvSpPr txBox="1"/>
          <p:nvPr/>
        </p:nvSpPr>
        <p:spPr>
          <a:xfrm>
            <a:off x="4507606" y="5912318"/>
            <a:ext cx="196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Luis,  Lucas &amp; </a:t>
            </a:r>
            <a:r>
              <a:rPr lang="en-US" dirty="0" err="1"/>
              <a:t>Savy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6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046B-6600-9044-B869-850BEC41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factors: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9CBB-BFB4-5948-B0E5-69109E60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009882"/>
            <a:ext cx="7729728" cy="730145"/>
          </a:xfrm>
        </p:spPr>
        <p:txBody>
          <a:bodyPr/>
          <a:lstStyle/>
          <a:p>
            <a:r>
              <a:rPr lang="en-US" dirty="0"/>
              <a:t>Analysis of previous data, describe trends and include correlation, null hypothesis, </a:t>
            </a:r>
            <a:r>
              <a:rPr lang="en-US" dirty="0" err="1"/>
              <a:t>etc</a:t>
            </a:r>
            <a:r>
              <a:rPr lang="en-US" dirty="0"/>
              <a:t>, unemployment by sector important.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1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3786-3D3E-1547-8C21-1C009F29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factors: </a:t>
            </a:r>
            <a:br>
              <a:rPr lang="en-US" dirty="0"/>
            </a:br>
            <a:r>
              <a:rPr lang="en-US" dirty="0"/>
              <a:t>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5678-7D1A-B245-8EEE-F49B1657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932608"/>
            <a:ext cx="7729728" cy="807419"/>
          </a:xfrm>
        </p:spPr>
        <p:txBody>
          <a:bodyPr/>
          <a:lstStyle/>
          <a:p>
            <a:r>
              <a:rPr lang="en-US" dirty="0"/>
              <a:t>Insert graph/data for income along trainlines in comparison to </a:t>
            </a:r>
            <a:r>
              <a:rPr lang="en-US" dirty="0" err="1"/>
              <a:t>perth</a:t>
            </a:r>
            <a:r>
              <a:rPr lang="en-US" dirty="0"/>
              <a:t> and the trainline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3385-64B7-C546-B17E-7EEF8DAA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factors: </a:t>
            </a:r>
            <a:br>
              <a:rPr lang="en-US" dirty="0"/>
            </a:br>
            <a:r>
              <a:rPr lang="en-US" dirty="0"/>
              <a:t>Fuel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860C-4DD7-1946-88FC-5A27832C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881093"/>
            <a:ext cx="7729728" cy="858934"/>
          </a:xfrm>
        </p:spPr>
        <p:txBody>
          <a:bodyPr/>
          <a:lstStyle/>
          <a:p>
            <a:r>
              <a:rPr lang="en-US" dirty="0"/>
              <a:t>Analysis of previous data, describe trends and include correlation, null hypothesis,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1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A7C4-C8E7-EA48-88A2-041784A5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factors: </a:t>
            </a:r>
            <a:br>
              <a:rPr lang="en-US" dirty="0"/>
            </a:br>
            <a:r>
              <a:rPr lang="en-US" dirty="0"/>
              <a:t>Ride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13A2-ED8A-FA4D-BA19-AD1A2552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6B89-471E-EA4B-8C4C-54E774E1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D9E3-0E61-E647-ABEF-6B5205AA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Closure of trainlines</a:t>
            </a:r>
          </a:p>
          <a:p>
            <a:r>
              <a:rPr lang="en-US" dirty="0"/>
              <a:t>New freeways and other changes to infrastructure</a:t>
            </a:r>
          </a:p>
          <a:p>
            <a:r>
              <a:rPr lang="en-US" dirty="0"/>
              <a:t>Optus stadium</a:t>
            </a:r>
          </a:p>
          <a:p>
            <a:r>
              <a:rPr lang="en-US" dirty="0"/>
              <a:t>Mining boom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5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DD0-5D84-3048-9182-1FE992F2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9E03-00B3-EA4E-B33B-A913497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E8C3-AEA0-5B48-A907-D55AC186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385A-7D11-8D4A-B65D-908063BC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3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9DCC-5941-8843-9914-8BB1D6F3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(if you’re lucky)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0419-A741-6D40-B863-FACB5949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D8D9-19C4-9C47-9FF6-CABA733B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E9FB-F4C4-5D48-BF94-E7CF7768C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Across the last decade Perth’s population has steadily grown due to lure of the mining boom and Perth’s reputation as one of the more livable cities in the world.</a:t>
            </a:r>
          </a:p>
          <a:p>
            <a:r>
              <a:rPr lang="en-US" dirty="0"/>
              <a:t>Whilst the population has continued to grow the same can’t be said about Perth’s public transport usage, with it being on a slight decline since 2015. </a:t>
            </a:r>
          </a:p>
          <a:p>
            <a:r>
              <a:rPr lang="en-US" dirty="0"/>
              <a:t>Obviously a variety of factors come into play and looking at it on a per trainline basis you can see that some line have been more greatly affected than others.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8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FF5-0956-1842-9CD0-D74C0594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9B39-C283-044E-BBCE-7822C4E1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215944"/>
            <a:ext cx="7729728" cy="524083"/>
          </a:xfrm>
        </p:spPr>
        <p:txBody>
          <a:bodyPr/>
          <a:lstStyle/>
          <a:p>
            <a:r>
              <a:rPr lang="en-US" dirty="0"/>
              <a:t>**Insert graph for population growth vs. trainline patronage data. </a:t>
            </a:r>
          </a:p>
        </p:txBody>
      </p:sp>
    </p:spTree>
    <p:extLst>
      <p:ext uri="{BB962C8B-B14F-4D97-AF65-F5344CB8AC3E}">
        <p14:creationId xmlns:p14="http://schemas.microsoft.com/office/powerpoint/2010/main" val="400957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465B-8ECA-3A45-90DA-C2418CC9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97DF-60A3-674A-9150-D5A2D6A4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such a large range of factors affecting patronage of trainline, we decided to focus on what we saw to be key factors to </a:t>
            </a:r>
            <a:r>
              <a:rPr lang="en-US" dirty="0" err="1"/>
              <a:t>analyse</a:t>
            </a:r>
            <a:r>
              <a:rPr lang="en-US" dirty="0"/>
              <a:t> the demographics along a number of trainlines to identify how much if any of a contributing factor they had been to the decline. </a:t>
            </a:r>
          </a:p>
        </p:txBody>
      </p:sp>
    </p:spTree>
    <p:extLst>
      <p:ext uri="{BB962C8B-B14F-4D97-AF65-F5344CB8AC3E}">
        <p14:creationId xmlns:p14="http://schemas.microsoft.com/office/powerpoint/2010/main" val="257114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F4ED-566A-D14D-BEE5-E6244B9C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8432-BE76-054E-801D-C5F88620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source of data for us was the ABS website. </a:t>
            </a:r>
          </a:p>
        </p:txBody>
      </p:sp>
    </p:spTree>
    <p:extLst>
      <p:ext uri="{BB962C8B-B14F-4D97-AF65-F5344CB8AC3E}">
        <p14:creationId xmlns:p14="http://schemas.microsoft.com/office/powerpoint/2010/main" val="95583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6D35-4362-C647-8C00-2BE3FD46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factors: </a:t>
            </a:r>
            <a:br>
              <a:rPr lang="en-US" dirty="0"/>
            </a:br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9F61-460B-B64F-B7FC-B3457474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190186"/>
            <a:ext cx="7729728" cy="5498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Insert graph/data for population of trainlines in comparison to </a:t>
            </a:r>
            <a:r>
              <a:rPr lang="en-US" dirty="0" err="1"/>
              <a:t>perth</a:t>
            </a:r>
            <a:r>
              <a:rPr lang="en-US" dirty="0"/>
              <a:t> and the trainline numbers</a:t>
            </a:r>
          </a:p>
        </p:txBody>
      </p:sp>
    </p:spTree>
    <p:extLst>
      <p:ext uri="{BB962C8B-B14F-4D97-AF65-F5344CB8AC3E}">
        <p14:creationId xmlns:p14="http://schemas.microsoft.com/office/powerpoint/2010/main" val="194628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D888-21AB-3D4B-B86B-79B891E3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factors: </a:t>
            </a:r>
            <a:br>
              <a:rPr lang="en-US" dirty="0"/>
            </a:br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494A-FE61-8142-80AC-25C3F2F3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215944"/>
            <a:ext cx="7729728" cy="5240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Analysis of previous data, describe trends and include correlation, null hypothesis,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317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D888-21AB-3D4B-B86B-79B891E3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factors: </a:t>
            </a:r>
            <a:br>
              <a:rPr lang="en-US" dirty="0"/>
            </a:br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494A-FE61-8142-80AC-25C3F2F3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215944"/>
            <a:ext cx="7729728" cy="5240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Include visual of area that is within certain radius of train stations etc. Can perhaps to a guess on what portion of population falls under that </a:t>
            </a:r>
          </a:p>
        </p:txBody>
      </p:sp>
    </p:spTree>
    <p:extLst>
      <p:ext uri="{BB962C8B-B14F-4D97-AF65-F5344CB8AC3E}">
        <p14:creationId xmlns:p14="http://schemas.microsoft.com/office/powerpoint/2010/main" val="394626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046B-6600-9044-B869-850BEC41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factors: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9CBB-BFB4-5948-B0E5-69109E60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009882"/>
            <a:ext cx="7729728" cy="730145"/>
          </a:xfrm>
        </p:spPr>
        <p:txBody>
          <a:bodyPr/>
          <a:lstStyle/>
          <a:p>
            <a:r>
              <a:rPr lang="en-US" dirty="0"/>
              <a:t>Insert graph/data for unemployment along trainlines in comparison to </a:t>
            </a:r>
            <a:r>
              <a:rPr lang="en-US" dirty="0" err="1"/>
              <a:t>perth</a:t>
            </a:r>
            <a:r>
              <a:rPr lang="en-US" dirty="0"/>
              <a:t> and the trainline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64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{31E56386-660A-3E47-B222-A593C8BA0E3D}tf10001120</Template>
  <TotalTime>1734</TotalTime>
  <Words>388</Words>
  <Application>Microsoft Macintosh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Getting Things back on track</vt:lpstr>
      <vt:lpstr>The question</vt:lpstr>
      <vt:lpstr>The question</vt:lpstr>
      <vt:lpstr>The hypothesis </vt:lpstr>
      <vt:lpstr>Sourcing data</vt:lpstr>
      <vt:lpstr>Demographic factors:  population</vt:lpstr>
      <vt:lpstr>Demographic factors:  population</vt:lpstr>
      <vt:lpstr>Demographic factors:  population</vt:lpstr>
      <vt:lpstr>Demographic factors: unemployment</vt:lpstr>
      <vt:lpstr>Demographic factors: unemployment</vt:lpstr>
      <vt:lpstr>Demographic factors:  income</vt:lpstr>
      <vt:lpstr>Alternative factors:  Fuel price</vt:lpstr>
      <vt:lpstr>Alternative factors:  Ride Share</vt:lpstr>
      <vt:lpstr>Other factors</vt:lpstr>
      <vt:lpstr>Limitations of Results</vt:lpstr>
      <vt:lpstr>Conclusion</vt:lpstr>
      <vt:lpstr>Questions and (if you’re lucky)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Things back on track</dc:title>
  <dc:creator>Lucas Thornton</dc:creator>
  <cp:lastModifiedBy>Lucas Thornton</cp:lastModifiedBy>
  <cp:revision>12</cp:revision>
  <dcterms:created xsi:type="dcterms:W3CDTF">2020-07-20T05:51:05Z</dcterms:created>
  <dcterms:modified xsi:type="dcterms:W3CDTF">2020-07-21T10:45:32Z</dcterms:modified>
</cp:coreProperties>
</file>