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08.8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4022 76 7896,'3'0'224,"0"0"785,-3 0-539,-5 0-134,-2 0-22,-5 0-34,-1 0 68,-1 0-46,-1 0 68,-3 0-214,0 0 103,-5 0-13,-3 0-78,-5 0-78,-6 0-79,-5 0 22,-6 0-10,-5 0 22,-6 0-12,-3 0-33,-37 0 0,20 0 0,25-1 0,1 0 0,-23-2-22,-2 0 44,3-3-55,-2 3 66,5-3-78,-27 0 12,27 1-90,-19-2 89,31 4 12,-1-3-102,-3 1 24,-2-1 21,0 2 23,-2-1-157,2 2 134,-28 2-425,22-1 146,-19 2 280,28 0 78,3 0-437,-3 0-68,2 0 158,-2 3 380,-27 3-33,23-1-89,-17 2 89,32-4 0,4-1 22,0 0-11,1-2-11,2 0 0,3 0 23,3 0-23,-12 0 0,13 0 0,-8-3 11,17 1 123,3-4-78,1 3-11,-1-2-45,-1 2 0,-2 2 11,-3-1 1,-7 2 660,-4 0-672,-4 0-527,2 0 337,6 0 190,-4 0 459,1 0-459,-4 4-179,0 0-101,7 2 246,8-2-223,5-1 257,6-1 11,0 0 202,5-2-12,2 0 57,-1 0 34,2 0 10,-7 0-235,7 0-11,-3 0-44,6 0-1,1 0-11,-1 0 56,3 0 67,-3 0 67,3 0-89,-1 0 101,2 0-68,-1 0 1,3 3 168,0 2 44,2 7-134,1 2 123,0 5-56,0 4 56,0 3-123,0 2 123,0 10-213,-2-7-67,0 4 56,1-11 67,-1-1-179,1-3 157,1-1-67,-3-5 56,3-3-45,-2-2 11,2 2-112,0-3-11,0 2 11,0-2 0,0 3 22,0-1-33,0 4 22,0-3-22,7 11 11,-1-6-11,4 5 11,-1-6-11,-1-4 33,-1-1-44,3 0 22,-2 0-56,4 0 56,0-1 78,11-3 12,-2 0-169,9-3 79,-5 0-101,2 0 101,3-1-134,25-1 56,-8-1 32,21 1-88,-9 0 22,3 0-68,7-1 80,0 0 100,5 0-45,1 0 45,2 0-11,2 0-124,4 0 73,-21 0 1,2 0 55,-13 0 1,1 0-867,17 0 0,0 0 872,-16 1 0,-2-1-23,3 2 1,0-1-74,2 2 1,-1-1 72,2 0 1,-1 1 44,1 0 1,2-1-18,24 1 1,1 0-6,-22 0 0,0-1-217,18 2 1,-4-2 216,20 0 12,-6 0 10,-1-1-22,0 0 22,4-1-10,2 0-12,4 0-34,-27 0 0,2 0 40,-17 0 0,0 0-1,17 0 1,-2 0 50,25-1-45,-6-2 0,-5-2-11,-28 0 0,0 0 0,31-3-106,-30 3 0,-2-1 184,26-2-78,6 1 11,1 1 56,8 1-39,-48 3 0,1 0 78,-1 0 1,0 0-96,47-1 79,-7 0-79,-3 0 6,-24 1 0,1 0-17,34-2 33,-32 2 1,0 0 11,24-1 22,4 1-56,4 1 17,-25 1 1,2 0-18,-19 0 0,-2 0-6,15 0 1,-3 0 28,7 0-34,-11 1 1582,-6 1-1582,-3 1 308,-6 1-342,-5 1 600,-6 2-588,1 1 326,-1 1-293,21 3 0,-17-5-11,12 1 11,-20-6 12,-4-1-12,2-1 23,11 0-34,-11 0 11,8 0 11,-19 0 1,-3 0-1,-6 0 112,-3-4-55,-2-2 89,1-8-79,-2-1-10,2-6-68,0-3 45,-1-22-56,-2 7 22,-2-16 12,-1 16 0,0 0 22,0 3-236,-5-3 180,-2 14 12,-9 0 66,-3 14-78,-13 2 0,-7 2 0,-15 4 22,-15 0 23,-15 3-335,32-1 1,-2 1 311,-7-1 1,-2 0-23,-7-1 0,-6-2 7,-5 0 1,-7-1 0,2 0-350,17 0 0,1 0 0,-2 0 327,-24-2 0,-4 0 0,6 0-13,-8-1 0,4 0-28,3 1 0,1 1-28,7 1 0,-3 0-151,19 2 0,-4 0 0,5 0 78,-7 1 0,1-1-274,-15 1 0,4 0 218,30 1 1,3 1 105,1-1 1,0 2-91,0-1 1,0 0-448,0 0 0,1 0-455,-48 0-212,5 0 281,6 0 1030,8 0 0,35 0 0,13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18.5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11045,'98'0'-1916,"-16"0"683,-61 0 426,-2 0 359,-2 0 448,-1 0 515,-5 0 326,-1 1 324,-7-1-235,0 3-269,-3 0 157,0 2 437,0 2-67,0 2-258,-4 4-202,-1 4-213,-4 3-234,0 2-113,2 2-11,3-1-157,2 0 33,2-5-21,0-6-12,0-5-1043,0-4-1343,0-3-1917,0-5 4303,0-14 0,0 9 0,0-7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1.5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1 8187,'0'5'2410,"0"-1"-1088,0-4-1221,-13 38-90,7-28-11,-13 29-1838,9-39 1838,0-14 0,3 11 0,3-10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35.7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36 100 17409,'0'-63'392,"0"27"180,0 62-259,0 23-201,0 11 23,-4 9-124,-1 3 23,-4 3-23,2-4 11,1-5-22,3-10-33,1-14-191,2-15-392,0-13-617,0-9-2476,3-18-90,-1-12 505,1-22 3294,-2-9 0,-1 20 0,0 8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36.0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54 15929,'98'0'37,"-1"-1"0,1 0 1,-2-1-33,-12 1 1,-1-1-1202,9 1 1,3-1 1195,-28 0 0,2 0 0,-1 0 0,1 1 0,-1-1 0,0 0-17,29 0 0,-3-1 34,-8 0 0,-4-1-29,-11 1 1,-4 0 385,-12 1 1,-3 0-364,26-3 11,-27 2 448,-22 2-470,-17-1 77,-7 2 103,-5 3 1452,0 11-1196,-5 9-156,-4 18-56,-7 7-30,-2 11-104,3 6-90,2 4 0,1 3-113,0-2-603,-3-7-215,-2-4-682,-5-12-717,-5-6-1335,-13-9 3665,-12-9 0,21-11 0,1-7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36.2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187 64 13387,'-51'0'1787,"0"1"0,-27 1-1317,72-2-235,26 0 23,18 0-134,37 0-372,-24 0 0,2 0 253,10 0 1,3 0-633,8-2 1,3 0 637,8-1 0,3 1-6,8-3 1,2 1-6,-30 1 0,1 0 0,0 1-116,2-1 0,-1 0 0,0 0-192,28 0 0,-3 0-297,-9-1 0,-3 0-810,-13 2 1,-4 0-508,-10 0 0,-3-1 1922,27-1 0,-36 2 0,-19-1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36.8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196 54 15840,'-93'27'90,"17"-1"-90,58 2 11,9-2 56,12 2 23,20 0-79,15-3 34,23-1-45,4-5 112,0-9-34,-10-4 315,-13-8-203,-12-13-89,-14-6-101,-7-17-202,-6-4-325,-11 0-637,-6 3-764,-12 7-66,-6 7-1401,-1 5 3395,1 7 0,14 5 0,6 4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37.1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15728,'4'90'112,"-1"-9"-112,-4-31-33,1-3-303,0-8-360,4-10-233,5-11-326,9-11-1020,6-4-1109,8-10 3384,1-12 0,-13 8 0,-4-6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37.3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328 1 13846,'-47'63'168,"-1"-6"-168,0-25-45,0-5-11,2-10 34,9-8 22,9-6 0,12-3-23,9 0-10,4-7-1,3-1 34,3-8-11,11 4 11,8 4 78,13 4 225,5 6-79,1 10-180,5 7-44,0 14-503,2 2-775,1 3-1367,2-5 2645,1-5 0,-22-13 0,-8-7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37.8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 13588,'7'-3'1390,"-2"0"-561,-5 3-348,0 0-66,10 103-348,-9-37-368,2 10 1,0 3 356,-6 11 0,0-2-56,1-8 162,2-15-465,4-14-403,4-18-1075,6-15-1234,1-10 3015,-1-8 0,-6 0 0,-4-2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38.2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0 106 11806,'0'-14'1726,"0"4"-1043,0 10-414,70-35-190,-18 25-74,6-8 1,5 1-447,34 16 446,-40 0 1,2 2-223,8-1 0,0 0 217,5 0 0,0 0 11,2-1 1,0 2 44,-4-1 0,-1 1 28,-5 0 0,-2 1 28,-7 0 0,-3 1-199,38 4 289,-20 2-135,-17 4 56,-16 5 355,-15 8-243,-12 6 665,-6 8-720,-13 9 222,-6 10-380,-8 9 45,1 3-44,4 1-46,4-6-414,5-7-683,2-10-1245,0-9-873,-6-12 3238,-9-11 0,9-9 0,-1-5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38.4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 15538,'90'-2'205,"0"1"0,-2 0 1,-4 1-89,-15 0 1,-3 0-934,7 0 0,1 1 816,5 0 0,3-1 0,1 1 0,0-1 0,-2 0 0,-2 1-152,-5-1 1,-3 0-218,-10 0 1,-3 0-1223,35 0-74,-28 0-2671,-24 0 4336,-21-4 0,-12 3 0,-8-3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40.2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280 484 14193,'-56'-4'95,"0"0"0,-40 6-72,66 26 44,6 4-67,13 4 56,4 0-56,10 3 45,14 2-45,10-2-90,20-2-727,7-6-214,7-10 22,0-7-245,-1-8 77,-2-5 303,-2-9 549,1-6 325,-4-11 101,-2-1 492,-7-2-43,-9 7-24,-10 0-44,-10 6-123,-7 0-303,-10 5-11,-13 3 246,-12 4 0,-11 3-101,-1 0-22,-9 16-78,16-1-23,-3 13 91,19-8-125,5-5 46,4-6-35,4-2 169,2-5 302,1 1-425,6-3-90,5-3 11,9-4 0,3-4-22,-2-3 0,0 3-23,-6 5 23,-1 4-11,-4 2 22,0 8 0,-2 4 22,1 10-33,-3-1 33,-1-2-22,-1-5 0,-1-5 23,-1-4 33,2-4-56,2-1-482,16-9 146,-1-5-45,10-7 112,-10-1 202,-4 1 56,-3 4-45,1 3 56,-3 8 44,1 3 113,-6 6-45,1 5 57,-4 3-24,-1 0 91,-1-3-1,-2-5 785,0-1-1009,2-2-22,0-2-158,5-3-66,0-3 78,0-3 146,2 3-23,-3 3 12,2 2-34,-5 1-112,0 0 157,-3 2 22,0 9-11,0 2 22,0 10 23,1 0-11,1 0 22,2-5 89,2-5-10,2-6 33,13-2-124,-2-3-32,10-3 32,-6-7-32,-2-7 33,-3-9-34,-5-1 1,-2-1-35,-5-4 23,-3 12-113,-2 3 35,-1 13-12,0 4 79,-1 12 11,-1 5 0,1 13 23,-1 0-23,2 2 33,0-5 12,2-4-45,6-7 78,5-7-44,6-4-12,4-4 1,1-1-23,3-11 45,12-18-78,-7-5-2,7-12-54,-16 8-79,-2 2 112,-8 2 45,-5 6-113,-4 6-268,-4 6-89,0 3 290,-16 5 168,1 4 46,-16 1-57,7 11 45,0 7-22,4 13 22,5 5-11,8 2 35,3 11 77,13-15-23,8 5 57,13-22-146,8-7 67,4-4 11,2-10 79,3-9 34,-1-13-35,2-14-100,-15 4 0,-1-3-33,14-29-23,-17 20 0,-3-1-202,4-28-78,-7-5 235,-8 8 23,-8 8 22,-4 19-34,-3 15 12,-7 20 22,-5 18 202,-9 25-12,-6 21 258,-2 22-78,0 13-45,5 6-67,6 3-146,9 0-34,9-31 0,4-1 34,10 25 0,10 9 112,5-52-200,2-16-24,2-11-707,3-9-951,1-4 1658,16-24 0,-29 15 0,8-15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1.6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10664,'0'-12'526,"0"3"-526,0 9-5456,0 0 5456,28-12 0,-21 9 0,21-9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40.3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11190,'0'0'0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02.2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 12333,'60'-12'5,"0"1"1,39-1 28,-71 20-12,-12 8 34,-8 4 370,-6 4 202,-2 7 100,-4 8-123,-7 8-168,-8 7-45,-7 2-257,2 4-12,4-4-112,7 0 123,7-6-100,3-7 123,8-7-79,13-4 35,11-9-68,16-4-12,32-7-325,-17-6-1377,18-5-1211,-34-14-1310,-7-12 4190,-11-20 0,-13 18 0,-6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02.5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819 12 11817,'-2'-7'1760,"1"2"-1189,1 5 483,0 0-864,-12 56 236,2-20-191,-11 45 0,4-37-179,-4-5 34,0-7-56,-7-8 11,-3-8 22,-9-8-45,-7-4 23,-8-4-22,-10-8-23,-4-7 33,-5-7-44,3-5 45,3 7-57,13 2 23,10 9 0,17 3 0,9 5-11,8 2-34,7 13 90,1 6-79,3 17 34,5 3 0,9 3-78,11-1-931,13-6-895,9-4-506,6-7-1635,3-11 4045,-1-4 0,-23-8 0,-8-2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03.7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7 13296,'2'-4'931,"-1"2"145,-1 2-438,0 68-403,-9-16-112,2 3 1,-2 3 44,-17 23 23,-4-1-169,3 0 56,4-12-78,5-8 23,8-19-12,1-13 179,4-14 628,2-9-224,2-3-370,1-16-145,0-12-23,0-22-34,0-17-22,5-11 0,5-5 5,2 26 1,2 2 6,6-24-12,10-8 44,-10 46-111,0 13 67,2 14-22,2 7-45,7 14 55,8 16 12,6 21-22,-8 4 0,2 5 38,-10-10 1,1 0-566,10 16 0,-1-1 572,12 21-23,-5-11 33,-6-16-33,5-11 168,-16-24 79,6-5-79,-13-20 12,-2-14 973,1-16-1108,-7-23 22,-4-15-123,-5-7 56,-4-2-650,-1-9-347,0 33-448,0 3-864,0 42 270,8 7 818,5 18 100,12 14 203,4 20 929,-5 1 0,-1 4 79,10 26 212,-11-25 0,0-1 517,3 9 122,1-14-90,-4-12 304,2-12-271,0-12-121,1-4-80,0-5-101,8-28-503,-7-3-34,1-27-11,-11 5-23,-8 6 34,-2 10-12,-5 10-21,-1 10-35,-16 10 23,-6 4-11,-21 18-11,-1 9 22,-1 15 0,6 6-23,7 2 23,12 1-56,10-2 45,8-5 22,23 2-11,6-16 0,26 0 45,5-18-56,5-5 44,2-2-10,-3-5-23,-4-8 33,13-23-33,-26 1 0,5-16 12,-33 12-46,-9 2-33,-5 1-23,-3 5-112,0 6 90,-3 7-90,-5 8 23,-20 7 146,1 16 21,-12 10 1,12 16-22,5 3 33,10 1-56,7-3 56,5-3 56,29 7-56,0-16-23,30 1 23,-8-19 0,2-6-325,-1-3-762,-4-3-190,-2-8 134,-8-2-212,-1-9-2534,5-8 3889,-9 6 0,-6 3 0,-15 10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04.3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205 827 11033,'-57'-13'560,"7"2"-414,24 11-135,4 7 23,1 5-23,8 8 11,4 7 1,4-1-11,4 1 21,1-3-22,1-4 90,8-5-45,3-6 67,9-5 79,5-2 145,2-9-11,6-9 57,0-13 178,0-16-280,-3-12-89,-5-17-191,-6-17-298,-12 39 1,-2-1 286,-2-5 0,-1 0 0,-1 0 0,0 1 0,-2 3 0,0 1 22,0-4 1,0 3-1,-2-8-44,-2 9-68,-4 45 57,-5 31 33,-5 19 0,3 18 0,2 8-6,3-12 1,2 3-129,-2 23 1,2 2 138,6-22 1,1-2-17,2-1 0,1-2 27,1-4 1,3-3-75,9 36 46,9-19-2116,32-4 66,-7-28-2330,25-5 4392,-14-25 0,-26-5 0,-6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04.6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76 7 13432,'3'-4'918,"0"2"57,-3 2-538,-12 94-124,-2-26-803,3 8 0,-1 4 518,2-26 0,2-1 23,3 3 0,1 0-46,0-2 1,2 0 142,2 45-80,7-13-68,3-16 0,5-15-415,-1-17-1255,-7-14-391,-3-14-2410,-10-10 4706,-15-17 1,10 9-1,-8-8 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04.9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46 9330,'55'-3'683,"1"1"1,40-2-594,-46 4 0,-4 0-34,-7 0 134,-5 0 202,-9 0-246,-8 0 78,-9 0-101,-4 0 213,-4 0-268,-15 6-57,0 4 34,-15 11-45,7 3 0,5 6 22,9 1-22,5-1 11,4-3 34,4-5 269,8-4-68,6-5 12,5-7 246,-2-4-56,-4-2-313,-6-13-113,-5-9-44,-4-16-202,-3-6-448,-10 1-303,-3 4-135,-9 9-1523,3 6 2633,3 10 0,8 7 0,5 4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05.2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76 0 13756,'-6'73'560,"1"0"0,-1 1 1,0-2-539,-4-11 1,0-2-401,2 3 0,1 0 389,1-4 1,1 0 27,2-5 0,1-1-28,0 43 118,2-14-129,0-14-448,6-15-1256,-2-17-940,4-17 2644,-3-10 0,-2-8 0,-2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05.5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13868,'59'2'-108,"1"0"0,-3 0 0,-5 2-1271,10 7-1198,0 2 2577,-5 0 0,-26-5 0,-8-3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06.3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75 275 12826,'75'-13'1434,"-13"-4"-1131,-44-13-180,-6-5-90,-5-3 12,-6 0-45,-1 2 0,-12 7-11,-6 7 11,-16 11-45,-6 6 56,-2 13-67,2 11 12,9 15 32,11 10-10,10 3 22,7-2-22,7-3 22,13-5 22,10-6 23,14-8-68,3-10 23,-2-6-134,-2-5-347,-3-16 44,0-5 44,-2-16 1,1 0 258,-2 2 122,-3 7-21,-2 11 10,-2 7 23,1 6 0,-4 12 0,-3 5 101,-7 13 526,-6 18-267,-5-13-13,-1 8-11,-2-24 44,0-4-188,0-7 200,0-3 235,0-1-336,0-14-291,2-7-22,8-12-236,8-3 23,6 2-124,4 4 113,1 6 56,1 8 122,11 7 68,-14 6-12,6 12 12,-19 3-22,-4 12 56,-5-3-57,-3-3 57,-2-6-34,2-6 45,-2-4 549,4-2-538,1-4-56,4-9 22,4-5-66,7-11-1,1 1 11,5 1-44,-4 5 22,7 5 11,-8 7 0,4 4 23,-8 7-1,0 8 46,0 8-46,0 6 68,-1 1-347,4 4-1032,-7-11-470,4-1-1737,-5-14 3541,0-2 0,-5-2 0,-2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2.4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527 6 12199,'5'-3'-146,"-1"0"807,-4 3-280,-28 97-258,-6-28-576,4 8 0,-4 3 509,1-24 1,0-3 10,-2 1 0,0 1-45,1-2 1,0-1-18,2-5 1,2-2 125,-21 33-75,12-20-23,12-18 1,10-19 257,10-11 146,4-7-437,3-9 719,0-14-719,10-16 202,8-25-169,15-15-191,-11 30 0,2 0 175,0-5 0,0-1-12,3-1 1,-1 0 5,-2 0 0,0 1-11,0 5 0,-1 1 56,18-35 975,8 10-952,-14 33 290,8 8-369,-10 37 281,6 24-225,9 26 162,-20-14 1,0 4-582,4 8 0,0 2 430,3 7 1,1 2-63,2 3 1,4 4-6,-2-8 0,4 5 0,-2-4-17,5 7 0,1-1 17,-8-14 0,2 1 0,-4-6-475,-5-8 0,-3-5-891,18 25-1211,-19-18-1166,-14-15 3743,-10-15 0,-5-9 0,0-8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06.7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0 11728,'5'0'1087,"-1"0"-134,-4 0-147,3 86-279,-13-27-408,6 7 0,-2 3 407,-18 18-77,4 3-180,4-2-45,4-5-213,6-13 287,3-14-163,2-19 223,1-15 359,0-13-235,0-7-404,0-18 159,0-13-237,0-27-78,0-15-571,12-15-113,11-7 431,-6 44 1,4 1 173,2 1 1,2 2 156,22-33-79,-1 20 79,-7 22-44,-6 18-12,-6 11 44,-8 11-10,-8 9 301,-6 8-246,-6 8-66,-18-1 33,-11-1-101,-23-4-785,-5-4-929,0-5-292,7-5-1747,10-4 3854,13-4 0,13-1 0,9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06.9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19 12165,'-55'56'90,"13"-11"-68,35-27 113,6-5 458,10 2-21,8-3-314,11-4-12,1-2 415,-5-5-280,-6-1-291,-9-8-90,-2-7-67,-4-10-1166,-1-7-907,-1 2-1748,-1 0 3888,2 3 0,-2 12 0,1 4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07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9943,'65'15'818,"1"0"0,-6-1 1,-15 3-219,-34 11-51,-4 1 208,-2 4-242,-2-2-103,-3-3-109,0-5 104,0-5 232,0-9-1,0-3 1,0-5-325,-3-2-179,1-9-91,-1-8-66,2-11 22,1-7-325,0-2-482,9 1-2330,17-2 1176,7 17-336,14 2-673,-5 18 2970,0 2 0,-18 0 0,-7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08.1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184 55 11369,'20'-1'1715,"-4"-4"-1412,-16-6-247,0-2 0,-4 2-34,-9 3-22,-8 4 0,-9 2-11,-3 2 0,2 9 11,0 6 0,8 8 0,5 7-56,8-4 112,6-2-45,2-4-11,2-5 34,10-5 44,3-4 146,23-3-213,-10-7 45,11-5-33,-18-4-35,-3 0 35,-6 4-102,-1 4-10,-4 4 66,1 1 23,-2 9-33,-1 7 66,3 10-33,-1 3 23,2-2-23,2-4 11,2-5-11,-1-6 67,5-6 0,0-4 23,6-2-23,5-2 67,-2-11-33,3-6 34,-5-13-124,-3-4 0,-3-20-11,-7 13 0,-3-5-11,-6 25 11,0 12-79,-5 3 79,-3 6-145,-4 0 134,1 2-113,2 3-32,6 10 55,0-2 11,5 8 23,7-9-90,10-1-291,8-1 392,6-4-12,-2 1 57,7 2-11,-15-1 22,6 6 0,-17 0-34,-2 4 68,-4 6 201,-3 5-89,-1 3 179,-2 15-246,0-14-35,0 5-32,0-21 44,3-4-56,4-6 0,5-1-168,8-4-270,4 0 169,0-10-100,14-22 369,-13-2 0,7-15 0,-14 16 190,-4 6 202,-5 5 1,-4 8-315,-3 5-78,-1 6 112,-1 15 0,0 8-45,0 12 12,0-1-57,0-2-11,0-6-11,0-5-369,2-6-987,2-6 1356,6-12 0,-4 4 0,2-6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08.2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8680,'0'0'0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09.0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0 13824,'6'61'515,"0"0"0,-3-1 1,-3-2-180,-10 30-1257,-3 7 988,3 1-22,7-5 91,1-38 0,1-2-69,1 14 315,2 2-293,-1-44 640,6-10-247,3-9 80,6-10-517,4-11 96,5-12-118,0-9-46,0 1 68,-4 3-67,-4 9 22,-5 9 0,-5 7-157,-2 6-134,-2 2 212,1 5 79,1 10-22,2 7 56,-1 8-57,2-2 90,-2-7-100,0-3 66,0-7-21,1-4-12,2-4 0,3-2 0,3 0-34,3-6 12,2-7 22,0-7-45,0-2 78,-2 2-111,-1 6-101,-6 7 145,-3 17 34,-6 16 45,-2 20 168,0 16 201,-9 7-156,-8 8-84,-5-17 0,-4 1-146,3-14 0,-1-2-462,-9 16 0,-3-3 467,-27 11-10,-8-14-131,-5-15 153,-2-20 0,5-9-90,10-11 79,13-12-337,21-24 78,20-3 1038,30-21-858,23 10-22,25-7-244,-27 28 0,2 2 126,3-2 1,0 1-125,2 1 1,2-1-566,15-6 0,0 1 95,-18 10 1,0 1-7,10-6 1,-3 3-1389,7 2 144,-7 5 2029,-6 9 0,-23 5 0,-6 3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09.3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515 4 12255,'-57'-2'61,"0"0"1,-40 8-17,67 8-34,9 9 303,10 5 594,7 2-69,10 8-244,4 3 133,8 2-381,-3 0-89,-4-1-101,-7-6 22,-12-3-156,-12-7 66,-15-8-33,-13-9-56,-4-5-639,2-7-1881,9-11-1873,14-9 4393,12-18 0,10 18 0,5 1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09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27 13622,'8'-15'168,"-1"3"672,-7 12-201,0 0-157,10 103-169,-14-28-694,6 7 1,-3 4 598,-6-27 1,-1-2-124,1 2 0,2 1-207,0-2 0,1-1 117,2-3 1,1-1 28,0 39-23,1-16 11,0-17-22,0-17-863,0-18-1042,0-13-961,-2-13 2866,-8-21 0,7 12 0,-7-10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10.5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88 12042,'63'-2'324,"0"-1"1,-5 1 0,-5 0-257,1 5-35,-6 2-10,-6 0-1,-10-1 12,-9-3 55,-10-1 69,-7 0-102,-3 0-34,-3 0-44,-11 4 33,-6 4-22,-12 8 11,-1 7-45,5 4 34,10 4 0,6-1 22,6-2 146,7-2 481,8-4-123,7-8 158,5-3-80,-1-9-21,-2 0-493,-6-11-12,0-29-258,-9 0-1041,0-21-606,-5 15 236,-1 2-807,4 5 862,1 7 1043,4 9 504,4 9 12,3 5 525,5 5 225,0 1 269,4 2-448,2 10-45,3 5 100,1 11 1,0 2-12,-2 4-33,-3-1-168,-4 4 44,-6-1-100,-5-1-157,-5-2-112,-3-8 56,-1-4-67,-2-11 134,0-3 45,0-5-12,2-1-257,4-3-414,8-3-360,4-3-21,5-2 134,2 2 481,0 3 24,-1 3-80,10 2 225,-9 1 11,10 2 11,-9 3-11,1 3 0,0 1 224,3-1 68,-4 0 44,3-3-67,-3 1 481,17-4-357,-10-1-113,11-1-45,-16-9 90,-1-6-235,-10-9 44,-5-3-134,-8 0 67,-4-6-89,-11 13-34,-7 1 11,-12 15 0,-4 4 45,-3 11-33,1 5 33,7 13-67,7 1 111,11 3-44,18 14 34,21-11-23,23 11 0,15-18 1,7-7 21,-4-5-44,-5-8 11,-9-5-3249,5-3-1401,-23-1 4650,-3-9 0,-25 7 0,-8-8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12.2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295 51 14316,'-78'-35'34,"5"19"-101,28 37 134,6 14-112,8 4 79,13 3-57,10-1 46,5-1-46,8-5 57,11-3-34,11-8 33,12-3-10,5-8 89,3-5-56,-1-4 89,-1-4-133,-2-4 32,-4-9 24,-3-5-46,-6-8-22,-4 4 0,-8 3-11,-6 5 11,-4 8-23,-3 2-122,-2 4 122,-2 0 12,1 12 0,-1 4 11,4 13 0,-1 0-11,4-2 33,1-4-11,1-5 12,5-5 33,2-4-45,5-4 79,16-3-46,-6-4-44,10-8 12,-15-5-46,-1-6 68,-4 1-113,-1 1-22,-8 9-156,-2 2 89,-8 8 112,2 8 56,1 6-11,0 9 44,1 4-66,-1-2 77,0-3-100,8 1 56,1-9-414,9 3-102,1-10-189,3 0 44,0-3-124,-1-3-604,-3-1 1389,2-4 0,-14 3 0,0-3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3.6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415 106 14193,'2'-58'235,"-7"12"-235,-20 45-22,-3 1-45,1 0-1,6 2 1,4 7-89,8 5 144,5 7 12,3 2 179,2 4 258,7 1 23,5 5 123,3 2-270,-3 0-290,-7-1 212,-3-2-101,-4-3 136,-13-5-270,-10-5 380,-16-8-380,-10-4-526,-6-5-1020,3-2-1727,-1-7 618,27 1 2655,6-7 0,21 8 0,0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13.6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1 808 9509,'0'-7'1491,"0"2"-898,0 5 58,0 0-495,63 67 102,-45-37-85,16 10 1,-4-1 39,-28-16-11,-2-10 224,0-5 436,0-6 438,0-2-1289,-4-9 34,3-3-45,-3-10-369,4-1-707,2-1-67,11 3-11,5 3-179,15 4 604,-2 8 460,0 2 235,-4 4 23,-4 0 0,-2 1 22,-7 4-11,-3 1 0,-3 0 112,-5 0 158,0-4 88,-3-1 79,1-1-157,2 2-101,3 0-168,5 6 472,9 15-248,-4-3-134,5 12 22,-10-9 112,-4-2-45,-2-3 225,-4 3-179,-1-8 10,0 0 202,0-9 292,0-2 492,0-2-1131,0-7-22,0-7-34,0-7-90,0-9 22,0 1-515,4-3-436,8 4-248,8 2-100,10 6-11,3 8 189,5 6-66,-2 5 706,15 2 493,-12 6 11,10 2 0,-15 3 11,-5-3 280,-5-5 774,-7-1-168,-7-3-225,-4 0-280,0-5 258,-2-13-482,0 1-146,-2-8 23,-2 10-45,-5 5 0,-6 2 0,-6 5 11,-5 2-11,-12 16-22,9 3 22,-4 16-22,16-2 22,7 1 0,3-4 0,3-3 22,13-7-22,5-4 34,15-9-23,14-2 22,-9-4-10,7-7-34,-15-6 11,-1-9 0,-2 0 0,-3 1 22,-2 4-44,-2 5 22,-8 6-56,-2 3 33,-4 6 46,-2 8-23,0 7 0,-2 6 0,-1 0 44,-1-4-44,0-5 124,0-3 32,0-7-44,0-1 68,0-4-80,3 0-100,7 0 0,5-10-123,11 0 11,9-15 79,-9 10-1,1-2 12,-17 12-57,-4 2 68,0 10 0,-3 8 11,1 10-11,-1 7 33,0-2-11,3 2 12,2-12-1,6-3 12,7-13 10,8-2-10,6-4 22,1-11-45,2-12 23,5-48-68,-12 3 39,-14 19 1,-1-3-352,2-41 346,-10 42 0,-1-2 0,-1-4 0,0-1-17,0-4 1,0 1 16,-2 2 0,0 1 5,-1 3 1,0 4 16,1-34 1121,-4 23-1143,1 33 0,-1 27 90,0 37 123,0 32 89,-4 27-447,2-34 0,-1 2 262,1 3 1,-1 5 5,1-3 0,1 5 1,0-3-85,2 8 0,2 0-22,2 20 0,1-5-17,-1-37 0,3-5 22,8 33 321,-5-22-343,-3-18-874,-4-16-414,-2-14-1861,-2-12 3149,-10-23 0,7 13 0,-8-12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13.8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26 12098,'75'-10'71,"0"1"0,-5 3 0,-7 6-38,6 16-33,-8 15-1187,-9 5-1480,-14 4 2667,-15-7 0,-12-14 0,-10-7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14.3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286 15 15191,'0'-8'89,"0"1"1,0 7 347,0 0-348,0 79-55,0-30 78,-2 7 0,0 1-90,0 6 57,-2-4-46,2-5-10,2-8 10,0-12-22,0-13 158,0-10 100,2-7 347,-2-4-605,3-12 11,-3-10 46,1-15-136,-1-3 68,-1 2-22,-9 9-168,-4 7 89,-9 9 56,-4 9-22,-1 1 33,-5 3 45,-2 9-111,-11 19 88,17 3 1,2 11 0,20-8 0,9 0 11,13 0 11,33 11-930,1-15-930,24 1-246,-19-19-1625,-2-8 3720,-2-1 0,-23-3 0,-5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14.5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 11863,'10'-7'705,"-2"2"147,-8 5 436,0 0-895,0 30 133,0-10-234,0 26-91,0-22-201,0-3 56,0-4-56,0-7-157,0-3-1019,0-5-1939,3-2 3115,1-17 0,0 12 0,0-12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14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12580,'88'4'-1345,"-24"-7"0,-54 14 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15.7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1 543 11526,'34'93'1266,"-6"-13"-806,-27-53-101,-1-1-247,0 3-56,0-6-45,0-2 56,0-6-56,0-6 146,0-5 213,0-3 717,0-1-662,3 0-357,3-10-68,6-9 0,7-17-12,5-10-167,6-2-302,2-1-91,0 9-1176,15 7 930,-11 15-146,10 8 315,-16 14 323,-4 9 270,-3 8 23,-4 10 66,-5 3-44,2-1 45,-4 1-34,4-7 11,2-5-11,4-8 202,2-7 302,0-4-78,3-3-113,-3-3 226,0-8-248,-3-5-45,-5-9-201,-5 2 56,-6 2-79,-4 2-33,-12 8 33,-6 3-55,-13 7 22,-4 5 11,-2 10-12,4 14-10,5 9-12,6 7 34,9-2 0,5-5 12,4-4 66,19 2 202,4-11-146,18 0 91,2-16-113,1-4-33,3-6-1,19-29-78,-15-1 11,16-29-22,-21 6 67,-2-2-123,-7 5 134,-7 8-67,-10 13 0,-7 12 0,-7 10-134,-1 5 100,-2 4 34,-11 29 34,-1-4-34,-8 27 78,6-14-67,7 1 34,4-5 123,18 9-34,6-16-78,17 6 45,1-23-101,3-3 34,-3-7-34,2-15-79,-2-12-55,-4-22-79,-1-19 124,-5-15-35,-15 37 1,-1-4 50,4-27 1,-1-3 72,-5 21 0,-1 0-618,3-17 1,-2 4 1177,-4-7 90,-3 24 90,-4 23-584,0 18-156,-2 19 112,-6 22 191,-6 20-180,-6 21 67,0 11-122,4 7 506,5 2-551,5 6-12,3-2-232,3-5 198,0-10-2262,10 3 123,-4-34-2007,6-3 4169,-8-33 0,-3-8 0,-1-2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15.8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21 10226,'57'-7'-379,"1"0"0,-3 3 0,-8 2 0,-21 5 0,-4 2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16.1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133 154 9521,'8'5'1591,"-1"-1"-1199,-7-4-303,0 0-89,-28 15 79,9 3 123,-24 18-34,20-2 0,5 1-78,7-6 167,7-2 79,3-6 326,3-4-248,10-5-145,7-5 56,16-4-236,-7-15-89,1-11-78,-16-24-1053,-5-10-180,-5-9-348,-1 3-862,-1 8 303,3 13 2218,2 13 0,-2 15 0,1 6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5:16.6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 10809,'64'-4'511,"1"0"1,-6 0 0,-15 10-164,-34 33-68,-4 1-68,0-1 36,-1-3-170,-1-5 0,2-8-66,-3-2 77,1-10-22,-2-4 135,1-4-68,3-3-134,6-7 0,3-11 0,6-10-33,2-8 66,2-7-22,-7 16-22,-3 3-89,-7 18 21,0 5 79,8 9 0,2 8 0,6 7 11,0 4 12,-2-7-12,-1-4 67,-5-10-66,-1-2 66,-1-4-78,-1 0 22,2-2-22,5-8 0,1-5-11,3-3 22,0 3-22,-1 7 45,-2 4-34,-3 12 291,-3 16 112,-6 20 79,-3 18 213,-6 15-90,-16 4-1037,-10 8 522,-16 0-74,18-44 1,0-1-340,-28 38 345,-2-14 34,2-18 34,2-22 100,9-15 247,5-27 459,18-7-840,13-21-56,30-2 0,19-5-34,24 3 34,9 2 218,3 10-1725,-23 13 1,-1 0-3839,28-13 5282,-29 9 1,-5 1 0,-10 2 0,-9-1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3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14137,'52'46'549,"-11"-8"-482,-41-25-22,0-2 22,0-5-134,0-2-23,0-2-6599,0-2 6689,3-12 0,-3 9 0,3-9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4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64 361 11840,'17'59'153,"1"0"0,-2-6 1,-4-7 103,-12-15-111,0-6 22,0-6 56,0-7-11,0-6-134,0-3 156,0-3-280,5 0-67,4-6-191,6 0 258,1-6-44,-1 2 10,-1 3 23,-1 4 23,-1 2 33,1 1 0,2 2 0,1 6 22,0 1-22,-2 3 0,-1-3 22,-1-3 34,0-3-33,-1-1 22,-2-2-45,-4 0-124,-3-6-122,-2 1-168,0-5 358,-2 2 56,-8 3 22,-6 3 0,-7 2-44,2 8 89,1 8 90,7 15 336,4 10 840,4 35-458,4-10-69,1 29-336,0-18-133,0 2-292,-1-3-45,-6-6 33,-6-10 1,-21-2-23,2-27 146,-15-4-157,11-23-179,4-12-449,8-9-212,12-11-415,6-9 583,47-33 380,1 5-230,-3 18 1,5-1 454,-6 5 0,0-1-45,1-3 0,-2-1-240,1-4 0,-2-1 189,-2-2 1,-2-2-34,-2-1 0,-3-1-17,-1-1 0,-3-1 151,-3 2 1,-3-1 27,-3-12 0,-2 2 23,1-23-68,-6-1 79,-12 62 0,-5 17 89,-8 8 1031,-2 24-929,-5 17-91,7 16 1,2 6 28,3-8 1,1 2-224,-4 22 1,3 1 182,7-17 1,3-1-17,0 1 0,1-1-96,1-4 0,2-1 292,-1 36-90,4-20-78,2-20-34,5-15 628,14-14-572,-3-8 937,13-17-1060,-6-14-43,-2-16-326,-4-10-24,-8-1-223,-6 1-34,-6 2 606,-3 17 21,-14 6 23,-5 18 67,-14 5-22,-1 13 22,4 5-22,6 15-90,10 2 90,7 0 459,20 14-168,10-15-325,19 8-11,8-23-560,4-7-1490,3-6-1894,-2-7 3944,-1-16 0,-26 10 0,-5-9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6.3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157 274 11347,'-12'56'672,"0"0"0,0-3 1,0-4-449,-12 11-67,0-2-112,3-6 157,4-10 33,6-13-79,5-12 685,2-10 78,4-4-897,-2-19-22,2-10-134,0-22-247,0-11-639,14-7-358,5-4 739,16 1 348,3 8 78,-5 10-22,-1 15 235,-10 18 101,0 8-34,-3 18-134,-1 14 134,-5 17 269,-2 41-246,-7-19-57,-1 16 158,-3-38 133,0-12-178,0-11 325,0-7 818,0-6-1289,1-26-35,10-4-536,10-25 0,11 2 89,7 1 415,-1 6 11,-3 7-101,-10 11 67,-6 11 90,-9 8 0,-2 5-78,-6 17 78,1 9 56,-3 23 168,0 8-135,0 7 114,-4 1-203,0-1 67,-3 17-78,3-26 11,2 7 0,2-36 56,0-10 145,5-8 538,4-4-571,8-3-89,15-27-79,-8 7-135,8-22 12,-16 18 45,-4 4-12,-4 7-89,-5 7-785,-2 2 1043,-1 22-12,0 2-67,0 17 67,0-7-45,3-3 13,0-7-13,3-7 146,-1-5-89,2-5 301,2-2-380,6-6-156,5-11-35,4-9-325,0-11 225,-1 2 235,-4 4 11,-6 10-145,-3 10-359,-6 6 302,2 8 269,5 37 13,-2-4 54,6 28 57,-6-21 89,1-8-224,1-10 45,2-8 135,2-11 234,23-4-346,-4-18-68,23-14-11,-8-21 0,2-22-212,-24 30 1,-1-2 54,-1-7 1,-1-2-40,0-4 0,-1-3 11,6-24 0,-4 0 168,-8 23 0,-3 3 34,4-12 0,-5 8 196,-7 9-79,-5 27 34,-2 14-78,-13 20 44,-5 22 101,-16 22-134,0 25 22,13-10 1,1 3-124,8-13 0,1 2-360,-1 18 1,4 0 359,6-22 0,2-3 0,1 41 306,8-20-306,2-23 112,10-20 203,26-17-315,-7-22-101,23-23 67,-17-29 1,-1-22 160,-25 35 1,0-2-134,-2-3 0,0-1 12,-3 0 0,-1 1 16,0 2 0,-1 2 1,9-37 772,-4 14-795,-8 36 78,-3 11-78,-6 40 314,-6 16 423,-3 26-367,-6 20 11,-3 10-701,4 12 409,8-47 1,1 3-12,2 25 1,2 0-63,0-23 1,1-1-17,-1 15 0,-1-6-44,-3-1-416,-5-18-1433,-4-15 33,-8-15-773,-8-8 2633,-8-24 0,14 12 0,4-12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6.6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11728,'56'0'118,"-1"1"0,39 2-208,-64 6-258,-6 1 1,-3 0-280,-4-2 178,-1-2 371,-2-2 44,-2-1 68,-5 0-12,-1 1 180,-4 4 179,-1 4 347,-1 6-313,0 5 44,0 4-134,0 1 45,0 10-314,0-12 0,0 0-56,0-18-403,0-5-1166,0-1 1569,0-13 0,0 8 0,0-7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6.7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6518,'0'0'0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8:59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343 120 17286,'-38'73'250,"0"0"0,3-1 1,2-2-173,8-11 1,2-2-448,1-1 1,1-1 379,1-2 1,1-1 33,-11 33 325,9-16-258,9-21 38,8-18 62,2-15 326,2-10-224,0-12 261,10-17-575,4-22 45,9-29-34,-10 26 0,0-4-681,0-6 0,-1-3 653,1-7 1,0 0 10,0 2 1,0 1 10,-1 6 1,1 2-18,3 0 1,1 5-22,7-6 33,6 10-56,-9 41 11,0 14 90,5 21 1328,-2 20-1306,-1 28 11,-10-2 1,-1 4-23,-4-16 0,0 1-880,2 22 0,0-1 835,-2-28 0,0-3-22,11 40-9,3-13-25,1-16 23,0-13-527,0-9-829,-11-21-1334,-1-4-2017,-11-14 5149,-9-1 0,6-1 0,-6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18.6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 10966,'8'-1'-33,"-1"-1"-875,-7 2-2823,0 0 3731,79 56 0,-60-42 0,60 42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00.5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4 148 12199,'-2'-10'2958,"1"2"-2062,1 8-582,0 0-281,60-56-22,-26 40 0,7-14 1,1 4-12,2 25 0,-2 1-34,2 2 68,-5 7-45,-1 8 11,-5 7 0,-6 7 157,-2 3 33,-8 2 12,-2 0-56,-6-3 78,-2-1-90,-2-8 68,1-4-124,-3-8 23,1-5 56,-1-4 269,2-2-146,3-3-258,6-11-10,7-9 10,4-7-22,-2-3 22,-1 9-44,-7 6-12,1 9 34,-2 4-67,1 4 67,0 5 45,0 7-23,-1 8 23,-1 6-34,-1 1 45,0 0-33,1 0 22,2-4-1,3-2 147,18-7-158,-3-6 12,17-4-22,-9-7-1,3-10 12,-2-6-46,-1-12 24,-2-3-12,5-17 0,-16 16-12,-1-8 1,-18 23-11,-6 7-157,-2 7-34,-1 3 213,-6 3 134,-24 4-134,1 6 0,-12 7-45,18 7 45,9 2-78,7-2 78,4 2 34,8-5 234,11 1-144,8-1 134,16 8-191,-15-7-56,1 4 23,-19-9-68,-4-4 68,-2 1-12,-1-5 68,-1 0-45,-5-5-34,-3 1-45,-2-4-89,3 1 22,4-2 68,4 0 21,1-6 24,8-6 10,5-6-22,7-12 22,17-16-22,-10 4 0,12-8 23,-13 17-34,-4 9 55,-4 5-88,-7 8-1,-5 5 0,-1 5 23,-1 6-13,8 26 35,-4-2 12,5 19 22,-8-14-34,1-3 33,-3-7-66,0-6 33,0-9 0,2-5 78,1-2-78,3-10 34,-1-10-90,3-12 67,1-9-45,0 1 68,0 3-79,1 9 45,-1 10 0,13 9 67,-4 15 124,6 14-57,-11 24 202,-7 18-145,-6 17 111,-2 12-190,-8 6-107,-7-25 1,-5-1-23,4-19 1,-3-1-420,-8 13 1,-4-4 446,-16 3-56,-1-19 45,1-20-56,3-13-134,4-10 112,5-9-12,6-6 692,9-28-647,7 1 45,18-23-134,17 7 111,19-8-55,17-7-194,-26 31 1,2 1 181,0-3 1,3-1 38,17-19 1,0-1 10,-15 15 1,0 1 39,12-13 0,-3 2-68,7-11 68,-13 11-100,-15 14 100,-13 12-191,-10 12-33,-4 12-235,-2 3 78,-1 4 902,-2 6-599,0 7 78,0 9 33,3 9 79,13 3 280,9 4-89,12 1 301,5 15-446,-16-14 32,-5 9-67,-15-20 68,-13-5-57,-8-6-111,-14-6-23,-8-6-124,0-3-492,1-3-3574,-7-23-628,16-3 4818,0-24 0,21 24 0,5 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01.1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84 0 10518,'2'4'1737,"-1"-2"839,-1-2-1780,-21 2-202,9-2-112,-18 1-123,19-1 55,3 0-168,5 0 69,1 0-24,14 0-269,10 0 34,17 0-22,9 0-56,0 0 22,-3 0-12,-4 0-481,-5 0-829,-2 0-818,-4 2-886,-2-1 3026,-5 1 0,-11-1 0,-3-1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01.4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362 1 12512,'-98'9'493,"21"4"169,65 20 200,6 4 102,9 3 235,10 3-482,6 0-11,8-2-168,-2 1-113,-7-6-245,-8-3-113,-6-4 11,-2-7 136,-17-5-214,-9-8 0,-20-5-527,-4-4-1009,-4-8-1310,10-6-2689,7-14 5535,17-9 0,8 15 0,9 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01.7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121 1 18933,'9'79'302,"1"0"1,-6 1 0,-4 0-197,-7-11 0,-3 0-734,-1 2 1,0-1 632,1-1 1,2-2 5,3-5 1,2-1-7,1-3 1,0-3 444,2 42-518,0-16-368,0-21-423,0-18-2043,0-21-538,-10-11-1535,-5-12 5164,-9-14 0,9 9 0,4-9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02.7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1470 12568,'62'-14'1124,"-1"1"0,-5 2 1,-7 2-923,-3 4 55,-4 4-21,-5-1-1,-3 2-190,-4 0 56,-6 0-90,-3 4-11,-7 1 0,-2 7 0,-5 3 78,-1 6 180,0 5-157,-3 4-79,2 2 45,0 1-44,2-4-46,3-4 79,1-7-33,2-7 78,1-5-45,2-5-56,2-8 44,2-13-21,0-13-12,-5-14 45,-3-2-34,-8 3 651,-1 7-538,-3 12 111,1 12-11,0 8-224,0 5 213,0 16 102,1 16-13,1 26 23,-1 24 0,-1 19-896,-1-43 0,0 3 677,-1 5 1,-2 2-96,0 4 1,0 1-309,-2 3 1,0 1 279,0-1 1,0-1-35,0-5 1,-2-2 22,1-9 1,-3-4-164,-13 26 135,-9-37-224,-10-23-100,-9-31 1298,-5-17-1276,4-23-1,7-14-78,18-9 79,12-3 258,20-3 317,22 2-217,21-4-11,-13 40 0,4 1-500,4-5 1,2 1 515,6-6 1,1-1-17,3-5 0,3-6-976,0-6 0,3-8 0,-4 2 976,-10 11 0,-4 2 0,1-4-6,-1 0 0,2-4 1,-1 0-1,-5 2-305,-1-3 0,-5 1 0,-1 1 307,-2 0 0,-1 0 1,-2 2 14,7-27 0,-4 4-22,-6 11 0,-5 5 112,-7 13 0,-5 4-197,-6 4 1,-6 6 62,-21-5 649,-19 12-605,-18 42 12,-7 30 2526,-8 25-2549,38-13 0,4 7 5,-1 7 1,5 8-6,8 4 0,4 9 0,3-3 0,-1 16 0,5 1-291,2-12 0,3 4 0,5-6 296,10 5 1,6-6-17,2-4 0,4-3-169,6-5 1,4-4 229,1-7 1,0-3-29,-2-8 0,2-4 105,8-2 0,1-6 30,18 3-68,17-8-55,-25-23 275,3-19-298,-6-9-22,-7-23 2411,-9-10-2412,-13-7 451,-10 3-607,-8-9 50,-12 29 118,-10 3 11,-13 30 23,-7 5 11,-4 4-45,0 13 0,5 8 0,8 18-79,13 7 102,17 30 156,21-18-78,21 17 44,17-30-145,8-8 67,-1-9-156,-1-11-169,-5-9-5030,22-6 5288,-20-20 0,-5 12 0,-31-11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02.8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39 8120,'-14'-21'0,"4"3"0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03.0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15751,'0'8'537,"0"-1"-1108,0-7-1058,0 0 1,0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05.6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147 629 11874,'11'0'2397,"-1"0"-1141,-10 0-281,0 0-606,59-22 68,-26 3 123,53-23-279,-39 4-12,4-4-169,-3-6 57,-6-5-157,-12-1-22,-13-4-34,-9 3-23,-8 2-223,-14 6-315,-8 8 281,-17 10 67,-8 11 101,-3 9 79,2 7 22,3 14 67,6 6 33,7 16-33,9 5 0,11 4 23,7 3 279,10-1 269,13 5-235,10 2 415,30 30-437,-15-17-191,4 19-33,-29-28 123,-11-5-90,-11-5-33,-16-5 0,-14-6-46,-48-5-212,17-16-627,-25-3-293,37-11-615,10-5-1759,15-7-2510,15-10 5972,9-9 0,4 13 0,1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07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124 365 17633,'8'70'373,"-1"0"1,-4-1 0,-5-3-218,-12 26-499,-12 3 421,0-8-78,4-4 34,2-8 78,9-10-101,4-8 57,6-13-135,1-12-235,0-12-79,0-11 275,0-5-499,0-4-101,0-9 527,-3-8-57,0-12 191,-1-6 45,2-2 34,2 2-12,0 3 158,1 5-169,6 9 213,3 6-112,7 6-67,7 5 45,8 1-12,7 0 79,9 6-101,4 4 67,5 5-33,3 2-34,-1-4-11,-2-1 33,-6-4 12,-3-3-34,-4-4 56,14-2-11,-19-9-101,6-3 34,-26-10-34,-7 2-67,-6-3-1,-3 4 68,-4 2 56,-13 5-56,-7 6-12,-42 3 24,12 14 33,-23 7-45,26 12 0,11 8-90,11 1 0,14 3 34,7-2 56,41 9 34,0-13-1,36 3-33,-9-23-123,4-6 78,-1-7 12,3-6-46,-1-10 1,2-11-23,-5-13 56,12-19 57,-30 14 10,1-5-22,-34 26-101,-7 7 68,-6 7 33,-5 4 0,-13 3 44,-34 2-44,4 9 0,-20 3-11,27 8-78,8 0 10,13-1-100,10-4 56,6-4 123,7-4 235,9-4-134,21-2-45,-5-1-56,9-1-11,-19 0 11,-2 0-45,-4 0 34,2 0 11,-3 7 78,10 20-22,-4-1-34,7 15-10,-4-14-1,1-4-11,2-7 45,5-3 33,7-8-11,7-1-33,8-4 11,27-21-45,-17-6 0,18-26 0,-24-10 0,-5-12 0,-25 30 0,-2-5-146,4-32 0,-2-6-545,-6 17 0,-2-2 534,2-25 1,-4 0 144,-5 28 1,-4 5 11,-1 4 0,-2 4 34,2-40-34,-4 24-45,-1 22-11,-1 18 56,-10 17 191,-10 9-113,-11 23 56,1 20 1,1 9-63,5-2 1,2 3-417,-11 27 1,3 4 348,10-11 1,3 0-6,2 4 0,2-1-108,4 1 1,4 2 135,1 23 0,5-2-28,6-27 0,1-2 16,2 15 1,4-6-185,19 0 157,0-18 11,2-21 67,0-14 56,2-12-89,-2-13 1779,1-14-1891,-6-14 169,-4-9-114,-3-11 1,-9 20-34,-3 3-280,-7 24 179,-3 3 157,0 4 11,0 10-11,0 7-22,4 21 0,5-8-23,6 2 45,4-18 33,3-9 91,-2-4-57,2-2-34,-1-12 12,-1-8 0,-1-15 0,6-25 358,-8 20-89,2-7 45,-12 32-359,-4 8 56,0 7 123,-1 22 202,-1 17-62,1 16 0,-2 9-134,-4-11 0,-2 2-527,0 25 0,-3 1 348,-4-16 0,0-1-6,-2 3 0,1 0 0,-1-3 0,-1-1-79,-1-4 1,-1-3-68,-21 31 146,-8-29 67,-1-31-246,-26-45-1,20-20-66,-14-33 22,36-5-56,11-5-34,13 0 258,17 31 0,6 2 33,15-20-44,28-7-235,1 39-314,4 8-527,-1 4-1176,1 6-954,-7 1 3273,-5 1 0,-23 9 0,-9-1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08.8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1033 0 17890,'-72'53'134,"1"0"1,1-2 0,5-2-107,15-10 0,3-1-1005,-2 0 0,2 2 977,1 1 0,1 1 0,3-2 0,1 0 210,4 0 0,1-1-199,-27 35 12,7-6 189,8-8 262,6-11-284,7-13-10,7-11 21,8-11 991,7-6-1023,7-3 215,3-4 19,3 1-280,0 2 90,0 6 89,3 12-178,7 13-12,7 16-112,11 15 123,10 20-849,-16-37 0,2 2 748,5 5 1,1 2-46,3 1 1,2 0-338,2 1 1,1-1 331,2-2 0,0 0 28,0-2 0,0 0-45,-2-3 0,1 0-313,-1-3 0,-1 0 78,-4-4 0,0-2-605,30 33-1020,-9-16-504,-8-18-1972,-9-18 4679,-6-12 0,-16-10 0,-3-2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19.1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120 1 12120,'-14'24'1894,"-3"0"-1513,-7-8-146,0 4 146,5 2-291,6 1 145,7 1-201,3-1 167,3-2 35,0-4-113,7-4-11,3-5 134,14-4-268,-5-3-325,4-9-191,-11-4 0,-3-11-369,-3-4 88,0-2-503,-3-1 236,4 3 424,0 1 662,4 7 11,-1 5 348,3 6 280,-4 6 33,-1 2 0,-1 0 180,-4 8-12,2 6-45,-2 9-312,0 4 32,0 0-224,0-4 12,0-3-112,0-8 21,1-5-10,1-4-34,1-2 67,4-1-201,4 0-34,4-6 33,3-1-100,5-11 56,-9 9-90,2-1 0,-12 9-22,-2 1 101,-1 8 22,-2 2 22,1 11-22,-3 0-67,3 1-2028,5 5-180,1-11 326,8 4-2298,0-14 4247,4-2 0,-9-2 0,-2-2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09.6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 17711,'57'-3'37,"0"1"1,0 1-1,-1 3-60,-6 5 1,0 3-250,1 1 1,0 0 237,1 1 0,-2 1 12,43 14 11,-13-4-85,-21-1-251,-22-8-304,-17-4-178,-12-3 750,-5-3 79,-20-1 171,-9-2-317,-21-1 112,-7 0 68,2 0 33,5 0 247,6 0 268,11 0-32,5 0 43,8 4 57,3 12-67,4 13-57,0 18-223,4 16-67,-2 11-113,1 9-463,-1 3 340,1-3 0,-1-8 0,2-7-33,2-14 10,-1-12-470,4-12-3608,-1-13 2674,2-9 0,0-5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1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16994,'23'58'216,"1"-1"1,-2-5 0,-7-5 63,-19-2 1,-5-5-169,-5-9 89,0-8-33,2-10 269,8-7-190,1-5-203,3-6 1,0-12-67,0-13 22,7-15 0,5-6 90,8-2-90,4 1-101,-1 10-359,-1 10 1,3 11-135,3 12-336,8 5-112,3 8-381,2 11-112,2 7 594,-2 14-706,17 19 1232,-13-12 258,9 8 157,-20-25 426,-4-9 370,-4-9 369,-5-5-45,-5-3 685,-4-21-1033,-5 3-458,-3-14-101,-8 11-145,-8 6-46,-5 6 247,-11 3-213,-4 5 0,-22 21-56,13 4 11,-8 19-11,24-1-56,7-2 34,8-6-57,5-5 34,5-8 23,0-7 22,0-7 426,21-4-292,-2-5-112,21-9-10,-10-2-12,-1-7-23,-3 4 23,-4 6-112,-3 5-33,7 3 133,-7 10-77,5 5 78,-10 10-79,-4 1 56,-5-2 34,-2-5 112,-3-7 146,0-3-34,0-6 112,0 1-370,5-16-22,3-2-168,9-16-246,2 2 257,4 0-33,1 5 200,-1 7-32,1 9 56,-3 5 44,3 6-11,-3 10-11,0 4 0,-6 11 11,-3 0 203,-6-2-169,-3-1-12,0-9 90,-1 0-89,1-10 0,0-1-34,0-4 56,2 0 22,3 0-78,4-7-67,3-1 67,6-10-45,-5 8 11,3 0 12,-6 9-112,1 1 134,2 0 44,0 6-44,1 3-11,-1 6 11,0 0 34,-2-2 11,2 1-34,9-1 67,-1-5-55,8-1-1,-2-5-44,2-2 44,5 0-11,28-20-22,-15 1 67,16-17-56,-30 7 22,-10 3-22,-9 5-112,-10 6-257,-3 5-136,-4 5 449,-8 2 112,-4 3-45,-11 0 12,-11 10-23,13-1-112,-1 10 112,17-1 257,4 3 226,10 4 233,16 16-424,0-8-57,5 10 23,-16-15-135,-8-2-89,-4-2 0,-2-3-34,-1-3 190,-9-4-156,-3-5-270,-12-5-111,10-3-247,-1-1-437,13-4-56,2-7 381,1-10 437,8-7 12,7-4 290,29-13 180,-7 13 257,18-7-144,-17 19 413,1 7-33,-3 4-414,-4 6 66,-2 2 12,-4 5-146,-4 7-101,-5 8-112,-6 7-67,-7 5 34,-3-11-415,-1-2-258,0-13-123,-4-4-1523,-6-2-2108,-19-28 2903,3 3 1546,-6-25 0,20 29 0,5 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2.1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1 848 10114,'60'-72'-1008,"-2"26"773,-24 63 235,6 13 112,2 8 582,5 1-201,0 1 180,-1-6 425,-2-4-269,-5-10-11,-4-4-482,-8-9 0,-3-3-67,-7-4-90,-5 0-179,-6-8-78,-4-1-57,-2-7 23,-4 3 168,-19 4-33,2 5-12,-16 4 56,15 14-67,1 6 23,9 15 89,3 3 11,6-2-101,2-1 1,1-8 157,5-3-147,3-8 359,6-5-134,2-5-169,2-5-33,2-1-22,1-7 0,0-5-23,0-11 22,-1-4 12,-1 0-78,-2 2 33,-2 10-56,-3 6-45,-1 7 101,-1 2-23,3 14 135,-4 1 79,-1 12-57,-6-8-100,-2-1 100,0-7-111,1-2-23,-1-6 0,4-2 34,1-1 167,13 0-167,-1 0-12,7 0-33,-6-3 67,-6-3-78,-3 0 22,-2 0-11,-5 3-202,4 3 213,-3 0 11,6 0 0,1 5 34,4 2-56,4 5 22,0-1 11,6-2-22,2-3-11,4-3-101,18-2-56,-13-8 89,13-8-33,-18-12-56,-1-15 146,0-12-314,-3-15 112,-2-19-354,-13 4 1,-4-6-141,-1 18 1,-2-2 717,-2 7 0,0-3 0,-1 4 84,-1-1 0,0 4 89,0 8 1,0 3 465,0-23 302,0 29-795,0 25-23,0 17 370,-4 32-73,-1 21 0,-1 9-308,-1-3 0,2 3-567,-3 30 1,2 2 655,3-16 1,0-2-163,2 2 1,1 0-24,5-1 1,2 0-17,2-3 0,2 0 396,5-6 0,4 0-502,6 9 0,0-4-556,9 19-929,2-6-515,-28-62-3833,-5-21 5939,-20-25 0,12 12 0,-12-10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2.2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 14383,'78'-3'-64,"0"1"1,-6-1 0,-7 2-1595,-1 1-1984,-6 1 3642,-3-1 0,-26 2 0,-5-2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5.3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142 6 12938,'-3'-3'919,"0"0"123,3 3-112,-9 70-482,1-6-213,0 2 1,-1 7-661,1-9 1,1 1 597,-2 8 1,1 2-101,-1 7 0,0 0-57,0 3 1,1-1-17,1 0 0,0-1 17,2-6 0,0-2-40,2-7 1,0-2 22,1-10 0,1-2-33,0 33-356,1-24-1146,0-23-1972,0-20-1334,8-12 4841,3-28 0,-1 15 0,0-15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5.6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1 256 14831,'66'-3'13,"1"0"1,-1-1-1,4 1 1,0 0 0,-1 1-42,24 2 0,3 0-1279,-20 0 1,4 0 0,1 0 1268,12 0 1,3 0 0,2 0-484,-18 0 0,2 1 1,1-1-1,1 1 521,6-1 0,1 2 0,1-1 0,1 0 0,5 0 0,1 0 0,1 1 0,0-1-145,-17 0 0,1 0 0,0 0 0,1 0 1,-1 0 144,3-1 0,1 1 0,0 0 0,0-1 0,0 0 0,0 1 0,0-1 0,1 0 0,-1-1 0,0 1 13,0 0 0,0 0 1,-1 0-1,0 0 1,0-1-12,-3 0 0,0-1 0,0 1 1,-1-1-1,0 0-298,18-1 1,-1 1-1,0-1 1,-1-1 295,-3 0 0,-1 0 0,0-1 0,-2 0 2,-3 1 0,-2-1 0,0 0 0,-1 0-14,-5 0 1,0 0 0,-1 0 0,-2 0 11,16-2 0,-2 0 0,-2 0 0,-11 0 0,-2 0 0,-3 0-140,18-3 0,-6 0 111,-19 1 0,-7-1-1024,20-8-853,-42-3 2341,-53-6 0,7 13 1,-21-2-1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6.1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11773,'76'0'127,"0"0"0,5 0 0,0 0-38,-6-1 1,2 2-977,-12-1 1,3 0 0,3 1 908,12-1 0,4 0 1,2 0-656,-14 1 1,3-1 0,1 1 0,2 0 643,8 0 0,3-1 1,0 1-1,2 0-7,-13-1 1,0 1-1,1-1 1,1 1 0,1-1-176,5 0 0,1 1 1,0 0-1,1-1 0,1 1 171,2-1 0,2 0 0,0 0 0,0 0 0,0 0-258,0 0 0,1 0 0,-1 0 0,1 0 0,-1 0 264,-1 0 1,0 0 0,-1 0 0,1 0-1,-2 0-106,-4 0 1,-1 0 0,0 0-1,-1 0 1,-1 0 99,-3 0 0,0 0 0,-2 0 0,0 0 0,0 0-6,15 0 1,-2 0-1,0 0 1,-1 0 5,-6-1 0,-1 0 0,-2 1 0,0-1 110,-5 0 0,-1 1 0,-2-1 0,-1 0-99,13-1 0,-2 0 1,-3 0-24,-10 0 1,-2 0 0,-3 0-230,16-1 1,-7 1 327,-14 0 1,-7 1-1925,21 0 2061,-39 1-224,-21 0 0,-16 0 0,-1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6.4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12972,'58'28'-112,"-11"18"313,-47 36-820,0-26 1,0 4 792,-1 15 0,-2 3-1366,0 13 0,-2 4 1210,2-24 1,0 1 0,0 2-16,0 4 1,0 1 0,1 0-84,0 4 0,0-1 0,2 1-119,1-1 1,2 0 0,0-2-187,-1-4 1,1-1 0,0-2-743,3 26 1,0-4-392,-1-14 0,-2-5 1504,0-15 1,-2-6 0,-1 5-1,0-27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7.9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374 184 12400,'10'-6'1703,"-2"0"-975,-8 6-324,0 0-370,-27-72-34,2 50 0,-28-51-22,5 69-146,-2 4-136,0 9 293,5 8-67,7 11 33,11 7-213,9-3 113,11 0 89,4-4 11,7-4 45,8-5 78,5-5 90,7-5-123,0-5 269,1-2-247,1-2 35,0-10-80,1-4 34,-4-11-11,-2-2 44,-5 3 158,-2 2-247,-6 10 123,-1 4 79,-2 16 257,3 13 23,3 17 336,-1 46-505,-2-9-490,-5-24 0,-2 1 356,1 27-154,-2-2-25,0-10-45,0-12 45,-8-16 146,-6-15 66,-11-12-48,-23-17-1565,10-15-2074,-12-16-1836,23-16 5311,10-8 0,9 24 0,5 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8.3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14630,'20'53'482,"0"0"0,12 38-213,-32-53-79,0-5-56,0-6 102,-3-7-12,1-7 258,-1-7 67,2-3-145,1-3-214,0-12-67,0-7-100,0-16-23,0-4 0,7-5-12,1 3-256,8 2-551,2 6-324,4 7-605,2 10-257,5 7-2981,22 9 4986,-9 11 0,-3-5 0,-21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20.0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295 420 12456,'-53'-27'420,"1"1"0,-36-17-105,64 43-46,7 2 246,10 8 1,4 7 223,4 11-246,9 2-157,0 3-78,7-1-12,-8-2-111,-3-2-124,-5-3 101,-1-3 78,-5-4-33,-4-1-146,-8-6-22,-2-3-11,1-3-303,2-4-314,5 1 157,4-2-33,4 0-359,3 0 896,12 0 45,6 0-22,15 1 45,5-1 101,2 2 201,3-2 11,-1-6-145,0-8 56,-2-10-101,0-10 22,-6-3-202,-8 0-66,-6 0-1,-11 10 23,-5 3-23,-3 11 34,-1 4-11,-9 4 67,-6 4-11,-12 1 0,-4 0-90,-3 12-22,2 8 33,4 34-100,13-8 33,5 13 45,14-21 11,9-6 90,8-6 201,29-6-313,-9-9-292,15-4 68,-16-10-325,-2-12 179,-2-14 123,-3-21-168,-5-15 79,-3-14 291,-7-8 112,-7 24 0,0 1 11,1-25 538,0-9 191,-9 57-169,-1 20-481,-2 10 212,0 15 124,0 17 336,-4 54-594,-3 1-112,3-19 0,0 2-116,-2 34 127,4 2-67,2-8-78,0-14 22,0-13 0,5-21-795,3-12-2275,19-17 291,-3-10 2835,14-25 0,-23 12 0,0-10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8.9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232 16 9465,'13'1'2487,"-2"1"-2050,-11-2-325,0 0 157,-27-8-34,5 6-112,-26-6 45,10 9-100,1 9-68,6 3 0,7 8-23,7 0 23,10-3 23,3 0 145,4-6 68,0-1 267,8-5-211,3-3-24,9-2-121,1-1-125,-2-3 57,-2-4-68,-4-1-11,-3-4 0,-4 6-79,-3 1 1,1 4 78,-1 1 45,6 11-34,3 5 11,8 22-44,-2-10 33,3 4-22,-9-17-147,-3-9 136,-2-2-34,1-4-78,1-2 100,1-10 12,2-5 10,-1-13 24,1-2-35,-3-3 46,1 3-12,-2 7 0,-1 5-22,-2 8-23,-1 6-78,-1 4-11,3 2 123,0 9 11,5 7 135,-2 12 44,3 5-78,-3 1 135,2-4 257,2 8-291,-3-15-45,4 2 112,-3-17-33,2-4-12,4-3-145,1-1 56,2 0 89,7-18-168,-8-1-45,5-17-22,-12 5-112,0 0 56,-4 5-515,-2 2-281,-3 7-761,-2 5-247,1 4 1860,9 4 0,-7 2 0,6 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9.2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9722,'8'5'3126,"-1"-1"-2341,-7-4-79,0 0-292,14 4-55,-10 1-90,11 7-56,-15-1 100,0 5-21,0 0-91,0 4-21,0 2-180,0 1 90,0 3-68,0-2 0,0 1 12,0-5-68,0-2 23,0-7-426,0-4-314,0-4-873,0-2-1939,0-6 3563,0-14 0,0 10 0,0-9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9.3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43 10103,'96'-23'0,"-18"4"0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20.2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121 7 12120,'3'-4'2409,"0"2"-1019,-3 2-807,0 53-124,0-13-34,0 47-290,0-25 66,8 24-189,-2-23-12,5 15 0,-6-37-325,-2-9-560,-3-14-124,-3-9-1366,-11-7 459,-11-11 717,-12-5-549,2-10-683,8-5 2431,14 9 1501,7 0-426,16 10 203,5 1-303,11 1-1,8 1-346,2 2-325,3-1 122,-2 2 282,-2-4-58,-5 1-335,-6-2-102,-4 2-88,-5 2-45,-5 3-79,-2 1-90,-4 1 68,-2 0-12,1 1 1,-3 5 33,1 4 168,-1 4-146,0 4 12,0-2-68,0-1-22,3-5 56,2-2 67,2-5 23,2-2 44,10-1-78,-3-9-45,9-6 101,-5-8 12,-2 1 256,-3 3-178,-1 7 56,-4 6 246,6 16-11,-8 17-67,1 23 112,-7 22-269,-2 16-494,0 10 230,0-46 1,0 0-6,0 48-145,-6-7-23,-7-14-122,-26-4 234,2-35 11,-18-7-67,12-32-102,-1-19-66,2-9 168,9-17-235,10-4-203,15-23 449,28 16 101,16-12-11,22 27 11,7 7-22,2 4-191,0 2-459,-4 4-561,-6-2-55,-4 4-3732,12-9 5020,-19 5 0,-5 5 0,-27 9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20.6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199 52 12658,'-51'8'117,"1"0"1,-30 10 17,68 5 77,6 2 316,8 1 166,11 1-167,9-1-381,14-4 100,1-3 79,-2-10 156,-6-4-122,-6-5-123,-6-8-225,-3-8-11,-4-15 0,-4-6-650,0-3-157,-4 3-515,-1 4-415,-1 8-952,0 5 2689,0 8 0,0 6 0,0 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20.9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9386,'21'33'2779,"-3"-1"-1916,-1 3-370,-6-1-56,-5-4-247,-3-3 516,-3-10-67,0-5-113,0-8-66,0-3-68,0-1-392,2-12 0,4-3 11,6-10 157,5-1-123,4 3-34,-1 6 12,0 4-46,-7 9 1,-4 1-12,-3 3 1,-3 0 66,1 4 68,1 8-101,2 5 90,1 9-79,0-2-22,0 1 0,-1-2-101,3-2-1009,-2-3-1636,1-4 248,-4-6 2509,-3-5 0,-2-3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21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176 202 13285,'0'-7'2118,"0"2"-2084,0 5 1143,0 0-741,-25 82-88,5-18-512,-1 5 1,-1 4 298,6-18 0,3-1-51,-1 4 0,2 1-73,2 2 0,2 2-11,2 0 0,3 0-6,0 1 1,2-1 5,0-3 0,2-1 0,3-5 0,1-2 169,8 35-146,9-20-23,-3-20 0,-4-17-11,-6-15-12,-4-10-44,-3-3 402,-1-2-480,3 0-34,-1 0 156,6-4 12,4-4 11,11-3 34,13 0-34,20 5-23,23 4-359,-30 1 0,2 2 382,9-1 0,2 0-420,7 0 0,1 1 448,5 1 0,1 0-23,5 1 1,1-1-6,3 1 0,0 0 5,0-1 1,0-1-17,-2 0 0,2 0 11,-13-1 0,2-1 0,-2-1-17,10-2 0,0-2-9,-16 1 0,3 0 0,-6-2-8,3-4 1,-6-2 66,-4-1 1,-2 0-45,37-11-35,-17 2 79,-18 4 102,-7 0-23,-25 4 477,-6-1-589,-18 1 890,-1-5-689,-5-8 5,-6-13-60,-4-9-79,2 0 0,1-4-11,-3-32-23,5 24 1,1-1-323,0-34 289,4 46 0,-1 0-28,0-1 0,-1 0 28,-11-46-23,-5 11 1,-4 13-45,-3 14-202,-26 3 314,2 18-23,-32 4-11,-5 18-438,35 12 0,-3 1 460,-10-2 1,-3 2-34,-9-1 0,-2 1 0,-6-1 0,-6-1-23,4 0 1,-6-2 0,4 2-117,22 1 1,4 1 0,-3 0-737,-15-2 0,-3 0 1,9 1 386,7 1 1,8 2-57,11 0 1,3 1-499,-22 0-504,25 1 333,22 1-1622,15 3 3017,6 1 0,4 0 0,0-2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22.5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0 13499,'-4'44'1770,"-2"13"-1434,-5 29-157,4-36 0,2 1-763,2 7 1,1 1 689,0 5 1,0 2-74,2 4 1,0 2-17,0 1 0,0 0-12,0-2 1,1-1 5,2-6 0,0-3-5,0-8 0,1-2 17,3 27 384,-1-23-395,-4-20 221,-1-15-222,-1-12-11,0-4-1345,0-4 437,0-8-907,0-1-796,0-6 2611,0 2 0,0 6 0,0 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51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244 145 12098,'2'-9'2241,"-1"3"-1816,-1 6-110,0 0-248,-61-26 22,29 20 23,-46-17-33,48 33-79,8 7 0,7 9 45,9 3-12,4 0-10,3-2 145,10-2 22,5-4 101,11-3-168,2-4 169,0-8-79,-2-2 101,-5-4-34,-2-1-191,-5-13-89,-6-5 0,-3-14-45,-5-3-873,-1-11-23,-2 13-516,-3-3 191,-1 22 269,1 2-23,2 6-1333,3 3 2353,0 3 145,6 1-111,2 0 280,7 0 67,0 0 436,-1 0-77,-1 0-236,-4 0-10,1 0 178,1 0-459,-3 0 246,-1 0 57,-2 0-35,-2 0-201,-2 0-101,2 0 2813,-3 0-2958,6 0-23,1 5 11,8 7-22,4 11 68,3 7 10,1 6-56,-3 2 2,-2 0-24,-9-2-12,-3-4 12,-5-7 79,-1-4 55,0-9 370,-4-3-78,-4-6-191,-5-2-66,-6-3-158,-3-20-34,7 2 12,2-21-1,11 6-346,6-5-292,7-4-302,11 0-516,8 6-4179,32 3 5647,-13 14 0,0 6 0,-27 11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52.6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16692,'89'0'190,"9"2"-111,-3 3-584,-42-2 1,0 0 515,1 1 0,-1-2 0,47 1-11,-11-1-11,-18-2 328,-20 0-395,-19 0-225,-17 0-246,-8 0 393,-11 0 66,-14 0 614,-11-2-468,-13 1-45,0-1 34,2 1 67,7 1 246,2 0 147,5 0-304,1 0 113,2 0-180,4 6 90,-1 7-78,2 10-34,3 11 68,0 8-79,7 14 89,1 10 23,5 9-45,1 7-140,1-28 0,0-1 5,0 22-66,0 10-774,0-43-694,1-7-1345,8-10-2623,5-9 5469,9-9 0,-10-5 0,-1-2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20.2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178 1 16782,'-16'64'1277,"0"4"-1042,-9 10-577,1 5 375,4 2-33,3 0 12,8-2-46,5-4-358,2-9-344,2-9-1214,0-13-1075,0-13 64,-8-14 2961,-6-11 0,3-8 0,-1-2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54.2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1 115 12669,'15'-3'2095,"-3"0"-1366,-12 3 145,0 0-672,59 59-23,-45-31 247,45 42-169,-59-49 338,0-9 43,0-6-33,0-3-168,0-3-269,-4-4-112,-1-11-22,-3-8-34,1-13-34,4-5 12,0-1-292,3-2-112,6 7-168,6 6-571,9 11-236,12 10-291,6 6 572,8 4 44,5 13 225,3 5-158,1 17 762,-1 1-100,-5 3 224,-2-1 33,-7-3 90,-6-8 538,-6-6 605,-7-10 56,-6-6-180,-4-3-323,-3-9-170,-3-8-392,-1-10 69,-4-5-192,-1 1-22,-1 4-91,-20 0 293,3 12-168,-20 1 10,8 12-66,-3 8-1,2 8 34,4 8-11,6 8-102,5 6 113,8-11 0,2 0 68,6-17 302,0-5 22,6-2-180,3-3-144,9 0-24,18-14-32,-8 0-24,11-7-77,-17 5-12,-2 9-101,-1 3 158,-4 11-1,2 9 34,-2 11 11,-3 9 11,-1 14 123,-7-16 23,-1 4 123,-3-24 180,0-7-35,0-4-111,1-3-258,2-4 67,5-9-123,2-9-694,20-26 245,-3 11 102,14-9 22,-9 22 56,-2 8 57,-4 9 200,-4 4 24,-2 14-12,-1 23 0,-6 0 235,-2 17-123,-6-16 56,-4-5-56,1-5 67,-2-8 56,0-7 57,1-4-34,1-4 122,3-1-346,2-9-34,4-7-370,2-13-168,5-4 45,0 1 426,2 3 11,-1 10-101,3 8 135,-6 6 11,3 4 0,-8 5 11,1 4 0,-3 8 33,3 4-22,0 2 12,0 0 78,3-2 447,8-3-424,-4-7 78,7-4-101,-8-6-68,1-5 12,3-9 22,4-9-67,3-11 34,10-21-34,-12 15-45,1-7-78,-18 26-68,-7 11-190,-2 5 224,-1 4 157,-9 0 0,-20 6-33,1 5-46,-9 6-178,19 5 100,11 1 67,3 2 90,4-1 23,12 3 268,4-2-146,13 3 191,8 14-179,-12-7-112,-1 7-45,-15-16 67,-6-6-56,-2-4 57,-1-4-34,0-2 156,0-6 12,-2 1-45,0-5-157,-1 2-336,1-2 201,2-7 11,0-4 102,3-9 22,6-7 45,6 0-45,8-6-67,4 1 67,3 3 11,-1 5 101,-1 6-112,-5 9 90,-5 3 0,-5 5-23,-4 1-45,-1 0 247,-1 23-247,-2-3 158,1 22-169,-4-9-22,-1-3 11,-1-5-79,0-8-190,0-3-2554,0-9-740,0-1 3563,0-18 0,0 10 0,0-11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54.4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8322,'25'35'0,"-5"-7"0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55.2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46 823 12927,'69'-43'1277,"-15"7"-1277,-51 20 0,-3 5-11,0 4 11,-7 4 202,-7 2-124,-9 3-67,-5 14-89,-12 33-12,15 1-22,-1 21 11,19-20 101,5-7 0,2-8 79,7-8-1,5-8 292,22-9-281,-5-6 12,22-30-78,-22-6 21,8-27-44,-14 3 35,-2 4-13,-3 9-22,-5 13-22,-2 13-35,-2 10-33,0 5 90,0 9 34,4 8 146,-3 13 44,1 8-168,-3 2 78,-2-2-44,1-6 179,-2-7-34,1-9 191,1-7-235,-2-6-79,7-3-112,-1-11 0,9-9-460,4-11-201,8-5 303,0 3-91,9 3 415,-16 15 12,5 5-45,-16 18 44,-2 9 23,-3 12 123,-3 7 181,-2 1-58,-2-2-123,1-5 56,5 2 113,3-14 32,11-3-256,4-11 32,7-3-88,6-10 67,5-10-35,0-19-10,-13-6 0,-4-7-57,11-40-841,-15 25 0,-4-2 864,-7 11 0,-4 0-107,0-1 0,0 0-65,-1 1 0,0 0 172,-1 4 0,0 2 67,4-35 505,-5 14-280,-1 34-292,-4 13 56,0 25 1547,0 20-1346,-8 15 23,-3 29-32,-9 18-181,1 13-34,10-43 1,2 4 50,1 29 0,3 4-73,1-20 1,1 0-661,5 21 0,3-2 671,0-30 1,1-4 33,15 36-45,-3-22-22,-4-19-516,-4-16-560,-4-16 359,-4-7 728,-9-44 0,3 26 0,-5-27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55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 13924,'5'-7'2151,"71"-5"-1994,-30 10-157,7-2 0,3 1-403,10 11-1994,2 5-2691,2 5 5088,-2-2 0,-28-8 0,-11-4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46.9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9442,'8'-5'3026,"-1"1"-1435,-7 4 347,0 0-1456,1-3-191,1 2 381,-1-1-649,1 2 89,-2 4 213,1 13-11,2 11-79,2 17 34,-1 4-157,2 3-67,-3-3 0,2-5-45,-1-8 22,-1-8-22,2-7 45,-2-6-45,0-6-45,-2-4-3328,1-4-728,-2-16 4101,-3-5 0,2 2 0,-1 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47.4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491 114 16143,'-56'-8'392,"1"0"0,-44 6-123,45 42-135,2 13 23,3 9-157,5 6 34,8 5-34,11 0 45,11-1-45,7-4 22,11-5 34,12-6-22,10-4 66,20-8 35,11-2-135,14-8-487,12-3 487,8-8 34,7-7-34,-3-8 78,1-5-78,-1-10 112,-26-12 1,1-5-29,-16 3 0,-1-4-40,16-13 1,-3-6 28,-22 7 0,-4-2-68,-3-2 1,-3-3-6,-6 1 0,-4-5-23,-4-17 1,-6-2-90,-5-31-172,-14 36 1,-8 4-43,-27-9-88,-25 10-45,-11 14-371,-10 10-267,-3 14-304,1 10-123,4 5 1524,31 8 0,2 1 0,2-4 0,-8 9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48.5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175 367 11852,'0'8'3002,"0"-1"-2273,0-7-136,0 0-301,29-23 201,-5 6-135,24-22-134,-15 7-33,-6-3-46,-4-1-122,-10-3-23,-5 5-34,-6 2-89,-2 5-34,-9 3-246,-11 4 358,-15 6-403,-12 7 269,-5 4 77,0 3-66,1 8 101,8 7 45,9 10-57,8 7-257,14 19 336,17-7 370,22 20-124,22-13-32,16 8-141,5 0 342,-1 4-23,-12-4-112,-10-1-89,-18-5-35,-12-3 35,-11-8 257,-27 5-235,-7-21-135,-24-3-78,-4-19-582,-2-8-673,5-9-5373,-1-25 6628,26-1 0,4 3 0,22 16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48.8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17375,'4'66'306,"-1"-1"1,0-3-1,-1-4-126,-3 18-147,-2-1 23,0-7-45,0-5-11,1-10 0,2-8-100,0-9-506,3-9-559,2-7-774,0-11-738,-1-4-1492,-3-5 4169,-1-9 0,0 7 0,0-8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49.2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0 160 10440,'0'-5'3574,"0"1"-2689,0 4-481,69 12-113,-39-4-90,55 8 12,-54-7-22,2-4 145,3-2-145,4-2 77,2-1-77,0-4 55,-1-5 1,-4-6-23,-6-6 90,-7-2-180,-9-1-22,-8 0-100,-4 2-12,-3 4-112,0 2 11,-7 5 34,-5 1 67,-11 5 0,-6 3 123,-5 2-45,0 10-78,1 8-11,6 11-56,7 5 11,8 2-11,7-1 22,3 1 0,5-7 45,8-2 34,9-9 33,12-3-67,7-7-483,5-4-1052,4-3-1064,2-1-404,0 0 3003,-2-5 0,-22 4 0,-6-5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49.6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313 33 14350,'-57'-12'61,"-1"0"1,-40 3-62,63 21-45,6 9-22,11 0-23,6-1 90,8-2 12,3-3 178,1-3 315,6-3-304,4-5 124,8-1-112,3-3-90,2 0-112,1-4 34,-1-2-45,-1-4-11,-4 1-56,-1 5 0,-3 1 67,0 3 0,4 4 44,0 8-21,3 5-46,0 7-929,8 8-863,-6-10-538,8 5-1076,-7-16 3429,3-2 0,-12-6 0,-1-2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20.4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 12826,'57'-5'519,"0"0"0,-3 0 0,-5 2-507,10 5-12,0 8-34,0 2-716,-5 4-405,-4-5-548,-7-4-1400,-8-2 3103,-8-4 0,-13 1 0,-6-2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50.5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287 784 14383,'-5'-98'528,"-7"20"-360,-18 66-168,-6 7-45,-2 3 34,0 6-1,2 13-168,3 8-312,7 17 44,7-1 101,10 3 167,5-7 168,9-5 12,10-8 57,10-6 55,9-10 23,3-3 223,0-5 23,-1-10-101,-1-12 23,-3-19-124,-2-16-67,-5-16-101,-2-17-490,-13 39 1,-1-1 478,-2-4 0,-1 0 50,-1 2 1,-2 0-35,0-42 85,-1 20 56,-2 22 33,0 24-134,0 16-56,-6 21 78,-2 25-22,-7 27-11,-1 28-36,8-37 0,2 1-48,0 0 0,1 1 22,3-1 0,0 0-6,1 41 12,5-9 11,7-12-11,8-17 11,9-13 123,3-15-123,3-12 944,1-7-944,-3-6 69,-2-1-237,-6-5-33,-4-7-79,-1-12 201,-9 4-134,-2 0-112,-7 14-504,-1 3 359,0 3 470,0 7 33,0 5-33,0 8 0,0 4 0,6-2 45,0-3 0,6-7-11,0-3 178,2-6-111,0-2 45,1-1 22,1-8 212,1-6-110,1-13-24,-2-6 57,-1-4-1,-3 3 169,-3 6 112,-1 9-483,-5 10-44,1 14 359,-3 20 10,0 21-21,-1 21 67,0 14-247,0 13-560,0-39 0,0 1 375,0 4 1,0 2-40,-1 3 0,1 1 0,-1-4 0,-1 0-56,-5 9 0,-3-2-180,-10 17-85,-13-2 242,0-60-55,-4-13 100,-3-8-100,-11-19-157,17-2 773,3-17-762,22-4 152,8-8-511,10-8-56,11-13-325,13-6-727,6-7 817,0-1-347,-4 7-1614,-5 12 2891,-3 13 0,-14 26 0,-2 8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0:25.4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 7818,'5'-3'0,"-1"0"0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56.4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67 16277,'66'-37'67,"-2"8"-112,-13 36 34,-5 2 0,-12 11-168,-11 1 179,-13 6 134,-6 3 438,-21 5-236,-9 1-179,-21 0 22,-3-1-67,2-6 56,6-3-34,11-3-100,12-6 0,10-1 11,7-3 101,15 1 179,13 1-169,21 0-133,15-3-46,3-1-391,3-7-662,-8-1-627,-3-3-1244,-7-1-1580,-10-16 4527,-9-9 0,-17 4 0,-6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56.8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929 49 15863,'-76'16'728,"1"0"0,1 4 1,5 6-634,15 6 0,4 4-624,-4 5 1,1 1 623,-1 3 0,0 1-22,3 1 0,2 1-57,4-1 1,5 1-17,4-2 0,4 1-28,9-1 0,5 2 148,-4 46-120,32 4 0,7-46 0,7-1-74,10 2 1,7-2 73,10 3 0,5-3-695,5-1 0,2-4 695,4-1 0,2-4 33,1-6 1,2-4-210,3-5 1,1-4 225,2-5 1,2-5-23,2-4 0,1-3 5,2-6 1,0-5 16,2-6 1,-2-7-35,0-5 1,-1-7 33,-4-7 1,-3-6 5,-6-3 0,-6-5-316,-7-3 0,-8-4 260,-8-6 0,-7-3-22,-9-4 0,-6-2-34,-6-3 0,-6-1-17,-3 2 0,-6 2 0,-7 5 0,-7 2-45,-3 8 1,-6 3-57,-10 5 1,-6 6-51,-7 3 0,-5 4-68,-7 3 1,-4 4-281,-8 2 1,-3 5-516,-4 4 0,-1 4-286,0 3 1,1 4 1372,4 3 0,5 3 0,-10 0 0,26 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2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737 118 16726,'-51'-61'728,"2"12"-628,6 44-44,0 2 45,-3 3-90,-1 4 34,-6 12-11,-3 11 33,-3 16-67,1 8 0,6 10 22,4 1 12,10 2-12,6-2-22,7-2-33,6-4-46,8-3 79,6-5 0,3-5 136,12-1-36,8-4 24,11-5-113,10-3 101,1-6 168,4-5-258,2-3 124,27-3-135,-18-5 0,18-1 23,-26-5-34,1-2 33,0 0-10,0-7-12,1-3 23,10-14-46,-18 4 35,6-5 22,-24 8-45,-4 4-34,-8 1-33,-3 1 22,-6 5-123,0 0 168,-2 5 157,-9-1-12,-3 2-133,-11 0-1,-3 6-11,2 4-11,1 9-23,8 2-56,3 2 1,8 7 78,1-8 22,12 7 67,7-13 90,14-1 0,7-4-56,2-5 67,-1-3 57,2-6-101,-14-7-113,-3-8-44,-16-10-90,-4-5 56,-7-2-135,-9 1-123,-8 1-1412,-14-8 180,10 14-403,0-2-2186,18 16 4135,4 8 0,3 1 0,0 4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3.5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15482,'12'45'1423,"-3"-3"-1177,-9-11-22,-1-5-11,-1-3 45,-1-7 45,2-6 10,-1-4 158,2-5-1,0 1-368,0-14-91,0-5-22,6-14-158,2 0-21,8 0 22,4 6-101,5 6 258,4 10-23,4 3 23,-1 6-45,1 3 56,-7 4-23,-2 8 1,-6 4 11,-3 3 22,-4-2 34,-4-3-23,-3-4 45,-1-6-67,0-3 101,0-4-22,2 0 133,2 0-144,16-12-91,3-2 46,11-12-46,-2 4 46,-6 2-57,-4 6-11,-8 4-11,-4 7-22,-6 0 55,1 6-33,-1 18 90,-2-6-34,0 15-269,-4-13-516,0 0-1164,4-5-549,2-2 167,7-4 2331,4-3 0,-8-1 0,1-2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3.9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27 11213,'4'-5'2644,"-2"1"516,-2 4-2555,-5 98 34,-8-34-1108,3 10 0,-1 3 704,-13 16-201,3 1 161,6-4-72,6-8-89,3-13-12,4-15-11,1-18 146,1-15 191,0-12 869,-1-6-1217,-1-15 175,-1-14-287,0-21-3639,1-21 3482,1-13-1613,4-16 1748,2 46 0,2-2-184,3-1 1,2 1 120,4 1 1,2 3 95,21-38 45,3 20-235,20 19 291,-17 25 2472,9 9-2539,-29 24 2008,-9 8-1953,-9 13 400,-4 6-512,-4 1-122,-28 8 89,0-18-1199,-26 2-728,5-22-392,3-4 2476,5-4 0,18 0 0,9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5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 14473,'94'-12'796,"-14"13"-662,-61 17 158,-2 13 88,-4 4-44,-2 3-201,-4 0-23,-3-5 157,-3-3 78,-1-9-223,0-4 156,0-10 56,0-3 336,0-4-694,0-16 67,2-3-124,3-16 68,6 0-179,6 3-34,5 3-57,3 11-44,2 8 68,1 6 189,2 4 12,2 9 23,0 7 66,-2 13-66,-3 4 44,6 16-11,-9-14 0,3 5 0,-11-24 45,1-4 44,1-7-44,3-3 45,3-3-79,2-10 79,-2-8-12,8-31-78,-13 6-22,2-13-12,-15 19-100,-3 10-57,-3 5 124,-4 11 11,-9 5 56,-9 6-56,-9 2-202,-19 26 236,14 0-157,-7 26 168,25-8-90,6 3 101,8-1-102,2-5 69,5-3 33,8-7 269,7-6-56,25-4-67,-6-12-57,15-2 135,-8-8-123,1-8 33,3-9-111,2-13 10,0-11-33,21-21-11,-22 18 22,11-5-44,-32 27-1,-9 10-78,-9 5-257,-5 4-124,-4 3 493,-12 0 45,-1 4-45,-10 5-23,4 5-111,4 5 100,7 5-45,4 4 79,14 3 303,6 4-101,12-3 145,7 7-280,-16-15-22,-2 1 45,-17-17-12,-1-4 336,-10-2-358,-10-2 35,-16 0-80,-3 0-11,-1-3-124,10-3 34,13-2 79,8-4 11,17 0 0,13-3 34,15-4 11,42-21-34,-15 4 0,21-15-22,-32 13 68,-6 2-57,-11 5 22,-7 5 12,-11 6-34,-7 8-113,-5 5-55,-4 4-112,-1 2 369,-9 1-89,-3 9-11,-6 4-45,1 13-33,9 4 55,3 4 34,5 4 34,4 3 145,13 11-56,-5-12-112,8 4 34,-16-21 22,-1-3 23,-3-5-79,0-2 147,-5-4-147,-3-4-11,-6-2-1390,-1-3-313,7-2-997,1-5 89,8-2 112,12-8 2499,6-1 0,-4 8 0,0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5.5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50 13891,'88'-31'1972,"-18"13"-1524,-64 46-280,-3 0-45,-1-3-78,-2-4 0,0-5-45,0-5-292,0-6-581,0-2-1783,0-3-3440,0-14 6096,0-12 0,0 7 0,0-4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5.6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1 115 14764,'43'-56'-1950,"-8"7"1,-35 45-1,0-1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20.5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14944,'10'48'661,"-2"-7"-594,-8-20-67,0-6-22,0-5-886,0-2-1198,0-5-1917,2-2 4023,-1-2 0,1 0 0,-1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6.1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153 27 13420,'0'-15'807,"0"3"78,0 12-291,0 0-180,-4 75-179,-5-14-140,2 3 1,-1 5-501,-1-15 0,0-2 461,-1 5 0,2 0-45,0 0 1,2 3 21,0 16 1,2-2 11,-1 23 16,3-43 1,1-6 151,1-14 33,0-18-22,0-9 180,0-5-147,0-2-100,4-14 754,5-5-1023,9-13 0,7 1 79,4 10 33,3 9 0,3 8 0,1 10-67,-1 12 67,-6 9-112,-11 14 67,-8-2 0,-18 10 191,-14-19-146,-20 0-875,-12-23-1410,-5-4-763,0-14 3048,10-9 0,21 5 0,12-2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6.6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 13633,'7'-2'1221,"-2"1"-728,-5 1 0,0 0 78,25 91-279,-19-24-1037,6 5 0,-2 5 817,-13-24 1,-3-1-34,1 3 1,-1 1 15,-3 0 1,1 0-34,1 0 0,1-2 46,-3 44-24,5-12 12,2-16 79,2-14 55,4-10 45,8-12 24,10-9 1118,7-8-1299,6-10 462,3-3-484,4-4-11,3-13-22,2-11-12,-1-17 0,-4-8 11,-9-3-44,-9 2-112,-10 5-1,-9 6-279,-3 7-13,-17 8 293,-9 11 123,-18 6 11,-4 5-101,2 17 67,9 5-122,14 16 77,10 3 46,8 0 33,16 3 0,9-2 22,20-1 157,33 6-179,-16-18-1109,15 0-942,-30-21-772,-4-5-2006,-4-1 4829,-2-4 0,-16 3 0,-3-3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7.3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230 229 15045,'-97'-16'448,"17"13"-336,54 31-45,10 4-67,9 2 168,4-4 11,7 2 202,12-4-44,9-5 21,11-3-123,2-8-100,-2-6-1,-4-4-67,-7-12-67,-6-10-179,-9-15-246,-6-9-752,-2 0-257,-2-1-561,0 4-88,-3 5-271,1 6 1323,-1 7 740,1 9 291,2 6 2196,10 5-863,4 1-78,12 2-313,8 0-427,7 0 169,7 3 627,31 18-807,-20 3-146,16 16-22,-31-3-100,-7 0 123,-11-1-281,-7-6 202,-11-6-101,-4-6 101,-4-9 79,0-3 291,0-5-12,-1-1-425,-6-6-44,-5-10-68,-2-10 22,4-7-90,4-4-10,5-1 22,5-4-34,10 1-11,12-1-381,14 4-404,8 9-895,7 7-2007,10 11 3687,2 5 0,-26 5 0,-10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8.4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76 0 18138,'-5'67'227,"1"-1"1,-2-1 0,0-3-150,-8 36-365,6-46 0,1 0 292,0-2 1,1 1-1,2 0 1,1-1 50,-3 43-101,6-11 45,0-11 234,0-16-783,6-11-458,2-15-1021,7-12-1344,4-9-1525,1-6 4993,3-10 0,-12 6 0,-1-6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8.8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55 16344,'24'84'942,"-6"-13"-774,-18-53-34,-1-3 213,-1-7-44,1-4-56,-1-3-124,2-1-101,0-4-22,0-10-11,8-11-101,6-13-190,15-6-1,4 2 101,5 3 180,0 11-23,-5 13 11,-1 8 23,-5 9-67,-5 12 78,-2 6 112,-7 14 89,-1 4-122,-3-1 45,2 2-102,-1-6-44,4-1 22,1-5-91,3-4-312,3-4-1020,3-5-1558,5-5-2285,4-5 5266,5-4 0,-17 0 0,-2-2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9.3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271 19 11358,'8'-10'1737,"-1"2"-729,-7 8-459,0 0-358,-70 9-79,33 5-11,-54 13 78,56 5-22,9 2-112,10 1 67,8-1 45,5-1 56,7-4-135,12-3 213,10-3-145,16-4-146,7-5 213,5-7-213,2-3 67,-2-4 1,-1-6 21,9-21-33,-18 4-11,3-18 11,-23 17-56,-9-4 0,-6 11 56,-5 3-45,-4 10 0,0 4 202,-6 0-146,-7 8 23,-7 3-56,-4 12 33,4 1-67,3 1 0,6-2-90,5-4 90,3-2 0,9-3 67,10 0 236,11-4-258,11-3 23,3-3 32,8-11-88,-19-8-12,0-11-12,-23-10-123,-4-4-89,-6-2-369,-7 1-427,-7 4-527,-6 4-200,-1 6-24,6 7-1086,6 6 2857,6 8 0,5 4 0,1 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9.9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 15650,'5'53'543,"0"-1"1,3 35-141,-9-61-112,-2-9-56,1-4 192,-1-8-102,3-2 44,0-3-223,0-10-146,6-8 0,3-15-291,8-9-45,5-1 123,3 2-12,2 8 68,0 9-100,0 11 223,-1 8-44,-4 6 44,-4 10-22,-4 8 45,-7 9 11,-2 2 45,-4-2 11,-1-5-34,0-3 56,0-8-33,1-5 146,1-4-68,2-1 158,2-2-270,5 0 11,5-8-33,6-4 33,3-8-44,1 2 44,-5 2-44,-1 6-45,-9 5 0,0 3 10,-5 5 57,2 10 0,2 18 11,-3-2-11,4 10-22,-5-17-2275,7 5 191,-3-12 200,6 1-2564,-1-13 4470,3-2 0,-7-1 0,-2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10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27 154 11134,'14'-7'3675,"-4"2"-2677,-10 5-416,0 0-10,7 74-147,-5-24-229,1 6 0,-2 3 74,-9 11-46,-1 4-67,-3-3-68,1-2-44,2-7 11,3-9-33,0-11-12,5-12 168,-1-12-89,2-9 335,0-6-425,0-30 0,0-8-157,0-33 135,0-11-292,10-13-51,-4 42 0,2-1 141,4-2 0,2-1 78,0 2 1,2 1-12,14-42-39,2 17 84,-2 23 56,0 22 34,3 18 44,-3 9-44,4 11-46,-7 7 435,-6 9-558,-10 5 146,-6 4-101,-5-2 146,-13 3-246,-23 11-427,-1-11-806,-16 5-650,16-19-3652,-11-5 5781,21-8 0,-3-2 0,26-4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11.8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1 281 10697,'13'-4'2263,"-2"2"-1769,-11 2 323,0 0-514,59 20-124,-42-6 23,45 15-101,-59-11 22,0-6 124,-3-1-124,0-4-22,0-4 369,0 0 393,0-3-863,0-13-56,0-3 56,3-13-22,5 1 22,6 0-258,7 3-45,2 4 1,4 6-101,3 5 67,2 5 134,3 3 45,-1 2 44,-2 0 113,2 5-33,-4 4 10,1 8 46,-4 1-1,-3 2-11,-3-4-11,-2-1 348,9-5-45,-7-5 10,11-3-33,-8-7-67,4-9-22,0-9-23,-2-10 34,-1-4-169,-5-4-33,-5 1-123,-7-11-56,-4 20-68,-11 0 247,-7 24 135,-11 4-101,-9 10-23,-3 12-11,0 12-102,0 33 2,18-15 44,3 14-23,16-24 79,11-4 235,8-5-156,14-6 22,8-6-45,4-6-11,3-6 11,29-3-11,-18-11-12,19-7 1,-27-10 0,-5-6-46,-7 0 12,-11 1-44,-11 4-640,-9-3 247,-12 11 314,-8-1 112,-8 12 11,-3 4-34,4 1-201,7 2 112,6 10 78,5 4 45,10 9 246,5 5-55,11-2 357,8 15-312,-12-12-203,2 8 1,-19-13-34,-1 0 157,-3-3 157,-27 0-236,4-11-78,-25-2-101,15-8-257,2 0 167,12 0-145,8 0-11,7 0 347,4-2-34,14-3 68,7-4 33,20-3 34,42-13 0,-14 1-326,-20 6 0,-1-1 426,20-14-145,-6-6 124,-5 2 201,-5-11-381,-21 18-11,-7 0-45,-20 18 390,-4 9-334,0 0 104,-7 3-70,-5 0-34,-7 8-34,0 5-44,4 10 78,7 4-34,4 18 247,8-7 34,5 13 77,4-12-111,0 0 11,-5-4 158,-4 3-259,-5-15 168,-9-1-201,-6-16-57,-8-4-33,-1-2-268,3 0-360,8-2-526,5-4-1054,7-2-1063,26-11 2094,2 4 662,24-9 515,-3 2 280,1-3 516,0 2 133,-4 2 13,-3 6 682,-3 6-817,-15 4-258,0 4 34,-17 5-147,0 8-21,-3 6-146,-2 8-45,1 1-157,-2-2-11,0-4-56,0-5-78,0-7-280,0-2-4864,0-5 5222,0-21 0,0 14 0,0-15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11.9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1 103 12792,'35'-56'-1091,"-9"12"1,-21 42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21.4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12624,'40'48'291,"0"1"1,-4-4 0,-8-4-1,-22 2-78,-2-1 11,-1-5-68,0-2 113,0-5-22,1-7 0,1-4-180,2-8 23,2-4 145,2-4-101,5-3-89,2 0-45,5 0 22,1 0-10,-1 0-12,-2 0-23,-2 0 1,-1 0 11,2 0-12,2 5 46,5 6-12,4 5 0,3 5 0,0-6 23,-1 1-1,-2-6 23,-4-4-44,-1-4 66,-8-2-78,-4-2-34,-8-8-66,-4-6-68,-2-7-45,0 1 213,-5 0 11,-12 6-22,-1 6 22,-8 5-11,9 16 34,1 10 212,5 18 90,2 14 11,6 12 147,2 9-102,1 10-236,2-17 1,1 1-146,-1 31-11,0-34 0,1-2-11,-3 5 11,-11-12 0,-7-16 191,-15-14-147,-7-13 1,-21-16-146,15-15-201,-5-10 11,31-11-45,11-1 280,13-7 45,20-1 22,21-6 56,22 0-45,14-4 62,-19 15 0,2-2-45,-16 12 1,-1-1-630,13-12 1,-3-1 623,6-17-34,-16 0-45,-14 4-235,-14-6 135,-10 23 66,-5-3-22,-13 26 124,-2 7 1144,-7 5-1212,5 6 0,2 6-34,7 10 79,1 12 124,3 11 55,0 6 572,0 16-359,0-16-190,0 8-90,-4-23-101,-2-4 57,-6-5-57,-11-3-572,5-10-1590,-2 0-3261,12-6 5412,8 0 0,4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12.4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178 1 17017,'-25'38'997,"-1"12"-683,-1 30-718,0 11 448,14-40 1,1 1-366,1 2 1,1 0 337,3 2 0,1 0 44,1-1 1,1-1 64,1 45-126,2-14 22,1-18-44,0-20 44,0-17 303,0-15-235,0-10 726,0-3-659,8-5 204,4-12-361,14-8 11,4-12-123,5 3 112,2 5-56,-2 9 101,0 9-90,-8 5 34,-4 12-113,-7 8 80,-8 8-24,-3 6 68,-5-2 34,-9-4-34,-11-7-269,-14-8-548,-9-5-2299,-17-14 427,20-4-3070,-2-15 5759,31-4 0,6 13 0,5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12.9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16399,'19'70'440,"0"0"1,-1-2 0,-5-3-211,-12-14 0,-3-1-402,-1 2 1,-1 1 249,0 3 1,1 0-46,-2 0 1,1 1 39,1-3 0,2 0-68,0-2 1,0-3 27,1 39 244,0-16-299,0-12 44,6-13 151,6-10-50,9-9 19,8-8 26,8-9 292,4-6-427,8-6 45,4-13-67,2-9 1,-3-18-24,-5-8 12,-8-5-89,-11 3 44,-12 1-191,-9 11 1,-6 4-34,-10 11 269,-8 6 157,-28 8-101,10 5-112,-8 7 56,25 10-90,5 7 57,8 13 66,1 3-66,5 5 33,32 21 0,-3-12 145,32 7-145,-9-23-828,4-9-1111,2-7-1512,2-8-2387,1-5 5838,-3-5 0,-25 0 0,-10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13.0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19470,'3'0'-8168,"0"0"8168,-3 0 0,0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18.5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254 61 17778,'-41'-33'259,"22"9"-248,53 21-11,10 3-56,0 5 34,-6 9-69,-10 7 58,-11 8-169,-9 2 202,-5 0-22,-6 2 78,-12-4-68,-10 0 12,-11-4-22,2-3-45,5-5 33,11-2-134,6-5-45,8 1 45,3 0 168,11 3 101,9 7 112,12 2 179,3 7-336,-3-1 112,-8 1 258,-9 6-280,-8-11 0,-6 1 22,-16-15-79,-11-7-89,-20-3-403,-8-10-908,-5-7-6275,-20-28 7586,27 1 0,6 5 0,32 17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19.1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818 42 15583,'-65'-17'347,"0"1"0,3 9 1,3 9-259,-23 35-956,40-6 0,2 5 956,-1 4 1,1 3-29,1 5 1,1 2 22,2 2 0,3 2-73,1 1 1,2 1 27,3 0 0,4 1-34,3-1 1,4 1 81,5-1 0,4-1-70,0 0 0,4-1-12,6-2 1,5 0 38,4-3 1,4 0-23,6-3 1,5-1-1,7-2 1,4-2-12,4-1 0,2-3-11,4-2 0,3-2 34,5-2 0,1-4-1,3-3 1,2-5-71,4-2 1,1-4 170,0-5 1,0-3-51,1-1 0,1-4-6,-1-7 1,-1-5 50,2-1-1,-1-5-89,2-8 1,0-5 10,0-3 1,0-3-586,1-3 0,-2-2 585,-3-1 1,-3-4-29,-6 0 1,-4-3 58,-7-2 1,-7-2-105,-9 0 1,-6-3-17,-8-1 0,-5 0 39,-5-1 0,-6 2-68,-11 1 1,-5 1 56,0 3 0,-9-1-90,-30-14 0,-10 3-84,14 16 1,-2 2-388,-24-12 0,-2 6 275,16 18 0,2 6-112,-2 3 0,-1 3 349,2 3 1,-2 4-1353,-19 3 1,1 3 643,23 2 1,1 3-165,-11 7 1,5 7 931,4 14 0,28-3 0,17-1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19.7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82 18765,'8'-54'213,"-1"26"-68,-10 56 23,-4 26-78,-4 16 34,-6 13-80,1 7 68,0 4-1004,1-1 903,3-4 34,2-9 183,-1-12-172,4-13-56,2-12 45,2-13-34,3-10 113,0-9 652,0-5-620,0-5-21,2-1-1,6 0-134,6 0 34,29-7-12,-6 3-44,17-5 55,-13 5-66,-2 2 10,-3 0 12,0 1-314,-3 0-212,0 1-483,-2 0-3865,9 0 1546,-13 0 3339,6 0 0,-21 0 0,-4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20.2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340 190 11638,'3'-15'2331,"0"3"-1289,-3 12-717,0 0-90,-17-70-67,-1 50 0,-19-50-78,1 67-79,-2 5 0,-2 13-11,0 6 90,4 16-56,4 2-23,7 1 22,9-4-21,8-5 10,5-5 0,3-5 68,0-7 101,5-4 156,6-7-123,10 0 157,7-3-370,3-7 90,2-5-90,-2-9 23,-3-3-23,-6 1 45,-3 7-56,-8 4-157,-3 8 68,-3 3 55,-1 1 34,1 8 0,1 6 112,1 9-78,0 2-23,0 1-11,0-6-269,10 4-616,-1-11-1054,12 2-840,-2-12-2005,5 0 4784,0-3 0,-14 0 0,-4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21.0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85 15695,'12'66'1019,"-7"-9"-839,-13-31-46,-2-7 12,2-4 78,3-6 168,2-4-44,2-4-1,1-1-358,0-12-12,8-7-10,4-14-147,12-8-66,7 1 122,5 0-167,2 5 268,2 8-122,-5 6 78,-3 12-1,-7 3 35,-4 10 33,-1 13 22,-5 9 45,-2 13 124,-5 0-46,-4 0-33,-2-4 45,-2-6-44,0-8 66,0-8-56,0-7-22,2-3 67,2-3 56,14-12-168,0-7-112,16-14-67,-1-6 0,5 0-124,-3 6 180,-2 8 34,-9 11-68,-2 7 45,-4 5-11,7 25 67,-8-4 22,5 23 23,-12-10-34,1 3 0,-1-2-22,2-3-23,2-1-202,14-1-156,-4-10-548,10-4 267,-9-10 606,-2-4-146,-1-12 213,0-7 22,0-11 23,0-5 45,-2 3 683,-1 2-336,-9 11-303,-2 6-33,-8 11 381,0 13-78,0 7-158,0 14 79,-1 6 78,-9 11-369,3-15-1,-6 4 23,5-20-112,4-6 12,1-5-606,0-4-1334,1-1-3192,-2-13 5176,-1-11 0,2 7 0,0-4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22.3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8142,'85'9'-728,"-13"4"773,-53 14 123,2 1 672,-1 0 270,2-1-270,-5 3 68,0 1-23,-5 4 0,-3 3-145,-2 4-1,-1 3-122,-3 1-113,0-1-90,-3-3 46,0-6-124,0-6 33,0-7-100,0-9 90,0-6 56,0-5 134,0-1-549,2-8 0,5-8 44,4-13-44,11-8-313,2-2 44,9 2 146,1 7-56,11 10 145,-13 10 34,1 5-158,-19 10 158,-6 10 0,-2 13 56,-4 11-11,-1 1-10,-1 3-35,0-5-91,1 12-738,4-20-1086,8 8 121,7-20-32,11-4 89,7-4 135,3-6 683,4-3 583,16-10 762,-16-8 649,13-11 158,-23-8 145,-1-7-380,-5 0-181,-4-1-65,-5 3-13,-6 3-145,-7 4-336,-3-3-202,-8 13 123,-6-1-11,-10 17-146,-10 2-22,-6 4-11,-5 0-23,1 4 34,-4 26-89,16-1 55,3 24 12,16-14 11,6 0-79,1-5 90,2-6 325,10-7-135,3-5-100,11-5 78,20-5-168,-8-3 11,15-3 23,-16 0-68,-4 0 34,-3 0 0,-9 0-56,-3 0 101,-4 7 100,-2 2-10,0 9-79,-4 1 56,4-1-33,-3-3 156,4-5-78,-2-1 22,5-6-33,2 0 55,16-3-156,-6-4 33,11-8-55,-10-10-23,1-12 22,-1-8-33,-2-6 11,-4-2-78,2-11 44,-12 23-89,-1-1-180,-9 23-33,-1 6-179,0 4 156,0 3 359,0 3 56,-5 1-45,-3 9 23,-14 15-23,6-2 34,-1 6-23,10-19 46,5-3-46,1-5 561,1-1-583,8-1 22,3-2 1,10-3 10,2-1-66,3-3 66,-1 3-33,2 0 0,-1 1 12,-3 4-1,-4-1 0,-4 2 168,-4 0-100,-4 3 55,-4 7-11,-1 6 146,-2 9-56,-3 1-78,-3 3-68,-2-4-44,-1 7-23,4-7 11,3 3 67,11-9-78,9-1-145,17-1-797,9-5-1007,6-2-1346,3-7 3295,-3 0 0,-21-3 0,-8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23.3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286 157 14115,'-54'13'442,"1"0"1,-39 16-219,59 6-101,6-1 23,11-2 0,8-6 44,5-2 280,6-6-21,11-3-1,8-4-224,10-5-67,2-3 123,-5-3-167,-3-15-80,-7-6-33,-5-18-57,-5-5-200,-5-4-102,-2-1 46,-2 4 89,0 3 157,0 9-45,0 6-34,0 7-168,0 8 67,2 4 247,8 3 56,11 1 23,11 2-79,11 1 190,2 1-123,0 0 180,0 2-179,-7 11 156,-1 10 22,-6 16-145,-4 10 56,-6 8 123,-6 2-12,-6 2 36,-5 15-204,-2-22 270,-6 5-191,-4-33 112,-3-9 102,-2-9 234,-11-4-560,6-17-33,-7-8-23,14-17-22,6-7-45,3-6 11,12-6-134,5-2-269,16-3-303,5 7-3283,30 2 572,-11 25-1323,22 6 4785,-19 21 0,-25 1 0,-8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21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10 17801,'10'2'-56,"-2"-1"-67,-8-1-6253,0 0 6376,-15-5 0,12 3 0,-12-3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23.7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196 1 16748,'-18'71'343,"1"1"1,1-1-1,0-3-180,3-12 0,0-1-448,0 1 0,2 0 346,0 0 1,2 0-62,0-3 0,3-1 0,-3 47-56,6-8-202,2-14-124,1-14-1131,0-21-1589,-2-14-2030,-2-16 5132,-7-13 0,5-1 0,-2-4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25.0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0 761 12546,'56'-6'285,"1"-1"1,35-4 17,-68 11 67,-3 0-68,-1 0-111,-1 0 21,-1 0 35,-3 8-11,0 4 55,-6 12-78,-1 2 11,-5 5 0,-2 1-34,-1 1-89,0 0-45,0 0 11,0-1-56,2-3 57,2-5-68,2-6 146,5-6 67,-2-6-34,4-4-134,2-2 11,2-5-34,5-10-22,-1-9 0,4-8 0,-3-2-34,-1 6-10,-3 5 44,-4 8-180,-5 8-32,-3 4-47,-5 3 215,4 5 32,-2 7 46,6 22-23,-1-4-11,2 12 23,3-13-46,0-2 46,4-6 100,7-3-100,-3-10 44,5-3-56,-3-5 45,1-9-33,0-7 10,2-11-33,-4-7-11,-3-3-67,-3-2-113,-8-15-112,-3 17-178,-5-8-169,-11 24 44,-5 6 237,-8 6-12,0 5 135,4 3-181,5 7 203,7 5 112,4 6 101,4 1-34,0-4 90,10-2 146,4-6-191,12 0 56,4-5-56,3 1 89,19-2 46,-11 0 89,9 0-78,-18 0 89,-9 0-156,-5 0 77,-8 5 147,-5 3 582,-3 22-605,-2-4 23,-1 16-203,-2-9-44,1 3-22,-1 0-68,3-2 124,8-3-168,6-5 78,11-6-1256,18-10 114,-9-4 290,11-21-246,-17-7 370,-1-24-393,0-11-89,-2-15 594,0-10 509,-7 7 1,0-4 106,-4 15 0,0-1-363,5-25 1,0 0 1129,-5 25 1,-1 3-51,1 4 0,-1 3 583,12-37-56,-4 27-34,-7 22-986,-7 25 101,-4 9 22,-11 50-67,-6 13-100,1-4 0,0 5-18,-2 2 0,-1 2 445,0 5 0,1 0-562,0 3 0,1-1 11,1 1 0,2 0-56,2-5 0,1 1-6,2 18 0,2-3 17,1-24 1,1-3-12,2 11 0,2-5 22,6-6 57,6-18 44,12-14-34,3-12-77,7-5 44,3-20 677,-2-12-733,2-48-80,-18 15 13,-4-18-134,-15 34-102,-14 11 34,-9 9 79,-14 8-258,-8 8-1894,-16 5 1412,17 18-291,-4 8-269,29 13-517,9 3 2007,5-4 0,3-13 0,0-7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26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0 823 14731,'27'-14'594,"-4"11"-336,-21 23-57,1 6 34,-2 2-145,2-3 44,0-4-111,2-6 122,1-3-43,2-7-13,3-1-66,5-4-1,4 0-11,4-7 34,1-5-56,1-8 33,-1-3-44,-3 5-23,-4 3-56,-4 8-34,-4 3 79,0 4 12,0 8 10,2 6 34,-3 11 0,3 2 22,-3 0 12,3-5 11,-2-3-23,5-7 68,2-2 0,7-5 78,22-2-157,-3-10 90,18-9-101,-8-16 101,1-15-101,5-16 33,-3-16-33,-28 33 0,-1-6-50,7-33 0,-5-3-452,-8 22 0,-4 0 440,4-20 1,-5 5-287,-9-4 79,-6 25 269,-13 21 90,-4 19-79,-17 10-11,-22 51 0,7 5 11,16-2 1,3 5-114,7-3 0,4 2 169,1 3 0,4 2-28,1 2 1,3 1-24,2 1 1,3-1-6,1 1 1,2-2-12,4-2 0,2-2 90,15 42 55,2-42 1,5-4-90,20 15 79,14-4-102,-19-38 860,-2-11-882,-3-7 56,0-10-33,0-11-23,12-40 0,-19 7-33,5-21-45,-27 32 269,-3 8-437,-5 12 89,0 8 146,-8 7 0,-4 3-11,-11 10-45,-8 28 11,11-1-11,0 23 0,16-15 45,2 0 0,9-4 11,8-2 123,10-9-134,17-4-45,-9-12-124,8-5-44,-12-10 213,3-10-12,1-6-10,2-9 44,-6 3-22,-4 2 22,-7 7-134,-3 7 56,-5 5 67,0 4 56,-4 10 145,0 4-156,-3 11 101,-2 1-90,1-4 90,-1-1-68,2-9-22,0-3 79,2-7-46,3-1-44,6 0-90,7-1 45,6-3-11,4-5-67,0-1-34,10-5 44,-14 8-10,5 0-35,-19 6 113,-4 1-190,-4 0 190,-4 1 45,-1 10-12,0 14-21,0 0-12,0 4 33,3-13-10,4-4-12,5-4 79,8-4-90,6-3 22,7-1 1,6-8 33,19-32-23,-14-7-66,8-37 10,-24 1-317,-14 35 0,-1-2 205,-1-5 1,0-2-1,3-2 1,0-1-129,-1-1 0,2-2 201,5-14 0,1 2 112,-9 24 1,0 1 150,2-4 1,-2 6 112,-7 14-258,-4 19 56,-4 16 236,-11 26-102,-10 24 169,-9 28-247,13-33 0,1 6 129,-3 28 0,3 4-204,5-18 1,3 0-10,-2 21 0,4 0-79,5-29 1,3-3-12,0-4 1,3-1 61,5 36-157,5-19 101,4-15-1434,-1-15 448,-8-20-2208,-1-14 3194,-11-31 0,3 14 0,-3-12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26.6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12815,'65'9'-434,"0"0"1,-5-1 0,-8 1-4631,-8 7 5064,-8-7 0,-14-5 0,-8-4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30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70 169 18261,'43'-55'157,"-8"11"-202,-35 44 269,0 0-135,-1 5-77,-4 5 66,-1 5-44,-6 4-68,-1 1 0,-4 1 34,-4-1 34,2-2-23,-1-3 68,4-4-68,6-4-22,4-4-1,5-2 46,1-1-34,13 0-11,5 0-56,19 2-68,6 2 23,8 4-67,3 4 67,2 0-90,-5-1 146,-8-1 0,-12-6 56,-9 0 56,-9-4-33,-5 0 22,-2-10-23,-3-7 101,3-15-100,-3-7 156,3-6-123,-3 1 381,2-8-258,-3 22-179,-1 3-135,-1 22 135,0 12 79,0 18 89,-3 20-101,-5 25 22,-3-13 1,-2 2-90,-9 28 0,7-32 0,0-2-33,-4 3 33,3-13-437,5-16-325,5-12-874,4-10 1636,0-38 0,2 25 0,-1-26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31.3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1080 31 19056,'-76'-13'175,"-1"1"1,1 7 0,3 9-148,16 16 0,3 8-1333,-6 6 1,1 5 1309,-2 4 1,3 4-1,1 4 1,2 2-62,4 3 1,3 1 49,5 2 1,4 1 5,5 1 0,5 1-17,5 2 0,6 0 98,5 0 0,5 0-81,1 4 0,5-1 16,10 0 1,5 1-17,2 1 0,5 0-283,9 0 0,6-1 272,4 0 0,2-2 50,3-2 0,3-3-39,1-3 0,3-4 11,0-5 1,2-4 55,0-6 0,1-5-34,1-5 1,1-4 5,1-6 1,2-4-1,2-5 0,1-3-6,2-1 1,2-4-34,2-7 0,0-5 28,2-3 0,0-5-17,3-9 1,0-6-78,2-6 0,-1-6 105,3-4 1,-2-4-40,-1-5 0,-2-3 31,-4-3 1,-4-2-21,-6-2 0,-7-2-22,-8-2 0,-8-2 5,-9-1 0,-6-2-11,-6 0 1,-7 1-1,-10 1 0,-6 2 17,-4 6 0,-7 2-23,-6 5 1,-7 4 61,-2 5 1,-8 3-119,-31-9 1,-6 4-101,18 14 0,-4 4-46,6 6 1,-4 2 0,2 4-589,-9 2 1,2 4-992,-4 3 0,0 3-1070,1 1 0,2 2 2874,-1 1 0,6 1 0,-10-1 0,20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12.3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404 692 12076,'0'7'3137,"0"-2"-2599,0-5 963,0 0-1176,-11 0-34,8 0-167,-7 0 55,10 0 12,0 0-91,0-2 46,8-3-124,4-4 34,12-2 12,4-2-24,1-2 124,-1-5-145,-1-2 78,0-8-90,-1-3 67,1-9-67,-4-4-22,-4-6 11,-4-3-33,-9-1 33,-2 2-79,-4 5 46,-10 3-35,-8 7 35,-15 6-46,-6 6 68,-8 7-123,-1 6 11,-3 7-34,0 3-34,1 4 35,2 10 44,1 5 44,-13 29 34,18-8 0,-5 13 23,25-16-67,8 0-1,6-1-55,6 8 134,3-10-56,9 6 56,4-13 11,12-2 112,4 0-89,4-1 22,4 2-45,3 1 0,1 3 169,22 21 44,-13-6-156,15 16 100,-23-8-146,-5 1 12,-6 5 134,-14 17 11,-6-19-112,-18 8 314,-13-28-78,-16-8-68,-16-9-224,-9-8 68,-4-6-79,-1-2 0,4-8-202,4-5-314,6-9-1904,-6-17-661,20 7-1222,4-10 4303,25 14 0,7 12 0,1 6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12.6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15594,'10'12'1792,"-2"4"-1377,-8 4-123,0 4-23,-1 1-169,-2 0-88,-3 0 66,-1-3-123,0-3 45,2-5-572,2-4-794,2-5-965,1-3-3933,0-2 6264,0-14 0,0 10 0,0-11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12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21 7392,'55'-12'0,"-10"3"0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14.0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25 826 13745,'-2'50'650,"0"0"0,-2 32-280,-5-74 78,5-4 67,1-3 236,3-1-695,0-5 101,1-8-135,8-8-22,3-7-34,11 2-55,1 2-12,2 6 90,-4 7-68,-2 5 79,-5 5-67,-3 1 0,-2 3 67,-2 5 123,-2 6-100,0 5 33,-3 0-45,1 1-11,1-3 0,-1 0-123,6-3 111,4-2 12,10-3 135,6-4-124,9-3 23,5-2-12,0 0 12,0-9 22,-5-4-56,-4-10 89,-7-1-89,-5 2 0,-10 0-11,-5 7-45,-6 3-101,-2 8 23,0 1 134,-2 3 0,-8 0 22,-17 3-44,3 7 44,-7 4-44,14 8-34,5 0 56,6-1 123,3 1 135,3-1 549,12 22-326,0-6-257,12 21 34,-4-8-224,-2 9-12,-4 1-22,-5 2-22,-5 0-46,-20 12 225,-8-22-123,-24 5-34,-5-31-157,-3-7-179,3-8-202,8-5 438,11-5-92,10-1-144,12 0-280,7-4 594,7-5 22,14-8-45,15-7-112,17-6 113,14-7 66,10-10-33,5-10-45,-18 4 0,1-4-298,-15 10 0,-1-1 298,14-17 0,-3-2 56,-18 17 0,-3 0-124,-4 0 1,-1-1 0,-3-1 0,-3 0-79,-3-2 0,-4 1 101,-2-1 1,-4-1 88,-2 2 1,-2 1-11,-2 2 0,-3-1-23,-1-13 0,-2 3 23,-10-24 22,-5-11 0,-9 53 134,1 12 23,-4 15-146,-1 9-11,-3 12 685,-19 53-662,14 3-23,13-8 0,4 4-179,-3 40 190,16-46 1,2 2 27,1-1 0,1 0-22,3 1 0,0-1 33,1-1 1,1-1 38,11 42 23,4-7-56,2-37 0,2-2 23,9 19-35,10 2 147,-12-35 56,3-14-57,2-8-134,4-7 11,2-3 34,13-28-45,-15 3-56,8-24 335,-22 11-335,-4 0 0,-7 5-78,-5 3 44,-5 6-134,-1 7 168,-8 4 0,-25 5 0,0 4-33,-19 1-12,17 6 0,3 10 0,12 6-134,8 12 78,8 2 101,23 17 79,2-15 22,18 8-34,-3-21-67,-1-5 0,-2-7-1345,-2-5-1154,-2-3-1086,-2-2 3585,-3-3 0,-11 2 0,-4-1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8:12.0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7036 1 13590,'-44'59'87,"0"0"0,1 0 1,-1 0-1,1 0 1,0-4-72,-10 12 1,1-2-1191,-5 7 0,-1 3 1215,18-22 0,-2 1 0,1 1-637,-3 5 0,-1 0 1,1 2 610,-3 5 0,0 1 0,-1 2-12,-3 6 1,-1 1 0,0 2 7,11-15 0,1 0 0,-1 1 1,0 1-10,0 4 1,-1 0 0,1 1 0,-1 0-237,0 2 1,-1 0 0,1 1-1,0 0 231,0 1 0,0 0 1,0 0-1,-1 1 28,1 0 0,-1 0 1,-1 0-1,1-1-28,-1 0 0,0-1 1,-1-1-1,0 1 22,0 1 1,-1-1 0,0 1-1,0-1-33,-1 0 0,-1 0 0,0 0 0,0-1-367,-1 1 1,-1-1 0,1 1 0,-2-1 612,0 2 1,0-1 0,-2 0-1,1 0-5,-2 0 0,1-2 0,-2 1 0,0-1-283,0 0 0,-1 0 1,0 0-1,-1-1 114,0 1 1,-1 0 0,0-1 0,-1 0-54,0-1 1,0 0 0,-1 0 0,-1 0 8,2-2 0,-1 0 0,0 1 0,-5 4-7,10-9 1,-5 5-1,-1 1 1,0 2-1,1-3 1,4-3-64,0-1 1,3-4-1,1-1 1,-1 2-1,-2 3 59,0 1 1,-3 4 0,-2 2 0,2-1 0,1-1 0,4-5-4,-5 8 0,3-5 0,2-1 0,-1 1-50,2-1 1,-1 0 0,2 0 0,0-1 46,3-3 0,1-2 1,0 1-1,-1 2 76,-10 14 1,-1 4 0,0-1-1,3-4-84,1 0 0,2-4 0,0 2 11,6-8 0,-2 3 0,2-1 0,4-7-40,-10 17 1,5-6-11,5-6 0,4-2 383,5-7 1,4-2-469,6-9 1,3-1-460,-7 27 1428,15-23-1014,7-20 3254,6-19-2995,7-22 2319,1-14-2196,7-17 443,-2-5-589,-3-4 44,-3 2-100,-3-3 23,-2 1-23,-2-3 0,0-34 68,0 18-91,0 20 1,0-1 67,4-23-23,3-2-22,3 3 11,0 6-11,-4 12-33,-4 9 10,-2 23 23,-9 7 191,-9 24 33,-17 17-12,-16 18-21,-12 24-135,27-28 0,-3 2 50,-15 22 1,-1 2-107,15-16 0,1 0-301,-10 12 1,3-2 300,-4 11-197,13-12 73,14-12 113,11-13 11,31-13 427,28-10-148,42-7-279,-25-8 0,9-4 0,-2 0-684,18-2 0,2-1 205,-7-1 1,5-2 0,-4 0-1270,10-2 0,-3-1 1748,0-1 0,-6 1 0,-33 9 0,-6 1 0,26-10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14.7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0 16614,'-20'87'276,"0"0"0,2-4 0,2-6-141,5 21-378,7-47 1,1-1 275,2 45 1,1-6 11,0-11 0,0-14-34,0-16 255,0-17-97,0-14 481,0-10-337,0-10-313,-3-17-22,-3-15 0,-2-24-1,0-18-212,4-14-32,2 37 0,3-1 3,3-3 1,2-2 173,1 1 1,4-1 16,11-11 1,5 5 72,12-17-23,16 6-22,-23 61-44,-2 10 55,-7 16 394,-7 12-438,-7 19 10,-11 41 169,-19-19-101,-10 18 0,-13-40-672,-2-10-740,0-12-594,1-9-302,6-6 2308,7-15 0,15 8 0,8-8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16.2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90 0 16176,'-10'76'172,"-1"0"0,1-3 0,-1-3-144,3-17 0,0-2-361,0 3 1,2 0 343,0 2 0,2-1 6,1 1 0,1-1 5,0-2 1,1-1-35,1 43 265,0-18-197,0-19 67,0-21-55,0-19 200,0-10 169,0-7-24,0-23-369,3-5-44,6-25 0,6 0-89,6 3 66,3 6 23,1 14 0,-4 10-11,0 11-56,-5 6 45,1 6 44,-4 11 0,-1 12-10,-3 12 178,-3 6-100,-3-2 0,-1 0-56,-2-8-23,0-3-22,0-8-23,1-7 23,5-6-68,5-5 34,8-3-582,9-1-236,7-2 359,9-6-68,-1-4 214,20-21 358,-19 3 11,12-12 68,-25 9-46,-6-4 169,-5 0 347,-5-21-269,-7 19-202,-3-10 34,-5 26-11,-5 8 11,-7 5-56,-8 6-22,-10 2-23,-4 8-22,-3 6 11,-15 26-11,20-7-112,-4 12 89,27-20-90,5-4 124,4-6 67,4-3 180,7-7-101,16-1-124,0-4 1,7 0-23,-12-3 11,-5 0-22,-2 0-68,-3 0 68,-2 3 22,2 8 101,-1 7 112,6 24-112,-5-7 0,4 7 79,-7-17-102,0-6 79,0-5 0,1-6 102,4-2-68,18-5-169,0-9-10,17-8-23,-9-11 22,1-7-22,-2-4 0,-4-3-11,-5 2-124,-6 4 12,-7 10-393,-8 8 46,-5 12 145,-4 3 303,-7 5 22,-5 1-12,-7 9-77,-3 5 66,5 11-257,3 12 213,8-9 67,5 6 202,13-9-45,6 0 33,12 5-100,-1-2 22,-3 2-68,-5 9-44,-12-12-33,-2 5 33,-8-13 246,-12-5-156,-6-1-90,-14-5 33,-2-5-33,0-1-33,8-3-337,9 0 101,9 0 269,7 0 23,12-4-12,10-5 67,15-6-66,12-7 44,6-2-56,3-4 78,2-5 124,18-28-124,-23 10-44,6-18 22,-33 18-45,-9 8-22,-7 7-68,-5 11 12,-4 10-34,-6 7 146,-10 6-34,-8 16-11,-9 10 0,1 20-33,6 6-23,5 5 56,11-1-79,4-2 79,13-5 157,30 8-67,-1-19-158,21 1 68,-15-24-873,-3-7-775,-1-3-5791,12-14 7439,-14-3 0,-5 0 0,-18 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16.9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263 175 12300,'0'-8'1333,"0"1"-829,0 7-302,0 0-202,-71 1 44,36 13-32,-54 7-1,59 11-11,9 4 0,10-4 213,6 1 101,9-5 280,12-2-370,9-5 78,11-6-89,1-6-56,-3-5 34,-4-2-46,-4-10 68,-5-8-179,-5-12-34,-8-10-90,-2-6 23,-6-1-371,-3 1-122,-6 6 180,-3 8 290,-5 9 23,4 5 33,5 7 23,5 1-168,1 1 179,2 2 179,22-4 0,3 4-11,23 1 101,1 3 33,2 1-10,2 4-1,0 10 90,0 12-246,-4 11 10,-9 6 102,-6 17-46,-17-16-54,-5 8 21,-12-26-12,0-7 169,-6-6-56,2-6 134,-3-3 46,3-4-416,2-11-33,1-4 0,1-16-33,5-5 33,8-8-258,12-4-179,10-1-358,5 3-113,6 5-4986,20 1 5894,-14 17 0,-5 5 0,-27 14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18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91 738 11190,'0'-7'1199,"0"2"-336,0 5-168,0 0-303,6 74 168,-5-31-358,-1 8 0,-1 1 134,-10 2-191,-7-10 79,-2-2 56,4-15 23,3-5 22,4-10 11,6-5 190,0-5-425,2-2-10,0-9-69,0-10-22,1-13-46,0-11 24,8-7-68,9-6-290,13-1 312,8 2 1,26 1-22,-17 24 89,15 5-56,-25 22 33,-6 10 1,-7 10-12,-6 14 34,-4 12 11,-7 5 12,-2 0 44,-4 14-67,-1-19 0,0 3 56,0-24-45,0-7-11,0-6 23,3-4 77,1-4-44,8-1-11,3 0-11,21-20-12,-7 0-44,13-18-23,-12 7 45,-2 4-22,-3 6 44,-4 6-78,-4 6 0,3 5-56,-8 11 112,4 9 11,-7 11 34,-1 7-34,-1 1 0,0-2 45,1-1 34,10 0-90,-4-13 168,11-1-101,-7-15-44,5-2 10,2-6-10,5-11-46,5-10 46,19-32-12,-15 12-11,7-12 33,-24 25-66,-8 10-1,-5 8-145,-6 9 112,-2 4 67,-1 7-34,0 10 113,0 25-35,0-4-44,0 15 0,0-19 12,0-5-1,1-5 0,6-7 56,3-6-67,6-4 56,1-4-33,16-9-23,-5-9-45,16-10-134,-9-8-57,1 0 91,-4 5 66,-6 7 35,-8 8-136,-7 9 24,-5 4 88,-1 26 80,-2-4 10,0 23-22,1-11 11,4-4-44,0-1 66,7-5-33,2-4 0,22-2 11,-7-9 45,13-1-22,-10-6-34,1-9 22,2-8 1,5-15-12,1-11-11,-8-4 0,0-5-51,-8 7 1,-2-4-438,11-23 1,-3-3 352,-11 9 0,-2 1-11,-1-3 1,-1-1 111,-2 4 1,-1 0 33,-2 8 0,-1 2-11,8-37 67,-7 24-11,-6 18-23,-5 21 79,-4 12-45,-13 28 258,-9 23-146,-12 29 45,-3 27-402,19-34 1,3 3 261,2 5 0,3 6-47,5-2 0,1 6 0,2-4-15,-1 8 0,4-2 28,4 22 1,4-5-212,7 3 127,9-16 45,0-22 11,-1-13-11,1-15 146,0-13-102,1-9 113,17-29 1203,-8-11-1371,12-31 44,-13-12-299,3-16 271,-17 40 1,0-2 11,2-4 0,0-2-34,0-1 0,2-2 50,4-19 1,-1 1-28,-9 25 0,-1 2 27,2-9 1,-3 7 45,-6 9-23,-6 17-56,-2 14 498,-1 8-509,0 8 22,-11 24 90,-4 19-23,-5 19 1,-3 9-46,7-13 1,1 2-895,-6 26 1,2 1 871,8-24 1,3-3 77,2-1 1,2-1-6,1-7 0,2 1-40,0 12 1,0-3 0,4 23-90,6 10 57,1-50-24,5-12-66,-3-15-135,-2-8 1104,3-7-3142,-3-19-1716,0-11 3967,-5-22 0,-2 19 0,-3 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19.1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14518,'63'5'7,"1"0"1,-5-1-1,-7 2-511,-6 6-504,-2-3-236,-3-3-594,-7-2-122,-3-2 1467,-9-1 482,-4-1 11,-6 0 705,-2 0 729,-2 0-22,1 0-112,-4-1-112,0 0-505,-3 0-89,1 1 101,0 0-1,0 12-234,3 7-269,-2 17-1,0 5-123,0 4-11,-4-1-56,2-4-11,-2-9-2578,0-10 382,0-10 2207,0-15 0,0-6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19.2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 12938,'10'-10'224,"-2"2"-347,-8 8-4045,0 0 4168,36 17 0,-27-12 0,27 12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19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223 133 12456,'-6'12'1401,"0"-3"-393,6-9-122,0 0-506,-42 83 136,20-21-707,-5 6 1,1 4 369,14-19 1,4-1-85,0 5 0,1 0-90,2 1 1,1 1 16,1 0 1,0 0-23,2-4 0,1 0 122,0 43-111,0-17 101,0-22 34,0-21 280,0-21-157,0-14-258,-4-28 23,-2-18-12,-6-33-44,2-20-46,6 40 1,1-1-242,0-7 0,3-2-11,4-3 0,3 0-44,2-3 0,4 0 112,6 1 0,3 2 56,5 4 0,2 3 106,2 8 1,2 4 89,-2 7 0,3 7 375,32-13-364,-8 24-11,-3 16-79,-10 21 68,-3 15 11,-11 22 492,-9 14-671,-12 7 179,-39 14-662,-13-30-873,-36-1-616,0-38 2151,2-8 0,32-5 0,13-2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21.2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0 12535,'15'0'1658,"-3"0"-840,-12 0-437,10 96 34,-9-26-566,0 5 1,-3 4 318,-4-24 1,-2-3-80,-4 3 1,0 0 61,0 1 1,1 1-108,-1-1 1,1-1 0,2 0 0,2-1-23,-7 41 258,5-12-213,2-20 0,1-19 79,2-16-68,2-15 101,2-7 582,0-5-604,2-9-101,14-8-56,8-14 0,15-5 0,2 3 0,1 6 11,-6 9-33,-4 6-34,-3 7 11,-11 9-11,1 10 112,-12 10-56,1 7 22,-2 1-11,0-3-11,0-1-22,6 2 78,1-13-34,8 2-22,4-13 34,6-3-12,10-2-10,6-2-12,9-2 22,-1-10 12,0-6-34,-6-11 0,-9-3 22,-9-1-44,-12 4-34,-9 4-45,-5 5-67,-4 6 157,-4 4-1,-8 3-100,-6 2 112,-13 2-45,-5 2-34,-2 1 79,0 10-11,5 5-45,6 11 56,4 6-45,11-13-11,3 2 0,6-18 56,2 0 90,10-2-56,1 1-1,12 1-44,-2 1 11,0 4-11,4 13 11,-8 1-11,4 12 44,-10-7-44,-1 0 22,-2-3 23,-2-4-1,0-4-33,1-5 23,2-5 90,17-3-91,-1-3 23,14-3-12,-2-7-44,3-7 34,2-11-46,3-6 46,-1-5-23,12-19-56,-20 14 44,3-7-67,-26 23 79,-6 11-213,-6 4 101,-1 8 112,0 3 0,-3 2 0,-3 0-89,-2 9 33,2 3 11,2 10 90,4 1 0,4 2-34,6 1 90,7 1-90,5 3 190,0 11-201,-10-9 0,-3 7 45,-9-17 113,-6 1-113,-8-5-1,-13-2-32,-8-6 21,-7-4-33,0-5-112,-2-1-68,19 0 102,4 0-202,19 0 224,2 0 56,9 0 157,9 0-157,16 0 56,42-7-34,-13-3-11,28-8 12,-26-7-46,-3-6 113,-6-10-90,-8-5 0,-10-2-45,-10 3 11,-11 4-122,-9-3 156,-5 15 56,-8-3 22,-9 17-145,-7 6 112,-11 5-90,2 8 22,1 13 23,5 29 12,13 0 66,3 15 112,17-19 125,11-4-315,12-5 45,12-1-34,2-9-22,3-4-113,0-7-2946,22-5-1009,-16-4 4079,19-1 0,-45-2 0,-5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21.3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1 18306,'0'13'627,"0"-2"-627,0-11-7788,0 0 7788,-6-8 0,5 6 0,-4-6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0:52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190 25 15751,'3'-14'2173,"0"4"-2094,-7 15-68,-4 4 1,-5 7 21,-4 6 12,-2 1-67,-1 5 89,0 2-112,1 1 79,1 0-57,1-3 34,3-4-11,4-8 12,4-4 21,2-6 438,1-3-135,1-2-314,0-2 12,2-6-23,0-5-11,0-5 0,0-1-34,6 5 12,5 5 44,10 5-22,27 8-33,-8 10 55,15 10-44,-22 9 10,-8 5 12,-7 2-22,-11 3 56,-3-2-34,-20 9-45,-3-17 0,-16 0-571,0-25-774,-1-5-1635,1-4-336,5-2 3361,6-7 0,11 4 0,7-3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09.8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28 11280,'-5'3'459,"1"0"-66,4-3-113,107-15-1842,-26 12 1601,11-5 0,8 1-1064,-18 6 0,2 2 1028,-17-1 1,4 0 0,1 0 3,13 2 1,2 0-1,3 1-2,-15-1 1,2-1 0,1 1 0,1 1 44,6 1 0,1 0 1,1 1-1,0 0 112,6-1 1,0 1 0,2-1 0,-1 1-51,2 1 0,1 0 0,0 0 0,0 0-365,-17-1 1,0 0 0,0 0 0,1 0 0,0 1 294,0 0 1,1 0 0,0 0-1,1 1 1,-1 0-34,1 1 0,1 0 0,0 0 0,0 0 0,0 1-9,1 0 0,0 2 0,1-1 0,0 1 0,-1 0 13,0 1 0,0 0 1,0 0-1,-1 0 1,0 1-28,-1 0 1,-1 0-1,0 0 1,-1 0 0,0 0 29,16 3 1,0 0 0,-1 0 0,-2-1-23,-7 0 1,0-2-1,-2 1 1,-2-1-225,-7-1 0,-1 0 0,-1-1 0,-3 0 233,14 2 1,-3 0 0,-4-1-4,21 3 0,-8-1 0,-18-3 0,-8 0 326,23 5-561,-40-5 760,-28-1-1220,-15 0 2398,-7 3-3608,-8 3 2389,-18 4 1,13-10 0,-8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8:15.06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10260,'10'0'56,"-2"0"-56,-8 0 1277,0 0-1086,88 47-56,-13 2-811,-22-17 0,8 5 1,-1 1 675,20 16 0,2 2 18,-16-11 1,4 2 0,1 0-38,9 6 0,2 1 1,3 1-377,-16-11 1,2 1-1,1 1 1,1 0 388,4 3 0,2 0 1,0 0-1,1 1-573,1 0 1,0 0-1,1-1 1,0 1 561,0 0 0,0 0 0,-1 0 1,0-1-18,-4-1 0,-1-1 1,0 0-1,-2-1-228,-6-2 0,0-1 1,-2 0-1,-1-1 251,12 8 0,-1-1 0,-1 0 38,2 4 0,-1 0 0,-4-5-22,1-1 1,-4-3 490,5 5 0,-7-7-496,-4-9 44,-13-12 2120,-14-8-2164,-9-4 1956,-11-6-1956,-7 0 1384,-4-3-1384,-4 0 446,-1 0-469,0-3 23,0-4 0,0-7 90,-3-3 0,-1-4 0,-3 3 89,-3-9-134,5 9 134,-1-4-101,5 12-11,1 3-67,0 4 0,0 0 0,0 3 146,1-2-112,8 2 78,19 0-79,4 6-22,18 5 23,-2 8 44,7 11-66,13 5 44,8 10-23,6 5-28,-20-8 1,0 4-312,-14-10 1,-1 2 338,16 14 1,-2 1-29,-16-10 1,-2 0 33,2 3 0,0 1 6,0 3 0,0 1-17,1 4 1,-1 1-29,-1 1 0,-1 0-387,-1 2 1,0 0 369,0-2 0,1 0 34,-1-2 0,-1-2-40,1-4 1,2-1 16,13 9 1,1-4 49,-14-15 1,0-4-67,9 8 0,-2-4 22,11-1-23,-15-10 23,-18-10 0,-12-8 45,-12-3 482,-3-4-516,-2-1 678,0-5-711,0-10-113,-6-12 135,-8-16 135,-12-11-113,-10-12 34,-9-7-33,-5-9-1048,-4-3 1036,1 0-11,4 7-340,6 8 352,11 12 133,7 15-22,11 13-44,7 15-79,4 7 1030,3 6-1019,0 1 526,5 12-358,14 15-22,16 19-34,18 21-11,11 8 0,-31-35 0,0 3 11,10 13 1,-2 0-79,14 25-34,-23-34 0,-5-3-11,-5-1-45,-10-13 34,-6-12 34,-5-5 167,-9-8-190,-11-1-326,-18-4-290,-13-6-459,-10-4-348,-6-7-1266,-4-4 2689,-3 0 0,33 9 0,6 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0:52.4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25 13330,'54'-8'28,"1"1"1,42-2-29,-55 16 0,2 4 0,-6 3-23,-2-1-358,-8-2-1389,-2-2-2220,-5-5 3990,-5-1 0,-6-3 0,-5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0:52.9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1002 99 13969,'-79'-6'511,"1"1"1,0-1 0,5 5-321,-25 15-557,46-4 1,0 3 460,1 5 0,2 2 22,2 3 1,1 2-27,-36 28 10,12 10-34,14 2 12,14 8-1,14 0 0,14 6-10,7-3-12,11 1 112,16-2-157,13-6 246,21 2-122,12-8 22,10-4 11,8-8-90,-39-28 1,1-1 16,3-3 1,2-2-63,1 0 1,3-4 50,1-2 0,1-3-51,0-2 1,0-2 67,-1-4 0,0-3-195,-2-5 0,0-5 150,-2-4 0,-1-5-56,0-6 0,-2-4 22,1-4 1,-3-2-23,-1-3 0,-4-2 11,-3-2 1,-3-1-7,-6-1 1,-5-2 16,-6 0 1,-5 0-18,-4-1 1,-4 1 5,0-48-22,-25 1-157,-11 6-286,-14 30 1,-8 4 60,11 16 1,-3 3-180,-16-9 1,-4 7-438,16 19 1,0 6-1692,-49-6 2700,5 12 0,40 5 0,15 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0:53.9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645 118 15471,'-43'-32'229,"1"-1"1,-40-18-29,22 50-111,-7 1 56,-2 13 33,0 8-11,5 18-134,11 8 11,10 6 0,17 3-12,9 1 1,11-1-23,3-4 90,12-1-90,11-5 101,15-2 0,15-3 11,6-3-67,6-4-45,-1-6 68,-4-7-68,-7-8 0,-9-7-11,-5-3-873,6-3-371,-11 0-750,7 0-192,-13 0-940,-3 0 3126,-1-1 0,-11 0 0,-2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0:54.9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82 15795,'5'-35'1580,"-1"6"-1345,-4 25 68,0-2-123,0 4-35,0-2-133,0 4-1,0-2-34,0 10 79,0 8-22,0 12 11,-3 14 11,-2 10-11,-5 11-34,-1 8 22,0 3 12,1 2-34,5-4 23,1-6-68,1-10 68,3-10-45,-1-10 22,1-10-22,0-10 11,0-8-336,0-6-830,0-2-1523,4-6-1603,3-11 4292,6-12 0,-5 10 0,-1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0:55.6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87 15325,'3'-42'224,"0"7"-179,-3 35 851,0-2-884,1 1 88,0-1 24,0 1-80,-1-2 158,0 3-157,0 12-12,0 11 203,0 20 10,-1 9-44,-4 7 22,0 4-156,-2 2 32,2 0-100,2-1 12,2-2-12,1 0 0,0-6-12,0-5-414,0-7-1120,0-12-2252,0-11-2264,0-11 6062,0-12 0,0-3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0:55.8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12356,'50'-1'-645,"0"-1"1,38-1-510,-55 3-807,2 0 1961,-1-4 0,-15 3 0,-3-3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0:56.3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37 15478,'89'-10'14,"-1"-1"1,-3 1 0,-6 5-21,-24 8 1,-3 3 27,1-1 1,-1 1-45,46 12 66,-13-3-55,-12 0 229,-19-3-218,-15-3 74,-15-1-130,-14-5-187,-4 0-26,-12-3 202,-12 0-224,-11 0 291,-13 0-68,0 0 68,2 0 22,6 0-10,7 0 145,7 0 213,5 0 134,8 0-269,0 0 23,2 0-112,-1 1 167,-3 9 35,-2 7 133,-12 38-324,2-1 12,-7 29-147,4-8-219,1 7 241,1 5-55,8-30 0,1 0 0,-3 25-550,-1 9-683,12-46-1523,2-14-1603,3-11 4370,0-10 0,0-7 0,0-3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0:57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359 189 14719,'-64'-33'93,"1"0"1,6 2 0,6 12-15,3 32-23,13 9 0,11 10-45,12 1 101,8 0 168,5 0 157,13-5-79,7 0-33,13-10-201,3-3 156,-2-9-168,-5-3 22,-3-7-134,-6-10 0,-2-9 0,-6-8 0,-6-5-213,-4 1-527,-3-1 46,0 1-337,-2 6-212,-1 7 156,1 5 201,0 10 113,2 1 628,6 0 178,5 3 270,10-4 178,6 3 181,7 0-80,6 2 718,28 1-740,-14 1 1,16 8-124,-28 9-57,-7 12 1,-6 10 34,-7 5-101,-7 3 44,-6-1-212,-6-2 67,-2-7 112,-1-9 45,0-10 67,-1-8-12,-5-5 125,-2-4-382,-5-6-34,0-10-100,4-11-46,3-12 24,5-7-24,15-3 1,10-2-56,21 3-191,12 6-291,9 9-157,7 10-930,-1 10-1422,0 6-2433,-10 5 5491,-5 4 0,-28-3 0,-8 3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0:58.7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0 12871,'-4'9'403,"1"-3"550,3-6 67,0 0-819,-5 79 46,-4-42-46,-7 61-44,1-64-79,2-7 79,4-6 12,3-6 156,1-6 11,4-5 347,-1-3-89,2-1-571,0-10-1,0-10-11,0-17-22,10-8 22,7-4-22,13 1-23,8 6-55,3 7-158,-2 11 67,9 10 113,-16 9 67,4 10 0,-21 10-45,-2 11 101,-7 9-100,-1 5 77,-4 4-66,-1 3 33,0-2 0,5 8 11,2-18-22,8 1 55,6-20-88,7-5-46,10-5-11,37-3 101,-16-10-33,26-8 33,-32-11-12,-7-8 35,-10 2-23,-10 4 22,-10 9-33,-7 6 11,-6 9 0,-2 1-11,-3 3 11,-23 16 0,6 3-45,-16 15 67,17-2-66,7 1 44,5-5 0,6 8 11,13-14 11,6 3-22,11-15 45,5-5-45,-3-3 56,-1-8-34,-6-8-44,-6-12 56,-8-9-68,-6-22-246,-3 15-785,-4-10-671,-3 20-583,-3 7-259,-2 4 2578,3 6 0,4 7 0,2 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0:59.9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 1 14182,'-5'78'414,"0"0"1,-1-2 0,-2-6-135,-14 21-179,0-4 22,6-10-34,1-12 1,4-15 56,4-15-34,1-14 235,4-9 213,1-8-201,1-2-359,3-10 0,9-10 0,9-10-11,9-9 11,6 4-56,-1 3 44,0 7-100,-5 8 101,-3 8-34,-3 4 23,-2 11 22,2 9 0,-5 11 0,-1 8 11,-8 0-56,-1 2 57,0 6 32,0-16-44,6 4 23,3-22-12,27-4 11,-4-3-22,22-8 12,-12-10-12,-1-11 22,-2-11-22,-7-6 56,-9-1-101,-10 0 45,-11 5-11,-6 6-56,-5 8-79,-15 5 45,-2 12 101,-17 1-67,4 12 34,-3 9-12,7 9 11,2 25 34,13-10-22,3 16 67,20-18-79,8 0 68,18-4-68,7-6 79,6-8-68,2-6 46,3-8-23,22-1 0,-18-11-23,18-5 68,-26-9-67,-1-4 22,-4-1 0,-7 0-34,-7 2 12,-11-2-12,-10 7 1,-11 0 10,-18 8-22,-11 3 57,-16 4-68,-6 2 33,2 3 12,3 10-23,7 3-22,4 20 45,17-7-11,4 5 44,13-11-22,10-4 45,6-2-45,10-5 22,4-5-10,10-2-12,-12-2-12,7-3 35,-20 2-102,-3-1 124,-5 2-101,-1 6 101,0 12-79,2 9 68,2 10-34,8 14 0,-2-12 11,6 4 0,-4-22-22,3-7-235,6-8-1300,3-4-864,6-11 2410,19-40 0,-29 28 0,9-26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8:16.76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596 39 9879,'13'0'1524,"-2"0"-683,-11 0 391,0 0-1232,12-17-124,-9 12 124,9-12 23,-12 18 34,-3 14 111,-5 17-101,-8 27-11,-8 27-276,9-35 1,-1 3 230,-2 6 0,0 1-556,-4 3 0,0-1 561,0-1 1,-1-2-17,-1-2 0,1-3-111,0-3 0,1-2 156,-19 38-11,3-10-45,11-12 11,2-13 0,12-11 419,3-15-430,7-8 1104,2-11-959,1-3 217,0-5-284,0 0-22,0-2-34,0-8-11,0-5 0,0-14 34,0 9-57,0-7 46,0 9-46,0-2 12,-1-4 11,-4 0 34,-2-5 11,-8-13-34,2 10 0,-3-8 79,5 17-135,1 5 45,2 6-90,-1 5 90,3 4 101,-3 1 0,-2 10 89,-9 30-134,3 1 79,0 24-34,8-16-90,6-4 12,0-2-23,3-8 67,0-7 135,0-8-79,0-11 291,0-3 90,0-4-89,2-4-404,9-11 12,3-11-23,12-11-23,-2-3-201,-1 3-2566,2 2-22,-8 17-2342,4 5 5154,-3 13 0,-9 0 0,0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00.1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238 0 16344,'-19'86'358,"-1"0"1,2-3 0,0-4-270,4-22 1,0-3-504,2 4 1,0-1 424,3-1 1,2-1 10,1 1 1,3-2 10,-1 46 87,4-11-98,0-17-44,0-19-561,0-17-1031,-9-20-1960,-3-8 3574,-16-26 0,13 13 0,-3-14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00.3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11269,'63'4'141,"-1"0"1,-4 0 0,-6 2-455,4 14-2769,-5-2 3082,-5-1 0,-20-8 0,-7-4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01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1 644 12815,'91'1'1154,"-11"-3"-740,-48-10-111,-1-9-56,-3-10 167,-3-2-89,-7-2-101,-4 4-101,-7 2-89,-4 4 11,-2 4-23,-1 4-22,0 3 45,-2 5-90,-6 5 34,-1 1 0,-9 3-23,1 0 34,-4 7-22,-1 4 55,3 4-55,0 2 67,8-6-79,2-4 79,6-4-23,2-2 416,1-1-416,5-5-22,2-3 45,5-7-45,1-2 11,0-4 56,0-1 12,-1-7 22,0-4 55,2-5-122,-3-5 112,0-3-12,-3 1 135,-2 4-101,-2 11 90,-1 8-168,-1 12-124,-1 5 34,-1 22 11,0 16 1,0 27 133,-4 18-134,-1 9 113,-4 6-113,2 2 11,3-30 1,0 0-12,1 29-23,1-38 1,1-2 56,1 4-67,0-14 22,0-11-112,0-14-841,0-8-448,0-7-2699,-2-6 4100,-27-33 0,19 25 0,-18-25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01.2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 14115,'68'-3'11,"1"0"0,-5 1 0,-7 2-22,1 7-582,-5-1-797,-4-3-380,-8-2-1402,-8-1 3172,-9 0 0,-12 0 0,-5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01.5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13521,'25'0'717,"-3"7"-516,-4 15 12,-2 9 34,-3 5 56,-3 4-135,-4 4 45,-3-3-101,-2-5 156,-1-7 24,-1-11 22,-5-6 179,1-8 33,-4-2-111,5-2-292,1-4 146,1-8-269,2-10 67,6-8-55,7-5-24,10-1 1,9 1 11,4 4-11,0 4-606,22 7-223,-14 9-381,15 6-740,-17 13-34,2 7-33,-3 13-44,-1 5 2072,-5 3 0,-16-16 0,-5-4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03.7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184 751 14092,'17'-60'583,"-8"11"-539,-18 39-21,-6 4-34,-20 5 11,6 8-23,-10 5 23,13 10-33,5 3 33,5 0-34,5-2 68,5-5-23,4-4 34,2-5-23,0-4 68,0-2-68,9-3 12,4 0-11,11-6-23,-1-2 56,1-4-112,-3 1-1,-2 5 35,1 3-12,-3 3 34,0 10-34,-1 4 68,-3 11-90,-2 0 112,-7-2-67,-1-4 44,-3-5 23,0-5 80,0-5 1298,0-2-1412,0-16 1,1-4-46,6-15 1,5-3-1,6 0-179,4 1 79,1 8-23,4 7 79,-3 11 11,0 5 11,-1 4 34,-4 7 11,-2 5-56,-1 8 112,-6 6-89,-2 1 33,-2-1 0,0 7 0,-1-12-12,1 3 24,-2-15 77,1-2-78,2-4 68,2-1-68,3-2 45,2 0-45,1 0 0,8-8 1,-6 2-46,5-7 79,-9 5-124,-2 1 79,-1 2-11,-2 1-45,-2 2-33,2 1 89,-2 1-45,2 0 90,0 6-101,-1 3 123,2 6-134,0-2 111,-1 1-55,2-1 22,1 0 1,13 1 21,-2-5 12,10-2-23,-6-6-10,4-1 10,0 0 0,2-5-10,-1-9 21,10-26-22,-12 2-33,2-14 67,-17 18-68,-7 6 79,-4 7-112,-2 5 79,-1 4-46,-5 4 1,-4 4-34,-16 2 0,6 6 11,-4 7 56,14 3-55,5 7 88,2-2-44,4 4 12,9 0 144,13 10 57,-2-9-78,4 6-124,-16-14 90,-4 0-90,-3-4 23,-1-2 11,-2-4-34,0 0 11,0-4 124,0-1-112,-4-1 10,1 0-66,-3-1 67,5-4-90,-1-2 34,2-7-45,0-4-56,8-5 0,5-6 101,11-6 11,8-7-68,7-6 124,8-5-89,5-8-187,3-3 220,-4-7 0,-4 1-6,-23 22 1,-1-1 39,7-21-34,-1-12 45,-18 37-68,-4 9 46,-4 9-35,-1 10 12,-2 7-135,0 7 135,0 15 253,-10 15-162,-3 29 99,-9 24-179,9-29 0,2 3-666,-1 8 1,1 3 665,-1 5 0,1 3 6,1 2 0,1 1-53,-1-2 1,-1 3 79,-4 19 1,-2-1-23,5-27 1,-1-1-286,-4 13 0,0-3 286,-2 10 55,4-13-44,7-15-12,4-16 1268,4-16-1167,0-12-24,13-10-32,8-3 742,15-13-786,5-10 21,-3-20-88,-6-17-57,-7-14-303,-16 12 1,-4-4-68,4-34 39,-7 35 1,-4 1 61,-11-14 149,-7 12 176,-8 15 23,2 10-34,8 13 44,8 8-111,6 9-465,14 4 341,11 3 386,18 1-139,7 1 45,7 1-34,3 3 22,3 1-21,1 3 66,-2-5 112,-4 0 370,10-10-369,-22-5 56,5-11-124,-27-6-22,-8-3-101,-6 1 33,-5 1-33,-4 4 12,-24 1-35,0 13-22,-25 1 79,5 15-101,-5 12 67,2 12-34,8 14 23,10 6-11,17 26 22,14-20 89,21 16 1,13-31 100,15-4-167,2-10 55,0-8-67,-4-8-11,-3-7-280,-4-12-1490,5-40 392,-16 1 772,2-31 539,-18 22 67,-2 6 11,1 8 225,1 7 313,3 8-12,0 5-43,3 8-91,12 8-145,-2 9 89,13 16 0,-9 14 91,2 16 77,-7 9-34,-4 1-189,-6-1 403,-7 7-527,-4-25 134,-3-2 147,-3-28 290,0-6-280,0-3-156,-5-14-292,-3-9 45,-2-15-44,3-6-12,8-18-12,13 15-21,11-9-12,13 25 23,7 8-438,5 8-268,4 7-819,3 5-5344,27 2 6891,-19 7 0,-6-3 0,-34 3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03.8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1 15426,'0'7'1602,"0"-2"-616,0-5-2252,0 0-2634,-12 0 3900,-3-4 0,0 3 0,3-3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09.4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17521,'1'86'104,"0"0"1,1-5-1,1-5-70,9 20-971,2-4 948,1-8 23,0-10 331,1-13-320,0-14 321,-1-14 14,0-15 68,-2-9-123,6-7 308,7-10-633,11-15 67,9-17-44,7-20-1,1-10-263,-4-7 241,-5-1 0,-9 4 0,-7 7-11,-8 17 33,-6 14-44,-5 18-68,9 14 135,1 24-79,14 17 34,1 21 0,1 10-11,2 4 11,-13-24 0,-1-1 11,12 22 253,6 7-208,-20-40-90,-5-11 90,-3-10-56,0-7 12,2-6 32,4-2-44,4-2 45,14-30-22,-10 0 21,7-30 1,-17 4-67,-5-7 55,-3-4-55,-6 2 22,0 3-280,-2-5-359,-1 25-335,1 3-494,-2 29-1502,3 8 1278,3 7 168,6 16-1075,6 17 2599,4 21 0,-8-22 0,-2-3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09.7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21 169 12703,'38'39'1064,"1"1"0,30 13-749,-30-70 166,-1-13-89,-3-9-100,-7-4-90,-9 1-23,-9 1-134,-6 9-45,-4 7 11,-11 8 34,-7 8-90,-17 5 90,-9 3-90,-6 11 45,-1 9-11,4 16 0,8 7-12,13 5 12,13 1 22,7-2-44,17-3 89,12-4-68,18-5 57,12-5-67,7-6 22,2-6-1031,-1-6-1737,-2-6-2095,-3-2 4863,-3-5 0,-24 2 0,-7-1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10.6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0 13555,'-89'28'269,"18"3"-157,52 5-90,11 2 12,3-1 55,5 1-78,8-3 135,11-4-68,16-4 45,15-7-111,7-9 10,5-6 0,0-6 1,-2-13 10,-3-7-10,-6-15-23,-7-3 56,-8-3-67,-7 2 44,-8 4-33,-10 6 0,-6 7 0,-5 6 0,-4 6-45,-25 5 57,3 3-68,-21 14 78,15 5-56,1 14 23,7 2 11,8 3-11,5-6 11,7-3 0,3-6 45,2-6-34,7-7 34,6-4-23,6-3-22,3-7 0,-3 0-22,4-5-1,-6 6-33,5 2 112,-6 9-112,2 7 90,0 7-56,-1 5 44,-3-3-33,-3 0 22,-3-7 168,-2-4 292,1-5-269,-1-4-202,4-9 0,1-6 0,1-12-11,4-4 11,1-3-34,11-3-67,-7 16 79,9 2-12,-10 17 1,2 5 44,-1 10-33,-3 8 33,-2 13-11,-7 0 0,-2 1 89,-5-1 46,-2-12 201,-1-6 235,0-13 102,0-4-539,3 0-123,1-6-11,8-8-190,17-24-68,-3 7 213,9-9 1,-14 20 10,-6 8-56,-3 6 79,-2 5-11,-1 3-1,2 12 23,-4 7-11,2 30 45,-4-12-68,2 12 90,-2-23-112,3-3-896,3-6-1379,7-4-1423,3-6 3754,8-5 0,-14-2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8:17.83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578 15 9487,'-14'2'2017,"4"-1"-1401,10-1-403,0 0-370,0-8 79,-2 6 78,-2-6 202,-4 8-158,-5 12 91,-4 7-23,-4 21 89,-2 12-133,-5 14 55,-1 15-407,-5 7 306,16-39 1,0 0-6,-1-1 0,0-1 5,-17 42-22,-2-8 56,5-12-45,0-10 0,4-11 12,5-12-1,9-13 1,6-10-23,6-8 530,3-5-507,0-12-1,0-6 12,0-13-12,-2-5 12,-3-3-34,-3 0 0,-1 0 22,0 4 1,0 6-23,2 8 0,-1 6 0,4 8-23,-2 2 46,2 4-12,0 1 22,1 8 35,2 21 10,-1 1 157,2 17-22,0-11-12,4-1-201,1-3-11,5-5-34,1-5-44,0-6 100,2-5-11,6-5 90,3-3-90,9-1-773,4-2-202,3 0-829,5-4-1591,2-3 3395,3-5 0,-21 5 0,-4 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11.5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17 103 10877,'-6'-7'772,"0"2"91,6 5-90,0 0-582,-5 84 22,9-51 246,-1 65-112,10-78-123,6-5-10,3-9-68,2-3-12,4-7-123,-3-13 68,2-10-57,-4-15-44,-1-2 55,-2 0-55,-4 6 22,-2 9-11,-7 10-79,0 10 23,1 5 56,4 11 22,6 12-11,5 12 45,1 11-34,0 2 11,-2-5 169,1-4 178,1-11-22,6-7-100,2-10-112,24-4-102,-12-15-33,15-9 34,-18-17-45,-3-8 22,-5-6-11,-3-14 0,-14 24-34,-4-2-89,-10 32-202,-2 6 157,-3 5 157,-8 1-23,-4 0-22,-6 8-11,3 4 44,5 30 46,6-8-1,4 16 12,10-16-23,5-2 0,10-2 34,5-2 11,2-3 56,9 7-101,-12-12-22,2 3 67,-18-13-67,-5-4 44,-4-3-33,-1-1 0,-7-2-22,-6 0 22,-9 0-134,-7 0 55,1 0-55,-1 0 134,2 1-146,3 2-201,3 0-191,4 3-45,5-3-201,5 2-45,2-2 168,4-1-3194,-1-1 3855,8-1 0,-5 0 0,4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12.0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26 239 6843,'7'0'840,"-2"0"-739,-5 0 5064,0 0-4874,4 0-66,3 0 100,7 0 11,5 0-34,5 0-22,4-2 169,3-6-102,2-6-33,-3-10-213,-1-6-45,-8-2-12,-5-3-44,-7 6 0,-4 5 45,-4 6-90,-5 6 79,-12 6-90,-11 2 67,-17 4-22,-6 15-34,-2 8 45,-4 45 11,25-13-11,4 18 0,26-29 370,21-6-157,12-3-89,25-5-102,7-2-11,30-1-751,-26-11-1545,12-3-2903,-39-12 5188,-8-9 0,-17 6 0,-5-6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13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371 31 16299,'37'-22'79,"-16"13"-79,-39 36 0,-7 2 11,0 0 23,4-3 0,5-5 11,5-1-12,4-8 23,4-2-22,0-4-23,3 0-11,-2-3 11,1 2-11,1-4 202,-2 1 1770,1-2-2006,11 0 12,10 0 22,17 4-23,10 9 46,0 11-68,-3 15 101,-8 12-112,-10 10 101,-13 7-45,-6 0 0,-15-3 0,-17-8 0,-18-12 22,-20-13-55,-10-14-673,-4-11-437,3-9-1580,5-14-1434,9-14 4157,13-17 0,20 18 0,13 4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13.4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25 13409,'67'-7'676,"-1"1"0,-2-2 0,-7 5-676,10 15 11,2 7-11,-4 16-639,-2 3-997,-7 4-828,-8-4-2511,-6-1 4975,-7-5 0,-16-14 0,-6-6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15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130 1 14271,'-9'76'160,"-1"1"1,2-3 0,0-4-116,3-19 0,1-1-1027,2 3 1,0 1 992,0-1 0,1-1-11,1 0 0,0-1 661,0 40-639,0-19-22,0-18 380,0-20-312,0-14 335,0-12 459,0-5 442,4-3-1259,4-13-22,7-7-35,5-13 80,4 0-124,3 4 78,3 6-44,3 11 10,-1 5-21,6 12 33,-16 9-11,-2 10 33,-16 8 0,-4 2 23,-15-1-56,-7-7 67,-22-6-67,-30-9-415,16-5-650,-13-5-975,37-1-324,11-1 2375,13-6 0,6 4 0,4-4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15.4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4 12344,'12'-2'1166,"-3"1"-46,-9 1-279,0 0-595,15 49-179,-18-26 45,9 36-112,-19-41 0,1-8 0,4-4-1221,1-3-2824,1-3 4045,0-12 0,1 9 0,2-9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15.6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10977,'51'-38'-1192,"-15"11"1,-27 23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15.8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 14473,'15'67'1502,"-5"8"-1116,-16-14 1,-4 4-326,5-14 1,-1 2-982,-4 18 1,1 0 964,3 27 11,3-4 453,3-14-509,0-11-112,0-18-769,0-12-1529,0-16-828,0-12 3238,0-7 0,0-4 0,0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16.0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 13387,'64'-1'238,"1"0"1,-6 1 0,-6 1-350,2 5-2041,-4 5-2251,-2 0 4403,-4-3 0,-21-4 0,-5-4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19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12860,'13'45'1098,"-2"2"-852,-9-2-11,0 3-11,-2-4-22,0-2-33,0-4-113,0-8 56,0-4-101,0-8 0,0-6 68,0-6-68,0-4 784,0-2-795,2-2 0,-1 0 34,1-3-34,-2 2 33,0 2-44,0-2 45,0 3-46,0-3 24,2 3-12,-2-3 0,3 1 0,-3-1-23,2 2 68,-2-2-79,1 1 79,1-1-90,-1 0 79,0 2-34,-1-2 0,0 3 0,0-3-45,2 3 90,-2-2-45,2 1-45,-1-1 68,-1 1-23,2-2 0,-2 3-23,0-3 46,1 3-23,-1-2 33,2 1-44,-2-1 11,1-1 0,-1 2 45,2-1-112,-2 1 123,0-1-56,0-1 0,1-1 0,-1 1-12,2-3 46,-2 3-68,1-2 79,-1 4-67,2-2 44,-2 3-22,0-3 0,0 1 0,0-2 11,0-2-33,1-2 56,-1-1-68,3 0 45,-1-1-22,1-1 11,2-2-11,2-2 11,4-2 0,2-1-34,3-3 68,2 4-68,3-2 45,5 6-67,12 6 45,-7 3-22,5 4 21,-12 8 12,-5 6 0,-2 10-22,-4 6 67,-3 5 89,0 17-55,-3-11-79,1 10 11,-2-20-11,3-3 22,2-7-11,3-3 1,2-7 78,13-5-90,-2-3 33,13-3-33,-5-7 0,0-8 34,-2-14-34,-3-9 11,-3-8-56,-4 0 101,-4 3-44,-3 1-35,-6 20 23,-3 1-22,-6 18-90,-1 2 112,0 8-34,0 9 79,0 10-23,0 25-55,0-12 33,0 10 0,0-22 0,5-2 11,6-7-11,11-4-34,7-6 23,5-4-225,-1-2-368,15-16 391,-14-4-67,6-14 145,-18-1 91,-5 4 44,-4 4-12,0 5-33,-7 11-78,3 2 100,-3 8 1,3 12 22,1 6 22,2 11-11,0 3 1,-1-2-1,1-3-22,0-4 44,6-4-33,15 0-459,-4-9-874,11-2-270,-12-7-1288,0-2 2891,-4-10 0,-9 8 0,-6-7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8:18.53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10553,'37'56'249,"0"1"0,0 0 1,14 22-1,-6-5-204,-20-26 0,-2-4-23,19 46-44,-1-4-23,0-4-11,1-10-235,-1-13 1045,-3-17-788,-5-14 308,-5-13-274,-5-7 275,-5-6-197,-3-3 388,-6-10-443,-3-5-1,-3-10 157,-3 0-156,0 2 33,0 3-33,0 3 10,0 2-33,0 2-11,0 1 101,0 6-180,0 0 33,0 7 35,0-3 0,5 2 22,11-4 56,4 2 12,4-3-46,-6 0 34,-6-3 11,-3-3-11,-3-5-22,-2-4-23,-2-3-11,-1 0 213,-1-2 44,0 6-55,0 3-202,0 11-146,0 3 717,0 26-43,-1 9-136,1 28-168,-3 8-112,3 4 33,-4 0-134,-1-6-22,-8-7 90,-6-11-91,-10-12 12,-10-13-1220,-15-11-1571,-14-8 2791,7-29 0,2-4 0,1 16 0,-22-41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0.5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12826,'4'51'549,"-1"0"0,2 34-269,-5-64-11,-1-7-11,1-7 549,-2-4-68,1-3-537,1 0-191,-2-8-11,2-9-11,0-9-471,4-9 68,8-1 100,4 2 202,8 3-34,-4 10 113,3 9-46,-3 6 79,4 7-12,-4 16 12,0 7 12,-5 14 0,-5 2 133,-2-4-89,-5-5 112,-2-6 34,-1-12 235,0-3 33,1-10-391,2 0-34,5-7-90,4-5 0,7-11-627,19-14 548,-9 9 68,10-3 56,-19 18-78,-3 7 56,-1 3 22,-1 6 0,1 12-45,-1 8 101,3 10-56,0 11-34,-5-14 57,0 3-46,-9-18 23,2-7-695,0-4-1949,5-4-684,2-6 3328,5-10 0,-7 7 0,-2-5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0.9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1 15493,'6'61'145,"1"0"1,-3 0 0,-3-1-135,-3-6 0,-2 0-176,-1 2 0,0 0 170,2-1 1,0-1-6,1-3 0,1-1 0,1 37 160,2-18-82,5-12 48,4-18 8,7-9-89,3-13 135,4-9 66,3-5-178,3-12-68,1-10 56,-2-15-56,-1-8 0,-6-3-23,-4 3 57,-5 3-68,-7 3-134,-3 1-23,-4 5-55,-13 3 145,-5 7-56,-15 9 34,-2 6 33,0 12-122,3 11 10,5 12-78,5 13-113,5 5-211,5 0-1055,6 20 852,13-20-167,11 11-909,13-30 460,7-7 1423,2-10 0,-18-6 0,-3-5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1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1 295 10328,'7'-3'1512,"-2"0"-918,-5 3-303,0 0-145,69-1 123,-35-1 67,54-5 202,-55-4-169,-3-7-100,-4-6-157,-4-5-56,-5-5-33,-8 0-12,-3 0-22,-6 5 67,-4 5-112,-8 5 100,-9 6-111,-11 6 78,-6 4-22,-4 7-34,2 12 34,4 12 0,12 11 22,10 7-22,9-1 33,6-2 1,30 10 10,-3-18 170,28 3-46,-14-26-12,15-5-33,-17-14-89,6-11-12,-20-13 11,-8-9-22,-2-4 11,-9 1-22,-2 4 0,-5 6-11,0 5-12,-3 4-313,0 4 190,-6 1 123,5 10-123,-1 1 78,5 8 57,9 0 11,10 0-45,14 0 0,7 2 56,19-1-34,-16 1 68,7 1-34,-22-2 22,-5 6 23,-4 4 134,-3 7 80,-6 6 144,-2 5-34,-4 4 147,2 19-281,-1-11-235,2 8 45,0-19-45,2-6-89,5-6-1604,5-4-2407,8-8 4100,8-4 0,-14-2 0,-3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1.7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16726,'14'0'201,"-4"0"-201,-10 0-6017,0 0 6017,11-7 0,-8 6 0,7-6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3.6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7212,'0'0'0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3.9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1 10709,'-11'11'1456,"3"-1"-1288,8-10-829,0 0-785,27 0-1422,-9 0 2868,23 0 0,-27 0 0,-2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5.7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25 309 16905,'1'67'52,"-1"-1"0,0-5 1,-1-6 81,-4-3-112,-2-7 34,0-10-11,3-12 112,3-10 393,1-7 693,0-5-1232,0-18 34,2-10-34,7-24-22,5-15-12,8-14-533,4-13 382,-12 42 0,1 0 34,-1 1 0,1 2 96,12-37-24,-3 23 24,-2 26-68,1 21 44,3 28 124,5 21-123,2 28 67,-1 17 135,-4 10-135,-6-1 0,-3-7 0,-8-12 11,-2-16 68,-4-16-23,-1-18-11,3-10-12,4-21-33,8-11 220,9-21-248,-4-3 0,0-5-162,16-30-54,-14 24 0,-2 1 232,4-10-55,-6 18 0,-8 25-67,-2 16 134,-1 34 0,1 17 0,-3 32 11,-5-10 0,-2 4 0,0-18 0,-1 1-419,-1 16 1,0-2 396,0 13 22,0-13-22,2-11 22,6-16 11,5-10-10,27-13-35,-3-9 1181,20-8-1203,-7-15 56,0-10-45,1-15 46,-4-6-12,-6-1 0,-10 0 11,-9 5 11,-11 2-44,-6 18 55,-4 5-66,-13 15 22,-6 6-1,-14 11-10,-17 27 11,13-1 11,-8 17-23,22-19 23,6-5-33,7-9 44,5-6-33,2-9 33,2-5-22,0-2 11,10-2-135,3-10-111,16-7 223,-9 0-44,3 0 0,-11 13-191,1 3 214,3 1 32,4 2 12,3 11 0,15 18-11,-8-1 34,8 8-35,-14-17 46,-3-6 11,-3-6-45,-2-4 33,1-4-33,-2-1 0,4-8-235,3-19-12,-4 0-156,2-12-90,-9 18 202,-3 6 56,-1 7-35,2 14 270,2 13 0,2 11 11,1 10 12,-2-2 44,-3-3-56,0-7 90,-5-9-44,1-6 312,1-8 79,1-3-380,5-2 10,15-24-67,-6 1 23,11-26-68,-10 4 68,0-2-45,0 4-12,2 10 23,-6 17 258,0 17 11,-7 25-34,-5 19 370,-2 23-202,-4 11 1,-9 15-605,3-43 1,-1 0 211,-3 4 1,-1 0-12,0 2 0,1-1 0,1-2 0,-2 1-73,-5 10 0,-3-2-5,-10 15-69,-18-6 147,8-55-145,-1-20 122,1-16 35,9-8-24,12-13 537,13-29-525,24 12-34,15-27 0,17 17-951,8-4 369,3 2-146,-1 4-11,-3 8-718,-5 10-425,-4 8 1916,15-4 0,-34 23 0,7-4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6.2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208 1 15437,'-27'78'321,"1"0"0,1-3 0,2-4-85,0 21-1352,0-3 1116,4-11 397,4-13-386,1-18 239,7-17-183,2-15 493,4-10-146,1-3 224,0-13-638,0-13 0,12-16-79,7-12-133,17-1 111,7 6-34,5 10 102,3 11-12,0 14 11,-1 7 68,-7 17-90,-9 12 90,-11 19-34,-11 13 0,-7 3 0,-9 0 11,-17-8 11,-12-10-44,-20-13-57,-6-13-1265,1-8-1020,3-5-751,10-12 3115,11-3 0,16 1 0,10 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6.5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1 341 12042,'61'-2'956,"0"0"0,-2-2 1,-9-4-621,-7-12-135,2-10 1,-6-5-90,-4-5-56,-9-2 22,-11 0-44,-8 5-23,-6 6 11,-6 6-44,-10 12 0,-11 5 10,-13 7-10,-6 17 22,-3 9 0,5 19 11,9 6-56,12 1 90,11-2 22,9-4-67,19-6 56,13-6-56,23-6 0,11-6-44,5-3-1279,1-6-626,-3 0-461,-2-4-973,-1-4 3383,4-1 0,-31-3 0,-5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6.9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393 76 10226,'7'-10'561,"-2"1"55,-5 9-370,0 0-78,-71-25-89,34 19 358,-57-20-190,58 29-102,10 7 34,13 8 584,7 11 200,10 9-380,12 4 22,7 7-325,8 4-79,-1 3-189,-8-1 32,-7-4-32,-10-6 32,-3-9 13,-16-6-35,-8-12 68,-40-7-12,14-7-66,-16-15 44,34-4-45,9-28-22,12 5 11,13-15 0,15 11 22,15 1-78,13 4-303,5 4-671,2 7-774,1 8-57,0 6-1635,0 5 3496,-3 1 0,-23 2 0,-8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8:36.64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1635 1486 8027,'44'34'0,"-1"0"0,31 19 0,-47-38 0,0-5 0,3 0 0,-4-5 0,-1-3 0,7-1 0,0-1 0,4 0 0,-4 0 0,0 0 0,-5 0 0,-3-3 0,-6-2 0,-3-2 0,-5 0 0,0-1 0,-3 0 0,-2-2 0,-2-4 0,-3-3 0,0-7 0,0-1 0,-4-6 0,-3-1 0,-8-6 0,-7 1 0,-5-1 0,-6 3 0,-4 3 0,-4 2 0,-6 0 0,-2 4 0,-3 1 0,-3 2 0,-2 0 0,-3 5 0,-2 3 0,-4 1 0,-3 1 0,0 2 0,2 2 0,-2-2 0,3 1 0,-3 0 0,5 3 0,1 2 0,3 0 0,8 2 0,-10-3 0,8 1 0,1-1 0,11-2 0,-5 1 0,7 0 0,-6-3 0,11 0 0,-2-3 0,9 0 0,-1 2 0,4-2 0,1 1 0,3-3 0,1 0 0,1-2 0,-4-1 0,3-1 0,1 1 0,-1-2 0,-3 0 0,1-6 0,0-3 0,1-2 0,1-4 0,-1 1 0,4-3 0,-4-1 0,1-2 0,3-1 0,2-1 0,1-1 0,4 0 0,1 0 0,2 1 0,2 3 0,1 2 0,4 2 0,0 6 0,0 7 0,0 5 0,0 5 0,4 6 0,9 0 0,7 6 0,7 1 0,3 4 0,2 10 0,3 11 0,0 4 0,-1 5 0,1 4 0,-6-5 0,-4 3 0,-2-3 0,-1 6 0,-5-5 0,-2-3 0,-5-2 0,0-3 0,-3-3 0,-2-7 0,-2 0 0,-3-8 0,0 1 0,0-2 0,0-1 0,-3 1 0,-11 2 0,-6 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7.4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16 12636,'0'-9'1647,"0"2"-739,0 7-236,-11 91-348,-1-29-178,1 7 0,-2 3 78,-11 16-145,0-1-625,-2-7 579,5-11 117,2-15-105,5-15-11,3-15 571,7-14-258,1-24-347,3-11 0,0-19 407,11 2-396,8 3-56,13 10 79,8 9-68,2 12 34,21 14 0,-19 13 0,7 14 11,-32 9 12,-9 4 78,-7-1-101,-22-6 79,-11-7-23,-28-11-112,-12-10-79,-7-7-1423,1-6 1558,-5-19 0,40 14 0,3-15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7.6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17252,'20'55'196,"-1"0"0,9 37-95,-31-68-90,-2-7 0,2-6-11,1-6-593,2-2-4225,-1-9 4818,-1-14 0,1 10 0,0-8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7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8624,'0'0'0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8.0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115 4 13375,'8'-2'2040,"-1"1"-819,-7 1-594,-27 85-280,7-26-111,0 6 0,-1 5-277,0 21 377,8 3-224,7 5-112,5-3 56,10-6 12,1-7-136,10-12 1,-4-11-2919,-1-8-1361,-6-26 4347,-4-10 0,-5-17 0,0-3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8.1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13790,'71'-5'227,"1"0"1,-6 1 0,-6 0-1897,5 4-3149,1 0 4818,-4 3 0,-26-2 0,-7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8.3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85 46 18843,'0'3'1266,"0"0"-1781,0-3-1390,-16-15-2902,-1 9 4807,-11-15 0,13 17 0,7-1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39.5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197 25 10843,'13'-5'739,"-2"1"-201,-11 4-78,0 0-449,1-7-11,-1 5 33,2-4 12,-2 6 67,0 5 34,0 6 257,0 11 102,-4 11-113,-3 15 56,-2 15-123,-3 24-816,7-34 1,0 2 618,-1 10 1,0 2-6,-1 5 1,2 2-365,-1 2 1,-1 1 374,1-2 0,-1 0-33,0-3 0,-1 2 241,-6 22 0,-1 0-169,5-24 1,-1 0-73,-4 18 0,0-2 50,7-25 0,1-4-67,0 1 1,2 0-18,1 0 0,2 3 11,0 25 1,1 1 22,1-21 0,0-2-68,0 19 1,1-3 38,1-27 1,1-4-28,3 46-11,2-3-34,1-5 67,-2 0-389,2-5 378,3 0-34,-3-26 1,1 0 44,11 30-62,-9-30 1,1-1 129,11 21-12,-1 2-22,2 2-22,1 3-57,1 6 23,3 1-23,-15-42 1,0 0 55,2 1 1,-1 1-7,0 0 1,0 4-17,6 28 0,-1 1-67,-4-19 0,-1 1-595,7 23 0,-1 0 606,-5-26 0,-1-2 11,4 3 0,-1 1 349,0-3 1,2 5-346,-2-6 0,2 5 0,0-4 2,1 10 0,1-1-335,6 22 0,0-3 318,-10-31 0,-1-4 11,0-1 0,-1 0 10,1-3 0,0 0-21,0-1 0,0-1 11,1 1 1,0-1-7,0 0 1,-1-1 22,1 0 0,-2 0-17,0-1 0,0 0 1,13 44-1,-11-28 0,-1 0-11,-3-15 0,-1 0 0,4 15 0,0 1 45,7 31-34,-10-46 0,0 1-6,0 1 1,2 2 28,9 22 0,0 0-40,-7-18 0,0-1 23,6 16 0,-1-2-17,3 23 0,-5-4 0,0-2 11,-3-3-11,1-2 0,0-5 34,3-3-34,-5-23 0,2 0-11,12 27 16,-9-29 1,0 0-17,12 16 55,2-2-44,3-3 23,1 0 1226,0-2-1232,-14-16 0,0 2-73,14 25 73,-16-24 0,-1 0-62,12 20 67,-3 0-22,0 0 23,-3 0-12,-2-1 205,-3-2-171,-4-7 1507,0-6-1530,-7-12 378,2-2-355,-11-16-45,4 0 0,-9-14 11,1-3 348,-1-2-336,0-6-12,0-4-11,0-8 0,0-4 0,0-1 11,0 0 34,0 4-90,0 1 79,0 4-34,0 1 0,0 1 0,0 1 0,0 2-12,0-1 12,0 3 0,0 0 0,0 0 12,0 0-12,0-1 33,2-4-33,-1 1 67,4-2 57,-1 1-1,1 0-112,1 4 67,0-1-66,0 2-12,1 3-34,-3 0 34,2 3-56,1 14 56,5 5 0,1 17 11,2 0 0,-2-1 45,1 1-89,-7-12 44,2-1-11,-6-12 56,-2-7-45,1-1 34,-2-3 45,1 0-146,1-15 123,2-4-134,-1-18 33,3 1-22,-3 1-56,0 4 67,-1 4 23,-2 1-45,0 4 55,0 2-66,0 2-12,0 5-89,0 1 90,1 1-125,-1 3 46,2 0 79,-1 0-113,-1 0-44,2 1-102,-2 2-403,0 0-33,1 0-180,1-1-100,2-1-146,1-1 101,1-2 672,1-4 235,1-5 190,2-20 192,-1 2 392,3-14 43,-1 10 316,1 1 189,0 2-369,-3 5-370,-1 7 101,-5 7-247,-2 7 79,-1 4-269,0 5 22,0 2 45,0 22 201,0 9-88,-1 24-91,-1 7 102,-2 6-180,-1 5 67,-1 2-90,-1-3 23,0-5 0,-3-9-22,1-8 112,-3-10-46,-2-7 192,-1-4-169,-3-6 68,-17-1-34,4-11-135,-18-2-22,8-9 34,-9-12-34,-4-10-157,-6-15-393,-2-9-542,19 15 0,0-1-1922,-15-15-2376,-9-7 5390,42 23 0,11 15 0,10 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38.9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15739,'0'61'448,"0"1"1,0-3-1,0-4-134,0 22-236,0 4 34,0 5-112,0-1 34,0-4-12,0-10 0,0-8-22,4-13-78,0-12-471,3-9-851,-1-9-1043,-1-7-527,-1-4 2970,-2-6 0,-1-1 0,-1-2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39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18 479 11369,'-10'8'1166,"2"-1"-819,8-7-213,0 0-111,58-8-23,-13 6 11,4-2 0,4 0-33,31 4-150,-34 0 0,1 0 166,5 0 1,3 0-618,5 0 1,2 0 622,8 0 0,2 0 0,9 0 0,3 0-4,-22 0 0,1-1 1,3 1-42,6-2 0,3 1 0,0-1-608,7 0 0,2 0 1,1 0 596,4-1 0,2 0 0,0 0-380,-20 0 0,0 0 0,0 0 1,1 0 432,0 0 0,1 1 0,0-1 1,0 0 2,2 0 0,0 0 0,1-1 0,-1 1 0,2-1 0,0 1 0,0 0 0,1-1 0,0 1 0,1 0 0,1-1 0,-1 1-302,3-1 0,-1 0 0,1 0 0,0 1 310,1-1 0,-1 0 1,1-1-1,0 1 6,-1 0 0,-1 0 0,1 0 0,-1-1 28,-2 1 0,0 0 0,0 0 0,-1 0 8,-4 0 1,-1-1-1,0 1 1,0 0 27,21 0 1,0-1-1,-2 1-41,-5-1 1,0 1-1,-2-1-131,-2 1 1,0 0-1,-1 0 105,-4 0 0,0 0 1,-1 0-1,-2 0 0,-1 0 0,0 0-11,-5 0 0,-1 0 0,3-1 0,18-1 0,5 1 0,-6 0 0,9-1 0,-2 1 7,-18 2 1,2-1 0,-6 2 325,-2 0 1,-6 2-334,-1 0 0,0 0 11,-5 0 0,2 0 0,21 0 0,1 0-11,-21 0 0,0 0 6,20 0 0,-1 0-1,-24 0 1,-2 0-6,2 0 0,0 0 0,0 0 0,-1 0-12,-2 0 1,-1 0 28,1 0 1,0 0-36,-1 0 1,0-1 28,1-2 1,3 0-18,29-2 1,2-2 5,-21 0 0,1 0 5,22-2 1,-1 0 0,-28 2 0,-3 0-12,0 0 0,-2 1 23,1 0 0,-2 1-12,-1 0 1,-1 0-1,-1 1 1,2 0 5,20 0 1,2 1-29,-16 0 0,0 0 400,26 1 0,1 0-742,-15 0 1,0 0 358,10 1 0,4-1 196,4 0 0,2-2-196,1 0 0,2-1 15,-30 1 0,1 0 0,0 0 29,3 1 1,0 0 0,2 0-34,1-1 0,1 1 0,5 0-11,3 1 0,5 1 0,1 0 0,-5 0 7,4 0 1,-5 0 0,5 0-3,-7 0 1,5 1 0,-1 0-1,-6 0-2,-3 0 1,-6 0 0,1 0 3,-1 0 1,1 0 0,0 0-8,-1-1 0,1 0 0,-1 0 0,-1 0 0,-1 1 0,1-1 0,-2 0 0,0 0 0,4 0 26,23 0 0,6 0 0,-5 2-8,-21 0 1,-4 1 0,3 0-16,19 1 1,3 1 0,-6 1-4,2 4 0,-5 1-69,-3 0 1,-2 1 73,-5 0 1,0-1 27,-6-2 1,0 1-34,-4-2 0,-1 1 126,-3-2 1,-1 1-127,-4-2 0,2 1 5,16 0 1,-1-1 16,-21-1 1,-1-1-18,10 1 1,-3-1 28,6-1 1415,-11-1-1438,-10-1 1559,-6 0-1559,-12 0 847,-8 0-1206,-11-4-89,-5-5-2129,-18-6 2566,-17-10 0,10 12 0,-7-2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1.4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0 684 13196,'62'0'29,"0"0"1,-1-1 0,-3-1-19,28-1-483,-37 0 0,2-1 478,6-1 0,1-1-1,6 0 1,3 0-802,5-2 0,3 1 796,6-1 0,2 1 0,6-1 0,3-1-23,5 1 1,1 0-1,-28 2 1,1 0 0,0 0-139,3-1 1,2 0 0,0 1-194,5 0 0,0 1 0,2-1 305,1 0 1,1-1 0,1 1 33,-1 1 0,1 0 0,-1 0-431,0-1 0,0 0 0,-1 0 446,0 0 0,-1 0 0,0 0 0,1-1 0,0 0 0,0 0-19,2 0 1,1-1-1,0 0 4,2 0 0,2-1 0,-1 1 4,0-1 0,-1 0 0,7 0-319,-18 1 1,6 1-1,1-1 1,0 0 0,-5 1 329,-1-1 0,-4 1 0,0-1 0,4 1 2,0 0 0,4-1 0,2 1 0,-3 0 1,-6 0 62,14-1 0,-6 0 1,5 0-64,1 0 1,4-1 0,2 1 0,-6-1-11,5 0 1,-5 1-1,5-1-67,-7 1 0,5-1 0,0 0 1,-7 1 55,1 1 0,-5 0 1,0 0 21,3 0 1,-1 1 0,0 0-4,0 0 0,1 1 0,-1 1 45,0-1 1,0 1 0,-1 1-35,1-1 0,-1 0 1,0 0-24,-1 1 1,0 0 0,-1 0 22,0-1 0,0 1 1,-1-1-12,1 1 0,0 0 0,0 0 7,0 0 1,-1 0-1,0 0-11,1 0 1,0 0-1,0 0 4,-1 0 0,1 1 0,0-1-4,-3 2 0,1-1 1,-1 1-1,-1 0 0,0 0 1,-1 0 3,-3 1 0,-1 0 0,0 0 0,-3 0 0,0 0 0,0 0 5,31 0 1,-2 0 11,-2 0 0,-1 0-17,0 1 0,-1 1 0,-1-1 0,-2 0 585,0 1 1,-1 0-592,-1-1 1,-1 0 10,-1-1 1,-1 1-12,1 0 1,0-1 33,-1 1 1,-1 0-29,-2 2 0,1 0 5,-4 0 1,0 2-1,-2-1 1,-1 2 11,-3 1 0,0 1-12,-3-1 1,2 0 5,-8-1 0,4 2 1,-3-2-12,10 3 0,1-2 0,-10-1 0,4 0 0,-5 0 0,8 1 0,-3 0 5,3-2 1,0 0 588,-2 0 1,-1-1-584,-2-1 1,-1 0-1,-4-1 0,2 1-6,26-1 1,1 1-17,-23 0 0,-2-1 16,21 2 1,-4 0-6,-28 0 0,-4 0 1124,43 6-1124,-7 2 0,-8 0 11,-5 0-11,-3-2 23,-2 2-23,24 0 0,-23-3 22,13-1-22,-31-5 1050,-6 0-1039,-3 1 959,-4-2-936,-2 2 463,18-2-620,-10 1 67,20-1 231,-20 0-343,5 0 168,-3 0-11,3 2 11,2-2 0,2 2 0,5-1 23,33 1-23,-17-2 0,-26 0 0,0-1 89,21 0 34,0 0-89,-2 0 89,-3-1-112,-5 0 101,14 0-67,-24 0-45,7 0 34,-32 0 11,-6 0-34,-9 0 67,-5 0-78,-4 0-22,-2-3-561,-1-1-2173,-10-5 1165,0 2 1591,-7 0 0,9 5 0,2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8:37.78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2645 1435 8027,'4'-65'0,"-5"4"0,-6 19 0,-10 3 0,-5 4 0,-5 3 0,0 4 0,-4 2 0,-4 1 0,2 1 0,-5-1 0,2 1 0,4 7 0,-2 0 0,4 5 0,6 1 0,6 3 0,3 1 0,3 3 0,1 1 0,4-1 0,-3 3 0,0-4 0,-3 1 0,0-2 0,-1 1 0,-5-1 0,-3-4 0,-2-1 0,-6-4 0,6 2 0,-8-2 0,6 4 0,-9-4 0,5 5 0,-5 0 0,4 1 0,-2-1 0,-2 3 0,0-1 0,0 2 0,3 3 0,0-2 0,-2 3 0,1-3 0,1 0 0,2-2 0,-3-2 0,0-1 0,-4-1 0,5-4 0,5 0 0,0 0 0,-4-2 0,-4 0 0,3-2 0,5 2 0,-2 1 0,-6-4 0,2 3 0,-3-1 0,3 0 0,1 2 0,-5-1 0,2 0 0,0 0 0,1 1 0,-4-4 0,1 0 0,0-2 0,0-1 0,0 1 0,-4 0 0,-1 0 0,-1-2 0,-3 0 0,-1 0 0,2 0 0,-2 4 0,7 2 0,3 3 0,1 3 0,-1-1 0,6 4 0,1-1 0,6 2 0,2 0 0,1 4 0,3-1 0,4 0 0,4-3 0,-1-3 0,-1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1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1 9935,'-7'0'1961,"2"0"-908,5 0 628,0 0-1424,-9 97 2,4-36-738,-2 11 0,1 4 591,0 16-34,3 7-176,1-46 0,1 1 120,1 1 1,0 0-23,0 1 0,0 0-62,0 1 1,0 0-561,0-3 0,1-1-151,4-2 0,1-2-1266,9 38-908,9-22 2947,-2-14 0,-10-28 0,-4-10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2.2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5812,'13'0'0,"-2"0"0,-11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2.8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7930,'15'0'986,"-3"0"-213,-12 0-213,0 0-33,0 7 44,0 7-145,0 13-11,0 13-135,0 12-90,0 11 12,0 10-113,0 10-10,0 9-900,0 3 911,0 3-79,0-6 11,0-3-11,0-8 1,0-6-12,0-10 0,0-7 11,0-13-11,0-11 11,0-10 910,0-11-943,1-3-292,0-6-33,0-2-684,-1-2-538,1-4-772,0-9 2341,2-8 0,-3 5 0,1 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3.5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43 10339,'-7'-20'-214,"1"5"181,-2 11 33,5 2-45,0 0 34,2 2 11,0 0 101,0 5 146,1 9 145,0 11 78,0 15-22,0 13-22,0 10-11,0 14-46,0 8-546,0 8 378,4 4-122,0-2 44,3-1-89,-1-8 11,2-7-34,-1-4-11,4-5 56,1-2-56,1-4 34,2-4-1,0-8-66,2 3 10,-7-24-178,0 2-25,-7-25-1287,4-1 101,-2-5-1165,5-1 2577,-5-2 0,-1 1 0,-2-2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4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 8725,'0'-5'2040,"0"1"-909,0 4-727,0 50 32,0-4 68,0 51 24,0-6-501,0-40 0,0 2 57,0 3 0,0 2-238,0 4 0,0 1 182,1 1 0,1 0 11,-2 1 0,2 0-11,0-2 0,1 0-6,0-3 1,0-1-6,0-2 0,1-1-17,0-4 0,0 0 89,4 45-370,1-9 304,-1-10 11,0-13-23,-1-12 11,0-12 278,-2-10-300,-1-8 522,-1-8-522,0-5 284,-1-5-1898,1-3-156,-2-1-2051,1-5 3821,-1-12 0,-1 9 0,0-8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4.9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11463,'0'70'613,"0"0"0,0-2 0,0-6-266,0 15-90,0 9 12,0 9-933,0 4 748,0-45 0,0 0-56,1 1 0,1-1 11,1 2 0,0 0-17,3-2 1,0 0-17,1-3 0,2 0 33,0-1 1,1-1-40,10 43 89,1-6-67,-2-8-22,2-8 252,-2-10-252,0-11 65,-2-5-31,-1-11 435,-4-6-457,-1-9 186,-5-5-209,-2-6-57,-2-3-291,-1-3-1198,-1-1-762,0-9-1166,-3-11 3485,-8-19 0,6 15 0,-6-1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5.6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28 10025,'-12'-15'1871,"3"3"-1535,9 12 1379,0 0-1122,-9 67-200,1-9-208,1 1 0,-1 5-76,3-13 0,0 0 9,1 4 0,0 1-276,1 4 0,1 0 197,1 5 0,0 0 17,0 2 1,2 1-57,-1 2 0,2-1 16,3 1 1,0-1-6,3-2 1,0 0-7,2-4 1,2 0-6,-1-3 0,0-1 11,-1-5 0,0-3-191,9 41 191,0-15 34,-2-20-45,0-13-34,-4-19-454,-2-11-790,2-9-810,1-5-2294,5-11 4437,1-7 1,-7 3-1,-4-1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6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226 148 10843,'2'-5'2397,"-1"1"-1645,-1 4-741,-17-5 34,-2 12-45,-16 5 44,2 22 91,2 12-102,2 10 46,2 5 55,8 1-89,7-2 89,7-2-78,3-3 101,6-3 292,12-6 66,6-7-246,14-11 56,1-8 90,0-11-68,4-5-22,11-42-236,-13 2-66,6-41-12,-26 6 34,-8-8-79,-6 1 0,-4 27 1,-3 1-393,-8-19-571,-5-11-449,-13 36-727,-6 8-382,-7 6 2555,-5 6 0,19 13 0,4 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7.3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58 11033,'10'0'448,"-2"0"-89,-8 0-11,0 0-259,-67 52 90,36-15-95,-11 3 0,2 4 107,15 13 122,11 0 91,6 2-112,8-4 21,13 0 269,9-7 2,13-6-103,7-7-167,1-10 22,1-7 112,-2-9 135,-2-5-359,-4-13-79,-3-13-133,-5-19 10,-10-18-11,-8-13-22,-6-6-331,-6 22 1,-2 0-500,-9-20-391,-8-16-381,-7 49 55,-6 9-1366,-3 10 2924,-4 6 0,17 9 0,6 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7.9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346 109 11056,'0'-5'1322,"0"1"-415,0 4-772,-60 32-79,23-3 67,-6-1 1,-2 3-1,-2 20-78,5-1 89,7 3-44,14-2 134,9-3-12,8 1 260,5-5 43,12 0 11,6-5-111,14-7-68,3-7-33,3-8-12,0-10 34,-1-3-212,0-9 201,-2-14-269,0-12 79,-4-17-91,-4-44-44,-13 16-6,-9 23 1,-3 0-353,-4-20-461,-9 6-816,-6 9-1447,-9 8-1557,-7 9 4639,-3 5 0,15 18 0,3 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8:38.4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187 82 8027,'-56'-18'0,"-7"-11"0,-4-6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8.5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479 103 11448,'5'0'1132,"-1"0"156,-4 0-1243,-70-7-34,26 12-5,-7-2 0,-2 3-6,-5 21 0,1 11 11,9 7 11,8 3 247,8 4-112,13-1 89,8 0 102,7-1 44,8-1-45,11-2 146,12-6 12,12-7-125,6-8-10,6-12-168,2-6 123,6-7-112,-2-15-67,-2-11-113,-7-25 1,-10-12-68,-23 7 1,-5-4-651,4-29-19,-12 28 0,-4 2-1258,-17-13-1546,-12 13 3507,-15 8 0,19 26 0,5 7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9.1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423 157 14137,'-61'8'3,"0"1"1,4 0 0,7 4-4,-4 22 0,6 5 34,8 3 44,12 3 23,11-1 190,10 2 91,9-3 178,14-2-157,11-3-45,15-4 91,5-7 77,1-8-145,-1-9-100,1-7 55,-5-8-146,0-15-55,-9-13-68,-5-52-67,-14 12-112,-9 21 0,-3 1-684,-14-22-985,-9 3-1390,-15 4-2454,-10 6 5625,-6 8 0,22 23 0,4 10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0.0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81 15247,'-27'-45'1367,"6"9"-1356,21 36 78,-1 12 191,-2 14 191,-2 21-191,2 19 23,0 15-146,3 13-336,0-41 0,0 2 196,1 3 0,2 2 16,1 3 1,1 2-12,1 0 1,2 1-341,0 0 1,1 0 361,-2-3 1,-1-2-39,0-2 0,0-2 22,-1-4 0,-1-1-17,5 42-64,-1-9 53,0-11 0,-1-11 0,0-14 0,-1-14 445,-1-14-803,-2-6 569,-2-10-916,-1-1-745,0-4-2191,0-6-908,3-10 4549,3-11 0,-2 7 0,1 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0.5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319 67 14911,'-54'16'141,"0"-1"1,2 3 0,9 4 116,7 31 67,4 9-191,10 0 45,7 2 0,7-3-10,6-4 122,8-6 68,12-7 89,11-8-123,12-9 101,4-9-202,-1-9 67,3-5-112,-4-8-89,0-13-12,-1-10-33,-6-17 33,-6-8-22,-9-7-112,-10-4 56,-7-3-448,-7 1-2140,-34-24-729,0 30 1317,3 21 0,-4 4 2000,-24-2 0,26 17 0,6 6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1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92 1 16019,'-12'64'601,"1"1"1,1-1-1,0-2-275,-4 31-724,8-41 0,0 1 510,-1 4 0,1 2-96,3 3 1,1 0 22,0 1 1,0 0-18,2-1 0,0-1 0,1-3 1,1-1-3,0-4 0,1-2-20,2 43 22,0-17 251,-2-17-239,0-18-12,-1-18-44,1-13 175,-2-7-2170,2-12-1720,0-16 3737,0-19 0,-1 12 0,-1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1.4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163 0 14126,'-35'61'272,"1"0"1,2-2 0,6-4-26,6 22-113,10 1-67,4-3 180,9-5 66,13-7 113,10-10-45,16-9 157,8-13-213,3-11-23,-2-10 169,-1-6-112,-9-12-135,-5-15-191,-12-17 46,-9-22-57,-8-9-44,-5-10 10,-10-1-447,-9 2-471,-14 8-796,-9 10-1915,-10 10 3641,-3 8 0,21 22 0,7 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2.2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470 114 14215,'-66'-34'90,"9"7"-45,31 22-12,0 1-10,-2-1 10,-1-1-21,2 0 77,-1 0 214,6 1 291,1 1-112,6 1 112,3 0 22,2 0-202,2 1-201,1 1-34,0 1 57,-1 3 100,-3 9 101,1 13-258,-4 14 79,2 15-68,5-4 1,1 4-112,-1 36-635,4-24 1,1 1 566,1-15 0,2 0-6,-2 3 1,2 1-1,1 0 1,2 2 11,3 24 0,1 1 0,0-21 0,0 0-346,1 17 0,-1-2 351,-2 19-22,-3-9 11,-3-14 0,0-16 1066,0-15-1436,0-16-325,-2-10-2330,2-10-786,-1-9 3800,1-16 0,0 10 0,0-9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2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244 102 15605,'-85'28'213,"12"7"-79,42 18 34,6 3-134,8 0 67,8-1-90,5-5 112,15-2 79,10-6 101,15-5 44,10-9-67,0-10 78,2-9 46,-3-6 33,-3-11-168,0-10-34,-7-16-134,-6-11 56,-8-11-112,-11-2-34,-4-2 12,-5 4-23,-2 5-326,-10 5-3786,-25-11-2779,-4 14 6891,-22-9 0,35 32 0,3 4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3.4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39 12109,'0'-16'4269,"0"4"-3518,0 12-258,0 0-393,0-10 35,0 14 146,0 5 290,-4 28-269,-1 23 101,-4 16-234,0 17-444,4-40 1,1 1 307,-1 4 1,1 1-23,0 4 0,0-1-5,0 3 0,-1 0 5,2 0 0,0-1 6,0 1 0,0 0-12,-1-3 1,1-1 5,0-2 0,1-3 23,-4 42-304,0-17 303,4-21-66,-1-18-102,3-15-268,0-12-169,0-9 330,0-3-1259,0-3-4733,8-12 6234,3-5 0,-1 2 0,-2 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3.8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169 88 16569,'-57'29'0,"10"10"0,21 20 22,7 6 23,8-1 78,4-4-100,6-6 55,2-7-33,10-8 369,6-9 12,15-8-123,3-8-34,5-7-68,1-4 91,1-3-80,-2-9 68,-2-8-145,-2-14 101,-4-7-180,-4-5 100,-10-4-144,-9-4-1,-5-2-11,-11 0-34,-9 2-201,-11 3-1995,-28-12-1916,10 19 4146,-15-8 0,36 32 0,5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8:40.15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892 1 8027,'-17'31'0,"1"5"0,11-9 0,-2 6 0,0 7 0,-1 2 0,1 0 0,-1 2 0,1-6 0,-1 3 0,2-6 0,1 0 0,-1-5 0,4-6 0,-1-2 0,3-7 0,0-4 0,0-1 0,0-1 0,0-2 0,1 0 0,2-2 0,2-2 0,6-3 0,1 0 0,4-1 0,-4-1 0,2-3 0,-2-2 0,-1-3 0,-4 0 0,-3-1 0,-1 2 0,-2 0 0,-1-1 0,-9 2 0,-5 1 0,-10 3 0,-9 1 0,-1 2 0,-1 4 0,-2 4 0,3 10 0,2 12 0,5 9 0,5 6 0,5 2 0,7 6 0,1-2 0,6 2 0,2-1 0,3-4 0,10-6 0,8-3 0,9-10 0,7-4 0,3-8 0,3-8 0,-3-5 0,0-8 0,-4-8 0,-8-5 0,-5-12 0,-4-5 0,-1-5 0,-8 2 0,-4-4 0,-12 7 0,-7 3 0,-15 6 0,-13 6 0,-6 9 0,-7 8 0,-1 3 0,-3 6 0,2 9 0,1 11 0,4 16 0,2 5 0,8 3 0,10-7 0,4-1 0,9-2 0,0 5 0,6 0 0,6-2 0,6-5 0,11-8 0,8-8 0,12-4 0,5-3 0,-3-6 0,2 1 0,-2-3 0,-5-2 0,-5-2 0,-4-3 0,-4 0 0,-7 0 0,-13 0 0,-3 3 0,-13 2 0,5 10 0,0 5 0,1 8 0,3 9 0,6 8 0,3 2 0,4 2 0,7 2 0,5-4 0,7-12 0,5-5 0,4-7 0,7 2 0,-8-12 0,2-5 0,-11-9 0,2-9 0,-9-10 0,-1-15 0,-6 2 0,-6-2 0,-17 4 0,-10 2 0,-10 6 0,-13 9 0,-8 6 0,9 10 0,-3 10 0,8 18 0,2 17 0,10 9 0,9 6 0,12-6 0,8-4 0,3-6 0,3-3 0,2-7 0,4-8 0,5-11 0,6-4 0,2-8 0,-6-5 0,-1-13 0,-7-10 0,-4-17 0,-7-3 0,-7 1 0,-5 8 0,-10 1 0,0 9 0,-3 1 0,0 9 0,1 6 0,3 4 0,4 4 0,4 0 0,5 0 0,-4 0 0,1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5.7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25 7358,'-3'0'2913,"0"0"998,3 0-2678,-6-1-135,2-4-314,-4 1-89,2-2-124,1 2-78,2 1-269,2 2-67,1 1-89,-2 7 21,2 16 124,-3 17 112,2 22-157,-2 13 45,-2 9-457,2 9 378,-1 5-123,1 2 6,2-50 0,0 1-17,0 48 0,1-49 0,0 0 0,0 49 0,0-3 11,0-10 23,0-13-45,1-14 55,2-18-88,0-10-1,2-13-134,-4-6-135,1-6 244,-2-3-390,0-1-1265,1-2-1334,3 0-616,5-10 3675,5-7 0,-5 4 0,-1-2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6.1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52 14182,'4'-8'2185,"-2"1"-1950,-2 7-78,0 0-146,-52 76 79,28-31-6,-7 8 0,1 2-17,15-1 12,8-1-1,4-9 202,6-4 90,13-10 179,14-4-370,18-10 1,8-7 21,3-5 135,-8-10-55,-8-15-147,-16-13-33,-11-18-67,-9-10-68,-5-4 34,-12-1-246,-7 6-360,-12 7-323,-8 10-1156,-4 11-1747,-4 12 3832,0 8 0,18 9 0,7 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6.6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151 21 15941,'2'-12'3496,"-1"3"-3081,-1 9-359,0 0-11,-4 1-34,-8 17 45,-5 9-11,-10 19-12,1 6-10,0 4-23,5 4 44,9 2-66,5 2 44,6-1 1,3-3-1,10-7-22,5-11 45,9-12-11,1-14 190,1-9-79,0-5 46,1-14-91,0-11 35,2-21-135,0-14 0,-2-8 34,-8-4-12,-8 4-44,-7 7-147,-9-10-357,-10 23-325,-8-7-1917,-11 27-3989,-3 4 6757,0 5 0,16 8 0,4 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8.1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15706,'20'79'418,"0"0"0,2 1 1,1-2-251,-3-16 0,2-1-885,4 6 0,1 1 722,3 1 1,1-1 16,2 1 1,1-1-23,1 0 0,2-2 11,0-3 0,0-2-11,0-3 0,0-2 11,-2-6 0,1-2-11,-4-6 0,-1-3 516,22 24-483,-11-17-21,-12-15 329,-10-15-319,-7-4 90,-7-9-11,-3 0 858,-2-3-903,-1 0-67,3 0-11,-1 0-360,2-3-346,-1-2-572,1-2-358,1-2 123,2 1-45,5 2-1669,15 3 3249,-1 2 0,-2 1 0,-12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8.4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535 317 13779,'-35'-57'713,"-1"1"0,4 5 1,4 7-131,10 17-158,2 3 79,2 1-168,2 6-21,3 7-170,5 4-122,1 5-23,3 2 145,0 17 135,1 12-89,9 22 55,4 9-67,9 8-11,0-2-78,-2-2-78,-6-9 88,-3-14-55,-8-10 112,-1-12-56,-3-8 112,-4-6-124,-16-5-55,-15-9-34,-25-11-594,-13-11-874,-5-8-2857,6 3 4325,12 3 0,28 15 0,12 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9.0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346 58 14607,'-75'-34'0,"13"10"-22,39 38 44,10 7 23,5 15 214,6 2 65,2 5 12,9 2 112,3 2-44,10 3-57,-1-3-55,0-2-91,-4-6 23,-6-6-123,-5-4 89,-5-7 91,-2-5 100,-17-8-325,-8-5-56,-22-11-662,-2-9-1253,0-13-1984,8-9 3899,14-7 0,13 21 0,10 3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9.3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235 10 14518,'3'-5'460,"0"1"1086,-3 4-1199,-27 100 79,10-36-984,-2 10 0,0 3 749,0 14-135,5 3-2,5 1-43,4-4 12,3-8-23,1-14-34,1-17-447,0-15-965,0-17-481,-7-10-575,-5-16-995,-12-20 3589,-7-17 1,12 11 0,3 3-1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0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 13106,'50'4'717,"0"1"0,38 4-448,-53 6-123,-2-1 78,1-2-78,-3 0 44,0-4 12,1-1-12,-2-4-33,0-1 11,-3-2 57,-2 0-91,-4 0 113,-5 0-46,-6 0-10,-5 0-147,-2 0-44,-3-2 34,0-1-34,0 0 0,0-2 0,0 1 56,0 2-90,0-2 46,0 4-169,0-2 146,-4-2-1,-8 3 1,-5-3 11,-7 4-45,-1 0 45,3 10-78,1 5 78,4 13-22,4 2 10,6 2-10,3-4 22,4 0 11,6-6 0,10-1 34,7-6-45,14-3 45,0-6-11,4-3-1,-5-6-33,-1-11 90,4-25-79,-15 1 11,0-15 1,-18 17-46,-5 2 12,-5 3 11,-8 4-89,-10 7-35,-33 8 68,7 8 23,-17 16-23,22 8 45,6 14-1,7 6 1,7 5-56,8 2 56,8 22 11,4-23 0,15 12 33,9-27-33,15-6 0,6-4-1019,6-7-528,-1-7-257,4-3-896,-4-4 2700,-3 0 0,-20 0 0,-8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1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256 664 13128,'-65'-33'34,"7"6"-79,26 27 45,3 7 0,4 4-33,5 9-12,5 2 67,8 0-22,3-4 23,4-4 145,0-3 538,4-2-359,7-2-22,8-3-213,7-2 57,1-2 55,-3 0-34,-3 0-44,-6 0-90,-6 0-56,-4 0-34,-4 0 23,-1 0 11,0 6 11,0 5-11,0 6 11,0 2-11,0-1 0,1-1 11,4-4-11,5 1-740,8-2-918,8-4 11,8 0 213,4-6-280,6 1 1277,-2-3 370,18-14 414,-19-2 829,10-16-44,-24-1-392,-4 0 89,-7 0 650,-6-1-997,-6 12 223,-3 4-649,-5 12-56,-6 5 11,-9-1-33,-4 2 44,-3 10-44,1 3 0,1 11 10,0 13 12,12-9 0,2 6 0,10-17-44,0-6 88,4-6 68,5-3 80,5-2 267,16-14-134,-6-8-124,8-21-100,-11-18-67,-3-19-274,-10 30 0,0-1 240,-1-5 0,0-2 17,-1 0 0,0 1-1,-1 4 1,0 3-5,0-30-1,1 25 0,-6 22-224,1 18 135,-1 19 78,-4 26 0,-6 22-23,-6 26 35,-2 14-24,8-20 1,2 2 5,3-19 1,2-1-6,-1 14 0,1-4 11,3 10 11,8-19 11,1-12-11,8-14 491,2-13-390,2-7-112,4-6 56,17-14-67,-8-5-56,8-9-12,-19-1 1,-6 5-90,-6 5-45,-4 7-112,-4 5-560,-1 2 862,-2 9-33,-2 8 56,-2 9-11,-1 6 34,-1-3-57,3-3 68,2-4-34,1-9 11,0-3 246,0-6 12,0-1 12,8-6-225,2-9 22,9-6-66,-2-7 279,0 2 34,-4 7-124,-4 6-246,-3 8 45,-3 12 157,-3 14 314,0 19 168,-1 16-35,-10 11-334,-7 8-234,-9 9 9,-3 3 11,0 0-56,-2-8 67,-16 0-67,10-32-257,-15-10-147,12-30-134,-2-12-493,3-11-1994,2-20 1288,18-2-1075,6-12 392,28 10 2489,9-2 0,-4 18 1,0 4-1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2.3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188 54 10597,'0'-5'739,"0"1"-650,0 4 1,-53 15 201,25-2-89,-40 16 123,43 5-67,12-6 2016,13 17-1758,15-22-46,10 3-78,4-17 57,-2-6-57,-3-2-67,1-17-314,-10-4-11,-2-16-190,-11 1-651,-2 2-885,0 1-3976,3-6 5702,0 10 0,1 5 0,-2 13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21.6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465 310 10787,'4'0'1053,"-2"0"1031,-2 0-683,2 1-1323,-1 0-44,9 0-68,3-5 23,10-8-11,5-6-1,4-9-10,-1-3 22,1-2 22,-5 0-11,-1 1 56,-9 3-90,-4 3 34,-9 4-11,-1 4-79,-6 2-10,-11 6-1,-10 2-113,-20 4-77,-9 1 33,-14 5 46,-7 12 139,14 7 0,1 5 62,14-2 0,1 1-131,-12 11 0,4 1 130,-5 16 12,16-4-33,14-6 22,15 0 22,11-15 90,19 0-57,14-14 274,13-3-307,9 0 68,-1 2 122,4 2 1,-2 4 111,-3 2 69,7 18-348,-23-9 100,-3 12-112,-25-13 158,-6 0-68,-10 0-56,-10-2 44,-14-6-44,-32-2-22,15-11-68,-13-2-33,31-5 67,11-2-269,9 0 68,7 0-158,3 0-11,9 0 247,12-3 11,40-11 134,-6 0-89,23-12 101,-23 3-46,-1-4 12,-2-2 0,-5 1 0,-7 2 135,-8 1-135,-15 10 0,-5 2-168,-11 10 134,-12 2-11,-7 1-44,-16 7-68,-3 6 124,0 10-12,6 6-45,7 9 34,12-11 11,5 3 90,8-16 22,10-3-22,4-4 11,12-3 123,1-3 146,10-7-314,-15-8 0,2-6-11,-18-7-156,-3 4-516,-3 1-438,0 3-313,-4 6-1333,-4 1 2756,0 3 0,0 4 0,6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2.6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84 12073,'65'20'787,"0"-1"1,-5 0 0,-15 4-249,-31 21-57,-4 3-11,-2-5-284,-4-4 127,-1-8 71,-3-10 332,0-9 181,0-6 368,0-4-1176,-4-14 55,-1-5-55,-3-17-34,4-4-56,1-6-11,15-3-157,10-3-326,16 3-368,7 6-819,5 12-2207,-2 10 3888,-1 10 0,-21 7 0,-7 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3.2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91 8 16367,'16'-7'493,"-8"19"-157,-20 59-11,-5 12-202,-5 5 56,3 2-1252,3-4 1073,7-6 167,3-5-167,4-11 229,2-12-766,0-12-887,0-14-1634,0-13-595,0-7 3653,-5-12 0,4 4 0,-5-5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3.4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 10630,'58'-1'-236,"0"-1"1,40 3-1602,-60 4 705,-7 4 1132,-3-1 0,-14-3 0,-5-2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3.7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1 12176,'11'90'2006,"-3"-11"-1637,-8-46-156,0-2 46,0-5 144,-2-7-22,-1-5 111,-1-7 125,-1-4 89,-1-2-235,3-1-158,-2-6-145,4-8-100,-1-12-12,2-7-34,0-6-44,7 1-12,4-1-257,9 8-315,4 4-469,2 11-662,3 7-414,3 5-360,4 4-233,1 13 2744,0 6 0,-17-1 0,-4-2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4.7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99 13622,'26'-50'582,"-13"11"-548,-28 32-34,-9 4-23,1 3 1,-2 7-34,0 7 45,4 9 11,2 7-11,5 1-1,4-1 12,5-5 0,2-7 12,3-6-12,0-5 33,0-4 214,3-1-147,4-2-55,6 0-34,6-4 57,1-4-68,3-3-56,-2 0 56,-4 5-168,-3 4 156,-2 2 24,-4 0-12,1 8 33,-2 6-55,-1 9 22,0 4 0,-1-4 0,-4-2 22,1-8 34,-2-4 191,0-4 1209,0-4-1232,1-1-201,3-7-46,5-8 23,8-9-156,4-10-214,6 2 112,2 1-89,11 3 202,-13 13 111,7 2 12,-16 15-12,-1 10 34,-2 6 0,-6 9 34,-2 4-34,-4-4 33,-1 0 12,-2-5 0,1-9-12,1-3 236,1-9 179,4-1-369,2 0-12,7 0-56,4-8 56,16-13-100,-8-1-68,5-6 11,-15 13-22,-9 5-22,-2 5-202,-5 3 67,-1 2 269,0 13-45,1 2 79,1 15-68,0-1 68,0 0-34,1-1 0,1-2 0,4-3 0,1-4 0,6-4 45,16-3 11,-4-6-56,15-2 56,-9-4 22,0-6 45,2-9 0,-1-10-78,-2-8-22,0-2-23,-8 0 78,-2 1-100,-13 13 22,-2 4-202,-8 14 124,-4 2 10,-8 1 46,-6 0-23,-5 5 12,-4 20 10,15 2 1,0 15 22,12-9 89,4-1 225,5-1-23,4-2-123,0-2 11,-4-6-111,-4-3 201,-4-6-112,-4-5-124,-7-3-33,-4-4-706,-3 0-627,1-3-807,9-6-337,2-6 2477,20-19 0,-12 18 0,12-7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4.9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 8871,'12'-2'2857,"-3"1"-2151,-9 1 516,0 0-775,29 39 57,-21-17-212,20 30-112,-26-28-124,-2-3-56,0-6 0,0-4-23,0-7-2117,0-2-2835,0-12 4975,0-11 0,0 7 0,0-5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5.8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1 172 9868,'27'-18'1042,"-3"6"-952,0 6-57,-6 6-33,0 15-67,-6 7-11,1 19 33,-2 7 45,4 1-157,2 1 157,1-7 0,3-6 23,0-9 279,3-7 12,3-9 178,0-4-54,0-6-35,-3-2-134,-4-5 224,-1-12-201,-9 3 32,-1-7-44,-8 15-235,-1 1-45,-11 4 34,-17 10-79,0 6 34,-9 12-12,17 5-10,5 2 33,6-2 0,5-3 0,2-8 156,2-6 68,4-5 102,5-5-270,7-2 56,6-3-112,3 0 67,3-10-44,-1-1-23,0-9 0,-4 1 33,-5 4-78,-3 5-33,-6 6-23,4 2 101,-7 13 67,2 1-33,-6 11 11,-1-4-23,-1-2 34,0-4-45,0-5 68,0-4-68,0-2 224,1-2-56,6 0-156,6 0-23,5 0 0,5-7-56,-3 0 56,-2-4-56,-6 4-112,-5 4 157,-1 2 11,-2 7-12,2 7 12,2 5 0,-2 5 12,2-5 44,-1-3-45,1-4 22,1-7 57,10-1-56,-2-6 10,11-11-44,-6-10 0,1-20 34,0-14-17,-5 1 0,-1-4-29,-4 10 1,-1 0-139,5-18 0,-1 1 150,3-24 34,-6 19 100,-3 21 281,-6 21-415,-2 17-79,-2 9 79,0 25 449,-5 16 276,-8 30-400,-4-4 0,-2 4-235,6-14 0,0 0-400,-5 18 0,2 0 310,5 23 33,5-10-33,5-12-908,1-5-1176,0-31-1961,0-6 4045,0-31 0,0 0 0,0-5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5.9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13061,'74'4'-968,"1"1"1,-8-2 0,-9 1 967,-11 3 0,-22-3 0,-10-4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7.8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122 1 15336,'-25'73'500,"1"1"1,1 2 0,4-1-277,9-13 0,3 1-823,2 9 1,1 3 643,2 5 0,0 0-691,2 6 1,0 0 695,3 0 0,2 1-22,2 2 1,2-1-171,2 1 0,3-1 175,1 0 1,1 1 44,0 0 1,0 1 33,0 0 0,1 2-45,-1 0 0,0 1-39,0 1 0,0 1 34,0 0 0,0-1-51,0-1 0,0 0-11,0-2 0,1-1 5,-2-4 1,1-2-6,0-2 0,0-2 22,0-4 1,1-3-218,-2-5 1,2-1 199,-1-6 1,2-2 5,-2-9 0,1-2-11,15 33 595,-5-20-573,-6-16 1351,-7-14-1329,-4-14 1133,-7-8-1144,0-6 624,-2-2-433,1-1-11,1 0-213,1 0 22,1 0 12,1-2-34,-1-2 22,-1 0-44,0 1 22,-2 1-34,2 2 34,-1 0-44,2 0 100,1 0-112,0 0 89,-1 0-33,-1 0 0,-2 0-1400,-1 0 1288,1 0 44,2 0-11,1-9 68,8-6 22,-1-12 0,8-7 1,1-3 145,1-3 45,-1 2 22,-2 2 22,-7 4-145,0 5 56,-6 7-112,0 7 111,-3 6-156,-2 4 0,1 1-67,-2 2 67,0 12 179,0 13 57,0 22 33,-2 12-146,-3 9 191,-9 26-180,0-25-78,-3 15 112,4-37-89,4-10 77,-2-10 80,0-9 55,-2-10-123,-3-4-112,-3-9-11,-8-10-78,-5-10 33,-7-11-101,-2-5-449,-1-4-402,1-4-8879,-11-35 9484,18 14 1,2 6 0,22 32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1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311 40 11381,'5'-7'3675,"-1"1"-2465,-4 6 426,0 0-1524,-8-12-22,-8 9 0,-8-9-46,-8 12 46,2 0-45,1 10 33,1 4-22,2 12-78,-1 5 55,1 3-33,2 0 0,5 0 0,4-3-11,6-4 78,4-3-67,4-2 0,4-3 12,9 0 10,10-2 34,13-1-56,5-3 0,6-3 0,0-5 0,3-3 22,20-3-66,-18-9 88,14-4-77,-28-10 66,-6 0-33,-7 0 0,-5-3 12,-11 12-1,0 1-22,-8 11-79,0 3 45,-6 11 34,-1 2 11,-5 11-11,3 2-12,3-3 46,3-1-57,1-4 79,2-3-45,6-2 11,6-5 0,6-2 1,6-5 21,-1-1 34,-3 0-44,-2-12 10,-5-7-33,-2-14-33,-4-9-594,-4-1 77,-1 0-604,-2 5-337,0 6-2609,0 4 1231,0 15 2869,1 1 0,-1 12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23.0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0 906 4298,'52'-55'549,"0"-1"0,-3 0 0,-8 0 1332,-12-34-1870,-15 37 0,-2-3-17,-1-3 1,-3 0 642,-1 1 1,-2 2-616,1-41-22,-3 27 936,-3 22-1126,0 24 3113,-3 11-2956,-8 17 783,-8 24-761,-11 21-157,-3 30 151,16-31 0,0 1-35,2 4 0,0 2 52,2 0 0,1 1-345,1-4 1,2-1 344,-5 45-22,7-17 11,4-17 22,3-16-11,2-16 124,7-11 114,7-8-148,10-7 543,5-3-599,1-6-23,1-9 34,-2-5-23,-4-7-11,-6 1 1,-2 0 32,-7 5-88,-1 2 55,-5 9-22,-3 3-169,-2 5 124,-1 1 56,0 8 34,0 8-34,0 11 0,0 7 0,0-2 67,4 10-44,0-16-12,3 4 45,-1-19 224,3-4-12,0-4-88,6-2 10,2-1 270,13-6-326,-5-5-44,7-12-68,-8-1 12,-4-5-23,-1 5-11,-5 1 0,-4 8-11,-4 2-11,-1 7-1043,-4 0-459,2 4 830,0 1 413,2 4 124,4 8 68,0 6 89,2 10 0,2-1 123,0 9-45,0-15 326,1 2-23,-3-16-12,2-3-100,3-2 23,3-1 22,2-4-146,5-6 44,-1-8 68,17-24-268,-12 6 88,10-13 12,-19 14-44,-4 3-35,-5 4-33,-6 5-22,-3 4-437,-8 0-68,-7 6 259,-8 2-69,-5 7 34,0 4 236,3 7 45,4 8-57,3 10 12,1 7 56,4 3-23,-2 14 34,7-10-22,-1 8 33,6-16-22,0-3 22,3-3 45,6-5 101,3-4 67,20-4-213,-7-6 79,10-2-23,-11-4-45,1-6-22,-3-5 12,3-9-12,-2-5 33,-2-1-78,-1-4 45,-5-8-246,-7 9-68,-3-4-167,-5 16 144,-5 4 57,-5 4 191,-5 4 77,0 3-346,1 2-12,8 0 370,2 1 0,12 2 56,9 2-44,14-1-12,9-1 33,5-1-22,-1-2 213,-2 0 101,1 0-157,-16 0-45,-4 0-100,-18 0 201,-2 0 68,-3 6 10,0 7-33,0 10 482,-8 19-572,2-9-33,-6 11-135,7-18-11,3-4 0,2-3-112,1-2-863,11-1-471,6-3-2105,11-4 3551,1-5 0,-13-2 0,-4-2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2.2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13723,'18'50'935,"-1"0"1,11 34-477,-28-56-145,0-5-112,0-6 100,0-6 23,0-6 101,0-2 750,0-3-1153,0-7-23,3-9-23,8-12-223,5-10-135,11 0 180,-1 1-47,3 9 103,-5 7-23,0 12 67,-6 5 79,0 4-12,-3 11 12,-1 5 22,-2 11 44,-2 2-21,-4-2-34,0-4 33,-4-7-11,0-4-11,-1-6 135,1-3 33,-1-2-56,3-1 22,3 0-112,7 0-33,10-5 45,6-6-68,5-6 34,1-2-11,-7 2-23,-5 5-44,-10 6 22,-4 3-22,-7 13 145,0 4-112,-3 9 90,0 2-45,0-2 0,0 0-11,0-4-1603,4 5-940,3-8-281,7 1 2835,5-9 0,-8-4 0,0-2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2.7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7 12109,'4'-4'2252,"-2"2"-616,-2 2-1008,-8 79 55,-5-26-437,2 7 1,-2 3-206,-11 20 127,-2 3-23,5 1-66,4-5 22,4-10 56,4-14-146,3-15 45,3-16-22,2-12 279,1-10-44,0-3 15,0-12-261,0-15-46,0-16 0,3-8 1,2-4-202,9-33-353,-3 23 0,2-1 241,20-28 11,3 3 65,5 12 58,1 16 168,-1 18-66,-2 19 66,-4 12-44,-5 10 78,-9 7 0,-6 7 873,-9 11-907,-3 6 206,-6 4-206,-8-1 68,-9-2-68,-9-6 0,-2-3-436,1-7-471,7-7-796,4-3-605,6-4-1568,6-1 3910,3-9 0,4 7 0,0-7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3.9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10529,'10'0'1580,"-2"0"-1188,-8 0 628,0 0-258,48 49-146,-33-23 79,34 40-337,-47-40 45,-2-2-167,0-8 55,0-5 57,0-5-91,0-3 494,0-1-751,0-14-44,0-5-260,0-13-110,8-2 0,4 2-169,6 3-257,3 7-169,0 8 550,2 6 313,1 5 135,1 4 11,0 11 0,-1 5 0,-2 11 22,-2 0 113,-1-4 44,-4-2 235,0-8 57,-4-6 190,2-6-302,-1-2-225,7-2-21,0 0-13,6-6-32,5-19-46,-8 0 12,0-16-68,-14 14 0,-4 3-246,-2 6-426,-2 7 482,-7 5 112,-4 5 11,-11 5 79,-13 32 11,9-5 22,-4 27-22,17-19 11,5-4-11,5-9 67,1 0 515,8-13-280,7-2-56,11-10-190,8-1 79,7 0-68,2-5 33,1-8-44,5-8-11,-6-10-34,2-4 33,-5-5-10,5-9-46,-15 15 57,-1-3-68,-18 22 23,-5 6-157,-2 2-269,-2 3 358,-2 1 1,-2 2 44,-4 9 23,1 6-22,2 11 44,3 6-56,2 2 79,0 2-34,0 0 56,0 8 100,0-14 12,-4 4 46,-5-18-136,-6-7 79,-7-2-146,-3-5 23,0-1-34,0 0-34,6-3-325,5-3 158,7-2-102,9-2 303,12-1 0,7-1 0,11-3 34,0-4-1,4-4 135,12-19-123,-11 9-22,6-10-1,-19 17 12,-3 7-68,-7 4 0,-4 8 34,-4 2-190,-4 4 145,-1 1 34,-1 7 22,0 4 0,3 10 34,3 3-90,3 5 90,3 1 0,-1 2 235,-4 1 34,-2 0 0,-4-2-34,-1-2 67,-5-3-235,-6-7 22,-9-5-134,-5-5 34,-3-6-482,-7-2-706,16-1-1356,-1-3-1658,18-5 4168,4-8 0,-1 6 0,2-1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4.1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15706,'22'80'549,"-6"-14"-437,-20-44-79,0-8-66,-1-2-326,1-8-1008,3-1-2958,-1-3 4325,0-13 0,1 9 0,-2-9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4.2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88 12636,'23'-26'2387,"-4"2"-2309,0 9-78,-3 3-482,-1 6-1154,6 3-1031,0 2 2667,6 1 0,-11 0 0,-3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4.6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1 11381,'10'8'1199,"-2"-1"-359,-6 64-336,-6-27-207,1 8 0,-2 3 28,-12 8-78,-5 2 111,1-2-190,3-2 11,3-8-167,2-7 77,5-10-55,1-10 11,4-10 44,1-7 270,2-6 884,0-2-1220,7-26-23,7 4-23,9-19 1,7 13 22,0 10-34,0 7 23,-1 6 0,-5 4-34,-3 7 34,-6 6 22,-6 8-11,-4 6 11,-4-3 12,-8-1-23,-11-7-415,-10-5-952,-12-7-1501,2-3-1547,0-2 4415,9-10 0,14 7 0,5-7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5.2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1 15135,'15'36'1243,"-3"9"-862,-14 12-134,-5 10-91,-2 4-77,-5 6-57,1 4 23,1 1-45,1-3 34,2-6-1,4-8-22,3-13 12,2-10 55,0-9 191,8-9-67,6-6 45,13-6-146,6-6 44,7-3-44,4-3 11,3-12-78,1-7 10,-1-16 46,7-22-90,-18 15 11,-2-11-78,-24 25 33,-6 5-313,-4 7 0,-15 5 291,-10 6-46,-15 2 80,-3 14-56,-10 24 66,20-2 12,4 16-11,22-19-22,11 0-1,17-1 68,14 1-12,18-1-22,7-4-605,-1-5-4582,14-5 5187,-24-9 0,-7-2 0,-29-4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6.3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214 58 11045,'-15'0'1747,"3"0"-1287,12 0-404,0 0 135,-77 21-135,53-9 56,-55 18 22,74-16 213,3-1 124,2-1 0,12 0 134,21 5-482,2-6-78,11 2 123,-18-10 0,-7-2 56,-5-1-168,-5-23-124,-5 4-940,-3-21 11,-3 11-505,0 0 404,0 5-459,-2 4 123,2 5 963,-1 5 516,3 5 672,7 3 67,5 2-156,7 0 55,5 8-223,1 4 78,2 12 11,-1 8 247,-4 4 10,0 5-234,-5 1-169,-4-1 67,-5-2-78,-5-6 91,-3-5 133,-2-9-112,0-8 247,0-6 661,-1-3-1345,1-17 11,-2-2-67,2-16-22,15 1-34,9 1-89,20 2-460,8 6-683,7 8-1468,6 8-3093,-1 3 5838,-4 1 0,-26 1 0,-12-1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7.0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4 13184,'8'-2'1390,"-1"1"-650,-7 1-236,0 0-247,-14 74 102,3-39-191,-10 60-100,9-63-35,6-2 34,4 2-1086,2-16-1300,0 2-2141,0-18 4460,0-16 0,0 10 0,0-10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7.1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8266,'0'0'0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10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399 88 11526,'-63'-25'-135,"0"1"1,5 1 0,7 7 89,5 19 0,5 10 23,8 9-168,3 27 55,17-7 1480,13 42-987,11-48 79,9 15-67,2-42-56,1-6-168,5-2 55,-4-3-10,-2-10-35,-2-12-156,-9 3-67,-3-3-123,-6 18 134,-2 2 56,1 4 78,3 11-44,3 5 11,8 23-57,-2-7 12,5 6-22,-4-13 22,0-5 0,2-1-11,0-4-415,7-3-415,5-4-1041,6-2-1356,5-5 3238,3 1 0,-18-2 0,-4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24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400 610 12434,'-66'-4'11,"1"0"0,4 3 1,6 5 21,1 15-66,9 9 33,14 2 0,15 3 0,9 2 33,13-3 1,12-1-34,15-5 33,14-5 23,10-7-89,-1-7 89,5-4-90,-3-10 34,0-12 0,-2-17-145,-2-17-203,-1-19-1100,-6-12 1134,-24 35 1,-1-2 207,-3-3 0,-1-2 117,2-17 0,-3 1 179,-6 21 1,-2 3-1,1-6 0,-3 6 270,-6 12-236,-1 21-201,-1 10 55,-10 31 68,-7 17-68,-3 17 1,-1 6-68,5-14 0,0 1-301,-6 22 1,1-2 289,8-22 0,1-3 11,-8 43-24,3-12 13,7-13 33,4-15-33,4-16 90,2-14 22,1-13 1453,1-5-1554,9-3 38,5-12-49,8-2-22,1-11 22,-3 2 0,-4 3-11,-3 5-1,-7 6-21,-1 5-46,-3 3 46,-1 1 10,0 6 12,0 8 11,1 8-11,0 5 11,1-1-78,8 8 10,2-10 12,7 3-78,2-16 78,-1-5-235,2-5 123,2-1 168,-2-7 0,1-5 11,-2-8 79,2-13-12,-10 9 90,-2-3-22,-10 13-146,-3 6 44,0 4-44,0 3 0,0 1 45,-3 13-45,0 1 79,-1 14-79,2-5 56,2 1-23,0-6-33,4-3 79,9-4-1,7-7 23,13-1 324,14-3-155,-12-9 66,1-4-213,-22-13-112,-10-2-11,-3-4-156,-7 1-663,-7 2-1522,-23 0-360,7 10 2701,-12 1 0,26 13 0,5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7.5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0 13387,'-9'99'1467,"0"-16"-794,-4-63-270,1-5-101,6-3-145,2-6 112,2-2 101,2-2 515,0-2-784,0-8-78,2-8-1,7-8 1,6-11-35,10 4 12,13-9-100,-6 17 65,11-1 2,-20 20-12,-2 1 45,-9 3-34,-4 9 68,-1 4-34,-4 12 11,0 0-11,-3 4 0,0-2 0,0 2 22,0-2-10,3 0-24,5-3-55,6-2-986,6-6-3753,7-6 4806,-10-5 0,-2-4 0,-11-1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7.7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12 15090,'-4'-5'1938,"2"1"-2095,2 4-1311,-2-3-2016,2 9 3484,3-4 0,-2 5 0,3-4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8.6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301 0 14955,'-60'4'164,"1"0"1,3 0-1,10 5-41,14 17-89,6 3 33,13 1-44,6 0 111,5-3-123,2 1 112,7-3 12,8-1 55,11-3-78,10-3-78,6-5 67,5-2-90,3-7 45,1-1-44,2-3 21,-3-1 12,2-8-23,-5-5 23,13-15 0,-20 4-23,2-2 23,-23 9-22,-10 6 10,-3 2-33,-5 3 0,-1 5-78,-4-2 33,-6 4 45,-10-1-22,-6 5 44,-2 5-44,2 5-1,4 4-10,6 0 10,4 0-10,7 0 33,5 5 22,13-6 23,6 2 56,10-10-34,-2-4 168,-1-3-112,-5-2-11,-5-4-78,0-16-34,-6 1-258,-3-12-526,-4 9-931,-3 2-1007,0 2-2354,0 0 5076,1 3 0,0 5 0,0 4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9.1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10204,'6'10'2588,"0"-2"-1534,-6-8-371,0 0-234,8 69 100,-6-42-34,6 50 90,-8-63-358,0-7 178,0-4 797,0-2-1222,1-5 0,7-9 0,5-7-79,8-9-268,2 1 145,0 2 56,-2 7 1,-6 8-57,-2 6 68,-5 4 111,-1 2 23,0 12 0,-2 3 0,0 11 0,-4 0 0,-1-2 0,0-6 0,0-4 23,0-7-23,0-3 0,0-3 123,0-1-112,4-1 79,5 0-90,8 0 0,8-4 22,3-3-22,3-3 0,-3 0-22,-6 4-23,-4 3 11,-7 1 12,-2 2 22,-3 4-34,0 8 23,2 19 11,-2-2-34,-1 8-78,-2-13-1479,-1-3-930,3-3-1378,4-4 3899,6-5 0,-6-4 0,1-4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9.6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43 12400,'9'-7'2420,"-3"2"-1960,-6 5-303,0 0 157,0 2 403,-6 12-258,-7 10-56,-8 18-179,-6 9 12,-3 12-56,-1 9-68,1 7-79,2 2 68,5 1-90,2-7-11,6-7 56,3-12-33,3-13 66,3-14-66,3-10 234,2-10 202,1-5-32,0-2-416,0-16 22,0-13-33,0-25-56,2-21-157,10-15-242,-4 37 0,4-2 236,3 0 1,3-1 78,1 0 0,3 1 112,0 4 0,2 2-106,23-28 112,-1 21 22,-9 24-45,-5 16 11,-8 9 34,-6 14-45,-6 6 675,-6 11-687,-3 6 69,-3 1-35,-3-1-145,-6-5-795,-6-5-3172,-20-5 617,8-9 3518,-7-3 0,22-5 0,5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20.9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58 10036,'5'8'2510,"-1"-1"-1311,-4-7 683,0 0-1882,4 5 45,1 6 0,4 10 33,-1 5-44,-2 3 179,-2-1-56,-1-1 11,-1-2-124,-1-3 69,-1-5-46,0-6 0,0-4 191,0-6 649,0 1-873,0-8 44,0-8-78,2-15 0,2-11-213,8-8-179,3 1 101,9 4-157,1 10-124,3 10-200,1 10 412,2 6 2,0 6-135,0 6 12,-2 9 267,-6 9 125,-3 10 89,-9 2 22,-1 1 0,-2-4 23,-1-7 79,4-4 279,-2-7 135,3-5-135,0-5 113,13-3-314,-2-1-113,9-6 34,-8-9-111,0-11-1,0-10 22,-1-3-66,-4 2 33,-5 6 0,-5 6-23,-6 9-525,-2 5 335,-1 5 122,-7 5 69,-5 1-79,-11 12 101,-3 6-22,0 15-1,5 3-10,6 2 33,6-1 0,5-2 0,3-3 0,3-5 33,8-5 46,7-4-57,8-5 69,3-3 278,16-7-234,-8 0 33,13-13 33,-8-3-122,0-12-12,4-3-56,-5 0 23,-4 1-12,-9 4 12,-9 5-1,-6 5-55,-8 6-213,-1 3-45,-3 4 201,-7 0 46,-5 0-35,-8 3 57,-3 7-90,-2 22 90,11 0 0,2 14 11,11-9 11,1-3 12,0-1-1,0-4 12,0-5 78,-7-4 78,-4-7 12,-17-2-158,6-7-32,-5-1 10,12-3-11,4 0-22,4 0-123,4 0-146,1-3 44,16-8 192,8 0 88,17-10-55,11 4 22,3-7 34,4-3-22,-4-2-23,-5-2 11,-2-2 0,-21 11-22,-3 4 0,-19 14-23,-2 2-796,-1 2 786,-4 0-80,2 4 91,-2 7 33,2 6 33,2 7 449,0 6-145,6 0 122,-1 6-157,3-2 23,-4-1 34,-3-3-56,-1-5 178,-5-1-234,-8-6-46,-9-2-178,-8-6-23,-1-5-146,3-3-1154,5-2-1388,8 0-1985,8-5 4673,4-6 0,3 4 0,0-3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21.1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 14339,'3'-2'706,"0"1"-314,-3 1-157,1 17-67,-1-6-33,2 12-12,-2-11-101,0-6-44,0 0-269,0-4-4785,0-1 5076,0-5 0,0 3 0,0-3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21.2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40 13330,'49'-22'-1659,"-5"5"1,-29 17 0,-3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21.7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3 11560,'6'-1'392,"0"-1"68,-6 2 368,0 0-390,9 78 155,-11-21-518,3 5 0,-3 3 363,-15 22-192,-3 1-145,1-1 0,2-8-101,6-7 173,1-13-173,4-14 135,2-15-46,1-12 102,1-10 123,2-5 998,0-1-1312,12-18 22,2 3-55,11-10-12,-3 11 34,-4 6-34,-5 3 11,-4 3-33,-4 4 67,-2 8 22,-3 8-10,0 7 21,-7 2-22,-7-3 79,-10-6-90,-9-10-291,-5-4-4628,-9-17 4919,17-8 0,4 5 0,22-2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22.1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82 6 13263,'10'-3'213,"-2"0"235,-8 3-101,-6 98 1,-6-37-234,3 9 0,-1 2 435,-11 8-146,2-2-134,6-2-89,6-4 70,4-4-82,3-5 22,0-8-78,8-6 157,5-10-90,8-9-11,7-8 172,2-9-205,5-6-56,2-6 10,5-12-89,-1-10 11,2-15-11,-6-6 34,-4 0-68,-12 4-55,-9 6-90,-7 6-169,-5 6 180,-13 4 56,-5 7 22,-15 4 79,-2 12-79,2 11 90,3 10-11,7 9 0,8 3 22,8-3 67,4 2 102,15-1-169,12 2 0,51 16-414,-8-17-628,-19-15 0,1-4-2958,20-2 3989,1-9 0,-32-5 0,-9-4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24.3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11795,'12'0'2163,"-3"0"-1861,-9 0 202,0 0-245,0 24 43,0-6-134,0 19-112,0-12-56,0-4 45,0-3-101,0-5-807,2-5-919,2-4-1814,4-4 3596,1-16 0,-2 12 0,-3-12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24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10 10473,'-3'-5'1491,"0"1"-1055,3 48 91,0 4-197,0 0 1,0 4-516,0 1 1,0 2 414,0 8 0,0 5-47,0 8 0,-1 7 0,0-2-99,0 13 0,0 9-64,0-22 0,0 12 0,0 6 1,0-4-1,0-10 2,0 1 1,0-9-1,1 9-582,1 4 0,0 12 0,1 4 0,0-4 0,2-13 638,1-2 1,1-10 0,2 4-60,-1-3 1,1 4-1,1 0 1,1-5-313,3 0 1,1-5 0,0 0 299,1 0 1,1 0 0,-1 0-1,-1-1 0,0-1 1,0 0-5,0-1 1,-1 1 0,0-2 7,0-2 0,-1-1 1,0 5-5,2 20 1,1 6-1,-1-4 0,-2-20 1,-2-2 0,1 2-8,2 18 0,0 4 0,0-5 11,2 9 0,0-5 0,1 0 0,1-1-5,1 0 0,0-2 10,3-2 1,0-1-250,1-2 1,0-1 248,2-1 1,0-2-17,1-2 0,0-1 0,-1-3 0,0-3 0,1-4 0,-1-2 0,-1-3 0,0-1 11,0-4 1,0-2 138,0-2 0,0-1-145,-1-3 1,1-1 16,20 40-22,2-8 11,-2-10 1,-1-7-12,-3-5-12,9 11 47,-15-21-24,5 5-11,-20-28 2565,-5-7-2498,-4-5 1294,-1-5-1305,-2-1 1013,2-1-1069,-1-1 134,2-2-122,-3-1 10,1 1-22,-1 1 22,2 1-44,-2 0 56,0 0-34,-1 0 0,0 0 0,-3-1 0,2-2 11,-3-2 34,0-1-79,-1 3 45,3 1-11,1 5 0,4 5 0,4 4-22,0 6 11,6 3 11,0 5 11,3 0-11,2 1 22,-5-3-33,3-3 11,-7-6 0,-1-4 22,-4-4-22,-3-4 0,-2-1 12,-1-4 55,0-1-56,2-1 0,-2-1 12,3-1 44,-3 0-56,3 0-78,-3-3-124,2-5 91,-4-8-24,0-5 113,-1-6 0,0-19 11,0 7 0,0-15-11,0 17 33,0 2-11,0 5 1,0 6 189,0 4-55,0 8 44,0 3-67,0 6-89,0 2-34,2 1 112,1 11 123,2 7 23,1 13-113,-2 7 136,1-1-102,-4 2 12,1-1 66,-2 6-122,-3-15-46,-6-2 91,-6-20-124,-12-4-56,-8-6-68,-6-11-671,-3-8-897,1-14-2935,2-3 4571,5-4 0,15 20 0,8 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24.9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16042,'87'18'123,"-2"-1"-89,-19-2-1,6-2-66,2-1-1110,3 1-1457,1 0-2150,0-1 4750,5-5 0,-38-2 0,-7-4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28.8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172 220 8355,'10'-4'2802,"-2"2"-2074,-8 2 347,0 0-379,1-36-13,0 23-247,0-27 2,-1 35-259,0 1 56,0 2-145,1 1 11,0-2-34,2 1-22,-3 0 44,1-2-89,-1 0 79,0 1-57,0-3 23,0 3-34,0-2 12,0 2-1,0 2 56,0-1 1,0 1-90,0-1 11,1 1 0,0-1 11,0 1 22,0 1 13,0-2-46,0 1-23,-1-2 79,0 0-89,0-3 66,0 3-33,0-3 23,0 1 10,0 1 12,0-1 22,0 4 101,0-3-78,0 2 89,0-3-156,0 2 145,0 0-135,0 0 68,0 0-34,0 0 23,0 2-101,0-1-12,0 6 46,-3 12-12,-5 12 34,-6 14 100,-7 12-55,-1 5-12,0 6-43,1 0 43,1-1-11,2-3-56,3-1 90,3-5-90,2 0 124,3-4-68,2-5 11,2-3-55,1-9-12,1-4 23,1-3-1,0-9 1,0-4 22,0-8-11,0-5 55,0 1-458,0-6-124,0-4-336,0-6-616,4-4-941,1-2-91,6-1 2466,2 0 0,-5 10 0,-1 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29.3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238 175 9386,'10'0'4034,"-2"0"-2869,-8 0-123,0 0-728,15-41-34,-12 20-134,12-33-23,-18 35-67,-4 1-56,-5 7-22,-9 3 22,-4 6-11,-6 2-23,-2 5 34,-3 8-11,2 12-23,4 6 11,6 2 12,7-3 22,7-3-11,6-6 0,2-3 23,2-6 78,6 0 0,3-7-90,8 0 90,2-5-90,2-1 12,-1-5-35,2-6 12,-10 3-44,1 0-35,-10 7 46,0 2-35,1 10 136,2 5-102,2 14 45,1 3-22,0 1 11,1-3 0,2-4-236,13 1-1501,-4-14-694,13 0-1681,-8-12 4112,2-10 0,-13 6 0,-3-6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30.1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3 14663,'-24'93'1502,"5"-17"-1132,12-73 22,4 0 112,1-3-336,2 0-134,0-5-57,0-9 23,2-7-235,8-8-179,4 0 123,10 2-102,2 4 147,-1 7 78,-2 7 56,-2 5 100,-4 8 12,-1 11 0,-4 10 23,-3 12-34,-4 0 44,-4 1-10,-1-6-23,0-5 11,0-8 112,0-8 79,0-5 134,0-5 359,0-1-628,3 0-56,4-7-11,7-5-67,7-11-56,5-3 22,1-1 101,0 5-56,-6 6 45,-3 6-113,-6 7 91,-3 2 10,0 7 23,-4 8-22,-1 9 22,-1 5 22,-1 8-22,-1-11 0,3 5 12,1-14-12,4-3-135,6-4-2285,16-2 1019,-2-3 224,13-2 293,-13-2 704,0-4 180,-5-5 135,-4-3 626,-5-2 125,-5 2-169,-5 6-123,-3 2 492,-2 2-424,0 14-113,0 3-157,0 11-224,0-2-78,-2-3-45,0-4-1,-4-4-32,4-4-24,-2-3-817,4-3-7294,-2-1 8123,4-21 0,-2 14 0,1-14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30.2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8602,'0'0'0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31.3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7384,'60'71'1086,"0"1"1,-4-7 0,-17-9-212,-38-23-12,-1 0-460,-1-2 249,-5-1-58,-1-7-162,-2-4-84,3-7 32,2-6 549,2-3-155,1-3-752,14-4 23,4-7-90,16-6-213,-1-5 169,1 1 10,-3 4 46,-4 7-80,-5 5 68,-5 3-22,-4 2 22,0 7 45,-4 5 0,-1 9-11,-2 4 56,-4 1-79,1-1 68,-2 1-68,0-3-156,1-2-672,3-3-136,7-2 146,3-2 505,7-2 112,1-5 78,3-1 123,1-4 23,-1-1 22,-1-1 124,-2-1 313,3-17-11,-7 2-101,0-14 79,-11 11-225,-4 1-22,-2 5-123,-1 2 33,0 4-78,0 3 0,-9 3-11,-17 1-11,-3 2 33,-10 6-22,13 4 11,6 5-56,7-2 56,7 0 0,3-4 0,3 0 67,4-4-34,6-1 125,6-5-57,4-1 67,1 0-123,-4 0-12,-1 0-33,-4 0-33,-4 0-35,3 1 46,-6 9 44,7 4 23,-6 9-22,3 0 77,-3-2-44,3-4 56,-3-4 90,6-3-56,-1-5-57,5-1-33,2-4-45,3 0 90,2-8-101,0-6-67,-1-9-157,-1-6-202,-3-2-258,1-9 606,-9 15-68,-1 0-44,-8 19-370,-1 3 392,0 3 135,-4 0 21,-1 0-44,-1 1 34,1 2 0,4 1-1,1 0-34,0-1 46,9 1 22,3 0-11,12 0 57,-1-1-34,0 1-46,1 4 1,-9 1 44,1 4 202,-9 5 0,-2 3 134,-2 7-78,-2 2-67,-1 0-78,0 11-91,0-13-32,0 4-12,0-16-639,0-2-873,7-4-1962,3-2 3474,9-4 0,-8-2 0,0-2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31.9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172 115 11672,'12'-7'1042,"-3"2"-493,-9 5-347,0 0-123,-62-7 100,36 12-67,-46-2-67,55 14-1,7-1 35,6 2 133,2-3 315,2 3-258,12-1 45,6-2-12,13-1 23,-2-8 134,-4-2-178,-4-4-113,-7-7-134,-3-8-23,-6-11-11,-2-6-437,-3-4-583,-1 4 11,-5 2-89,-2 6 404,-2 6 380,3 6-11,4 5 45,2 4 302,1 1 12,9 2 190,3 0 157,12 0-45,-1 0-45,3 0-22,-1 10 146,-3 3 0,0 11 189,-6 4-200,0 4 89,-6 3-56,-3-2-123,-4 0 22,-2-8-78,-1-3 78,0-9-34,0-5 169,0-4 1042,0-4-1468,0-8-45,0-5 0,6-11-11,7-6-90,9-2-337,8 0-54,2 3-316,-1 6-267,1 2-987,-2 7-324,-3 5-987,0 3 3373,-3 5 0,-11-1 0,-2 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32.5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25 11425,'0'-14'3003,"0"4"-2622,0 10-336,0 0 348,-19 14 155,-3 15-32,-20 22-101,3 14-113,1 7-212,4 3-34,6 4-34,4-4 12,9-3-34,3-7-12,8-9-301,1-11-875,3-10-1255,0-14-1557,0-9 4000,0-8 0,0-4 0,0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33.4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11863,'58'7'7,"0"0"1,-4-1-1,-7 1 38,-14 3-23,-2-2-22,-4-3 68,-3-1-35,-4-1 124,-5-1-112,-6-1-34,-3-1 23,-4 3-34,-1 0 44,-1 6 113,0 4 157,0 4-34,-3 7-67,0 2-11,-3 1-34,3 2-123,0-4 67,3-1-34,0-3 68,0-4 66,3-3 1,5-5-11,5-5 23,6-1 66,1-3-280,2 0 101,1-9-90,0-3 1,-2-7-23,-4 3 0,-3 4 0,-6 4-67,-1 4 33,-5 3-78,-1 1 67,-1 9 45,3 4 0,0 13 0,3-2 0,2 3 11,-2-4 45,6 2 12,-3-12 10,6 1 79,-1-12-90,3-1 23,3-1-34,1-6 0,3-8-56,4-25-12,-8 5-88,2-11-35,-15 17-257,-2 7-135,-4 5 258,-2 5-11,-8 3 12,-2 3 32,-7 2 0,0 2 203,7 1-34,2 0 55,8 0-167,1 0 179,2 2 34,9 2 11,6 2-12,16 0-33,-7-2 45,2 1-67,-14-1 78,-5 2-56,-2 4 134,-2 4-10,-2 7 178,-2 3-10,-1 6 99,0 17-279,-1-12-112,1 10 79,-2-17-57,2-1-22,6-4-347,7 0-830,10-8-649,6-2-1457,1-5 3283,-3-4 0,-12-2 0,-4-2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24.9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7806,'81'29'-470,"-12"-4"481,-42-13 45,-1-1 191,1-2 122,-3-2 348,-3-2 157,-4-2-111,-5-2 88,-5-1-22,-4 0 224,-1 0-324,-16 7-326,-4 1-78,-15 11-202,-1 1 11,-1 8-111,4 3-46,6 5 57,7 2 11,9-1-11,3-1 11,6-4-23,6-2-11,8-7 113,12-1-124,12-8 56,7-5-23,8-5-33,4-4 11,9-4-11,2-9 0,6-11 45,-3-11-22,-2-7-1,8-21-11,-29 16-22,-1-11 0,-35 25-101,-7 7 33,-9 6 46,-13 5-34,-14 4 67,-38 5 33,12 3-78,-15 11 34,33 8-34,10 10-67,13 8 112,9 1 22,8 4 57,38 11-45,-2-15-68,32 5-202,-14-23-1444,-2-8-315,0-5-2879,-9-4 4874,-5-12 0,-20 9 0,-6-9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34.5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0 15504,'-4'84'1558,"-3"-1"-1144,-6-21-201,-3 7 22,0-7-213,-1 0 58,2-11-58,3-10-11,3-11 0,3-14 34,5-7 123,-1-6 45,2-3-213,3 0 0,8-7-22,7 1 10,6-4-10,1 4 0,-3 3 10,-1 2-32,-3 1 32,-3 6-10,-3 4 11,-5 7 22,-4-1-11,-1-1 22,-5-2-22,-10-6-56,-7-2-415,-13-4-895,-1-1-820,1-4-88,9-2-1704,10-5 3978,7 0 0,7 5 0,0 2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35.9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0 421 11964,'56'51'862,"-10"-5"-548,-37-21-113,2-3-110,-1-1 166,1-7 57,-1-2-180,-1-6 168,2-3-134,1-2-100,4-1-57,4 0 34,4-5-34,0-6-22,0-3 44,-4-3-44,-5 5 11,-4 6-146,-4 2-10,-4 4-1,4 1 157,2 21 11,4-5-11,0 16-11,-1-14 11,-4-5 0,0-4 89,1-4-77,3-3 55,3-2-11,5-1-23,3 0 23,5-10-33,4-12-12,5-17 23,4-17-23,4-14-287,-1-12 214,-22 37 1,0-1-547,15-44 608,-6 11 0,-9 14 0,-7 23 0,-9 20 0,-2 12-67,-4 13 251,-8 16-195,-7 13 464,-11 20-464,-18 38-1,12-17-5,12-24 1,1 0 5,0 17 22,5 1-11,6-6 11,6-5 34,2-9 56,5-10-57,7-9 113,23-5-11,-2-11-90,14-3 22,-11-7 80,-2-2-46,-2-7-56,-3-5-11,-3-11 33,-2-15-78,-11 10 0,-4-4-67,-7 18-248,-2 4 114,-6 4 156,-6 3-33,-10 1-34,-20 16 112,10 2-45,-6 16 34,19-1-23,7 1 23,7-2 11,3-4-79,2-4-55,19-1 134,-2-9 45,19-2 33,-4-9-78,1-4-112,2-8 12,-5-4 88,-4-7 12,-6 6-78,-6 3 44,-5 8-234,-3 3 200,-2 10 68,-2 3 12,1 9 10,-3-1-11,0 1 12,0-6 122,0 0-10,0-8 32,0-1 113,0-5 0,4 0-280,5-1-78,9-9-112,4-3 22,2-7 168,-3 3-90,-4 3-89,-8 7 22,-4 2 157,-5 5 23,0 8-12,0 4 11,0 10-22,2 2 11,2 9 45,1-10 12,1 2-1,-2-16-23,-1-3 46,-1-4 100,3-1-33,2-1-146,6-7 23,5-10-34,3-15-34,2-19-140,-5-1 1,-1-4 106,9-40-530,-7 28 1,-1 0 596,6-29 56,-4 16 235,-5 19 68,-8 25-202,-2 19-134,-4 14 178,-1 25 281,-7 14 1293,-5 24-1293,-8 14-67,-3 4-390,2 5 98,4 1-55,5-2-46,6-5 0,4 12-33,2-31-1142,2 3-1257,4-40-1175,2-10 3585,0-17 0,-4 5 0,-2-8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36.0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11549,'67'27'-348,"0"0"1,-1-3 0,-12-3-1,-26-7 1,-4-6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2.5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325 127 14260,'-43'-69'-22,"2"16"-34,10 49 45,3 4-12,4 8 1,4 4-45,7 14 67,5 5 179,6 7 190,2 4 226,5 3 166,4 2-155,7 1-214,0-2-79,-2-1-77,-5-7 32,-5-4 2,-2-7-80,-2-6 1,-8-6-79,-6-6 11,-12-4-123,-6-4-1546,-13-16-774,15 4-952,2-16 3272,21 8 0,7 7 0,0 3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2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16367,'19'50'532,"0"1"0,10 35-498,-32-60 33,0-2-45,-1-8 1,2-4-23,1-4-829,1-5-2039,0-2 2868,0-14 0,0 9 0,0-9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2.9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8400,'40'26'0,"-8"-4"0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4.1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0 451 7156,'41'75'1139,"0"0"0,-2-5 0,-11-8-208,-26-15-226,1 3 240,-3-2-520,0-4 266,0-2-332,0-9 32,0-5-167,0-8 249,0-6-238,1-8 157,5-4-223,4-2-57,12 0-101,6 0 67,8-6-55,2-7-23,0-5-11,-2-5-23,-3 5-11,-6 4-22,-3 7 11,-6 4-45,0 3 101,-1 5-34,1 9 12,1 9-1,-1 7 23,11 19 23,-7-13-1,7 8-22,-7-21 79,13-2-68,-9-9 0,8-3 34,-13-7 0,-1-4-23,-3-9 12,0-11-56,-10 1-90,1-4-158,-8 17-178,0 2 179,-2 5 124,-7 1 44,-5 8 67,-8 10 68,-1 15 179,-6 11 268,5 10 382,-8 37-493,12-14-297,9-25 0,2 1-279,-1 25 318,1-4-23,-2-5-77,-4-11-1,-4-12 123,-20-9-134,1-19-11,-16-4-90,8-22 352,2-5-307,6-7-79,11-1-55,11 3-12,9 1-78,4 1 0,18-14 179,8 3-22,25-12 112,14 3-467,18-2 478,-34 16 0,1-1 0,5-2 0,0-1 28,3 0 0,2-5-17,25-22 1,-1-6 16,-18 12 0,-1-3-380,-9 5 1,3-3 0,-6 0 351,2-11 0,-5 0 11,1-2 0,-4-1-346,-4-2 1,-4-2 334,-3 0 0,-3-1-17,-7 0 1,-4 1 4,-4 0 1,-3 2 22,-4 6 1,-4 1-183,-5-5 0,-4 4 160,-12-15 316,-12 3-339,-7 51 918,-4 9-917,-4 23-23,-3 26 44,0 32-22,16 7 1,2 7 22,8-17 0,2 0-72,-6 27 0,4-1 83,10-29 0,2-2 0,2-2 0,1 0-104,2-4 1,1-1 103,0 43 0,1-14 112,2-7 67,4-31-156,5-6 885,12-26-886,7-5 616,12-5-570,3-1-24,4-4 58,12-31-35,-21 8-56,5-30 0,-30 20 12,-5 0-46,-6 7-10,-4 4-34,-11 4 67,-6 7-79,-11 4 79,-1 5-79,3 10-22,-2 28 90,15-1 11,1 22-11,13-16 11,8-1 0,9-4 0,10-3-90,10-5-3865,24-6-471,-15-11 4426,16-3 0,-38-8 0,-5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4.5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208 48 13969,'3'3'123,"0"0"1256,-3-3-943,-18 82-32,-1-30-322,1 9 0,-1 4 288,-13 17-124,-1 9-190,19-42 0,2 0-11,1 1 0,1 0-34,-5 45 67,8-9 15,2-17-48,4-16-12,1-19 68,0-16 292,0-10 200,0-8-267,0-19-314,0-15-24,0-30-88,0-19-85,4 34 0,1-2-45,3-3 1,4-3-52,17-27 1,5-1-321,-7 22 0,1 1 595,13-16 1,1 4-28,13-5-35,-3 24 57,-8 20-11,-8 20-124,-10 8 101,-8 20 45,-11 12 1146,-3 17-1124,-4 7-22,-16-3 0,-8-4-414,-20-13-807,-5-11-740,0-10-1435,1-6 3396,11-18 0,16 12 0,9-12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5.8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0 12692,'-11'62'369,"-1"1"1,1-4 0,-1-5 224,-8 3-146,-1 6-257,2-2-90,2 0-101,4-6 11,3-9 0,4-8 11,3-12 46,2-9-46,1-9 135,0-4 425,0-4-582,12-5-56,4-6 45,14-5-67,-1 0 78,-2 2 0,-6 6-12,-4 4-111,-5 3 67,-2 1 11,-1 5 34,-1 10 22,-1 7-11,1 9 0,-1 1 12,1 1-35,1-1 46,-2-2 10,10 5 12,-3-13-45,9 2 45,-3-17-23,7-3-22,4-4 0,8-6-246,4-7 246,-1-10 0,-1-9 0,0-16 0,-16 13 33,-2-7-33,-19 22-336,-3 5-135,-6 6 270,-10 5 66,-8 1-22,-24 7 146,15 4-45,-10 5 45,25 1-34,5 1 23,8-3-12,3-1-10,1-2 44,5-1 11,7-1 67,18 2-123,-6-4 34,7 2-11,-14-1 22,-2 3 0,-3 4-23,-2 4 46,-1 5-23,2 14 56,-5-7-23,3 9 57,-6-18 67,1-4 190,1-6 46,1-4-1,4-3-56,6-1-202,8-2 56,27-4-156,-9-9 0,17-8-1,-20-9-33,-5-3-45,-3-1-246,-7-1-34,-8 3-190,-5 1 347,-7 11-1,-3 5 24,-7 10 78,-5 4-12,-6 1-44,-3 7 78,5 7 45,1 13 0,8 8 595,2 30-69,4-16-123,0 16-179,0-27-112,0-8-67,0-8 101,0-8-90,-3-5 90,-17-6-146,1-2-90,-11-1-235,13-4 78,5 2 247,7-4-145,3 3-236,2-3 280,9 0 101,8-4 11,35-8 23,-4 3-12,24-9 23,-12 2-22,4-3-12,2-4 34,19-11-34,-31 10 34,7-3 55,-42 19-55,-9 5-45,-8 4-123,-2 2 78,-8 3 23,-11 0-23,-11 8-11,-10 10 56,4 13 235,0 33-112,17-14-78,4 19-22,14-24 10,6-6-33,10-4-1020,11-7-1176,10-7 2196,28-4 0,-35-10 0,12-3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6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262 127 13958,'-57'-2'123,"1"-1"0,-38 3 101,69 8-123,7 4-79,10 2 79,4 1 112,4 0 247,4 2-214,9-2 46,5-2 133,7-5 80,-2-4-315,-2-2-134,-1-10-56,-5-6-11,-4-12-583,-3-3-269,-6-3-257,1 2-315,-3 1 618,0 4 458,0 5 157,0 5 113,1 6 89,5 5 268,4 1-32,8 3 89,9 1-90,7 8 79,6 5-34,4 10 516,11 19-494,-20-5 135,2 16-78,-25-10 33,-6 4-235,-3 0 336,-3 6 168,-4-22 78,0-6 270,-4-22-191,4-4-381,-1-3-224,4-7-112,-1-8-101,5-9-34,14-7-67,42-14-504,2 14 50,-16 13 1,2 4-1228,25 3-1837,-5 7 3619,-8 5 0,-27 2 0,-12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25.0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12591,'6'1'157,"0"1"-1939,-6-2 1782,0 0 0,0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8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247 1 13207,'0'5'1132,"0"-1"324,0-4-1052,-38 85 67,14-38-326,-3 10 1,-1 1 156,-4-8-167,3-6-68,5-10 90,5-7-34,6-11 56,5-8 68,5-4 336,1-4-292,2 0-235,0-8-56,0-10-11,10-13-12,5-8-178,15-2 44,5 2-168,6 7 45,-2 6 33,2 13 34,13 6 202,-16 19 11,7 7 0,-22 17-23,-8 5 46,-5 3 10,-5 17-55,-3-17 44,-2 5-10,0-26 10,0-8-11,6-4 56,2-5-55,11-3 66,5-2-67,8-1 34,16-17-45,-15 6 11,5-14-22,-23 16 0,-6 3-23,-3 5-44,-3 1 78,1 9 22,8 26-55,-3 0 44,5 16-22,-5-16 11,1-4 0,2-4 56,2-6-56,1-7 56,3-7-34,-1-4 24,16-5-13,-8-10-33,12-3-11,-9-12-57,-2 4 57,-3 2-45,-4 6 22,-11 7-67,0 4 101,-8 10-56,2 7 56,-2 9 0,0 8 0,0-1 0,0 1 12,0-6-1,2-3 0,4-4 23,12-5-23,1-6 11,9-2-11,-2-5-11,0-8 23,-1-2 10,-1-8-77,-9 7-24,-3 2 57,-10 9-146,1 1 135,1 9 22,1 10 0,5 11 0,-2 9-11,2-1 11,1-1 0,1-7 33,12-2-10,-1-15 10,12-1-33,0-12 12,4-6-1,8-11 34,1-13-34,5-14-6,-15 1 1,0-5-17,-7 8 0,-1-2-620,9-18 1,-3-3 596,-10 13 0,-4 0 28,1-1 1,-2 1-27,13-41 21,-6 18 33,-13 24-22,-5 21 0,-7 16-22,-3 35 100,-15 16-22,-7 33 56,-18 9 870,-1 7-892,-1 2-56,7-1 11,7-2-34,18-30 0,3-1-11,-2 20-118,8 8 208,12-48-90,6-15 11,11-10-11,5-7-190,1-14 436,4-12-436,1-19 94,-9-5 1,-1-4 73,17-36-204,-16 24 1,-1-1 225,-9 14 0,-2 2 0,15-47 22,-6 14 1,-7 17-1,-7 20 280,-5 15-279,-5 15-12,-2 7-11,-5 23 746,-10 18-567,-12 26 135,-10 22-486,-7 6 261,23-41 1,2 1-57,-2-2 1,2 2 5,0 18 1,3-1-29,-1 28-11,8-36 0,2-4-11,6-1-101,2-14-549,6-17-270,3-10-1904,6-8 2909,-3-32 0,-7 21 0,-2-21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8.4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12244,'53'21'-785,"-1"0"1,40 18-1222,-60-16 23,2-2 1983,-5-9 0,-11-4 0,-6-6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8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0 11425,'4'2'2298,"-2"-1"346,-2-1-2442,-10 66-68,3-38-67,-7 50-55,8-58-12,1-5-639,4-8-676,-1-2 0,2-4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8.7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9946,'74'5'0,"-15"-1"0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9.1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1 13745,'-14'58'948,"1"1"1,-1 0 0,-2-4-490,-22 22-123,10-16 0,1 1-156,6-17 0,1 1-24,-9 29 1,1-3-34,3-2-22,0 8-11,14-46-12,5-14 124,3-10 123,0-5-123,-1-39-225,2-5-33,-2-39-291,9 0-396,15-8 228,14-2 386,-10 45 0,2 2-17,30-38 146,0 14-104,-3 19 81,-5 18-33,-5 17 34,-8 9-23,-5 15 0,-13 5 23,-7 12 11,-7 4 226,-23 11-439,-5-16-762,-26 0-594,0-20-1093,-5-5 2673,6-13 0,21 8 0,10-8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0.4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313 7 13128,'5'-4'908,"-1"2"-258,-18 87-190,-6-21-690,2 6 0,-3 2 493,1-21 1,-1-4-6,-2 2 0,1-1 78,-19 41 136,2-11-438,9-12 56,5-14 151,10-13-219,7-15 112,5-10-22,1-8 608,2-3-675,4-4-45,13-12-33,9-4-46,14-11-66,0 2 89,-2 7 22,-7 8-22,-7 6 11,-6 5-22,-6 4 67,-3 22 0,-6-2 0,0 18 0,-3-12 22,0-1-22,1-4 0,5-1 34,6-4-79,8-3 23,8-4-113,30-5 57,-8-4-34,20-4 112,-18-11 22,-4-5-10,-6-8 32,-6 0-32,-9 2 10,-9-2-22,-9 8-56,-5-2-235,-5 9 78,-11 1 79,-9 4 122,-12 1-21,-5 3-1,0 3 0,4 8-44,-3 17 55,15-1-44,2 9-23,16-14 79,3-2 11,1-4 23,5-3 33,7-4-12,20-2 12,-3-2-56,10-1-11,-13-1 0,-4 0-34,-4 2-33,-5 1 44,-6 4 34,-3 3 0,1 4 23,3 8-23,-1-5 11,6 2 56,-5-10-33,5-5 44,2 1-33,7-4 11,6 1 258,22-4-236,-8-2 1,16-10-57,-13-8-22,2-12 34,3-7-68,-2-3 23,-2-1-45,-10 7 56,-9 9-403,-14 10 178,-6 10 136,-5 3 66,-10 3 23,-8 3-11,-8 8 0,-4 8-12,4 11 23,7 23 157,8-9-11,5 16 67,4-20 34,3-2-158,-1-3 146,1-7-134,-2-4 123,-14-3-134,-5-11-57,-16-2-33,-1-8-44,0 0-416,6-2 102,8 0 235,10-4-113,6 3 113,5-2 100,33 1 23,1 1 0,35 0-11,-1 0 11,6 0 34,7-6 44,1-6-78,-1-8 34,-7-7-1,-8-4 24,-5-19-57,-28 14 78,-7-7-78,-24 21 0,-20 5-22,-11 5 0,-20 7 22,-9 4 123,-18 36-11,25-4 45,0 31 78,37-12-90,9 1-111,14 3 67,14-3-101,14 3 0,17-7-1513,6-5 1513,-6-24 0,-1-3 0,-5 2 0,23-8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0.5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9946,'0'0'0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4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202 1 8467,'10'3'2286,"-1"0"-1714,-9-3 492,0 0-806,0 3-124,0-3 180,0 3-202,0-2 1434,0 0-1524,-2 3 68,-2 0-56,-4 8 112,-4 7-34,-4 11 280,-4 18 56,-5 18 124,-1 24-767,12-35 0,0 2 240,2 7 0,2 2 0,-1 4 0,2 1-29,2 3 1,1 0-6,-1 2 1,2 0 4,1 0 1,2 1-12,-1 1 1,1-1 0,1 1 0,1 1-481,0 1 1,1 0 491,4 1 0,1 0-6,1 2 0,2 0 67,4 0 1,1-1 21,1-2 1,-1 1-28,2-2 0,0-1 5,0-1 1,1 0 179,-1-1 0,1 1-158,0-1 1,-1 3-68,-3-8 1,0 4 0,-2-3 22,1 11 0,-1-1-45,-2-12 0,-1 2 1,-1-4-1,-1 2 0,-1-3 50,-1 0 1,-1 1-119,1-4 0,0 3 107,2 24 1,1 1-40,-2-22 0,1 1-772,3 20 1,1 0 771,-2-24 1,1-3 16,0 2 0,1 1 25,0-1 0,0 0 8,1-1 1,0-1-45,1 0 0,-1-1 45,2-1 0,0 0-57,-1-2 1,0 2 78,5 23 0,1 0-23,-6-22 1,1-2-57,3 19 1,0-4 84,3 22-23,2-6-33,-3-5 684,0-4-695,-1-5 16,-6-25 0,0 1-50,5 28 33,-5-30 1,0 0-23,7 20 0,0 0 33,6 4 1,0 3-23,3 8 68,-1 2 46,1 3-114,-12-30 1,1 0-35,10 28 23,-12-34 0,-1-2 0,8 16 0,0-4 34,2 6-68,4-1 90,1 7-56,-6-22 0,1 1-11,12 30 11,-14-30 0,-1-2 1691,5 15-1691,-6-1 0,-2-4-22,-3-2 67,1-4 582,-3-2-571,3-4-79,5 21 12,-2-18 22,3 17 1,-4-22-12,-3-1 163,2-2-174,-3-5 44,-2-2-66,-2-5 111,-3-3-111,1 9 10,-4-10 23,4 8 0,-2-13-22,1 5 67,1 1-57,1 3 80,2 6-80,8 24 1,-5-11 22,8 20-11,-6-21 0,0 0 0,3 0 0,0 2 23,1-3-12,12 21-45,-8-21 68,5 15-45,-9-24 11,-4-5 0,-2-3-11,-3-9 33,-4-4-33,-1-7 44,-1-5-10,-1-4-23,-1-4 0,-1-2-90,-1-1 90,1-5 11,-1-3-55,2-7 88,-2-3-88,1-2 111,1-3-146,0-3 147,2-4-124,-2-3 56,3-1 0,0 0-12,1 1 24,-1 1 10,0 3 12,-3 5-68,2 7-11,-3 7 45,0 6-67,0 2 45,1 2 22,2 12 22,1 10 112,0 18-122,-1 8 133,-2 5-111,-1 4 314,-6 25-225,-5-16-45,-6 15 1,-4-31 33,-4-8-68,0-10 80,-5-14-57,-5-8 0,-32-30-67,5-8 17,17 4 0,0-4-17,-24-24 0,1-1-348,9 2-179,4 1-402,8 1-7587,-3-29 8516,24 14 0,0 7 0,24 28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5.9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679 61 12255,'3'0'1882,"0"0"-963,-3 0-572,-69-27 348,29 20-488,-9-7 1,-2 2 117,-1 12-146,-7 10 112,2 9-157,-4 16 68,3 10 89,5 8-100,5 8 78,10 4-67,11 3-34,12 0-101,8-5 79,9-1-124,18-5 0,12-6-10,21-4-12,9-8-157,12-6-774,5-9-626,2-9-1592,-1-8-1411,-6-7 4560,-4-17 0,-33 11 0,-8-11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6.1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232 0 19011,'-26'60'239,"0"-1"0,1-2 1,0-3-61,-15 21-146,6-2-10,7-5-23,10-8 33,8-7-66,7-12-12,2-13-257,6-8-942,12-13-1927,13-3-2634,10-12 5805,4-14 0,-20 9 0,-5-7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26.2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364 18 11739,'0'-10'191,"0"2"-1,0 8 1054,0 0-818,0 120-281,0-70 1,0 4-574,-1 16 0,-1 9 0,0-1 568,-3 18 1,-1-2-33,1-24 0,0 1 0,-1 1-385,0 3 0,-1 0 0,1 2 347,-1 1 1,1 1 0,-1 2-503,1 2 1,0 2 0,0 0 610,-1 2 0,-1 0 1,1 0-109,-1 3 0,1 0 0,-1 0-23,0-1 1,0 1 0,0 0 107,-1-2 1,1 0 0,-1 0-150,2-3 1,-1 0 0,1-1 7,-1-3 0,1-1 0,-1 0-4,2-6 0,-1 0 0,1-1-345,-1-4 0,0-1 0,0-1 362,-2 27 0,0-3-45,-2-7 1,1-3 257,0-8 1,1-2-242,2-8 0,-1-3-286,1-8 1,1-2-1026,1 33-9,1-21 1320,8-32 0,-3-14 0,3-18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6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178 1 18474,'-1'69'1165,"-5"7"-930,-18 11-638,-2 4 403,0-2 0,5-6 172,3-9-172,7-13-74,4-14-465,4-17-973,0-15-2051,-2-10 3625,-6-15 0,4 7 1,-1-8-1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6.5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12725,'3'-9'1166,"0"3"-819,70 6-347,-36 1-90,59 7-1579,-54 5-1032,-3 5 2701,0-2 0,-17-7 0,-6-5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6.9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 18933,'-42'74'291,"4"-4"-224,16-13-22,2-1-23,6 18-33,7-20-302,3 13-180,9-26-214,4 0-121,4-6-450,0-4-570,-3-8 234,-4-5 90,-3-11-1333,-2-3 2857,-1-8 0,0 3 0,0-3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7.1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 17106,'57'-4'56,"-1"0"0,-1 4 0,-5 4-56,7 13-156,8 9-864,0 2-896,2 2-460,-3 1-1400,-5 1 3776,-6-1 0,-24-13 0,-8-5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7.5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368 127 12546,'3'0'2734,"0"0"-1501,-3 0-1032,-68-55-33,28 41-84,-7-15 0,-1 3-72,-1 26-12,7 12 0,6 6 0,12 12 33,10 5-22,9-1 68,12 3-68,10-1 67,31 6 34,-2-15-89,14-2 33,-19-20-45,-4-5 56,-1-12-67,-7-7-526,-4-16-673,-6-6-1267,-5-1-65,-3-2-1021,-4 4 3552,-2 3 0,-2 16 0,-2 8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7.8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66 13624,'69'-2'799,"-1"-1"0,-4 3 1,-15 10-239,-32 43-48,-8 3-166,-5-6 0,-4-5 131,-2-10-186,-6-9 142,-2-10-142,-5-7 240,3-7-196,4-2-145,2-4-124,5-10-56,-1-10 11,2-12 23,4-4-90,11-5 12,8 0-1,11 1-235,2 7-134,0 4-325,0 12-561,1 7-4392,21 9 1031,-11 9 4650,15 9 0,-36-5 0,-6 4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8.5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0 14014,'2'4'930,"-1"-2"1490,-1-2-2185,-9 75 136,-3-37-47,-9 59-21,1-62-146,3-7-45,5-10 44,6-8 68,4-5 102,2-4-125,0-1-111,0-5-34,0-10-78,6-11 22,9-9-34,11-3-22,12 5 56,2 7-34,0 10 57,-4 8-90,-8 6 100,-7 2-134,-9 9 146,-6 7-78,-4 12 66,-2 9-22,0 2-11,-4 2 12,-2-2-12,-2-4 22,2-5-11,3-5 34,3-7-56,6-3 22,7-6-22,13-4-12,10-2 23,9-3-67,4-4 45,-1-7 11,-3-3 22,-8-4 0,-9 1 0,-10 4-11,-9-1 11,-5 4-11,-4 1-67,0 3 56,-9 3-11,-6 1 22,-12 2-23,-10 16-22,11-1 45,-2 13-22,21-7 11,3-2 22,4 0-11,14-1 34,9 0-34,18-3 44,4-4 1,17-6 0,-22-9-34,4-12 12,-31-11-23,-6-16-45,-10-5-281,-10-3-390,-5-1-1571,-13-6 136,10 17-504,1-3-2488,14 22 5143,3 5 0,3 8 0,0 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8.8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238 0 18261,'-4'70'1647,"-11"4"-1278,-24 15-718,18-43 1,-1 1 448,1 3 1,2-1-95,1 1 0,2-1 37,-11 47-32,11-11-22,4-14 66,7-20-582,3-21-246,2-16-2813,0-20 3704,0-26 0,0 14 1,0-12-1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8.9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17756,'54'8'-286,"1"0"1,32 6-4186,-66-6 4471,-1-1 0,-10-3 0,2-2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9.0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15504,'8'3'-2133,"-1"0"1,-7-3-1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27.1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0 118 7264,'76'-5'78,"1"1"0,-1-1 1,0 1-1,3-1 1,0 0-1,1 1 1,2 0 198,4-1 0,1 0 1,1 1-1,0 0-1334,3-1 0,0 0 1,2 1-1,-1-1 1253,4 1 0,-1 0 0,2 0 0,0 0-247,2 0 0,0 0 0,1 1 0,1 0 80,-20 1 0,0 0 0,1 0 1,-1 0-1,1 1-146,0 0 0,0 0 0,0 0 1,-1 0-1,1 1 117,18-1 0,0 1 0,0 0 0,-1-1 16,-3 1 1,0 0 0,-1 0 0,-1 0-281,-3 1 1,-1 0 0,-1-1 0,-1 1 268,-4 0 1,-1-1 0,-1 0-1,-1 1 204,18 0 0,-1 0 1,-3 0-110,-9 0 1,-2-1 0,-4 0 214,-10 0 0,-2 0 0,-3 0-254,14 1 1,-5 1 55,-13 1 1,-4 1 129,31 11 1430,-17 7-1654,-12 6 21,-5 3 2481,-5 4-2423,0 1 1795,-4 0-1684,-1-3 1438,5 2-1584,-21-13 212,0-1-9,-20-14 21,-5 1-78,-2-1 45,-1 9-236,0-4 34,0 5 22,0-5-89,0-2 34,0 0-23,0-5 0,0 1 11,0-3 56,0-2 471,0 1-459,0-1-169,0 1 68,0 3-1,0 6 1,-1 7 22,-1 13 0,-2 18-23,-4 27 12,4-23 0,-1 5-431,-2 15 1,-1 4 435,2 16 1,0 6-424,0-25 1,1 3-1,0 2 414,0 7 0,1 1 1,0 2-785,-1 4 0,0 2 1,-1 0 798,0 2 0,-1 2 0,-1-2 0,0-3 0,-1 0 0,-1-2-363,-1-3 1,-1 0 0,-1-3 354,1-7 1,-1-1 0,0 1-163,-4 15 0,-1 2 1,2-6-190,-1 10 0,1-4-52,3-20 0,0 1 0,1-6-838,2-6 0,-2-6-539,-2-6 1,-3-3 1963,-29 28 1,18-36-1,-1-19 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06.9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166 93 11952,'3'0'2981,"0"0"-1749,-3 0-1142,1-4-79,-10 3 213,-5-3-134,-9 4 67,-6 11-56,5 4-68,-1 12-10,5 2 44,3 1-67,10 1 22,3 1 101,6 1-89,16 1 302,12-2-202,20 0-22,9-8-11,3-6 0,-2-9 124,-6-5-169,-10-9 56,-12-15-79,-13-13-66,-10-21-360,-9-5-469,-17-7-4651,-30-16 5513,1 23 0,1 10 0,25 31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09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 16176,'-27'0'572,"21"0"-415,40 4-157,23 1 67,18 5-22,13-1-45,11 0 0,-47-5 0,-1 0-6,1-2 1,0 0-18,43 3-414,-12-4 168,-15 2-280,-18-2-123,-16 0-1,-13-1-278,-11 0-316,-6 0 1,-2 0-45,-14 0 336,-7 0 504,-15 0 135,-4 0 112,2 0 180,-1 0 44,5 0 22,-14 0-22,15 0 22,-6 0 169,17 0 10,6 0 102,4 0 829,3 0-416,2 0-132,1 0-103,-1 0-178,2 0 44,-1 0-33,-1 0 123,1 0-101,-4 0 101,2 1-123,0 1 56,3 0 245,2-1 585,1-1-988,-4 0 147,3 0 1513,-3 0-1872,2 0 11,1 0-22,-1 0-1,-1 0-111,3 0 56,-3 3 67,2 8 90,-3 10 156,0 17-44,1 12 89,-3 10-224,1 12 112,-1 2-179,0 6 67,-1-5-55,-1-6 21,-2-8-33,1-14 23,0-10-79,3-13 44,3-9-268,1-9-627,2-3-1121,0-3-2869,6-8 4897,4-10 0,-2 6 0,1-4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09.6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96 11997,'13'9'2062,"-2"-3"-1290,-11-6-379,0 0-370,36-26-46,-16 19 46,29-20 21,-23 38-21,-3 6 358,2 14-34,-5 5 68,-2 0-79,-6-1-135,-6-2 35,-3-7-136,-3-4 236,0-7 102,0-4 122,-2-7-246,-1-1 66,-1-3-21,-4 0-168,5-8-68,-1-7-67,4-13-112,0-8 112,5-5-123,8 0-157,8-1 0,8 7-359,2 3-336,3 7-224,2 8-728,3 9-146,4 5 415,2 8 201,3 10-515,-1 8 975,1 8 941,-6 0 0,-17-14 0,-8-4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0.8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163 148 7414,'9'1'6947,"-3"1"-6229,-6-2-192,15-34-224,-11 14-78,10-26-89,-16 25-90,-15 5-79,1 8 0,-15 2 12,8 10 44,-2 9-78,1 6 45,-4 22 11,9-15-11,1 7-23,13-21 68,3-5-34,2-4 67,0-1-56,5-2 1,6 0-12,9-4-236,3-4 102,2-2-135,-4 0-56,0 4 57,-6 3 245,-1 1-55,-2 2 78,-2 6 0,1 5 0,1 6 0,-4 4 11,0-2-45,-3-1 79,-2-4-67,0-4 55,-3-3 23,3-5 23,-3 0 234,4-2-178,2 0-102,3-9-66,7-5 33,0-10 0,4 0-258,-2 1 157,-2 4-179,-2 5 100,-2 5-111,1 5 269,-2 9 11,2 9-1,-4 10 24,-1 5 111,-4 0 101,-1 5-213,-1-14 45,-1 3-22,0-16 10,3-2 69,0-4-57,7-1 101,5 0-123,4 0 66,7-7-100,-1-2 34,4-11-12,9-9-22,-10 4 0,5-5-22,-17 11 11,-4 2-45,-4 6-11,-4 0 22,-2 8-314,-3 0 157,0 3 236,-4 0-57,-1 0 46,-3 0-46,-1 0 34,4 0-11,0 0 0,3 0 2242,0 2-2242,1-2-11,1 2 22,-3-2-45,0 0-190,0 2-527,-2 0-706,1 2-828,-2-2-1883,-2 0 4168,-3-2 0,5 0 0,-1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1.6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21 13341,'0'-11'617,"0"1"-550,0 10 1054,0 0-505,-6 62 11,4-25-257,-7 48-11,5-43-225,-1-6 56,-1-7-33,3-7-45,-1-8 45,2-5 1,0-5 323,2-2 337,0-1-740,0-15-78,2-6 0,6-18-22,5 0 11,9-1-12,5 4-10,4 5-23,5 8-56,-1 5 89,-1 8-55,-4 5 78,-4 3-45,-5 7 45,-3 11-22,-4 10 44,-4 11-56,-4 3 90,-3 1-89,-2-3 89,-1-2-79,0-6 35,0-5-24,0-7 12,0 1-11,6-9-347,8 3-382,14-9-302,10-1-493,3-2-852,14-8 2208,-16-4 179,8-9 0,-15-5 0,1-3 269,0-2 247,1-1-79,-4 3-68,-5 3 12,-7 4-123,-6 8 56,-6 3-146,-3 6 78,-3 2-246,0 1 79,-4 0-147,-7 0 113,-7 4-90,-5 6 12,0 9-1,5 5-11,6 3 45,6 2 79,3-1 470,3 4-112,8 1 11,1 0-56,6 2-224,-4-5 135,-4 0-56,-4 2-135,-1-10-56,-6-2 100,-9-13-156,-8-5-156,-8-1-2310,-6-6-593,17-6-1781,-1-9 4840,20-7 0,0 12 0,0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1.8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15605,'35'58'616,"-7"-7"-538,-28-26-10,0-4-68,0-7-258,-1-4-1221,-5-5-1703,-2-2 3182,-4-10 0,6 5 0,0-5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2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84 12412,'18'-30'1938,"-1"6"-1815,-3 6-123,-4 10-1681,-1 4 471,1 11-986,2 12 370,6 11 1826,2 10 0,-8-16 0,-1-6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2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0 855 10630,'53'14'1008,"-1"0"1,35 9-494,-65-23 102,-7-1 43,-5-2-458,-5-3 22,-2-1-10,-3 1-214,0 2-90,-6 2 90,-7 1-45,-11 5 34,-6 8 0,-3 6-46,9 8 57,4 3-112,11-2 112,5 0 90,18 3-90,2-11 101,14-1-67,0-13 11,2-3 33,-2-4-67,2-10 23,-2-6 11,-3-13-79,0-1 101,-6 0-134,0 5 67,-6 8-67,0 9-34,-3 6 45,2 12 34,-2 9 44,0 11 437,-6 6 146,-2 13-426,-4-15 45,0 4-100,0-22 66,0-7 68,0-4 380,0-3-604,2-6-12,7-10-22,7-13-224,12-13-257,5-11-91,4-7 247,2-8 45,0-6 67,2 0 124,-3 2 33,-4 9 67,7-13 34,-15 26-45,2-9 11,-17 25 11,-5 1-22,-4-2 0,-2-2 12,0-3 32,0-2 24,0 1 21,0 2 225,0 7 235,0 3-347,0 14-90,0 4-168,0 10 56,0 29 134,-1 12 68,-6 41-90,-1 13-339,1-40 1,0 2 254,2 2 0,1 0 11,0 0 0,1 0-17,1-2 1,1 0-98,0-5 1,0-2 74,1 43 11,0-15-11,0-11 56,0-16-112,0-13-997,0-10-471,0-14-847,0-5 2371,-6-18 0,4 8 0,-5-7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3.0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12860,'62'-4'37,"0"0"0,-4 0 1,-7 1-856,-4 3-919,-8 0-1613,-5 0 3350,-8 0 0,-12 0 0,-4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3.7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 0 12669,'-10'0'3003,"2"0"-2173,8 0-450,0 0-268,-19 0-56,19 0-56,2 0-33,33 0-236,17 0-79,4 3 147,-3 6-23,-12 1-34,-12 5-22,-16-1 246,-8 0 23,-11 5 22,-12 0 23,-13 0 0,-13-1-1,-3-1 1,2-5-57,8-1 23,12-5 0,13-2-11,6-1 11,13 0-22,16 3 11,16 0-426,17 4-1256,6 1-659,0 0 2352,-2-2 0,-27-5 0,-8-1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27.7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328 454 8445,'-6'0'1501,"0"0"-738,6 0-439,0 0-279,-59-58-45,35 38 0,-46-45-67,49 55-235,0 2 10,0 1 270,1 1 22,0 0 0,4-3 157,1 3 44,3-3 180,3 4-269,4 2 45,2 2-45,6 0 11,22 0 79,25 0-118,27 1 0,13 0-84,-7 0 0,6 0-753,-1-1 1,9 0 0,-1 0 763,-4 0 0,0-1 1,2 1-667,-13-1 1,1-1-1,2 1 1,2 0 659,9-1 1,3 1-1,1 0 1,2-1-2,-13 1 1,0 0-1,2 0 1,1 0-1,1 0-239,-11 0 0,0 0 0,0 1 0,3-1 1,2 0-1,5 0 236,0 0 0,6 0 1,3 0-1,3 0 1,0 0-1,-1 0 1,-3-1-1,-5 1-214,10 0 0,-5-1 0,-2 1 1,-1-1-1,3 1 0,3-1 210,-10 1 0,4-1 0,3 0 1,1 1-1,-2-1 0,-2 0 1,-4 0-1,-5 0-34,11 0 0,-6-1 1,-3 1-1,-3-1 1,0 0-4,15 0 1,-2-1 0,-2 0 0,-3 0-118,-11 0 0,-1 0 0,-2 0 0,-3 0 110,8-1 1,-2-1 0,-6 0-884,15-1 0,-10-2 1158,-28 0 0,-7 0 0,2-1 1,-34 0-1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4.5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323 63 14686,'-82'-38'605,"9"14"-257,28 39-192,5 11-10,6 9-135,9 2 79,10 3-68,8-3 157,6 1 102,13-4 212,10 0-269,16-4-56,6-6 112,1-7-67,-4-8 191,-5-7-225,-3-6-22,-5-13-146,-3-12-11,-6-17-392,-8-7-113,-5 2-503,-5 3-684,-6 10-381,-9 9 90,-9 13-1255,-7 7 3238,-3 6 0,14 3 0,5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7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472 231 10047,'9'3'4471,"-3"0"-2947,-6-3 1020,0 0-2007,4-31-111,-3 22-123,3-22-270,-4 29-33,0 2 0,0 17 12,-6 9 77,-7 27 1,-8 13-45,-5 16-668,-1 8 623,3 7 0,1-3-76,7-11 76,2-16 33,5-20 23,3-17-44,3-15 268,2-10 100,1-3 661,0-2-996,0-18-23,13-53 23,0-11-313,-1 17 0,1-1 290,-2 9 1,0 2-46,1-1 1,-1 0 16,0 4 1,1 2-16,9-39 10,-4 15 11,-5 18-45,-5 16 90,-4 14-113,-2 12 12,-1 6 563,-9 5-507,-13 7 23,-18 11-23,-19 9-11,-6 7-1,17-8 1,0-1 56,-17 9-101,-9 5 101,45-22-90,13-6 90,7-5-45,8-1 11,-1-2-11,10 0-11,10-11-56,16-5 134,14-12-134,7 0 55,6 1 12,0 5-33,-4 6 10,-4 8 23,-10 4-79,1 19 124,-14 10-112,-3 22 134,-16 13-89,-6 8 22,-3 7-23,-2 1 1,0-2 22,0-6 11,-2-8-11,-1 0-437,0-23-111,0-5-483,2-25-437,-1-4-2723,-2-3 4191,-5-13 0,3 9 0,0-9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7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319 109 15941,'-86'-42'179,"8"16"-156,34 42-1,4 11 12,9 7-57,8 3 79,12 2-56,5 2 23,19 1 66,11-1-33,17-5 90,11-4 347,-1-12-78,-4-9 201,-8-7-313,-7-14-169,-10-14-100,-7-19-34,-7-13-303,-6-5-134,-4 4-482,-10 7-918,-5 10-460,-14 9-34,-6 9-526,-5 8 2857,-3 6 0,20 5 0,5 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8.0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344 10 16288,'-53'-2'291,"0"-1"1,-41 9-101,53 17-35,3 8-144,8 4 88,10 0-88,10-1 55,6 1-56,5-2 146,17 3-90,10-3 23,18-4-34,2-6 56,-1-11 381,-9-6-314,-5-6-55,-8-15-102,-7-10-44,-3-15-113,-9-5-324,-2 1-270,-4 3-369,-8 2-572,-6 5-402,-11 3-170,-6 4 2242,0 9 0,12 7 0,6 6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8.4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567 202 13476,'-61'-13'672,"1"1"0,2 0 1,4 4-203,-19 8-66,4 0-225,5 8-78,13 8 0,13 12 78,16 7-89,10 1 156,8 1-78,15 1 45,13 1-146,15-2-11,10-4 45,1-9 23,-6-9 122,-4-8-167,-7-5 100,-2-10-179,-6-10 0,-2-16-22,-9-13-314,-6-7-136,-5-5-32,-6 3-493,-9 1-269,-7 8-493,-10 5 425,-3 7-1803,3 9 3137,0 8 0,14 9 0,3 5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8.8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422 91 14126,'-57'-6'560,"1"0"0,2 0 1,6 3-248,-4 14-55,1 5-11,11 15-146,9 4 134,11 4-134,11-1 268,5-2-212,11 0 22,11-3-89,11 1 11,12-6-56,1-5 22,-1-9 124,-5-7-102,-6-6 102,-6-12-191,-5-13 0,-9-17-224,-4-15-315,-5-4-222,-5-1-461,-6 7-470,-7 7-11,-6 11 359,-1 10-1189,-1 9 2533,2 6 0,8 7 0,6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9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539 40 14619,'-67'-6'429,"1"0"1,3 0-1,5 3 19,-5 9-133,2 8-192,8 9-11,10 6-112,11 2 112,12 4-90,10 1 113,8 6-79,11 0 112,12 2-45,16-4 0,13-6-45,3-11-55,0-8 134,-5-9-113,-6-5 69,-7-17-79,-10-10-68,-7-20-493,-10-9-582,-4-2-1099,-8 0-783,-9 4-2499,-9 5 5490,-10 5 0,14 21 0,1 6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0.8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51 9756,'0'4'112,"0"-2"-1087,0-2 605,0 11 370,0-8 23,0 7 66,0-10 1222,0 0-806,2 0-225,0 0-11,3 0-157,-4 0-45,2 0-67,-3 0 246,3 0 23,-3-2 303,2-3 122,-2-3-110,0-2-114,0-1 11,0-1-201,-3 0-21,-4 3-91,-4 1-157,-7 5-11,-3 2 34,-5 5 10,-3 9 1,1 8-11,-1 7-12,5 4 34,3-3-56,6 0 0,6-3 45,4 0-34,5-2 247,17 1-1,11 1 57,16 0-33,7-5 223,-5-6 0,-5-8 157,-2-8-594,-17-15-67,-1-11-112,-17-17-437,-2-5-235,-12-2-494,-1 7-839,-8 6-3531,2 3 5648,8 15 0,3 3 0,6 13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1.0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14439,'40'90'101,"-5"-15"-112,-23-50-202,0-6-739,0-3-448,0-7-1391,0-4 2791,0-4 0,-5-1 0,-2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1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181 1 16131,'-54'55'-56,"3"-4"-2408,30-19-2814,-2-2 5278,7-8 0,6-10 0,5-7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28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470 55 12972,'-54'-15'272,"0"0"1,3 1 0,4 4-71,-3 10-79,-1 6-56,4 9-45,5 14 45,7 11-55,12 8 66,12 3-44,7 2-1,4-2-33,13-4 0,10-4 90,21-6-79,15-4 79,10-9-79,11-7 123,4-9 1,0-5 89,-6-12-168,-10-11 45,-12-16-90,-14-10 12,-14-7-23,-14 2-258,-12-18-146,-19 21-660,-9-7-1233,-18 27-1771,-4 7 4068,-4 3 0,23 9 0,6 3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3.7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6899,'7'0'672,"-2"0"-425,-5 0-79,0 0-79,7 0 23,-6 0-45,6 0-55,-7 0-457,0 0 1,0 0-1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5.2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524 106 10776,'4'-5'3115,"-2"1"-247,-2 4-2353,4-16-268,-3 8-23,3-13-90,-8 12-67,-2 0 1,-7-2-34,-6 2-12,-5 1 12,-4 4-68,-7 2 57,-2 2-68,-6 6 34,0 10-23,-3 12 23,1 14 11,3 5-22,0 7 55,7 0-78,4 2 90,8-2-90,8-3 79,8-4-68,7 11 34,12-18 12,9 9 10,10-23 12,5-2-12,2-7 23,0-5-23,-2-5 1,13-4 10,-12-2-33,12-1-56,-15 0-258,0 0-201,-1-2-393,-1-4-470,1-4-1984,14-7 1883,-10 5-258,13-3 1155,-19 8 526,-1 1 56,-4-1 459,-5-1 1054,-6-1-269,-6 1-135,-4 2 785,-4 1-1413,-1 3-234,0-1-124,-3 3 158,-5 0-13,-5 5 124,-7 6 34,2 6-22,-7 13-337,11-6 0,0 5 0,12-10 34,2-3-22,0-3 189,6-3-77,7-2 55,9-3-134,6-3 303,11-4-247,-14-11-100,4-6-46,-21-11 0,-2-4 23,-5-2-90,-1-2-425,-4 3-1234,-10-11 23,0 19-604,-4-3-696,11 21 2981,4 5 0,3 3 0,0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5.8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14003,'16'91'2016,"-2"-15"-1489,-16-57-291,-1-3 200,0-8-234,0-1 112,2-6 773,1 1-1020,0-8-56,0-7-11,5-10-269,6-9-257,7 0 290,5 2-122,1 7 167,-3 7 57,0 8 89,-4 4-11,-4 4 56,0 11-34,-2 3 79,-1 14-45,-2-1 23,-4 0 77,-2-6 46,-2-4 44,0-7-10,2-5-35,-2-2 170,1-3-125,1 0 101,2 0-280,5-3-22,6-8 0,6-7-403,18-17 335,-9 11 23,7-2-33,-19 19 77,-5 4-44,-4 3 11,-1 6 90,-5 7-68,0 18 23,-3-4 0,0 7-33,0-15-953,0-4-907,0-3-438,0-5-594,8-2 2925,5-2 0,-3-3 0,1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6.2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54 129 11033,'12'-3'2690,"-3"0"-1559,-9 3-257,0 0-123,12 71-79,-9-24-426,3 8 1,-2 2 123,-13 16 45,-2 2-236,-4 0 56,1-4-168,4-6 79,1-9-56,0-12-1,4-13-10,-1-13 44,5-9 213,-1-7-313,0-3 10,0-17 1,-1-11-68,1-27 1,2-13-130,3 5 0,1-3 34,1 14 1,2 0-98,3-19 0,2 2 47,16-19 45,4 12-57,5 18 46,1 16-102,3 14 247,-6 14-78,-5 8 44,-5 6 12,-8 14 22,-2 7 339,-9 13-305,-2 3-34,-7-1 34,-12-3-68,-10-2-67,-13-9-538,-3-2-1030,5-9-1200,6-5-1613,7-3 4482,12-5 0,4 2 0,7-1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7.5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27 11302,'10'-3'1983,"-2"0"-1657,-8 3-158,0 0 235,31 7 246,-19 8-65,22 10-136,-26 7-135,-4-2 102,-1 0-101,-1-6-79,-2-4-112,0-6 224,0-6-78,0-4 180,0-2 10,0-2-448,0-10-11,0-5-100,4-14-539,3-3 269,8-1-45,5 4-111,3 9-203,2 8 304,1 8 178,2 4 147,1 8 32,0 8 68,-1 9-22,-2 5 56,-2-2-79,-3-2 101,-3-4 11,4-5 146,-6-7 44,5-5-21,-6-5 66,0-7-168,0-7 1,-1-10-135,-2-8 112,-1-17-123,-5 14 11,-1-5-236,-5 24-77,0 6-113,-7 5 247,-6 2 56,-12 3 100,-3 14 23,-3 5-56,1 36 56,11-12 0,3 13 0,13-22-11,3-5 22,4-6 460,7-7-124,7-5 1,19-5-169,-9-3-101,10-2 46,-15-2-57,-1-8-45,-2-6 68,0-8-79,-3-5 0,2-1 12,-4-1-46,3-6 23,-7 12-179,0-1-67,-8 13 21,-2 6-44,-1 0-33,0 5-68,0-1 34,-4 2 303,2 0-46,-4 0 79,5 10-22,-1 3 44,2 12 113,0 4 223,3 4-100,-1 2-57,4-1 270,-4 6-224,0-12-113,-2-2 23,-2-15-34,-4-5-112,-6-3 12,-4-1 21,-2-2-44,-4 0-11,7 0-11,1 0 11,8-2-12,4-3-44,1-3 45,41-24 44,-14 12 0,37-19-22,-26 14 34,-1-2-34,-5 0 11,-5 0 23,-5 4-45,-5 4 55,-6 4-88,-3 4 77,-5 4-66,-1 4-920,-1 1 931,3 13 44,3 3-22,4 11 11,3 3 45,-3 4 146,-2 4 190,-5 2-168,-2 1 12,-1-4 88,-9-2-144,-6-7 22,-7-8-191,-4-5 45,6-7-56,-1-3-169,6-2-581,6-1-785,3 0-1042,5-6-1861,1-7 4438,9-8 0,-7 7 0,8 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7.7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16232,'31'79'1502,"-7"-8"-1413,-27-36 12,0-2-79,-2-10-33,2-5 11,2-9-493,1-5-4672,0-3 5165,0-21 0,0 15 0,0-15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7.9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0 335 12658,'11'-69'926,"0"1"0,-1 5 1,-2 16-367,-6 33-526,2 5-34,2 2-650,0 4-3205,9-7-201,1 2 4056,11-10 0,-13 9 0,-2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8.3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1 11784,'4'0'1849,"-2"0"-751,-2 0-302,0 107-180,-10-37-896,4 11 1,-2 3 430,-2-32 1,-1-3-74,2 3 0,1-1 23,-2 47-22,4-9 158,5-10-91,-1-18 0,2-15 134,0-19 415,0-13-281,0-14-403,2-18 714,6-8-725,5-12-23,9 4 12,2 6 11,3 8-45,-2 11 45,-1 4-22,3 38 11,-11-3 22,1 29 11,-14-16 23,-15 5-45,-6-19 0,-16-4-470,-6-19-864,-2-6-1232,1-8-526,9-7 3092,9-15 0,13 12 0,6-1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8.8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0 13868,'8'62'519,"-1"0"0,-2-1 1,-3-3-50,-11 33-324,-3 2 55,-1-1-133,7-3 21,1-6 1,4-11 11,1-10 22,10-15 23,5-12 22,17-11-146,7-8 90,7-9-100,2-4 10,0-6 56,-3-12-55,-4-13 44,-7-18-67,-7-9 0,-7-6 22,-8 1-44,-6 4-101,-5 10-12,-6 10-145,-8 12 157,-9 12-34,-7 5 101,-2 7 45,0 12 0,1 7-23,0 36 0,14-9 68,2 18 11,13-20 45,13-5 33,8-2-78,14-8-23,8-3-22,3-8-11,3-8-3698,31-4 258,-19-5 3451,18-9 0,-49 6 0,-7-6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9.2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55 11930,'-7'-13'818,"2"2"-538,5 11-90,0 0-190,43-15 45,-16 11-45,33-8 0,-30 22-11,-7 4 11,-7 8 0,-8-2 135,-4 5 100,-4-4 112,-15 2-33,-9-7-46,-17-3-111,-6-7-56,4-4 124,6-2-136,13 0 68,9 0-112,9 2 0,5 1-12,8 4-10,9 4-23,12 2-314,8 2-1131,1-1-595,0-2-1960,-4-2 4000,0-5 0,-15-1 0,-4-4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29.4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587 50 11033,'0'-12'1356,"0"3"-404,0 9-503,0 0-147,-97-18-55,40 14-85,-11-2 0,-2 5 164,-4 20 32,6 18-358,8 9 68,16 14-35,14 1-10,17 6 44,7-2-34,10-6 46,15-3-1,16-10 169,21-5-169,15-8-183,10-13 161,4-8 102,3-10-91,-6-16-22,-32-10 0,-5-7-1,14-28-66,-26 15 0,-8-2-68,-10-23-504,-8 3-807,-19 7-616,-11 7-1658,-18 9 3675,-11 10 0,22 14 0,5 7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0.0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163 9 17666,'2'-9'606,"-7"14"-360,-21 42 23,-2 9-34,-1 10 12,5 6-180,3 4 0,9-1 12,2-4-91,5-8 24,2-10-1,1-11-11,2-10-224,0-13-403,0-7-606,0-8-1636,2-2-2969,13-5 5838,7-14 0,-3 11 0,-1-10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0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251 97 15303,'-48'25'274,"0"0"0,-34 25-184,50-7 67,9-1-101,11-2 123,7-2 102,6-2 88,14-4-212,9-4 22,15-5-56,4-6 101,-2-8 56,-7-5-156,-4-16-45,-7-11-23,-8-21-112,-6-11-123,-6-10-371,-15-2-559,-9 1-1289,-15 5-526,-9 12 2924,-2 12 0,18 18 0,8 8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1.0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202 54 11157,'10'0'2846,"-2"0"-1714,-8 0-427,0 0-514,-17-22-91,2 15-32,-17-16 66,3 21-100,2 2-1,-3 3-33,6 8 0,3 7-11,7 9 22,6 4 68,6 2 11,2 2 89,4 0-56,10-5 124,11-1-169,10-5 56,5-6-22,-1-6 12,-2-6 144,-7-5-65,-3-5-46,-3-26-202,-9-1-527,-4-21-436,-8 11-763,-10 3-750,-9 4-594,-14 5 3115,-10 4 0,16 12 0,2 3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1.5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91 75 12557,'-7'0'807,"2"0"-168,5 0-169,0 0-425,-35 30 156,26-13-55,-25 24-22,34-20 122,13 1 12,12 1 67,20 1-280,13-3 100,4-1-10,-3-8 156,-8-4 247,-13-6-79,-13-2-380,-11-12-68,-9-6 0,-3-15-11,-2-3-134,-10-2-505,-5 1-123,-14 3-504,-6 4-359,-4 6-201,-4 5-1558,-3 4 3384,-1 4 0,21 5 0,6 3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1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190 151 14663,'-7'69'1737,"10"-10"-1378,13-39-56,10-4 21,-2-5 1,-1-5 68,-4-3-147,-5-3 1,-3-6-225,-4-9 12,-3-9-34,-3-12-258,-1-5-213,-10-2-134,-8 3-325,-12 2-44,-7 6-158,-6 7-415,-1 7-111,-1 7-1636,4 7 3294,8 3 0,14 1 0,9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2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91 48 10339,'-12'0'2207,"3"0"-1636,9 0 315,0 0-550,-31 62 179,23-35-89,-23 48 11,41-51-79,4-3-100,12-3 11,1-5-78,-1-6 167,-4-4-190,-3-3 45,-4-11-213,-5-5 0,-2-15-784,-5-4-953,-2-6-504,-5-1-1860,-10 1 4101,-7-1 0,4 20 0,4 5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2.6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154 1 12311,'-4'0'1221,"2"0"258,2 0-1311,-58 63 146,38-34-112,-41 49-12,55-50 79,3 2 213,18 0 33,11 3-369,22 1-45,8-5-45,-1-7 134,-7-8-78,-12-9 135,-11-3-213,-8-12-34,-10-12-337,-3-16-1097,-4-14-1872,-9-2 3306,-8 0 0,4 24 0,-2 7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6.5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67 14529,'0'-35'1546,"0"7"-1075,0 26 392,0 1-863,0 5 22,0 5-11,0 6 34,0 8-11,0 5-23,-5 8 179,-2 12-66,-6 11 33,-1 12-56,0 6-67,1 4 22,2-1-34,2-3 56,3-7-78,2-5 135,2-8-113,1-8 101,1-8-55,0-9-12,-1-8-34,0-6-22,0-9 67,1-2 34,0-5 246,0-1-347,5-1 0,10 0 0,10 0 11,14 0-22,5 3-325,9 0-269,6 3-415,6 0-929,2 0-1200,0-1-1669,-6-2 4818,-3-2 0,-28-1 0,-7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7.3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338 106 11773,'6'0'2846,"0"0"-2095,-6 0-404,0 0-302,-11-35-12,-1 21-10,-13-27-23,-2 33 0,-4 2 0,-4 5 11,-2 1-45,0 5 68,0 7-68,6 11 68,5 5-79,7 3 45,7-4 0,6-1 0,3-7 0,3-2 79,4-5-23,6-2 123,9-3 67,21-3-88,-6-3 43,11-3-134,-14-7-11,-3-5 12,-4-3-57,-6 0 0,-6 5-11,-5 3 0,-4 5-11,-1 1-112,-2 3 111,0 4 12,0 6 0,0 7-11,4 3-437,7 8-1009,4-12-571,10 2-1065,-2-12 3093,4-3 0,-12-2 0,-3-1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8.0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14798,'51'36'362,"1"1"0,-1-5 1,-20-4-94,-42-13 34,4-6-23,2-5 0,2-3 605,3-1-852,0-6-66,0-8 33,3-8-101,6-6-101,6 0 1,6 4-1,3 5 56,-1 8 113,-2 5-23,-3 5 11,-1 5 56,-4 6-11,-1 7 0,-3 5 0,-1 0 0,-4-4 34,1-1-23,-2-5 11,0-4 34,0-3-44,0-3 144,1-1-156,2-1 34,4 0-34,4-5 11,4-4-11,2-7 11,9-7 1,-7 6-24,2 0-44,-10 11 34,-5 3-34,-2 3 34,-1 0 10,2 8 12,-1 3 0,2 9 23,0 0-23,-1-2 0,5 1-168,-3-7-325,8 0-359,-1-8-33,6-2 190,-2-2-45,10-4 740,-10-5 12,4-3 21,-12-3 136,-3 3 313,-4 3 55,-2 4-223,-2 2-157,-1 3 549,0 2-236,1 10 1,0 3 145,-1 20-504,-1-12-11,0 5-56,0-16-23,0-5-22,0-4-2453,0-1-3296,0-8 5749,0-11 0,0 7 0,0-6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30.1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442 12 14137,'-57'-5'86,"-1"1"0,2 2 0,5 8-19,-8 35 123,3 9-89,11 7 0,13 0-68,14 2 69,9-5 100,8-2-57,14-7 225,12-6-45,23-8-23,13-8-66,13-9-23,2-9-90,2-6-101,-4-18 57,-7-13-57,-9-19-44,-14-8 22,-16 0-45,-15 2-695,-7 7-481,-17 6-953,-13 7-2666,-19 2 4840,-13 2 0,22 15 0,6 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8.2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6081,'50'34'0,"-10"-7"0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9.2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10237,'48'69'848,"1"-1"0,-4-5 0,-14-9-7,-30-20 32,-1 2-289,0-3-13,0 0-112,0-4-33,0-6-135,0-7-145,0-7 134,0-5 11,0-2 158,0-2-382,10-7-67,1-5 0,12-10-45,0-3-45,2 0 45,-2 3-100,-1 5 122,-5 5-111,-1 6 78,-5 5 56,1 10 0,-4 7-11,-1 20 33,-4-5-67,3 5 90,-2-12-112,4-5-213,4-1-314,3-1-482,3-5 404,6 0 44,0-7 169,3-1 135,2-4 166,-2 0 158,2-9 0,-4-4 22,-2-12 12,-4-2 236,-4 0-69,-4-1 1,-4 3 33,-4 4 213,-1 5-403,-2 8-12,-7 2 1,-5 6-34,-8 4 0,-4 5 0,1 7-45,2 4 34,3 7 11,8-8 0,3 4 33,7-14-33,0-2 45,7-2-34,4-4 1,8 1 10,3-2 12,-1 0-34,8 0 12,-11 0-24,1 0 24,-10 0 77,-4 5-33,1 2 123,-3 7 1,0 2 324,3 7-370,-1-5 79,3 1-22,1-8 78,3-4-191,5-4 34,1 0-56,6-3-11,0 0-23,5-9 68,9-19-79,-10-4-22,4-13 11,-17 7-112,-5 5-168,-4-1 123,-3 9-112,-1 4-291,-10 5 224,-2 8 123,-8 1 45,2 5 78,1 2-11,6 0 67,3 0-11,3 2 34,3 2 11,2 1 11,19 5 23,-2-5-23,16 2 11,-11-2 69,-1-2-35,-4 3 89,-2-4 79,-3 2 34,-5 1-45,-5 3 145,-1 7 12,-3 3 101,0 8-214,-1 3 1,-4 5-157,-2 1-23,0-3-55,1-1 44,5 3-67,8-9-650,9 2-1557,14-12-1804,10-4 4011,15-5 0,-28-4 0,2-2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40.5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3 11493,'-7'0'1894,"2"0"-1771,5 0 90,0 0 235,-10 0 0,7 0 12,-7 0-24,9 0 506,1 0-920,10-1-11,9 0-22,16 0 22,5 1-11,3 0 0,-3 0 0,-4 0-33,-8 0-1,-4 1-34,-10 1 1,-5 4 67,-6 0 11,-3 3 34,-15 3-34,-9-3 23,-17 4 90,-7-2 145,-19 1-135,17-2 90,-7-2-101,29-2 12,8-1-23,10-1 56,4 1-157,5-2 34,1 1-45,0 1 100,6-1-66,11 4-45,10-2 44,11 1-66,2-1-146,0-1-303,-5-2-303,-1 0-671,-8-3-785,-1 1-1905,-5-1 4146,-1 0 0,-9 0 0,-1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42.6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154 76 10697,'3'0'1950,"0"0"-729,-3 0-1064,4-11-67,-6 9 89,-3-9-123,-10 11 22,-6 0-67,-3 0-11,0 11 90,1 3-79,3 12 0,5 3 23,6-2 44,5 1-66,2-2 246,4-2 179,10-1 22,7-5-112,13-3-55,1-6 234,3-5-66,-4-2-46,1-8-167,-6-8 100,-3-10-291,-8-10 23,-8-15-102,-5 10-111,-12-6-707,-7 15-806,-9 7-953,-2 4-795,6 7 3395,6 4 0,7 5 0,6 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46.5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17 16019,'-42'-8'359,"16"1"-168,50 7-191,18 0 123,25 0-101,9 3-10,7 1 32,-3 5-21,-7-1-23,-11 1 33,-13-4-33,-14-1 45,-11-2-90,-12 1 1,-7-3-225,-3 1-45,-2-1 34,-14 0 67,-6 0-146,-18 0 292,-5 0 56,0 0 11,-10 0 235,19 0 336,-1 0 12,21 0 22,6 0-90,3 0 57,3 0-269,1 2 134,-3 13-57,1 3-267,-5 19 77,3 1-10,-4 8-24,2 4-10,-4 3-101,1 0 11,-2 0 0,0-2-11,0 17-45,4-21 11,2 8-11,4-28 0,2-8 11,0-7-22,6-4 44,5-5 12,23-2-78,-3-2-12,13-12 45,-14-2 0,-1-12 11,-5 2-11,-1 0 11,-8 2-33,-3 6 44,-3 4-44,-5 8-34,-2 3-11,-2 2 67,0 7 0,0 8 0,0 10-23,0 7 57,0-1-23,4 9-56,0-16 90,5 3-67,0-18 55,3-5-22,5-1 12,5-3-12,5-3-11,0-7 0,0-8-134,1-19 89,-8 10-67,-4-3 56,-9 19-79,-5 7-77,0 3 122,0 1 90,1 6 22,0 19-111,-1-2 122,-1 12-44,0-16 11,4-2 0,4-5 0,6-3 11,7-3-11,5-3 34,6-2-23,17-4-67,-12-8 45,9-8-11,-21-7-69,-7-2-54,-7 2 10,-6 3-257,-3 3-661,-9-8 739,-6 8 124,-5-5 111,-5 14-21,3 6 88,4 3 1,5 2-67,4 0 33,3 0 0,1 0 45,8 5-11,6-2 33,9 3-33,5-1 11,1-2 0,-3-2-33,-5 2 89,-3 0-56,-4 11 246,-4 2-22,-2 12 56,-5 1-34,-1 3-32,0 1-91,0-3-78,0 0 11,1-6-22,5 0 78,21-1-79,0-10-33,20-2-45,-5-10-268,3-7 234,3-12-33,-2-13 33,-1-17 40,-17 3 0,-2-5 28,12-35-721,-15 25 0,-4-2 732,0-36 0,-5 1-106,-6 7 106,-4 17 11,-1 20 112,-3 21-123,1 18 68,-2 35 201,-10 19-236,-5 33 191,-13 10 1030,-2 5-1186,-3-1-35,4-4 1,7-5-12,11 18 23,16-30-34,13 7 34,10-39 99,8-10-99,0-10-45,3-7 11,1-6 0,-4-6 34,-1-12 306,-1-33-396,-13 1 12,-5-15 22,-12 18-90,-6 9-78,-11 4-45,-8 8 44,-14 6-246,-24 5 146,14 7-549,-11 3-739,25 4-875,9 4 68,8 1-842,9 7 3217,4-1 0,2-3 0,0-3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48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1 533 11795,'8'0'2297,"-1"0"-1938,-7 0 817,0 0-884,-1 29-24,-2-9-21,-1 25-135,1-16 45,2 1-146,1-4 68,0-2-68,0-6 90,7-6-45,4-3 45,7-6-34,6-2-11,0-1-23,3-12-10,2-5 10,-3-15-21,-2 1-12,-5 3 33,-6 8-44,-3 7 11,-7 7-67,0 3-34,-3 3 90,0 4-34,0 10 90,0 7-34,0 22-45,2-12 68,3 7-34,7-19 0,4-5 0,8-5 0,5-5 45,6-3-34,20-11 11,-12-9 12,15-14-34,-21-12 11,-2-7-11,-5-9 0,-4-8-22,-5-9-85,-10 17 1,-2-2 95,2-30-6,-5 35 0,-2 3-39,-3-2 45,1 21 11,-2 18-112,0 11 34,-4 19 78,-7 15 0,-4 25 5,-2 1 1,1 5 27,-7 38-207,8-32 0,1 0 174,3 28 11,6-9 34,3-5-34,9-7 78,8-11 102,27 3 10,-2-26-178,15-5 44,-15-25-33,-1-5-12,0-18 416,-2-8-404,-4-21-34,-8-7 0,-7-1-168,-7-13 45,-7 24-112,-4-2 33,-10 29-44,-5 8 156,-10 4 45,0 6 0,1 12 34,0 29-12,12 1 1,1 18-1,11-21 46,11-3-12,5-10 0,14-5 0,3-10 1,2-7 22,1-4-34,12-22 11,-10-2 34,9-19-79,-20 4 57,-3 1-35,-6 9 12,-3 7-56,-5 11 45,3 8 90,-6 15 44,3 8 157,-5 9-79,-2 2 79,-2-2-145,-1-4-34,0-6-23,0-7-67,0-6 191,2-5-22,5-2-169,6-2-22,11-11 33,5-2-33,5-11 11,-3 1 0,-2 2-22,-2 3-34,-11 8 89,-4 3-100,-7 15 123,-1 9-67,-1 11 22,3 7-22,0-1 11,5-1 0,2-4 33,17 2-21,-6-14-1,11-2-11,-12-12 45,1-3-90,0-12-45,1-10-34,1-17 29,-8-6 0,-2-5 95,6-34-610,-9 20 1,-1-1 587,-5 13 0,-2 1 44,-1-3 0,-1 1-100,0 2 0,-1 1 89,0-41-11,-1 17 146,1 23 33,-2 18-44,0 23-90,0 29 1404,0 22-1091,0 32-268,-2 14-152,-3 11 95,2-47 1,-1 0-29,0-2 1,0 2 11,2 16 0,0 0-51,1 22 34,0-34 0,2-5-370,1-3-694,2-14-919,-1-18-1065,0-7 3048,-6-21 0,2 9 0,-1-9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48.2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43 11896,'12'-15'1232,"-3"3"-805,61 5-371,-34 6-56,57-6-707,-51 7-278,1 4-539,1 2-829,1 6 2353,-1 3 0,-19-6 0,-7-1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48.5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 81 13577,'-5'16'2050,"11"-4"-1960,14-12 100,14-2-89,7-5-11,-2-3-68,-1-5 34,-9-1-11,-7 1-23,-8 0 34,-8 1-67,-9 6 0,-16 3 0,-10 3 11,-17 2-11,-2 6-1,-15 22 24,22 0 10,0 20 203,31-10-35,6-1 180,8 1-158,13-5-88,9-3-68,14-4-45,2-7-11,-1-4-672,-4-6-1110,-1-4-1277,-5-4-2577,-3-1 5636,-5-1 0,-11 1 0,-3-2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49.3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1 17711,'-5'5'1188,"1"-1"-1121,11-2-11,17 0-11,20 5 0,23 0-34,14 2-11,10 0-1050,4 1 1061,3-1-45,-4 3-176,-11-2-462,-14 1-359,-20-1-683,-18 0-45,-18-2 784,-10 2 269,-24-1 1133,-15 3-450,-24 0 23,-15 1 326,-10 3 446,-8 0-291,44-7 1,-1 0 95,0 0 1,0-1 665,-45 7-492,16-3-348,22-3 259,24 4 122,32-3-538,31 5-112,28-2-100,24-1 0,6 0 48,2 0-306,-1-3-1014,-28-1 0,1 0-2292,30 0 3530,-31-3 0,-5-1 0,-13-2 0,-9-2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51.5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199 259 14003,'-46'-33'1669,"9"6"-963,31 24-179,4 0-34,-2-2-303,2 1 23,-1-2-90,0 0-77,0 1 43,2-1-78,-1 4 90,2-2-11,0 3 268,0-1-324,0-1 123,0 2-68,0-2-22,0 0 34,0-2-34,0 1 90,0-1-134,0 1 145,0 1-168,0 1 90,0 1 279,0-1-357,0 1 44,0-1-12,0-1 12,0 3-78,0-3 22,0 2 0,0-2 0,0 0 56,0 0-90,0-2 102,0 0-113,0-2 78,2 1-44,-1-4 22,1 2 1,-1-1-12,1 0 11,-1 3-56,2-2 90,0 4-79,-1-2 101,-1 3-134,-1-2 134,0 4-100,0-2 33,0 3-90,2-2 79,-2 6 22,1 11 23,-1 9 78,0 14-45,-5 7 123,-2 5-167,-6 3 22,-2 0-23,0-4-22,-2-2 0,5-6 0,0-7 0,5-5 34,2-9-90,2-8 112,3-5-135,0-6-2016,0 1-516,0-9-885,7-4-594,4-6 4090,10-2 0,-9 9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11.5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205 747 14215,'-8'-78'370,"-6"16"-370,-15 54-11,-6 4-12,3 2 23,1 6-67,6 9-112,7 8 56,9 7-34,5 3 135,4-5 22,1-3 56,8-6 145,4-5-145,8-6 303,1-3 22,5-9 11,0-11-112,4-14 34,-3-20-258,-1-15-23,-3-17-33,-5-13-256,-11 45 0,-1-1 256,-2 1 0,-1 2 0,2-37-11,-3 20-45,-2 23 22,-1 23-224,0 12 292,-4 48-23,-5 6 45,-4 43-56,-2-3 0,6 3-78,3-1-34,5-8-224,1-5 658,2-11-322,8-10 0,5-11 22,9-15 23,-1-10 67,3-8-56,0-7 23,0-1-46,-1-10 1,-2-9-1,-1-11-21,2-17-1,-8 15-11,1-1-67,-9 24 67,3 4-12,3 7-32,6 11 88,3 8 80,7 28 32,-9-12-44,3 12 23,-13-24 111,-2-5-21,-2-7 133,-2-6-11,-2-4 461,1-4-685,0-2-56,4-13-22,2-8-45,1-16 11,1-3-45,-1-2-66,0 5-125,-1 3-313,0 8-414,-2 9-673,-1 5-5479,5 8 7104,-2 2 0,-1 3 0,-4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2.9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407 464 14115,'50'-41'844,"0"0"0,-4 3 0,-9 0-788,-11-14 90,-9-3-90,-8 2-112,-7 4-101,-14 11-292,-11 8 1,-21 13-123,-14 8-124,-12 7 12,-8 11 77,-2 12 326,0 17 280,9 14-100,13 5 55,19 2 45,20-2 45,12-4 369,30-1 169,13-2 134,29 5-135,-10-14 1,3 1-381,-14-9 0,0 1-127,14 8 1,-3 0 215,9 13-45,-16-5-78,-21-3 0,-13-7 45,-22-3-34,-62-10 1,-1-12-347,12-9 1,-1-4 77,-29-7-304,9-6-425,15-6-123,13-5-1087,21 0-2672,21-4 4700,31 8 0,-8 3 0,13 10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51.9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48 17274,'-2'-27'482,"-9"14"-348,-26 29-66,-1 8-23,6 3 34,7 0-79,8 0 112,8-1-90,5-2 202,11 0-112,9-4 56,11-2-123,8-6 89,1-6-22,-3-3-78,0-3 11,-6-10-34,-3-4 22,-7-10 12,-8-5-90,-5 0-55,-4-1-304,-4 2-291,-8 1-380,-4 2-650,-5 6-427,7 4 1,6 7-1760,5 4 3911,8 4 0,-4 0 0,5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52.2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214 133 15448,'-51'-16'1345,"0"10"-1054,10 29-179,8 6-22,10 3-12,13 1 112,6-1 1,13-2 22,12 0-157,13-6 45,10-4-78,0-8 66,-3-6-10,-5-5-35,-7-16-44,-7-9-33,-10-18-314,-5-8-494,-5 0-1075,-14 1-740,-15 6-1501,-24 3 4157,-22 5 0,30 16 0,2 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52.8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139 60 14395,'-14'0'549,"-3"9"-179,-6 2-191,-1 10 45,3 4-179,1 1 123,9 4-79,4-1 23,6 0 34,5-1-45,11-2-56,12-2-34,8-3 90,4-7-45,-7-5 11,-3-7-22,-10-11-90,-7-12-459,-6-16-538,-5-11-112,-11-4-336,-8 1-146,-14 6-1177,-5 4 2813,-4 9 0,18 15 0,4 6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53.1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169 103 15963,'-46'47'306,"-1"0"1,4-5-1,13-3 86,27-11-179,7-1 45,14-3-101,10-1-67,15-5-23,2-3-56,0-7 90,-10-4-78,-7-7 66,-8-13-89,-11-11-11,-4-17-303,-5-6-202,-10 0-312,-8 1-629,-11 5-527,-5 3-133,-2 7-797,0 6 2914,3 6 0,16 12 0,5 4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53.5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238 142 13790,'-56'14'633,"0"0"0,-34 16-140,69 2-191,12 1 46,3-1 22,6-1 44,14-1-179,8-1-145,19-3 0,6-5-34,-1-8 134,-7-5-11,-11-5-56,-11-10-77,-7-12-46,-7-15-214,-2-16-480,-4-6-460,-8-1-740,-8 2-246,-11 7-482,-6 6-627,-5 6 3249,-1 7 0,17 14 0,6 5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53.9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395 55 11056,'0'-7'1613,"0"2"-1064,0 5-324,-90-7 268,42 6-186,-10-1 1,-1 4 388,12 10-159,10 9-290,10 6-23,10 5-22,8 1 111,7 2 35,12 0-80,13-2-178,17-3-12,13 0-44,0-9-23,2-3 146,-9-10-11,-4-4-22,-8-11-124,-5-29 0,-13-2-550,-5-27-469,-14 12-1077,-11 3-896,-8 4 2992,-11 5 0,13 20 0,4 5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58.5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457 449 15034,'6'-12'907,"1"-4"-705,7-1 168,2-5-180,7-4 23,1-1-135,3-5-22,-2-1 0,-6-4-33,-5-3-23,-8-2 45,-4 3-79,-6 4 34,-10 7 0,-11 8-347,-12 7 44,-8 7 68,-5 3 33,-4 4 112,-2 13 12,-1 7 33,1 13 56,0 3-44,6-1 66,2-3-66,12-4 10,7-5-66,13 5 89,10-8 101,23 8-68,17-6 90,26 4-67,10 3 236,8 6-101,-1 6 105,-27-9 1,-2 3-106,15 20-51,-27-18 0,-5 0 61,-13 14 69,-9 1-102,-19-5 112,-18-8-247,-20-8 79,-23-13-78,-8-9-314,24-9 0,-1-2-639,-19-9-762,-6-5-1266,55-6-2084,14-3 5031,14-3 0,0 12 0,3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58.7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 12098,'13'-2'2129,"-2"1"-1053,-11 1 246,0 0-852,17 30-22,-13-6-269,14 26-22,-18-19-146,0-2 23,0-6-34,0-5-34,0-8-682,0-4-1178,0-5-1961,0-1 3855,3-12 0,-3 9 0,3-9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59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0 436 12815,'32'40'-381,"0"0"0,19 32 381,-46-37 0,-2 2 56,2-2 258,-1-1 78,4 1 145,0-5-54,-1-4 121,-1-5-335,0-9-33,-1-2-124,-2-6 179,4-2 124,0-2-292,10 0-33,5-5-57,7-6-33,3-7 23,1-1-46,-3 3 12,-1 7-45,1 4 56,-9 5-11,1 11 33,-12 5 1,-2 10 10,-2 0-44,0-1 56,3-2 22,15-1-22,3-9-12,14-3 1,-3-9 11,0-1-34,-4-9 56,-5-7-56,-8-10-22,-9-2-22,-6-1-1121,-10 2 582,-8 9 326,-8 6 145,-6 9 90,0 8 22,3 13 146,4 10 403,5 17 1076,4 37-919,5-13-269,3 30-167,3-27-1737,3-7 1,0 0 1478,0 12 16,-5-13 0,-6-6 28,-16-23-67,-20-4-78,-6-24-213,-4-6-80,3-6 3551,4-6-3404,12-6 123,12-4-258,12-1 79,36-21-33,14 4 144,35-20 169,6 4-281,-36 25 0,0-1 292,2-4 1,0-2-7,2-3 1,0-3 10,-2-2 1,1-5-17,-5 0 0,3-6 0,-5 2 0,6-10 0,-4-2-496,-5 10 0,0-5 0,-6 4 473,-4-3 1,-6 1 11,-2 2 0,-3 1-80,3-41 68,-10 15 46,-7 20-23,-13 17 33,-7 14 375,-32 16-453,5 17 1493,-17 26-1448,17 27-22,1 24-120,22-33 0,2 3 153,1 0 0,2 0-11,0 0 0,3 3 45,3 13 0,3 1-45,-3 30 0,9-37 0,2-2 78,9 11-22,6-11 12,7-12 66,2-10-111,2-11 66,5-8-55,2-8 491,24-4-480,-11-10-45,13-10 0,-20-10 11,-6-9 23,-6-3-68,-7 8 68,-7 3-146,-7 7-90,-4 11 0,-9 2 157,-8 7 23,-12 7-1,-9 5 23,-5 11 0,5 6-33,7 4 21,11 0 12,14 15-11,20-14 22,16 6-11,13-17 0,5-7-627,-2-5-1614,-2-5-1658,-3-5 3899,-4-1 0,-18 0 0,-5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00.4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153 222 12568,'7'-2'2365,"-2"1"-1323,-5 1-560,7 70-34,-6-17-202,0 4 1,-1 4 44,-8 24 113,-1 5-608,4 1 339,3-4-57,1-7 213,-1-13-201,1-18 156,-3-16-146,3-16 147,-3-10 179,0-6-415,-5-14 23,-5-14 0,-3-21-68,3-20-224,5-12-150,5-17 189,6 45 1,3-2-96,1-4 1,3-1 161,2 1 1,3-2 67,9-17 0,4 3 84,-7 24 0,2 3-17,4-7 0,2 7 6,8 16-79,1 18 79,-19 22 11,-1 16-11,-21 17 11,-17 7 276,-13 0-758,-20-7-1030,-4-7-1133,-1-13-2106,6-10 4751,8-6 0,21-6 0,9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3.2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0 157 11347,'49'-17'1563,"0"0"0,30-11-1182,-69 22-324,-4 2 77,-6 2 101,0 1-134,-12 1-101,-6 0 0,-11 5-11,2 4-23,8 9 68,9 4 33,7 2 23,9 0-12,11-1 12,9-2-23,11-5 146,-1-5 55,-3-5 181,-7-5-270,-9-6-89,-8-10-90,-5-8-123,-4-9-718,-5-3-549,-10 2-749,-10 0-696,-10 3 2835,2 1 0,12 14 0,8 3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01.8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11919,'11'-10'784,"-1"2"213,-10 8-582,0 0-1,5 68 46,-4-17-197,2 4 0,0 3 6,-3 24-660,0 0 458,0 1-11,0-11 154,0-11-210,0-12 67,0-14-33,0-9 44,0-7-55,2-7 472,3-5-394,4-4-45,3-2-11,6-1-12,4 0-21,7-8 44,4-3-45,15-20-22,-11 10 11,5-7-23,-21 16 23,-6 3-33,-7 4 33,-3 4-157,-3 1 33,1 0 124,-2 4-22,5 21 22,-1-4 0,4 18 0,0-16 0,3-1 0,3-5 22,3-5 12,4-5-23,20-4 23,-5-3-12,13-12-44,-14-9 33,-3-12-11,-6-6 0,-3 1-11,-9 0-102,-4 0-99,-7 12-236,-2 3 100,-9 15 203,-7 6 100,-6 4 45,-8 11 0,2 7-34,-2 12 34,6 0-22,4 12-34,8-17 56,5 5 0,5-20 34,5-5-23,5-4 22,8-2-10,4-1-23,4-4 33,1-6-55,6-11 11,-12 5 0,2 1-23,-13 12 34,0 3-11,-1 0-23,0 7 57,0 5-23,2 15 0,-1-5 33,2 2-33,-1-12 11,4-3 68,8-3 44,6-3-67,5-2 78,4-1-78,0-5 23,10-23-34,-17-1-45,4-21-79,-24 9-190,-4 3 34,-5 3-12,-2 10-78,-2 7 79,-18 7 246,4 7-79,-17 3 68,13 11-22,3 6 33,7 14 112,6 5 78,2 4 202,6 2-111,8 0 570,11 14-504,-5-16-201,2 8-45,-15-21-34,-3-4-33,-2-5 67,-5-6-90,-11-6 56,-26-3-212,5-2-248,-9-4 259,26-1-102,10-6-133,6 2 246,8-3 67,14 3 33,12 0 46,20 0-12,39-5-11,-16-2 5,-23 5 1,0-2 28,18-14 78,-5-3-68,-3-7 124,-10-2-67,-9 0 56,-6-3-90,-20 14-67,-1 0-11,-14 18-23,-10 5 34,-9 3 0,-15 4 34,-8 15 112,-5 10-46,6 14 80,-3 24-12,23-17-145,2 12 33,22-25-45,11-4 22,9-5-66,14-5-494,2-7-3944,18-4 4471,-18-7 0,-3 0 0,-22-3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02.2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14271,'51'4'263,"-1"0"1,38 3-197,-55-2-67,-6 0 0,-10 5 22,-9 0 13,-5 4-2,-16 0-10,-8 3-23,-19-3 22,-5-2-22,-3-3 34,7-2-68,10-2 34,11-2 0,12-2-22,4 0 22,4 2 0,12 3-494,6 1-951,14 0-1065,1-1 2510,2-1 0,-17-2 0,-3-2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0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109 106 11056,'0'6'1658,"0"0"-784,0-6-235,-8 72-68,-1-26-196,2 7 1,-1 3 128,-4 7-224,0-1-145,3-6 33,-3-7-45,3-9-22,0-10 45,3-9-90,2-11 257,2-3 23,1-5 449,1-1-740,0-7-34,0-11 34,0-12-45,1-14 0,3-9-11,3-9-12,4-6-134,3-4-78,4-1 67,2 5 11,1 6 101,-1 14 33,-2 14-78,-5 15 1,0 11 55,-1 12 0,2 20 45,8 53 45,-8-5-51,-5-19 1,-1 0 5,-3 21-23,-3-7 12,-2-6 11,0-14 11,0-10 23,0-13-12,0-10 180,0-6 45,0-6 78,0-2-325,4-13 0,3-10 0,6-18 0,5-12-23,5-11-78,-2 15 1,1-2 10,12-27 90,-10 29 0,0 2-11,5-2-11,-5 14-13,-8 15-54,-7 11 44,0 15 45,-4 17 0,2 22 39,-4 4 0,-1 5-28,1 30 17,-2-27 0,-1-1-28,0 15-11,0-7 11,0-10 0,0-10 0,0-12 68,15-6-68,2-14 45,17-4-45,2-7 11,5-4 0,1-10 1,2-7-24,-5-12 46,8-18 0,-20 15-1,3-8 12,-23 23-67,-1 8 22,-4 5-90,-1 5 90,-1 1 0,0 8-45,0 5 56,-4 20 34,2-6-90,-4 8 57,4-17-12,1-2 0,1-6 0,1-3-12,9-4 57,6-2-11,10-1 22,10-10-34,-8 0-33,1-7 11,-15 6-11,-7 4-23,-2 4-33,-1 1 33,1 9 34,10 23 34,-5-2-68,8 17 46,-9-16-12,3-5 11,-1-6-11,1-6 33,4-6-10,4-3 22,8-3-34,29-22 34,-7-2-45,19-26 0,-17-4 22,0-12-22,1-11-250,-27 35 0,-1-2 238,0 0 1,-2-4-17,4-16 0,-2 0 62,7-26-46,-16 36 1,-3 5 45,-5 4-56,-6 15 22,-2 16-68,0 7 35,-1 13 22,-11 17-23,-7 19 95,-4 9 1,-2 5-51,-13 36 51,13-29 1,0 0-41,-4 22-11,5-4-11,10-9 0,7-6 34,6-9 33,12 1-67,1-21 56,13-3 432,0-23-409,7-6-68,2-4 0,4-8-22,1-6-34,0-16-33,2-9-135,13-41 45,-14 15 162,-15 16 1,-2 0-531,4-23 513,-5-6 23,0 0-93,-5 3 82,0 6 45,-2-6-12,-6 26 124,0-1-45,-5 28 486,-2 9-509,-1 6 20,-1 4-121,0 2 23,0 16 124,-4 12 290,-25 65-291,1-10-284,5-22 1,-1 0 238,6-13 1,1-1 22,-10 45-68,6-2-184,10-8 185,6-7 22,7 6-23,7-28-22,4 0 1,8-33-24,1-9-492,4-5-504,1-5-976,-5-5 2120,-6-28 1,-8 21 0,-6-20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0.4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13532,'58'-5'22,"0"0"1,-2 0 0,-5 2-528,6 6-638,5 2-1714,-2 4 2857,-1-1 0,-26-2 0,-9-4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0.6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1 12826,'0'8'3597,"0"-1"-2891,0-7-393,0 0-279,-8 74 22,3-46-67,-5 58 11,7-71-560,2-5-897,1-5 501,0-4 0,0-1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0.7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25 10092,'47'-14'0,"-10"4"0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1.1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31 104 14182,'7'68'784,"1"-1"1,-1-4-1,-2-4-201,-5 15-292,0 1-11,0 2-179,0-3 55,0-7-32,0-10 67,0-15 55,0-13 314,0-13-22,0-10-504,-2-37-45,-2-3 11,0-36-34,0-1-202,3-10-348,7-14 478,1 45 0,1 0-197,4-1 1,2 1 257,20-44 11,3 17-10,0 19 10,2 20 12,-4 19-12,-2 10 0,-8 11 23,-7 14 326,-9 11-337,-4 16 78,-16 2-90,-11 0 34,-13-7-381,-13-6-1087,-3-13-1557,-4-8-1457,2-7 4482,8-7 0,20 3 0,9-3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2.5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76 9 13308,'2'-5'1131,"-1"1"382,-1 4-975,1 99-235,-6-41-335,2 12 1,-2 2 188,-10 4-90,-2-4-44,2-4-12,5-11 104,3-9-104,5-11 45,2-13-23,0-10 57,0-8 0,4-3 283,6-4-373,9-13 34,9-5-34,1-13-124,4-1 80,-3 5-180,-4 4 145,-2 12-89,-6 5 79,-2 6 66,-3 3 1,0 12 11,-4 8 11,0 13-23,0 1 68,-1 1-67,2-7 66,2-3-44,2-8 0,5-5 79,1-6-46,5-6 68,20-10-67,-10-9 11,15-12-45,-18-8 0,-7-5 22,-4 2-56,-7 2-66,-5 10-24,-5 5-21,-2 11-550,-2 5 572,-6 5 100,-7 8 46,-8 8-68,-6 9 45,0 8-23,3-1 23,3-1-22,7-5 11,7-4 11,4-1 22,8-8 12,7-1-12,10-7-11,7-3 1,4 0-12,1-7 0,1-2-23,5-12 57,-14 9-68,-1-1 34,-15 12-56,-4 1 67,-3 9-11,1 7 23,-3 10-23,0 4 11,-1 0 123,3 3-89,0-10 258,7-3-68,2-13-55,10-4-102,8-2-22,10-1-22,8-9 22,25-23-56,-18-3 33,12-19 1,-32 11-68,-10 1-67,-11 6-78,-7 4-101,-6 10 11,-5 4-45,-8 8 124,-18 5 145,1 3 11,-8 15 1,18 4 33,7 16 0,6 5 22,5 3 236,14 2 470,16 16-638,-2-16 56,4 8-113,-23-24 68,-5-5-79,-3-5 57,-9-4-68,-7-6 0,-13-3-11,-4-4-459,-15-6 78,18-2 313,-4-4-144,26-1 111,4 3-22,14 0 89,12 2 34,18 1 0,46-9 0,-13 2 28,-24 2 0,0-1-6,18-14 79,-6-7-90,-9-2 34,-10-3 0,-10 3 33,-11-6-44,-10 19-68,-6-2 79,-10 18-90,-10 3 79,-11 3-68,-11 2 68,-5 11 0,1 7 56,3 14 22,11 22-90,12-11 157,14 14-179,21-21 101,12-3-78,16-5-46,3-7-750,-3-4-7675,16-10 8448,-20-2 0,-4-6 0,-26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2.8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0 11257,'-5'0'471,"1"0"-280,4 0-169,76 0-22,-43 0 11,55 3-22,-67 0 22,-10 6 1,-5 0 32,-6 3 35,-6 2-46,-10-3-33,-10 0 34,-12-2 0,0-1 167,3-2-156,9-2 101,10-2 44,9 1-11,4-2-67,8 5-67,10-1-45,8 4-302,9-1-774,0-2-2812,2 0 3888,-1-5 0,-13 1 0,-3-2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3.8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73 17241,'16'-36'908,"-4"4"-651,-10 30-55,-2 0-157,0 19 100,0 9-33,0 21 0,-3 6-33,-3 4-68,-2 2 23,-4-1-46,3-2 35,1-7 10,1-8 23,3-10-112,0-9 45,2-7-123,2-9-292,0-2-2062,0-4-1254,0-9-1210,0-7 4952,2-11 0,-1 10 0,2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4.6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33 812 12444,'40'-72'422,"-1"0"0,-2 3 0,-7 3-422,-9-16 0,-3-8 0,-3 0 0,-5 7 34,-5 12-101,-3 18 310,-2 17-422,0 17 172,0 10-4,-12 10 58,-7 24-92,-16 19 34,-5 28 11,0 16-34,20-41 1,2 0-239,2 1 0,2 0 261,-8 45 22,12-4-160,6-4 205,9-9 123,10-6 101,9-13 427,19 2-416,-8-27 11,9-4-134,-13-23 867,-1-5-979,0-13 227,-3-7-261,-2-13-11,-6-3-11,-4 2 0,-2-1 0,-7 14-67,-1 3-291,-5 14 358,0 4 0,0 11 11,0 7 0,0 12 0,1 17 34,4-13 67,2 4-90,7-18 113,2-7-12,4-2 158,3-7 10,-1-1 56,5-3-101,0-12-89,16-26-123,-14-2-45,5-19 11,-18 18-135,-5 6-570,-5 7-326,-3 8-572,-3 7-2105,0 7 3181,0 5 370,0 14 34,3 8 123,1 14 11,7 1 269,2 0 348,4-5 189,2-4 80,4-8 840,14 0-1110,-3-10 57,11-1-158,-9-8-67,3-7-144,0-6-192,0-12 11,-2-7-55,8-21-46,-14 11 12,3-15-23,-19 21-44,-9 0-23,-4 7-67,-2 2-89,-1 8 55,-9 4-22,-1 7 157,-25 5-203,9 17 170,-17 8-57,11 16 67,-2 6-78,5 1 112,7 1-11,11 0 22,11 15 34,16-15 101,13 8-135,16-20 179,7-8-179,5-3 1,1-8 44,-2-8-22,-3-3 22,-4-12 22,12-28-33,-21-3-79,5-23 34,-28 16-78,-8 2-214,-5 8-1321,-11-4 1109,-7 13 392,-11-1-168,-6 18 224,3 6-337,3 2 12,11 2 112,6 0-100,7 0 369,2 0 45,13 0-1,9 0 192,42 0-35,-12 0 46,21 0-91,-26 0 47,-7 0-91,-5 2 0,-11 2 33,-5 5 482,-9 14-190,-5 1 57,-3 11-237,-2-3 91,0 0-192,0 2-10,0-4-23,0-2-100,4-4 33,13 0-1076,38 4-1725,2-8 2745,25-2 0,-46-12 0,-8-6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4.2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250 52 11414,'0'-9'1826,"0"3"-1186,0 6 20,0 0-289,-79 6 65,46 8 12,-60 8-302,71 7 22,8 2 90,7 2 123,6 0 0,6 0 0,10-2-157,9-2-112,10-4 45,3-7-67,0-8 145,-1-6-112,-4-8 0,-5-11-123,-6-14 12,-8-13-12,-5-6-135,-6 0-234,-3 4-416,-9 5-795,-1 7-1098,-7 8-448,4 9 3126,6 5 0,4 7 0,4 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4.5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229 46 14955,'-55'21'1098,"3"0"-919,10 1-168,7 1 57,10 1-46,12 0 79,7 2 101,7-3 67,14 3-168,7-4-12,15-1 1,2-9 11,-3-5-1,-4-6-66,-6-13 22,-10-8-11,-5-16-90,-7-7-190,-3-1-392,-3 4-550,-6 2-761,-3 8-1,-2 6-1557,2 7 3496,5 8 0,3 5 0,3 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5.6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133 145 7179,'13'15'594,"-2"-3"-169,-11-12 5380,0 0-5402,0-2-56,0-2-66,0 0-113,0-3 45,0 2-135,0-1 135,0 1-101,0 4 201,0-1-245,-2 1-35,1 1 46,-1-3-57,-1 2 23,2-1-34,-1 1 102,1 0-46,-1 1 235,2-1-257,-1-1 605,1 1-617,-2-1-33,-2 2 11,-5 6 90,-2 7-90,-4 10-11,4 9 23,1 1-1,5 3-11,2-4 12,3 1 111,12-6-111,8-2 89,16-5-67,5-6 146,2-7-23,-2-4-124,-3-3 57,-8-11-90,-5-7 34,-6-20-11,-10-8-68,-10-33 23,-20 22-448,-13-16-169,-16 35-515,-7 8-1367,-3 10-862,-1 10 3372,8 6 0,23 4 0,11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7.0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253 85 10809,'15'2'2947,"-3"-1"-1849,-12-1-325,0 0-661,-10-19 247,-6 13-102,-13-13-32,-3 18-91,-4 1 1,0 0-68,-1 8-67,4 3 11,8 10 56,9 3-44,8 2-12,7 1 101,11 2-78,12-1-12,19 1 56,10-3-44,5-8 100,-1-7 23,-9-7 112,-7-6-247,-7-10 12,-9-10-34,-8-13-22,-8-6-426,-4 1-392,-6 0-751,-8 7-494,-8 6 248,-8 6-1099,-5 7 2936,-1 4 0,14 5 0,3 3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7.4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75 16019,'-56'35'595,"12"-6"-439,40-7-21,2-4 89,5 2-34,11-1-78,12 2-11,14-1-101,8 0 45,1-8-12,-3-5 68,-6-4-90,-6-3 57,-12-9-35,-8-8-33,-8-12-224,-5-9-493,-11-1-314,-9-2-896,-12 3-123,-5 8-1491,0 5 3541,3 7 0,13 8 0,7 3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9.9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403 75 17644,'-50'-41'302,"0"8"-10,-4 32-124,3 10 146,-3 11-168,7 14-102,6 12 12,11 6-33,13 4 122,9 4-100,11-1 112,18 4-157,13-3 67,24 2-44,12-5-251,8-6-7,3-7-437,-3-12-527,-9-13-1154,-6-9-976,-6-7 3329,-3-20 0,-24 12 0,-6-12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20.2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142 0 19022,'-20'71'774,"-1"4"-539,-2-4-101,1 4-66,1-1-68,5-5 11,5-3-11,6-10 0,2-7 0,3-12-471,3-13-302,4-10-1165,6-9-4057,5-12 5995,3-16 0,-9 11 0,-2-9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20.4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19235,'19'75'216,"-1"-1"1,-1-3 0,-7-5 7,-19 22-700,-3-1 498,-3-3 1,5-9-12,6-7 145,2-14-290,2-12-437,0-13-572,2-14-751,-2-8-3685,1-10 5639,-1-16 0,0 10 0,0-10 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20.6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 13207,'62'-2'160,"1"-1"1,-5 1 0,-4 0-318,9 2-1098,-1 0-885,-6-4 2140,-5-5 0,-25 3 0,-7-2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21.0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27 16513,'71'-15'134,"5"4"-156,2 15 44,-1 1-22,-3 4 23,-12-3-46,-12 0-78,-14 0-403,-19-1 45,-8-1 257,-24 1-67,-6-2 247,-18 0-57,-14 0 247,15-2 538,-3 2 34,22-3 33,7 4-56,-1 1-146,4 6 34,-4 6-223,2 9-181,-3 10-89,3 11 34,1 7-146,2 8 22,2 4-11,3-1 23,2-2-68,1-7-234,0-8-483,0-9-1210,7-7-2532,1-14 4493,11-6 0,-9-9 0,0-3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38.8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355 247 8411,'6'2'3362,"-2"-1"-393,-4-1-2431,34-11-23,-18 3 57,27-9-269,-31 3 77,0-1-256,-4-4-46,-4-5-56,-1-2 34,-3-4-112,-7 5 23,-8 2-113,-12 7 57,-12 3-35,-8 8-167,-6 1 11,-4 4-202,-1 7 0,3 5 382,7 10-225,7 14 246,21-8 79,6 10 0,23-12 56,12 2 56,17 3 404,43 23-326,-15-9-113,-21-14 1,-1 1 292,10 14 11,-9 5-235,-13-1 122,-13 3-212,-10-5 56,-8-3 12,-17-8 223,-32-6-336,-3-17 1,-23-3-12,18-17 135,3-8-773,4-9-1233,-3-14 806,20 9-212,1-4 190,21 17-112,5 3 112,3 6 449,2 3 256,4 2 35,3 1 78,6 0 225,6 0 77,-6 0-66,0 0 55,-7 0-44,-5 0-146,1 0 0,-2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21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1 11325,'-3'0'145,"0"0"1,94 0-90,-44 0-56,13 1 0,-2 3 67,-13 3-11,-11 5-34,-13 0 158,-11 2 123,-6 0 111,-13 4 12,-13-1-56,-18 0-202,-15-4 11,-6-1 280,-2-3 56,3-1 248,9-1-304,11-2-157,14-1-200,14-2 21,6 0-11,9 1-78,15 3 10,12 4-44,18-1-179,7 3-1020,3-2-1031,1 0-492,0-2 2722,-2-4 0,-26-2 0,-7-2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22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99 172 8893,'2'-15'3698,"-1"3"-2701,-1 12 807,0 0-997,2-55-180,-2 38 68,1-43-168,-1 53-191,0 3-179,0 3-79,0 1 202,0 17 56,0 5-235,-5 21 90,-3 4-135,-6 3-11,-1 2-45,0-2 22,2-5-33,1-3 45,1-10-68,5-5-280,1-10-358,4-5-595,1-8-828,0-1-840,1-3-1962,11 0 4897,5-7 0,-3 5 0,-1-4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22.9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181 111 13162,'0'-3'1703,"0"0"-336,0 3-1008,-43 19 11,19-5-90,-34 18-258,33-11 12,7 3-12,9-3 45,5 2 124,5-2-102,14 0 35,9 0-113,16-3 101,3-3-101,1-7 57,-4-4-1,-6-4 23,-8-11-1,-7-6-77,-8-13-12,-5-9-45,-5-2-190,-15-4-315,-5 1-357,-13 4-628,-1 5-639,6 8-751,4 7 2925,12 9 0,4 5 0,7 5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23.3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226 109 11325,'3'0'1613,"0"0"68,-3 0-1322,-73 5 201,42 4-213,-55 8-168,67 3-89,5 1 123,8 1 134,4 0-100,3 0-23,11-1-157,7-1 23,14-2-57,6-5 34,3-3-55,1-6 66,-4-3-11,-5-9-67,-9-9 45,-12-10-11,-7-11-68,-7 0-380,-11-4-550,-9 3-941,-9 1-291,-5 6-1244,5 7 3440,4 8 0,12 8 0,6 5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23.7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91 11336,'4'0'2140,"-2"0"-683,-2 0-1054,-18-7-33,1 6-57,-14-6-66,10 15-79,5 3-78,5 9 11,5 2-23,3 0 113,3 2-23,4-3-12,8 1-44,9-3-44,7-4 21,5-6-89,-3-5 146,-2-3-79,-6-9 11,-7-7-78,-7-10 0,-4-7-313,-4-1-505,-4 0-706,-8 2-560,-5 4-392,-7 3-2241,3 4 4717,6 6 0,8 7 0,4 3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24.2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46 8804,'12'2'2521,"-3"-1"-1871,-9-1 324,0 0-480,-15-3 166,5 0-234,-12 0-280,10 0-135,3 3-11,0 0 89,2 0-55,-2 1 135,-2 5-102,2 2 202,-3 3-56,2 1 55,-2-3-156,1 1-89,1 2 44,5 2 34,1 5 89,4 2 292,13 14-370,4-9 45,15 5-112,3-11 33,0-8 23,2-2 0,-5-7 22,-2-1-123,-3-6 123,-4-9-123,-5-28-425,-7 4-405,-6-19-603,-13 19-932,-7 2-1557,-10 5 3922,-5 6 0,13 11 0,4 5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25.3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410 139 8019,'8'0'2533,"-1"0"-2231,-7 0 269,0 0-223,0-6 33,0 5-123,0-4-34,0 3 751,1 2-740,-1-3 90,2 2-303,-2-4 101,-4 1-33,-4-2-57,-6 0 270,-2 1-146,-2 1 146,-2 2 44,-2 1 157,-5 1-202,-6 0 57,-4 4-202,-3 6-11,-1 6 145,0 7-179,3 2 168,8 3-112,8 1 79,11 1-68,6-1 191,5 2-68,12-3-145,8 3-56,19-4-90,8-3 101,3-4 102,12-9-136,-21-6 12,4-11-57,-26-14-33,-5-15 0,-8-12-257,-3-9-136,-6-1-3293,-23-21-2074,5 22 5760,-16-9 0,23 42 0,6 7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0.9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187 60 6507,'6'-3'392,"-2"0"-280,-4 3-34,4 0 79,-2 0-33,4 0-12,1 0-112,-3 0 22,3 0-22,-4 0 0,-2 0 0,2 0 0,-1 0-11,2 0 11,-1 0-11,2 0 22,-2 0-11,-2 0 123,1 0 45,-1 0 213,1 0 89,1 0 315,1 0-292,-2 0 1019,1 0-1265,-2 0 89,-1 0 460,3 0-752,-1 0 46,-1 0 941,1-1-874,-2-1 33,0 1-100,0-2 123,0 1-79,0 1 57,0-2 89,0 3-168,0-3-78,0 0-68,-2 1 135,-5-2-202,-4 4 157,-7-2-78,-3 2 22,0 0 0,-4 7-23,0 5 57,-3 11-79,-2 6 90,2 3-90,1 2 79,9-1-79,7 1 90,6-2-45,5-1 11,7 1 11,9-1 90,12-2 269,34 3-90,-13-14 259,22-1-192,-24-13 34,2-5-190,-6-14-101,-3-9-45,-7-18-45,-8-34 34,-11 16-90,-8-18-224,-6 33-168,-2 7-571,-7 9-236,-5 7-963,-7 7-729,-2 7 2936,0 4 0,10 4 0,4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2.7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79 7840,'5'-2'2712,"-1"1"-931,-4 1-1422,-3-24 257,0 15-291,-3-19 123,0 24-246,1-1 313,1 2-134,2 2-89,1-1-292,1 9 168,9 8-112,7 11 112,13 9-168,8 3 112,4 2-90,4 0 12,-1-1-34,-4-5 0,-6-5-23,-8-8-335,-8-7-662,-5-7-258,-5-4 248,-1-2-1111,-2-1-290,-2-10 2431,-2-6 0,-1 2 0,0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3.1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250 49 8198,'0'-10'3015,"0"2"-2579,0 8 539,0 0-359,3-2-223,-3 2 245,3-1-324,-2 1 101,0 0-135,1-2-56,0 2 101,0-1-202,0-2 112,1 1-123,1-2 12,1 1-45,-1 0-35,0 0 35,-2 0-46,-1 1 57,-1 1-56,-3 13-12,-7 0 23,-4 12-34,-11-2-22,-1-2 44,-4 4-77,1-4 32,2 2-32,3-1-551,4 0-245,3-1-426,1-1-415,3-2-818,-1-2 2499,4-6 0,3-3 0,3-5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0.1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15 12008,'4'-8'1379,"-2"1"-506,-2 7 1290,0 0-1737,7 94-113,-9-31-412,2 7 1,-3 2 334,-9 16-91,-2-4-111,5-3 23,5-1-91,2-5 112,10-1-78,5-12 139,6-7-431,-1-17-548,-6-12-897,-5-14-885,-4-8-3518,-1-8 6247,-2-15 0,0 11 0,0-10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3.8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187 109 14911,'-17'-34'100,"-5"8"-66,-8 34 22,-3 7-34,4 14-22,3 6 12,9 4-12,8 0 11,5-1 0,11-2 56,9-3-44,14-4 257,12-5-135,8-5 146,5-7-100,3-4 55,-4-6-10,-4-6-90,-9-11-68,-10-12-78,-10-12 22,-10-8 57,-7 0-158,-14-2 1,-8 3-224,-11 6-449,-9 5-247,2 9-245,1 7-247,4 7-517,6 6-1701,6 3 3708,8 3 0,5 0 0,5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4.3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265 142 8747,'2'-7'2992,"-1"2"-2622,-1 5 246,0 0-280,-56-14 68,26 11-314,-46-4 100,42 20-156,4 8 44,9 5-44,7 1 44,9 0 180,3-1 78,8-1 191,12-2-135,11-2 134,16-4-201,0-7 68,4-4-192,-3-5 57,-1-1-113,-5-10-66,-4-8 33,-12-13-90,-9-6 1,-8-3 44,-6 0-134,-13 2-12,-5 4-145,-16 4-650,-4 4-2846,-15 3 594,16 11 3126,-3 2 0,27 10 0,7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4.7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214 160 13924,'-39'-6'538,"0"8"-415,-2 24-101,5 3 23,7 0-45,11 0 0,9-1 101,6 0 191,17-1 145,12 0-157,18-4 22,11-2-134,1-10 113,-4-4-80,-3-5 57,-6-12-112,-8-11-90,-5-14-12,-12-15-10,-7-4-68,-7-5-436,-15 3-695,-25-9 469,-3 25-883,-17 2-113,18 27-650,5 7-806,12 4 3148,6 6 0,9-5 0,5 4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5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184 148 12770,'-70'13'1311,"12"5"-986,33 11-236,8 0 124,8-2-112,5-1 247,6-1-102,15-1 135,9-3-123,16-6 67,4-4-45,4-7-33,1-3-23,-1-3-168,-4-12 134,-7-7-190,-11-15 45,-8-2 0,-11-3-90,-5-1 0,-13 6-67,-11-1-358,-15 5-483,-12 3-257,-6 5-471,-1 5 180,2 8-998,8 4-705,13 5 3204,14 2 0,9 0 0,8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5.5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166 52 9868,'10'0'1770,"-2"0"-1254,-8 0 55,0 0-324,-54 17 291,29 3-325,-41 19 156,46 0-167,8 1 134,7-2 180,3-3-169,14-3 235,7-2-223,17-4 56,8-6-236,3-8 45,1-7-22,-1-3-90,-6-13-34,-5-8-56,-9-16-10,-10-28-12,-8 11-639,-17-17-257,-13 26-438,-15 5-739,-11 8-426,-4 7 2499,-1 10 0,23 5 0,7 5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6.5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 27 10417,'-12'0'3328,"3"0"-2365,9 0 1,0 0-717,-11-11 111,8 9-358,-7-9 0,20 10 22,14 0-33,23 0 11,16 1 0,10 0 0,3 0 45,-5 0-135,-6 0 68,-17 4-23,-10 2-67,-16 8 56,-11 1-11,-6 7 56,-20 0 0,-13 5 11,-23-4 0,3-9 0,-4-2 11,-26 3 5,25-7 1,3-2 140,-7-1 0,11-2-23,16 0-55,14-2 0,9 1-146,36-2-1,4 0-302,33 1-369,-6 1-281,1-1-425,-3 1-113,-4-2-1893,-1 0 3451,-2-2 0,-23 2 0,-5-1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6.8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384 88 12882,'0'-7'1468,"0"2"-762,-68 0-291,27 13-376,-8-4 0,-1 3 118,-4 21-101,7 5 112,8 1-123,16-1-45,10 2 168,17-3 269,22 3-258,22-4-134,20-3 157,14-7-90,-2-11 179,-3-4-134,-13-6 134,-14-14-280,-16-9-11,-15-18-11,-10-10-448,-13-2-516,-17-2-986,-10 7-829,-12 6-1613,0 8 4403,6 5 0,17 14 0,6 5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7.3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58 12871,'-15'0'3059,"3"0"-2645,12 0-324,0 0-101,25-26 45,8 20-80,32-20 148,4 26-192,5 0 146,-2 0-112,-8 0 22,-15 0-123,-12 0-44,-16 3 21,-11 3 169,-6 7 11,-10 4-33,-17 5 77,-18-3-32,-19-1 21,-10-3 23,2-3 101,5-1 123,13-5 113,13 1 10,18-5-258,8 1-44,19-3-45,16 1-78,16 1 22,19 3-11,7 2-1009,-15 0 1,1 0-1458,26 2-2610,18 1 5087,-37-7 0,-28-3 0,-8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8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316 130 14641,'36'-50'762,"-8"10"-739,-30 25-23,-7 5 0,-4 2-11,-14 4-124,-2 2 90,-6 2-67,1 0-56,2 2 56,9 6 67,7 6 45,10 7 0,3 4 22,15 7-22,7 3 113,13 2 189,2 1 158,-4-2-337,-6-5 157,-10-3-123,-6-8 112,-7-3-135,-13-6-100,-12-5-202,-41-3-785,8-7-1478,-14-8-1177,29-8 3608,13-11 0,13 13 0,8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9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16 12020,'6'-9'1669,"0"3"-1534,-6 6 1276,0 0-1052,5 64 268,-4-15-425,2 3 0,0 2 145,-6 23-257,0-2 89,-5 1-146,3-6 1,0-5-34,3-8 34,1-11-68,1-10-100,0-14-752,0-6-918,0-9-806,-2-3-3037,-5-15 5647,-4-9 0,2 5 0,1-2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0.5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0 124 9117,'0'-7'1894,"0"2"-1379,0 5-313,0 0-191,64-15 23,-33 11-57,52-10 57,-52 18-34,0 1 22,-2 2 24,1 3-35,2-4 90,1-1 324,0-3 34,-1-2-55,0 0-157,-4-7 167,-3-1 79,-3-6 34,-7 1-258,-4-1 22,-4 2-235,-6 0-56,1 1-213,-4 2 213,-10 2 34,-7 1-34,-14 3-79,-2 1-111,0 2 22,6 12 100,7 7-22,8 16 34,7 5 56,4 0-56,3 1 124,3-3-113,8-5 67,7-3-44,10-9-303,4-4-751,4-8-470,6-5 1546,22-3 0,-32-1 0,9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9.9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28 11493,'53'8'369,"0"0"1,40 6-112,-51-6-213,1-1 78,4-2 79,0-1-23,-2-2 0,-4-1-10,-5-1 301,-6 0-145,-7 0 67,-7-4-112,-8-2 12,-4-5-292,-4-1 0,0 0-56,-8 0 56,-6 1-11,-12 2 44,-4 5-66,-3 1 33,1 3-68,2 4 80,4 9-57,6 7 45,7 12 0,7-1 0,3 3 11,6-5-45,7-2 90,8-6-112,11-5 0,6-5-504,4-5-483,3-3 159,2-3-114,0 0-43,-1-2-652,-1-3 763,2-2 392,-2-5 325,0 0 213,-3 0 146,-1-3 179,-5 4 11,-3-2 280,-7 5 1009,-7-5-941,-8 8-482,-4-5-12,-5 8 101,-21-1-257,5 3 111,-19 0-10,11 10-68,1 1-67,3 9 22,4-2 1,7-3 11,4-2 67,5-3-56,1-1 246,0-3 325,17-3-448,-2 0-101,16-3-33,-10 0 10,-1-4-77,-5 0 100,-5-2-134,-2 1-45,-1 4 56,-1 0 56,3 6 0,1 6 22,2 6-55,1 5 21,2-1-66,-2 2-684,5-3-291,2-1-1345,17-4 1457,-5-5 93,32-5 0,-41-5 0,12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0.8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178 851 11224,'38'-79'481,"-19"16"-436,-38 56-90,-12 4 45,-4 1-11,0 2 22,-1 8-22,7 6 11,5 10-22,9 1-23,7-1 90,6-3-12,2-5-33,5-5 101,7-6 124,11-2 144,7-5-111,8-11-90,2-11 112,4-18-168,1-12-67,-2-16-451,-4-16 372,-22 37 1,-1-3-46,0-22 1,-2-1 78,-5 21 0,-2 2 45,0-9 0,-2 5 123,-3 9-124,-2 21-44,0 16 0,-6 18 12,-8 25 10,-10 29-22,-6 25-234,16-37 1,2 2 233,1 0 0,2 1-6,4-1 0,1-1-65,0 42 71,4-11 45,4-17-33,7-17 10,3-17 45,7-13-56,1-11 946,3-4-935,2-5 79,1-10-101,-2-6-202,0-10-68,-7 0 46,-2 4 112,-7 7-414,-1 7 302,-4 6 213,0 13-23,0 8 34,1 13 23,2 1-12,-3-2-11,2-8 112,-1-5-11,4-9 22,2-3-123,7-4 33,1-7-21,3-5-1,0-11-22,-2-7 100,5-14-33,-9 13 123,1-3-111,-13 25-57,-1 3 0,-1 8 359,0 14-34,3 12 370,-4 22 79,1 12-293,-3 11 80,-6 13-477,-3-14 0,-3 3-95,1-18 0,-2 1-384,-6 17 0,-2-3 384,-17 11 33,-6-17-44,-4-21 11,-21-16-168,15-17 0,-12-23 22,26-9-10,9-15 543,15-1-836,7-5 57,21-5 23,13-8 123,19-2-247,13-4 66,6 1-363,-20 20 1,0 1-1934,16-17 2723,10-11 0,-47 42 0,-7 7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2.3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22 5790,'-2'-12'929,"1"3"-671,1 9 269,0 0-841,-3 0-1019,0 0 1333,-2 0 0,2 0 0,2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4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14775,'5'0'1076,"-1"0"-1087,-4 0 22,0 9 57,0 6-24,0 9-55,0 2 34,0-1-23,0-2 0,0-3-112,0-4-706,0-5-627,0-4-315,0-4 684,0-2 0,0-1 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5.0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48 12804,'9'-27'-5928,"2"6"5928,-4 21 0,-2 0 0,-1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5.5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1 7997,'2'10'2588,"-1"-2"-1804,-1-8-279,0 0-270,1 71-78,-3-47 45,2 53-202,-5-67 112,3-4-79,1-3 1457,1-1-1378,0-12-112,0 1 90,0-7-79,1 1 12,4 3-1,1-2-33,6 1 22,0 2 11,5-1-22,-2 3 0,0 2 79,-4 0-46,-5 3 91,-2 2-68,-4 1-79,1 1 1,2 8 67,0 2-79,5 10 101,3-1-123,5 4 56,6-3-45,3 0-940,3-3-248,0-3-750,0-6-1524,-4-4 3507,-1-4 0,-12 0 0,-3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6.1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120 24 9375,'5'-3'3093,"0"0"-2085,-5 3-929,2-6-79,-10 4 157,-3-5-124,-13 7 79,0 8-101,0 2 12,5 10-23,6 1 45,7 1-45,3 2 11,3 1 45,10-3-23,7-2 23,12-2-22,8-7 11,1-3-34,1-5 34,0-1-34,-1-4 22,0-10 12,-2-3 22,-5-13-11,-2 2-33,-8 1 257,-4 5-33,-8 6-23,-5 5-56,-3 5-157,-1 2-11,0 2-56,-10 0 112,-4 10-101,-10 1 113,1 10-113,4 1 56,4-1-22,6-2-12,4-1 23,4-3 34,2-1 0,13-2-1,7-3 34,13-1 12,3-5-57,-2-2 90,-7-1-56,-5-8 23,-11-5-79,-5-10-124,-5-5-324,-19-4-997,-5-2-505,-19 0-1468,1 4 3418,3 7 0,17 11 0,7 5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6.6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9991,'10'2'1602,"-2"-1"-1041,-8-1 77,0 0-246,17 61 57,-13-37-46,15 45-11,-19-54-179,2-6 426,-2-4-101,1-4-169,3-1-357,3-1 44,6-9-56,2-7 0,5-9-23,2-4 12,-2 1-45,1 5-101,-5 6 56,0 9-78,-3 5 179,2 4-78,0 9 78,-1 7-11,-3 8 67,-3 6-112,-2-4 134,-1-2-100,-1-6 78,-2-6 56,-1-6 44,-1-3 248,0-3-370,4 0-68,0-5 79,6-5-124,1-5 124,1-1-90,2 4-33,-2 5 78,-2 4-90,2 2 90,0 1 0,2 6-22,1 5-23,-3 9 90,1 0-113,1 8-178,-2-13-616,3 5-494,-2-12-448,2-4-1614,3-1 3418,2-3 0,-8 0 0,-3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7.0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49 10485,'10'-2'1871,"-2"1"-897,-8 1-279,0 0-34,5 83-201,-10-25-186,4 7 1,-1 5-772,-12 23 575,9-42 0,0-1-50,2 1 0,1 0-70,0 44 121,2-12-46,0-18 90,0-19-123,0-19 214,0-14 335,0-9 481,0-9-1030,0-19 69,-4-19-237,3-14 0,0-7-23,-1 11 1,0-3-812,2-23 0,2 0 654,5 18 1,2 3 106,2 1 1,3 3 183,20-38 46,0 23-34,-2 22 34,-2 18-135,0 14 46,-3 8-147,-1 6 1601,-9 6-1455,-7 10 0,-6 7-145,-4 8-79,-13-3-381,-9-3-33,-19-4-292,-7-8-1580,-5-5 2611,1-4 0,23-3 0,7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8.2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85 12042,'39'89'851,"-8"-17"-481,-31-64 90,0-4 77,0-3-190,1-1-324,1-8-46,2-7-89,5-13-335,4-5-293,8-4 325,5 3 393,0 2-79,0 11-33,-5 9-113,-1 7 236,0 5 11,2 8-45,-1 6 68,1 11-23,-5 5 22,0 1 12,-3-5 111,1-2 34,-2-9 269,4-5-156,1-5 78,3-4-224,3-1 66,3-8-133,0-6-12,-1-10-22,-3-8 11,-8 0-56,-5-9-12,-5 14-122,-4-1 123,-13 19-79,-4 3 34,-16 5 23,-3 2-23,0 14-90,-7 30 101,16 1 34,4 20-56,16-21 134,6-7-67,8-4 11,6-11 45,14-4-11,6-10-45,7-3 202,26-10-68,-17-11-123,17-12 68,-24-12-68,-2-8-22,-4-3-1,-5 4 12,-9 6-112,-5 8-22,-10 15-146,-4 5 168,-4 10-134,-7 1 122,-3 1-111,-4 2 179,1 10 56,7 21-23,2 2 68,9 15-23,3-14 12,4 0 145,-1-5-66,-5-3 122,-3-5 34,-3-4-79,-8-5 1,-24-5-147,2-5 24,-12-2-113,18-2 101,12 0-112,5 0-56,5-2-101,9-1-22,38-4 168,3-1 67,37-5-23,-8-1 68,3-4-67,-4-4 44,-9-2-22,-15 0 56,-16 3-33,-15 5-102,-13-2 46,-6 8 33,-15-2-45,-3 7 11,-11 0 23,2 4-45,4 1 34,6 3 10,6 21 24,5 1 10,4 20 56,8-5 1,1-1 279,3 1-112,-6-2 202,-3-3-66,-3-6 10,-11-7-101,-17-7-257,-2-7-34,-11-4-213,14-4-1020,4 0-190,6-8-493,8-1-874,5-9 2790,10 2 0,-5 6 0,4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0.9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199 58 9185,'5'-7'2296,"-1"2"-1802,-4 5-427,0 0-11,-39-20-34,15 15-22,-34-15-67,29 25 45,4 10 44,8 8 12,7 7-1,6 2 12,2-3-22,2-5 178,4-5 23,3-7 56,6-6 123,4-3-167,2-3 33,4-1-179,-1-9 55,0 0-78,-5-8 23,-4 7-90,-7 2-56,0 6 0,-3 2 56,0 1 56,2 9-45,2 7 56,3 9-44,1 3-46,1-3 1,0-4-987,1-5-649,5-7-1602,2-3 3260,3-5 0,-10-1 0,-4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8.4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0 15135,'-9'51'308,"-1"0"0,-5 34-308,9-58 56,3-7-124,0-7-55,3-5-673,-2-5-1220,2-2-2802,0-16 4818,0-15 0,0 8 0,0-4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8.6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12949,'33'-26'-5389,"-6"4"5389,-19 22 0,-3 0 0,-3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9.0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 19 10485,'9'-10'1176,"-3"2"-638,-6 8 459,0 0-683,15 100 100,-13-32-857,3 8 1,-2 4 744,-11 20-297,2-50 1,0-1 466,-3 45-461,1-14 225,2-17-113,0-21 23,3-18 772,0-14-671,3-11-202,0-16 816,0-13-793,8-14-124,5-4-12,11 5-32,3 9-12,2 14 44,1 10 24,-4 7 44,-1 12-90,-5 11 180,-9 14-158,-4 11 147,-7 2-113,-14 0 23,-26 2-695,-7-23-1311,-22-3-1557,13-27 3574,3-19 0,22 12 0,10-10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9.5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12938,'17'67'452,"0"0"0,-2-1 0,-4-3-228,-13 29-1507,-3 4 1385,-4 1-2,1-4 174,1-7-185,4-9-78,1-14 398,2-13-342,0-16-45,0-10 124,6-12 746,4-5-792,13-5 181,7-4-225,9-13-22,4-10-45,4-16 22,1-7-11,2-2 0,-4 3 22,-4 2-55,-11 10 33,-11 8 0,-11 8-202,-5 10 135,-8 2-79,-15 5-111,-11 1-114,-40 17 360,21 5-11,-12 20-57,38 2 158,10 4-124,9 0 112,5-2-56,14-3-11,25 3-123,3-17-1356,17-3-179,-13-19-1592,-2-3 3250,3-3 0,-23 0 0,-3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30.8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153 1 12300,'-19'62'369,"0"0"1,0-2 0,1-3 45,-6 22-247,1 5 100,8 1-234,5-1 67,5-4-90,4-6 45,1-9-56,0-11 56,1-13-112,2-10 56,1-12-258,0-7-650,-1-6-77,3-5-1940,0-1 2925,7-5 0,-7 4 0,2-5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31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271 68 12692,'-66'-38'-23,"3"9"-22,22 41 68,5 6-90,9 10 67,7 1 0,10-3 0,4-4 78,5-5-33,1-4 0,4-4 291,6-3 12,7-3-102,7-1-235,-1-2 101,0-4-112,-5-1 67,-5-4-67,-2 2-11,-5 3 0,-3 3-67,-1 1 10,1 0 136,3 5-124,5 7 89,0 7-55,6 6 22,-1 0-269,5-1-493,-2-3-281,5-6-705,3-6-604,4-5 2352,0-4 0,-13 0 0,-4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31.9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 7851,'3'0'2790,"0"0"-1255,-3 0-1221,15 67 0,-11-45 100,10 48-55,-14-63 257,0-5 56,0-2-650,0-9-44,0-4-101,0-11-571,2-1 10,6 0 168,3 5 214,7 2-12,2 10 270,-2 3 32,1 5 12,-2 4 12,-3 9 100,-2 6-12,-6 9-21,0 0 66,-3-1-133,0-6 167,-2-3-34,1-10 551,-2-3-237,1-5-314,1 0-134,3-4-22,4-6-11,5-7-392,4-9 122,6-1-112,-1-4 225,4 3 45,-6 3 111,-3 8-21,-3 8 32,-4 5 12,1 4 34,-3 13 56,3 4 190,1 29-258,-2-13 90,1 10-101,-2-22 34,-1-4 0,3-7-45,3-5 0,3-3-717,17-2 336,-4-2 124,13-6 77,-10-5 157,-1-7 12,-3 0 11,-6-1 34,-5 7 134,-5 4-100,-5 5 424,-2 11-88,-1 9 78,0 12-258,-1 8 146,1 2-135,-2-3-112,1-4-123,1-5 0,-3-7-347,0-9-5861,-2-5 6208,-1-27 0,0 17 0,0-17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32.1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8053,'0'0'0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33.1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11896,'14'91'1087,"-4"-19"-852,-10-65-10,0-2-91,0-4 751,0 0-874,6-1-11,0 0-22,9-4-292,3-3 1,5-4-35,1-3 326,0 4-147,-1 2 158,-4 4-224,-2 2 179,-2 2 45,-4 0 11,-1 7-23,-4 3 57,1 5-68,-5 4 101,2 0-111,-1 2 100,3 1-79,5-1 46,1 2-12,7-6-11,3-2 45,3-6-101,4-5 156,-1-1-100,2-3 12,-1-5 32,-3-8-44,-5-7 79,-6-4-68,-5-1-11,-5-5-34,-2 10 1,-5-1-1,-7 12 1,-6 4 55,-9 2-89,1 3 67,-2 6-11,5 7-12,2 5 1,5 6 11,6-7 78,3 1-34,4-9-44,6 1 67,4-9-56,7 1 0,4-2-11,6-6-45,-9 2 45,1-3-79,-9 4 45,-4 2 90,3 3-78,-3 11 66,3 6-33,-3 10 90,3 0-1,0-1 91,2-5 201,9 2-45,-3-13 123,6-1-336,-5-10 45,3-1-55,0-9-68,14-23-34,-11-2-22,6-19-23,-16 14 12,-5 1-393,-5 7 303,-2 5-123,-2 8 190,0 6-145,-6 5 78,1 4 78,-7 1-302,3 2 78,2 0 258,3 0-68,4 0 68,11 0 0,2 0 12,11 0-46,2 3 68,-2 0-68,0 3 101,-3 2-44,-4-2-23,-5 4 247,-3 2 10,-6 8 57,0 4 145,-3 7-246,0 1 90,0 2-258,0-4 212,0-2-234,5-2 134,10-2-146,11-3 11,40 2-347,-11-8-1075,25 2-1267,-25-12 2667,-1-1 0,-24-4 0,-7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23.1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311 148 7896,'3'0'2869,"0"0"-472,-3 0-1959,-12-29-181,1 20-178,-13-21 88,5 25-133,-7 4 190,2-1-146,-9 2 46,3 2-124,-3 9 78,1 6-78,6 9 11,4 7-22,8-4 45,7 2-1,4-1 1,3-4 33,9 2-33,12-2 56,19 1-68,13-3 102,10-2-1,4-9 246,-4-5 23,-3-6-112,-10-4 113,-8-12-281,-10-8-22,-10-40-102,-11 11-88,-7-23-506,-16 21-357,-7 4-236,-12 10-2140,-15 5 482,12 19 2857,-7 3 0,27 12 0,5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1.8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340 937 10316,'-55'-28'-49,"0"1"1,6 0-1,5 10 16,0 29 10,11 5 23,4 16-67,11 4 67,9-1 34,5-3-34,4-7 112,3-7 11,7-9 180,7-5 223,9-5 214,4-16-191,2-9-291,3-25 134,-1-12-458,0-13 89,-6-16-23,-16 38 0,-2-2-700,-1-7 0,-3-2 610,-1-2 1,-1 0 89,-1 2 0,-1 1 24,-1 8 1,-1 3-14,0-25-22,0 28-90,0 28 101,-7 37 333,-4 27-288,-8 38-45,8-31 0,1 3 237,2 5 0,1 2-282,2 1 1,1 0 4,1-2 1,4 1-56,13 13 0,5-1 95,7 24-45,-1-42 0,4-5 112,8-8-56,-1-19 56,2-11-78,-2-10 11,2-17 906,3-23-906,-14 0 95,-3-10-196,-19 25 68,-3 7-146,-2 10-146,0 3 291,0 4 34,0 12 23,0 4 21,0 22-44,2-12 135,3 2-135,4-19 157,3-4-135,2-4 34,4-4 0,0-11 358,15-31-189,-8 1-1,10-22 79,-12 24 335,-3 4-66,-5 14-270,-6 9-246,-2 9 23,-1 13 514,1 19-21,1 24-57,-2 33 6,-4-1 1,-1 6-405,0-14 1,0 1-773,-1-6 0,0 3 0,0-3 666,0 12 1,0-4-12,-1 2 0,-1-2-34,-2-5 0,-6 1-28,-15 10 0,-7-6 62,6-27 0,-5-4-34,-13 6 1,-4-11 33,-24-20-22,-1-12-146,5-20 112,15-9 45,18-19 22,18-12-22,33-16-79,18 9 0,8 0-78,-5 10 0,4 0 529,19-17 1,1 2-1214,-17 17 1,-2 1-869,-2 0 1,-1-2 1719,-4-4 0,-4 3 0,4-6 0,-12 7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23.5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13454,'19'25'1030,"2"3"-683,8 4-256,0 1-2,4 2-66,-4-5-23,1 0 0,-5-5-112,1-3-975,-2-7-650,-2-4-336,-1-7-829,-2-3 2902,-7-6 0,-5 4 0,-4-5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23.7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359 1 14641,'-65'10'471,"4"5"-460,14 17-22,2 1-874,4 0-1031,5-1-1356,9-4 3272,7-2 0,9-13 0,6-4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25.4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69 109 7156,'0'-12'1244,"0"3"-594,0 9 414,0 0-357,0-17-125,0 10 68,0-14-247,0 14 1,0 0 21,-1-1 46,1 1-112,-2 1-169,2 2 90,-1 2-123,1 1-213,-3 1 112,1 1 0,-2 12 68,-2 7 44,-2 15 145,-2 7-145,1 5 79,0 2-180,3 1 101,1 0-146,4-5 135,-1-1-34,2-7 91,0-4-125,0-10-55,0-5 11,0-11-23,0-1 1,0-4-4752,0-1-78,0-11 4807,0-3 0,0 0 0,0 4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26.1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286 82 12412,'-46'-17'1266,"2"4"-908,16 16-134,-3 7 67,-2 4-190,4 10 67,1-1-157,7 4 102,5-2-113,9 2 67,4-1 12,3-2-68,12 0 90,8-1-90,17 1 45,8 0-22,6-2-1,-2-4 1,-4-7 67,-8-6 22,-7-5-45,-8-17-55,-8-8 10,-5-20-66,-7-5-46,-2-5-1221,-14-12-11,1 21-773,-19-3-1614,3 26 3698,-6 8 0,15 6 0,4 5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26.6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175 181 10316,'-10'0'2219,"2"0"-1973,8 0 101,0 0-123,-41 5-21,21 7 99,-32 8-156,34 9-46,4-2 68,7 3-145,3-3 167,4 0-145,8-1 78,10-1-67,14-3 11,12-4-33,4-6 0,0-6 112,-1-3-90,-8-6 123,-4-11-134,-10-12-11,-8-15-34,-8-12-12,-6-3-66,-14-3-157,-6 5-1715,-31-8 785,9 25-1144,-15-2 2309,19 25 0,16 6 0,4 4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27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307 175 12748,'-54'-44'537,"2"10"-301,14 36-45,-1 10 212,2 5-314,6 12 46,5 1-124,10 3 90,7 0-57,5-2 91,4 0 66,14-4-121,9 0 132,19-6-21,5-4 145,3-9-123,-2-5 100,-6-9-257,-2-12 0,-9-14-78,-3-39-1188,-24 18 0,-7-1-135,-5-25-223,-25-1-965,-5 66 2533,-3 8 0,18 3 0,4 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27.8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310 76 9252,'-15'0'2196,"3"0"-1748,12 0 370,0 0-325,-63 1-156,34 7 178,-50 8-258,50 7 46,3 5-158,4 1 35,6 0-124,5-1-22,6-1 67,2 0-34,3-1 146,14-1-57,5-1 80,20-1-214,6-3 112,7-5-33,2-8 0,-1-3 0,-2-4-56,-3-10 33,-6-8-44,-5-13 0,-10-30-57,-13 13-134,-6-17-493,-19 23-1815,-24-9 672,-2 16-1859,-17-5 3652,15 21 0,17 9 0,6 4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29.0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10137,'4'15'1726,"-1"-3"-1390,-3-12-146,0 0-179,69-2 124,-28 2-85,9-1 1,1 1 38,7 0 12,-4 0-101,-1 0 0,-12 0 78,-8 0-156,-15 1 156,-8 2-55,-7 2-12,-10 2 67,-13 1 23,-14 2 0,-16-2 56,-6 2 79,0-3 178,0 0-224,8-2 79,7 0-179,12-1 22,12 0-79,8-1-10,6-1-23,2 0 22,1 0-44,4 4 55,10-1-201,24 7-246,-1-4-325,14 3-236,-14-5-3597,19 1 4572,-13-3 0,-4 0 0,-21-4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29.3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0 15527,'2'99'515,"-2"-8"-459,-6-34 0,-1-4-112,-1-3-179,4-8-1054,3-8-739,1-6-1098,2-10 3126,10-9 0,-7-5 0,6-4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29.9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 8804,'3'13'2409,"0"-2"-1681,-3-11-269,0 0-324,10 0-113,1 0 90,17 0-78,3 0 33,14 0-33,11 0-46,6 4 35,4 1-34,-5 2 22,-9 2 0,-13-1 23,-18 1-23,-10 3 381,-8 1 202,-15 7 11,-12 2-213,-23 3 101,-15-3-201,-11-2 10,-4-6-56,4-4-122,11-4 111,16-2-145,19-2 112,14-1-158,23-1-44,21 3 0,24 0-50,-3 3 0,3 1-724,28 2-229,-27-2 1,-2 0-1889,12 1 2891,-8-3 0,-26-3 0,-11-2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5.5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1276 25 16367,'-4'-24'818,"-22"30"-606,-5 31 1,-6 14-151,-10 6 0,-3 3-1351,-8 8 1,-2 3 1291,15-20 1,0 0 0,-1 1 18,0 1 1,-1 0 0,1-1-5,0 0 1,0-1 0,1 0-47,-17 21 0,3-2-59,4-5 1,3-1-127,7-7 0,2-3-308,5-6 0,2-2-1418,-26 30 333,17-21-1878,14-17 3484,16-17 0,8-10 0,7-9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32.7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341 139 13880,'-6'-23'1490,"-2"4"-1165,-4 13-90,0 1 90,-5 1-213,-2 2-56,-5 1 11,-4 1-44,-1 0 55,-4 0-55,2 0-23,0 6 33,4 5-66,3 9 33,6 3-12,5 3-21,7 1 33,4 2 33,2 0-10,4-2 55,6-1 57,27 4-113,-1-11 168,21 3-89,-14-16 78,0-4 90,-4-2-34,-3-4-21,-4-10-136,-6-8 102,-10-14-91,-7-23-78,-9 11-22,-13-15-22,-3 25-394,-11 3-278,2 9-629,0 7-906,3 8 2240,2 6 0,10 3 0,2 2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33.2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 31 11101,'0'-13'3282,"0"2"-2979,0 11-370,0 0 123,-2-7-45,5 24 247,7-3-23,7 27-100,9-4-124,1 1 45,-3-3-11,-1-4-45,-5-8-224,-4-4-1143,-4-9-628,-4-5-929,-2-3 2924,-2-2 0,-1 0 0,-1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33.4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253 9 11885,'0'-5'3899,"0"1"-3328,0 4-548,-28 12 10,7 3 13,-27 12-69,13 2 23,0-2-403,5 0-741,6-1-895,8-2-78,7-3-1312,4-2 3429,4-6 0,1-6 0,0-4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34.1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226 142 11369,'4'-13'3026,"-2"2"-2443,-2 11 44,0 0-224,-11-31-246,0 22 157,-15-22-280,2 30 89,-4 1-56,-2 8 12,1 9-57,1 10 12,7 8-23,8 1 11,5-1 1,6-2 10,2-3 57,9-3-90,8-5 123,13-5 56,7-6 68,1-5 89,-1-3-22,-2-3-90,-2-3-34,-4-7-10,-5-6-124,-1-24-12,-11 5-21,-1-13-23,-10 10 11,-3 5-11,-10 3-101,-6 4-123,-11 5-997,-12-1 22,14 9-941,-3 0-583,22 10-1356,4 2 4079,4 1 0,0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37.5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214 127 10237,'4'0'3239,"-2"0"-640,-2 0-2004,7 0-271,-5-3 46,4-3-180,-6-4 1,-5-3-102,-4 2-44,-8 1-11,-5 4-34,-4 3 11,-2 1 23,0 4-68,2 7 34,2 7-22,4 8 44,6 5-44,4 0 10,6-1-10,3 2 22,6-3 0,11 1 45,12-2 0,37 7-45,-14-13 101,21 2-22,-27-18 324,12-10-235,-19-7-23,6-12-145,-23-8 45,-7-3-11,-7-2-68,-4-1 12,-4 3-527,-14 0-90,-8 3-2005,-40-4 414,11 14 34,-21 0-1121,23 16 3317,6 3 0,20 3 0,8 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38.0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 52 12109,'0'-7'4471,"0"2"-3799,0 5 124,0 0-617,0-18-33,0 14-124,0-13-22,-1 17 146,-2 13 167,-3 12-21,-2 17-113,-2 11-34,-1 4-122,-1 0 0,0-2 22,3-7-68,-1-3 57,5-10-34,-1-6 0,4-10 0,1-7-11,1-5-371,0-3-2979,0-3-2724,0-13 6085,-1-6 0,0 2 0,0 2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38.9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19 15717,'-18'1'482,"0"1"-382,-2-2-100,1 9 0,-2 7 0,4 10 0,2 7 0,5-1 0,4 1 79,3-1-79,3-2 101,0-3-101,7-4 157,6-3-101,9-2 56,9-3-11,1-4 190,21-5 146,-17-3-44,9-17-136,-21-7-178,-5-16-23,-6-7-56,-7 0-23,-3-13-290,-3 20-147,0-5-123,-6 24-526,-4 4-516,-7 4-448,-6 3-1098,-1 3 3171,-1 1 0,10 1 0,3 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39.5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184 94 10641,'0'-15'1715,"0"3"-1424,0 12 471,0 0-493,-43 6 134,21 9-213,-32 10 23,33 8-45,4 1-101,4 0 101,5-1-144,4-1 155,2-1-168,2-3 112,6-1 23,6-6 179,6-3 11,8-6-23,-1-6-77,4-3-23,1-3 100,2-2-55,-1-9 44,-2-10-302,-6-14 56,-4-29-56,-11 15 0,-1-13-22,-7 24-68,-7 5-380,-5 4-326,-11 5-436,-6 5-4292,-17 1 5524,12 8 0,1 2 0,21 6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41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284 81 12557,'-90'-39'2017,"19"6"-1378,68 30-561,1 2-66,2-2 21,10 3-33,9-2 0,19 2-45,11 0 57,3 4-24,-4 4-44,-12 3 23,-10 4-34,-12 0 67,-8 3 0,-3 3 22,-12 2 135,-14-1-101,-17-1 269,-14-3-79,-5-4 270,-21-2-270,27-7-33,-6-1-67,37-4 33,10 0-157,6 0-11,5 0-11,1 0 45,35 3-269,-3 3-807,33 0-280,-12 3-806,0-4-1502,-2-2 3619,-3-2 0,-20-1 0,-8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43.3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290 109 10664,'0'3'1725,"0"0"-526,0-3-762,0-9 101,0 4-179,0-11-34,0 4-90,0-3-45,0-2-55,0 2-113,0 6 12,0 0-12,0 7-44,-7-2-1,-4 4 12,-10-1-23,-4 1 1,-2 5 33,2 6-23,0 6 12,7 2-67,3 0 67,9-3-1,2-1 12,5 8 12,9-3 55,6 9 45,8-2 134,1 2-44,-3 4 134,-7-3-201,-4-1 178,-7 4-100,-3-12-22,-11 0-68,-8-15-123,-15-3-347,-5-5-1121,-3-9-1737,5-5 3205,5-24 0,15 21 0,5-8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6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10977,'17'0'1132,"-4"0"-393,-13 0 169,0 0-404,70 3-269,-51-1-235,50 1-11,-67 0-437,-2-3 112,0 3 325,1-2 11,2 5 34,7 3-1,8 8 180,15 9 134,18 12 0,22 13-811,-24-19 1,3 1 608,11 5 1,5 1-34,12 4 0,5 0-101,-21-12 0,2 0 1,2 0-9,7 1 1,3 0 0,0-1-594,5 1 0,2-1 1,0 1 581,2 0 1,-1 0-1,0 0 15,-2-1 1,0-1 0,-2 1-5,-5-1 1,-3 1 0,-1 0-4,-8-3 0,-1-1 0,-3 1 0,20 9 0,-4 0 5,-12-6 1,-1-1-6,6 0 0,-3-4-157,15 7-358,1-4-169,-61-22 613,-12-3-1699,-7-4 1031,-14 0 739,-6-3 0,3 2 0,-1-1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43.6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142 0 16311,'0'72'489,"0"0"0,-1-2 0,-1-3-163,-5 27-962,-4 3 793,-4 0-90,1-5-56,4-9 45,2-11 219,5-13-286,1-11-324,1-15-898,-3-9-1288,-3-13-3407,-5-6 6032,-9-14 0,10 6 0,-1-6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44.1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51 12154,'4'-11'1311,"-2"1"-1031,-2 10-101,0 0-134,70-5 45,-37 9-1,58-3-89,-52 11 23,2 0-12,1 0 0,-1-1 34,-5-1-90,-2-1 0,-5 0-414,-2 0 145,0-1 303,-3-2 11,2-2 11,-2-2 68,0-1 55,-1-1 247,-1 0 11,-4-5 718,5-8-214,-10-4-739,0-5-23,-11 4 180,-2 2-180,-1 1-100,-10 2 0,-4 4-57,-14 5 68,-3 1-90,-6 3 45,-1 8-22,1 6-1,3 12 23,5 4-22,7 3 33,8 1-67,8-4 112,4 0-89,3-3 77,10-3-21,5 1-1,14-6-11,3-1-11,5-8-291,0-4-3295,19-3 909,-14-3 2677,15-5 0,-37 3 0,-3-3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44.5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253 61 13656,'-76'-34'201,"8"7"-190,39 27-22,2 3-11,7 6 11,5 4-23,6 6 34,4-1-45,3-1 90,0-1-56,2-5 33,6-2 45,5-3 1,6-4-1,4-1-11,0-1-56,0 0 0,-3 0 0,-2 0-67,1 0 44,-7 0 23,4 8-11,-6 3 22,3 10-11,-1 2 0,1-2 45,-1 0-11,1-4-34,1-1-213,4-3-1188,2-4-1188,3-4 2589,4-3 0,-11-1 0,-1-1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45.6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217 834 13544,'0'-69'112,"-8"14"-112,-23 51 0,-2 3-45,-3 2 45,4 10-67,3 6 44,8 11-44,6 3 45,8-2-1,3 1-34,4-7 46,6-4 11,5-7 23,8-6 67,2-3 78,1-3 313,2-11 23,1-9-133,1-19-114,-1-16-212,-2-19-414,-5-19 374,-12 38 1,-2-2-403,0-2 0,-1-2 408,-2 1 0,0 1 0,0 7 1,-1 3 32,0-30 68,0 27-112,0 25-22,0 14 22,0 20 402,0 21-391,-4 24-22,1 26 56,-2 17 21,3-43 0,1-1-61,1 2 1,0-2-28,0 45-233,8-14 221,2-13 45,10-16-22,1-14 11,0-11 0,3-12 22,-3-8 657,2-5-612,11-22 218,-8-1-476,9-18 46,-16 8 44,-4 7 0,-4 8-348,-3 9 449,-1 6-22,3 13-68,-4 7 157,4 12-100,0 3 44,-1 0-11,3-6 0,-2-4 22,1-10 57,6-6 10,-4-5-55,5-4 22,-2-8-10,-2-7-35,3-11-11,-2-9 0,-2-2-23,1-2 46,-4 6-34,1 4-13,-5 15-99,0 4 78,-5 10-44,2 0 89,-1 2 134,1 10 192,-2 4 379,1 24-301,-2-4-34,0 18-23,0-3-101,-3 12 1,-3 9-68,-5 13-322,-5 7 177,-4 4-29,9-48 1,-2 2 27,-8 15 1,-2-2 11,-16 25-45,12-35 0,-4-7 135,-17-5-113,-8-17 46,-1-14-57,1-8 22,3-10 46,0-19 187,23-2-266,3-19-11,23 6-79,10-8 79,14-5-23,15-6 34,20-1 0,9-1-44,7 1-237,-20 21 1,0 1-280,25-17-40,-30 24 1,-1 2-1407,8-1-929,-3 12 2935,-1 4 0,-22 9 0,-4 3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43.1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9 139 9196,'0'7'2375,"0"-2"-1915,0-5-225,0 0 67,0 16-66,0-3 268,-1 16-179,-1-6-157,1 0-33,-1-3 21,2-4 12,0-4-67,0-4 425,0-4 170,-1-3 65,1-1-637,-2-10-79,2-5-34,0-13-11,7-4-45,4-3 34,9 0-270,3 5 46,-1 7-202,2 11 337,-3 7 21,2 9 79,-2 10 0,-1 10 11,-2 8-33,-3 3 78,-5-4-112,-1-1 101,1 1 0,0-13-68,6 1 46,3-15-12,6-3-11,6-1 22,5-6-44,2-8 123,21-26-79,-19 5 23,9-11-12,-29 20-44,-7 7 11,-9 8-45,-1 5-33,-3 5 33,-20 6 124,2 9-169,-18 6 135,10 7-101,7-1 45,5-2 11,8-3-23,4-3 23,7-3 45,14-2 22,36-2-67,-4-5 168,18-2-134,-29-16 100,-8-4-123,-12-15-11,-9-3 0,-7-3-649,-32-16-875,1 16-605,-27-9-2118,11 22 4247,7 2 0,16 10 0,9 3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44.5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112 0 10888,'5'0'302,"-1"0"964,-4 0-851,-6 99-12,-6-31-302,3 7 0,-2 4-223,-1-29 1,0-2 126,0 1 1,1 0 62,-7 43-57,7-9 0,6-17 154,3-18-75,2-18 369,0-15 0,0-10 225,0-3-583,0-2 302,0-11-381,4-8-44,7-13 22,6-7-157,7 1-67,2 2-146,2 7 112,-2 8 45,1 9 123,-6 6-22,-2 5 112,-5 4-11,-3 8 11,-5 5 0,-3 10 23,-2-1-35,-1 0 91,0-4-113,0-5 101,0-4-134,0-3 134,0-2-67,7-2 0,5 1 45,27 0-22,-5-1-23,14-1 33,-14-2 34,-1-2-55,-2-8 32,-1-8-44,-5-10 23,6-26-12,-12 14-45,1-14 68,-14 26-56,-3 6 44,-2 6-44,-1 5-57,0 3 57,-8 3-113,-6 2-33,-21 16-33,9 4 100,-6 17-145,22 4 235,4-1-90,5-1 90,3-4 11,12-5-12,28 3 12,1-15 0,21 1 56,-13-15-89,3-1 100,5-10-89,-4-10 44,-3-12-33,-8-8 11,-8 1-11,-5-9-57,-15 16-21,-3-1-315,-12 16 169,-6 7 22,-13 2 213,-10 5-34,-14 4 12,-18 21 22,16-3-45,-3 17 101,29-17-112,8-3 112,7-7-34,1-4 34,9-4-67,9-2 22,12-1-11,23-6 34,-15-1-68,7-4 113,-26 2-158,-5 6 79,-5 0 0,-1 3 12,3 7 167,8 21-45,0-2 1,7 17-79,-4-18 44,5-2-77,1-6-46,4-6-77,3-5-416,-1-5-604,4-4-2197,13-30 1995,-10-1 1322,10-37 0,-31 39 0,-3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44.7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166 0 12188,'-43'67'1445,"0"13"-1283,25-27 1,4 4-292,0 1 0,2 0 213,3 1 0,3-1-536,2 0 1,3-1 473,0-2 0,3-1 68,11 42 112,3-15-202,7-20-347,-4-19-1110,-4-21-515,-7-12 2021,-3-14 0,-5 3 0,0-4 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44.8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10518,'66'0'3,"0"0"1,-5 0 0,-6 0-956,0 0-1480,-6 0 2432,-8 0 0,-18 0 0,-9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45.4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82 0 14495,'-19'85'194,"0"0"1,2-3 0,3-6-190,9-20 1,2-3-322,1 1 0,0 1 338,1-1 0,2-1-44,4-1 0,1-2-46,6 39-637,12-19-718,-6-18-833,-1-22 2256,-10-16 0,-3-10 0,-4-4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45.9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9129,'54'-7'-718,"-1"-1"1,36-4 325,-68 12 370,-3 0-102,-3 0 113,-3 0 11,1 0 101,-5 3 123,0-1 68,-4 3 111,-1 0 190,0 2 226,0 1-338,0 2-10,1 1-123,0 1 144,0 0-77,-1 2 157,0 1-203,0 4-167,1 2-34,1 3-23,0-2 47,-1-3-159,-2-5 113,-1-4 11,-1-5 436,0-2 360,0-3-931,0-14-22,0-2 67,0-17-123,1-1 56,4-2-123,4 2-818,4 0-225,4 7-503,4 7-202,2 9 212,5 6 1659,5 4 0,-14 1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12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81 12591,'-63'-47'78,"5"14"-111,25 43 44,1 7-22,5 6-12,6-1-201,6-1 101,6-2 22,6-6 101,2-2 213,1-5 67,5-3-246,6-2 66,5-1-100,4 0 0,-1-4-11,0-2 0,-2-2-11,-2 2-23,-2 3 34,-2 3 11,1 1-45,-2 8 90,1 5-23,1 6 0,-3 1 23,1-3 67,1-5-33,-2-2 122,3-5-89,0-3 23,2-2-135,-1-1 56,2 0-33,-1 0-23,5-12 0,-6 4-34,3-10 23,-7 8 0,-2 4-158,1 1-100,3 4 269,-2 1 0,4 0 0,-4 3 34,-3-1-12,0 1 57,-3-2-23,3-1 22,0 0-56,4 0-22,6 0-11,-2 0 0,4 0-23,-4 0 34,1 0-56,-1 0 45,-2 0-34,-3 1-44,-3 9 55,-2-1 34,-2 10 101,-1-5 45,1 2-124,-2-1 113,1-4-112,1-1 89,-2-5-79,3-2 247,5-2-246,1-1 11,9 0-23,-2-4-11,5-5-11,-3-6 0,3-5 56,-3 0-145,13-7 21,-11 8-44,9-4 112,-14 11-33,-3 3 33,-4 3-11,-5 2-157,-2 2-259,-1 1 450,-1 9-1,-2 5 12,-2 8-34,2 3 22,0 1-44,3-2 33,0 0-90,0-5 68,1-3 11,6-3 157,6-4-90,9-3-21,7-3-46,7-1 78,3-1-78,5 0 79,0-5-35,1-6 46,20-18 11,-19 4-56,12-11-23,-30 10-11,-4-1 12,-10 1-46,-4 2-66,-7 5-68,-2-5 157,-10 12 22,-4-3-22,-12 11-11,-4 2 11,-4 6 0,2 10-22,1 7 22,9 12-68,6-1 68,7 13 23,10-14 358,15 7-79,11-17 0,14-4-190,8-4 90,0-5-101,2-4-22,16-3-124,-17-1-549,7-2-594,-22-4-616,-8-4-1569,-5-3 3373,-5-1 0,-10 6 0,-3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7.2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46 13846,'62'-13'15,"0"1"0,-1 0 0,-1 4-26,36 8-501,0 0 98,-8 3 144,-18 0 1,-20 3 105,-20-3-93,-17 0-240,-9-3 195,-32 0 224,-5 0 78,-28 0 33,4-1 265,2-2-7,6-2 158,9 2 368,10 0 13,10 3-394,8 0-144,4 0 425,1 5-157,2 11 23,-3 15-168,1 14-113,0 12-56,2 7-190,2 6 56,2 5-89,1 3-1,0 0-22,0-6-67,0-8-807,0-10-2409,0-12-885,7-12 4168,2-13 0,0-9 0,-1-8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47.2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88 8680,'4'0'2745,"-2"0"-1982,-2 0-763,0-39-12,-13 30 1,-5-30 11,-14 42-45,2 12 79,0 9-68,7 11 46,5 2-24,8-6 12,5-3 0,4-8 56,1-5-56,1-5 68,12-5-68,4-2 11,13-3-11,1-8-45,-1-5-67,-3-7 67,1-3 12,-9 10 10,0 4 23,-9 7-56,1 2 112,-2 6-89,0 4 77,0 7-55,-3 2 34,1-3 55,-2-5-44,-2-5 212,0-3 180,-1-3-382,-1 0-10,3-2 11,1-9-90,4-5-45,4-10 1,4-2-135,4 1-23,3-1 191,2 7-78,0 5 44,10 7 57,-14 4 66,9 8-33,-16 10 23,-3 9 111,-5 10 12,-4 1-45,-2 0 89,-1-4-112,0-8 102,0-5-35,0-8 685,0-4-640,2-2-190,6-2 0,7-7-22,12-3 11,8-9-1,5-1-55,2-4 67,6-4-78,-14 8 78,-3 0 0,-19 13-23,-6 2-122,-3 4-34,-2-1 55,-1 2 68,-4 0 78,-2 0-22,-4 0 0,3 0-22,1 2 10,2-1-10,2 2 22,-1-1 0,3 1 67,0-3-56,4 1 1,2-1 10,5 0-44,1-2 78,0 0-68,-1-4 80,-1 1-79,-4-1 22,1 0 12,-5 1 10,4 1-33,-4 2 79,1 0-46,0 1 214,-3 0-146,1 0-1,-1-1-55,0 0-45,0 9 0,0 2 22,2 10-44,-1 2 89,2 2-134,2 4 134,-2-3-112,3 0 90,-3-1-78,1-5 33,1 0 0,-2-5 0,1-2 11,-2-2-22,1-5-661,-3 1-393,4-4-683,1 1-1109,5-2 2857,4 0 0,-6 0 0,0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48.6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100 766 12266,'23'-61'157,"-7"11"-146,-26 48-11,-7 1 56,-7 1-78,0 1 89,1 9-112,6 5 112,5 9-67,5 3 56,4-1 123,2 2 135,1-4 56,0 0-45,2-3-168,2-4 22,-1-5-168,0-5 124,-3-2-124,0-4-134,0 1-370,-2-8-68,-1-2 248,0-5 66,0-2-201,2 0 11,2 0 280,11 1 90,10 2 22,13 3 90,9 3-79,2-1 101,4-1-22,0-5 78,-3-8 113,-4-6 11,-5-12-68,-6-8-101,-7-9-33,-8-8-6,-10 13 0,-1-1 17,-1-28-11,-3 29 0,0 1 78,-2-12 157,0 11-45,0 9 293,0 12-260,0 12-268,0 8 11,0 7-11,-9 23 180,0 15-1,-10 31 78,3 19-433,9-34 1,1 2 303,0 8 1,1 2-23,2 5 1,0 2-96,1 2 0,1 4 30,0-6 0,1 3 1,0-3-9,0 6 1,0-2-29,0 20 1,0-7-6,-4 4 56,1-22-56,-4-23 0,5-16 11,0-14 135,2-8-135,0-6-504,0-10 779,1-10-623,2-14 68,-1-14-22,1-9-168,-3-5 145,0-2-269,0 2-313,0-21 761,0 22-33,0-12 134,0 31 23,1 8 11,6 4-11,6 6 22,9 2-44,5 1 77,8 3-21,16-9 22,-14 6-34,10-6 45,-22 5-34,-4 4 1,-3-1-23,-7 3 22,-1 1 57,-6-4-90,-1 5 33,-1-4-44,-2 8 11,-6 1-1,-3 4-33,-5 0 23,-4 3-1,3 15 46,-2 7 21,4 40-66,5-11 33,2 14-11,6-23 11,3-10 12,6-5 0,3-10-12,6-8 0,11-5-202,-7-9-346,7-11-281,-9-10-841,-4-12 797,-1-6 694,-4-3-23,-3-4-89,-5 6 280,-2 5 314,-1 5 89,0 16-168,4 4 23,1 14 168,4 1 414,3 0-358,0 7 258,3 8 268,5 32-493,-7-3-302,1 22 179,-11-19-145,-2-2-67,-1-6-1,0-9 45,0-6 291,0-12 191,-4-4-157,-9-18-403,1-9-113,-4-14 12,10-8-45,3-3 0,11-1-11,9 2-45,13 3-403,31 4-505,-8 18-751,20 5-1568,-21 14 3283,0 8 0,-25-6 0,-6 5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36.8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156 49 7426,'4'8'2487,"-1"-1"-1915,-3-7 3125,0 0-3496,2 0 225,0 0-324,4-4 43,-3-2-122,2-4 21,-4 0-44,1 1-11,-2 1-78,0 2-12,-4 2-12,-5 1-156,-7 1 157,-5 1-56,0 1 123,0 6-89,3 4 67,4 8 0,4 2 33,5 0-11,2-1 45,3-1 101,8 0-67,6 0 190,9 2-23,4-1 326,6 14-202,-14-6-22,-1 7-46,-15-10 214,-5 1-280,-9-9-180,-6 0-22,-13-12-158,-4-2-1052,1-2-964,6-2-975,7-5 3160,11-4 0,5 3 0,4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37.0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14663,'37'29'572,"-8"-2"-572,-29-12 12,0 0-24,0-4-1220,0-4-1357,0-4 2589,0-1 0,0-2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38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0 628 10316,'84'45'-112,"-14"0"112,-63-2 22,2 1 57,-3 0 112,2-2-57,-1-4 348,1-7-90,-1-6 34,1-9-280,-5-7 190,2-5 100,-1-2-268,3-2-67,5-2-45,2-6 11,5-3-33,0-6-23,0 2 12,-5 4-46,-1 4-55,-5 4 67,1 1-1,0 2 12,1 7-11,4 4 78,1 6-55,1 3 21,4-5 57,1 0-45,4-6 123,5-2-134,2-4 112,3-1-68,-5-2-11,-4-4 12,-4-5-68,-8-7-22,-4-6-57,-5 4-245,-4 4 77,-1 8 135,-8 5 90,-2 1 11,-15 16 33,10 1-21,-2 16 134,12-2 145,4 2 202,1 5 89,0 4 13,3 6-69,4 3-190,3 6-67,0 1-235,-4 0 134,-3 20-157,-15-27 0,-11 7-22,-20-38-78,-14-8-405,-7-10-346,-19-12 515,31-1 56,0-11 101,42 2 123,10-5-11,22-4 78,17-5-22,27-8 34,14-6-257,-35 21 1,1-2 250,2-4 0,0-1-6,1-2 1,0-4-1,19-25 0,0-5-39,-17 14 1,-2-3-556,-9 7 0,1-5 0,-5 3 538,0-11 0,-6 0-100,-4-1 0,-4-1 83,-3 3 0,-3-2 17,-5-9 1,-4 2 0,1-24-23,-6-2 33,-13 61-10,-7 17 10,-13 11 505,-7 22-460,-3 20 46,-4 28 32,1 25 429,22-35 0,0 3-518,2 0 0,1 4 22,0 19 1,3 1-12,5-22 1,2-1-6,0 13 0,3-4 27,5 5-43,3-12 156,10-10-1,18-4-32,3-18-113,14-4 90,-8-17 522,2-1-534,0-5-89,-2-10 68,-6-6-24,-4-9-21,-9-2-23,-6 1 11,-7 3-123,-3-4 101,-7 12-136,-8-1 80,-7 14-34,-9 2 101,0 6-89,-7 23 66,15-5 57,1 21-90,15-15 112,9 0-67,12-3 44,11-3-21,15-5 21,2-6-10,5-6-23,-3-2-762,1-2-3171,16-7 3933,-18-1 0,-4-1 0,-26 3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38.7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85 59 14742,'-3'76'429,"0"-1"1,0-3 0,-3-6-150,-12 15-258,3 4 45,1-3-33,5-6 0,3-14 0,3-11-1,2-16-33,1-14 112,0-11 34,0-7-135,0-13-11,-1-11-11,0-20-90,0-16-482,1-15-235,7-13-643,14-11 839,-5 45 0,3 1 151,6-3 1,2 2 201,-1 3 0,2 3 247,24-30 22,-4 22 112,-7 23-112,-5 17 156,-6 11-76,-8 18 244,-10 11 387,-7 18-532,-14 5-45,-14 1-123,-14-6-22,-15-8-470,-3-11 481,-26-11 0,43-8 0,-10-6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40.1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11369,'17'0'785,"-4"0"-270,3 68-44,-12-17-365,5 3 0,-2 4 52,-12 21-113,0-1 67,-4-2-79,1-10-10,4-6-1,-1-13 1,4-10-12,-1-11-11,2-11 89,0-8-44,0-4 34,2-3-35,6-9-88,7-6-236,7-9 179,5-2-90,0 5-101,2 4 68,1 8 168,-1 5 34,-1 3 44,-4 7-78,0 9 90,-4 10-45,-4 4 22,-1 1-11,-3-4 22,0-2-22,0-5 34,11-2-12,-2-9 23,12-3-67,-2-5 78,4-3-79,3-8 46,13-18-23,-17 1 22,3-8-44,-24 18 22,-5 3-34,-5 6-179,-2 4 101,-6 3-22,-10 2 134,-8 0 0,-9 6-11,0 5 11,2 8-23,7 2-21,4 0 44,8-4-56,5-2 112,4-6-34,6-3-22,7-3 34,9-2-34,8-1 0,1 0 11,-1 0 22,-5-1-33,-2-5 45,-8-1-90,-2 0 45,-6 1-56,-3 4 56,-2 1 0,2 12 34,2-1-12,5 11 124,1-3-101,4-2 134,-2-3 23,3-3 66,3-5-76,2-1-136,5-4 89,5 0-55,5-6 89,4-9-168,2-12 56,0-9-67,12-26 0,-18 14 0,5-11-44,-27 28-124,-5 8-135,-6 8 22,-2 5 225,-4 4-89,-7 3 78,-8 1-236,-12 9 214,9 4 44,1 10 34,15 4 11,3 2 0,3-2 44,8 1-21,3-2 100,15 7-33,-11-8 22,3 1-56,-14-9-45,-2-4 45,-2-2-34,0-2-44,-5-4-169,-4 1-178,-8-3-1379,-4 0 1187,6-1 393,2 0 157,9 0 22,2 0-22,1 0 67,1-2-78,8-2 33,7-1-11,13 2 0,8-1 22,6 1 281,3-4 11,6-4 212,2-1-358,4-7 135,2-4-179,0-7 55,-2-5 0,-4-4 90,-6 0-12,-11 2 35,-8 7-57,-12 9-134,-6 9-90,-7 7 23,-2 3-68,-10 2 46,-31 20-12,0 1 0,-22 20 0,23-5 33,9-2-66,13-1 89,9-3-34,6-2 45,25 2-55,0-10-12,21 3-12,-4-14-537,-3-1-325,-2-5-818,-2-1-1008,-3-1 2700,-3 0 0,-11-1 0,-5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51.2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1 10092,'-4'0'2801,"2"0"-2353,2 0-425,33 0-12,-3 0-11,29 0 0,-13 0 0,-5 0 34,-5 3-68,-7 1 79,-10 5-22,-8 5-1,-6 1 57,-5 4-1,-13 4-11,-8 0-44,-16 2-12,-6-3 56,-1-3-56,6-5-22,7-4 67,11-4-101,10-3 90,6-2 33,8-1-78,37 0 0,0 0-392,34 0-751,-14 0-1692,-2 0 2835,-2 0 0,-27 0 0,-7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53.0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69 17129,'2'-43'101,"-1"17"-57,-1 45 68,0 13 23,0 8-102,0 3 57,0 0-45,0-5 0,0-1 11,0-7-79,0-4 34,0-5-22,0-5-22,0-5-292,0-5-493,3-3-1020,0-1-985,3-2-3351,2-8 6174,-2-9 0,-1 5 0,-2-2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58.9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241 115 12725,'0'-29'1289,"-2"4"-1076,1 16-79,-2-1-89,-2 0-23,-1 1 1,-4 2-46,-5 2-44,-5 1 56,-4 2-224,-2-1 134,1 3-123,3-1-11,6 1 67,7 0-1,5 2 147,2 4 22,2 2 0,0 3 22,0-1 45,6 2-56,4 3 371,14 14 32,-1-3-22,2 10-201,-7-9 134,-7-2-78,-3-3 391,-5 4-268,-1-12-236,-12 1-44,-6-12-90,-11-1-101,-3-2-829,0-7-1098,4-4-1199,5-8 3227,8-4 0,6 10 0,6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7.5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12188,'48'15'627,"0"-1"1,31 24-348,-59 23-45,-8 2 78,-5 0-111,-4-5-157,-3-8 89,0-11 293,0-13 301,-1-12 0,-1-8 11,0-5-559,1-6-24,1-14-100,0-12-33,5-41-46,7 13-10,10-22-550,7 26-459,4 7-941,4 10-460,7 14-1277,4 12 3720,5 8 0,-23 4 0,-6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59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10563,'0'-8'-1547,"1"1"1,-2 7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59.8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42 121 8411,'0'12'3216,"0"-3"-2387,0-9-257,0 0-180,-16 75-156,11-51-68,-13 56 179,17-73-123,-1-3 1244,2-4-1412,0-12-34,0-7-22,8-16 22,2-6-66,11-5 55,-1 1-22,3 0-180,-4 10 46,-2 8-46,-1 11 124,-2 9-11,1 4 33,1 8 45,-3 10 0,0 10 22,-7 9 45,-1 3-89,-4-2 56,-1-7-46,0-7 24,0-9 10,0-5 90,0-5 22,1 0 34,6-2-145,7-3-34,10-10 78,9-9-134,23-24 44,-15 10-10,7-6-57,-25 24 34,-8 9 34,-3 5 22,-1 15-23,-4 6 34,0 15-22,-5 6 11,-2 4 0,0-1 0,0-1-89,0-5-1122,4-6-817,3-7 2028,22-8 0,-17-7 0,11-4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00.3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51 132 11437,'14'-3'2185,"-3"0"-1121,-11 3-447,0 0-57,3 77-280,-10-25-135,3 6 1,-2 3-67,-14 19-23,-1 0-23,9 1-21,5-5-1,5-8 0,2-14 23,0-15-1,2-14 113,-2-14-12,3-6-89,-3-5 11,3-17-101,0-13 45,3-27-179,4-17-303,4-15-20,-6 39 0,2-2 160,0-2 1,-1-1-12,2 0 0,0 0 112,-1 4 0,1 2 156,10-34 51,0 24 34,0 22-34,-2 19 1,1 11 22,-3 6 453,-1 9-442,-5 7 165,-4 12-120,-4 6 145,-3 3-156,-15 0-12,-4-1-22,-19-4-101,0-8-3450,-17-5 3551,16-10 0,4-4 0,21-4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00.8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0 12244,'-4'63'504,"-1"-1"0,-2 0 0,0-4-380,-12 24 211,-1 2-245,7-4 78,5-5-101,4-7 68,4-7 101,9-9 77,8-10 202,17-11-347,7-12 68,7-9-147,3-8 68,0-11-123,-2-13 123,-7-15-157,-10-13 34,-10-3-34,-11 4-23,-6 6-33,-5 11-135,0 11 12,-11 11-123,-7 6 66,-14 5 102,-6 15 134,0 10-56,6 16 22,9 8 12,12 0 44,7 1-33,41 12-11,-2-23-517,35 6-356,-12-27-585,-1-8-806,0-4-2150,0-5 4436,3-6 0,-26 3 0,-6-3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01.4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130 6 12020,'-9'0'1423,"3"0"-684,6 0-235,-31 92-167,15-29-645,-4 9 0,1 3 387,8 17 316,4 2-350,5-11 11,2-14 127,0-16-26,0-19 33,0-16 382,0-9 506,0-8-966,0-10-44,0-14-46,0-17 12,-1-21 33,-2-13-112,1-11 56,-1-4-22,3 7 11,0 9 0,4 11-22,11 13-12,10 10-11,16 9 23,11 10-258,44 5-23,-20 9-89,-24 4 0,0 0-774,15 2-481,-2 0-694,-6 1 2341,0 5 0,-29-3 0,-4 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01.6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3 10608,'-7'2'1333,"2"-1"-1165,5-1-123,0 0-45,75-3-22,-37 3-214,13-2 1,0 1-393,-6 1-795,0 0-448,-3 0 1871,-4 0 0,-17 0 0,-6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0.2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392 148 8310,'2'-10'2443,"-1"2"-2062,-1 8 695,0 0-538,-19-52-1,11 36 125,-15-39-136,17 52 57,2 0-258,2 3-56,-2 0-168,-1 0-34,-6 0 56,-6 0-89,-7 9 122,-5 7-144,-5 10 111,-3 9-90,-2 1 57,3 6-79,4-2 0,5 1-22,10-3 22,4-5 12,9-5 11,1-5 78,6-2-45,31 0-11,-1-7-56,29-2 34,-12-8 22,-3-4 45,-6-1 246,1-18-280,-16 2 101,0-17-123,-17 7-90,-5-3 23,-2 0-191,-2-3-897,0 4-1097,-2 1-650,0 5 2857,0 1 0,-1 12 0,3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0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229 127 13341,'-17'-62'23,"-2"11"-23,-11 43 0,0 4-68,1 2 80,1 2-35,3 8 12,4 6-23,6 12 46,6 2-24,5 0 12,3-4 0,1-4 56,1-4-44,9-4 268,3-4-22,8-4 201,2-2-190,2-2 11,3 0-89,0-6 44,-1-4 12,-5-5 33,-1-6-247,-10 10 90,-1-3-123,-8 12 0,-1 0-112,-1 2 101,2 5 11,-1 7 0,5 9-33,0 5 66,11 14-22,-2-13-22,7 4-717,-1-16-236,2-4-515,3-7-3820,7-1 5299,-11-10 0,-2 6 0,-14-6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1.2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 7851,'10'-5'3070,"-2"1"-2353,-8 4 303,0 0-796,27 70 190,-21-41-99,21 51-125,-27-64 146,0-6 280,0-6 169,0-3-382,0-1-392,3-12-22,3-4-45,4-13-291,7-1-146,1 3 167,3 4-178,0 8 90,-1 6 280,0 6 89,-2 2 23,-2 3 44,-2 11 34,-2 5-11,-5 12 190,-1-4 45,0-1-168,-4-5 190,1-8 225,-3-5 123,0-4-90,0-3-538,1-4-44,5-6 0,4-9-1,8-5-212,5-3-269,2 3 414,-1 4-55,-6 6 100,-2 8-33,-5 4 66,0 2 12,3 12 0,0 4-22,1 13 11,-2 0-157,-2-2-572,-1-5-22,-2-2-694,3-5-1223,0-4 2679,7-5 0,-9-4 0,1-2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1.7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1 148 10977,'0'-5'998,"0"1"234,0 4-1052,0 45 66,2-25-11,4 34-22,6-40 112,4-5-180,2-5 147,1-3-202,2-1 201,1-5-145,-1-10 67,-1-8-191,-3-10 0,0-2 1,-5 0 44,-3 5-89,-3 6 55,0 7-66,-3 10-79,3 3 112,1 4 0,2 4 0,5 7 11,-1 8 0,3 7 56,-1 0-67,0-1 112,1-2-101,1-2 90,2-3-45,1-4 101,1-5-79,-1-4 46,0-3 100,-3-1-134,1-1 134,-4-5-157,-1-9 56,-1-7-78,-1-11-34,-1-2-11,-3-4-89,0-8-718,-4 16-481,1 0-696,-1 23-201,2 2-874,-1 5 3059,4 0 0,-5 0 0,1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8.8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227 91 8534,'6'0'3463,"0"0"-2679,-6 0-145,0 0-527,1-39-67,-11 28-78,-5-28 66,-15 38-55,-5 10 22,-3 11-45,3 12 45,4 9-90,8 1 22,9-3 24,7-4 44,6-7 22,1-9 68,0-6-45,5-8 34,5-3-68,9-4-11,6-11-11,3-8-685,10-21 540,-12 11 55,1-2-34,-16 23 102,-1 6 22,-1 8 22,1 12 45,1 6-23,-2 10 169,-2-4-45,-4-4 56,-1-7-113,-2-6 338,0-6 178,0-3-168,0-1-448,0-14-45,2-6-604,6-18 100,5-1-34,7-1 314,4 6-202,2 6 168,2 10 259,0 8 21,-1 7 12,-4 2 22,-3 10 45,-4 6 1,-4 9 200,-5 2-122,-3-4 10,-2-5 12,1-3 34,-2-6-12,2-3 67,2-3 125,1-2-315,17-8-56,-2-5 0,15-9-56,-9-5 22,-3 2-44,-2 2 21,-5 7 23,-2 6-100,1 5 179,-4 9-23,5 10-22,-8 11 22,3 5 12,-3 1 157,3 1-124,-1-11 113,5 1-35,3-14 79,8-4-190,8-3 33,6-2-67,4-4 45,-1-7 11,-3-11-12,-5-8-66,-9-8 22,-3-12-78,-13 15-247,-3-4-78,-13 24 369,-9 6 23,-5 5-67,-5 3 55,5 1-213,2 10 236,9 2 45,3 12 101,13 0 314,9 3 10,10 3-56,4 2-77,-3 0-147,-8-2 68,-9-3 179,-6 2-392,-7-9 335,-11-3-324,-6-11-44,-10-5-12,2-1-482,3 0-302,8-5-2342,7-11 1468,7 0 55,13-8 527,5 10 157,10 2 919,2 2 437,-2 3 157,-2-1-67,-2-1 168,-1 1 481,4-1-671,-7 6-91,2 0-168,-9 3 12,1 0 79,-1 3 178,1 7 34,-2 5 560,1 24-627,-6-9 0,-1 10-404,-4-17 34,0-4-112,0-5-437,0-5-862,-3-5-887,-3-2-3080,-2-9 5266,-2-12 0,5 8 0,1-7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2.0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 15370,'7'-4'470,"-2"7"-268,-5 19-135,0 0-45,0-1-10,0-1-12,0-5 0,0-1-415,0-7-1131,0-2-784,0-4 2330,0-1 0,0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2.1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76 11045,'16'-18'436,"1"3"-436,-5 3-179,-2 4-1793,-1 1 1972,0-1 0,-4 5 0,1-1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2.4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13913,'2'70'328,"0"-1"1,-1-2 0,0-4-194,-1 24-57,0-1-67,0-1 12,0-10-46,0-10-55,0-12-684,2-14-818,-2-12-1177,1-12 2757,-1-8 0,0-6 0,0-1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2.9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1 564 10966,'62'-9'183,"-1"-1"0,-4 0 0,-8-1-105,-7-7-55,-6-10 22,-6-11-45,-6-11-12,-6-10 1,-4-8 11,-4-1-56,-4 4 112,-1 11-56,-4 16 23,-1 15-23,0 13 11,0 8 123,-1 23 147,-6 12 32,-2 27-10,-3 14-79,2 10 6,4-23 0,0 0-40,-1 23-134,-1 11 235,5-56-134,1-15 67,1-12 11,1-7-134,6-3 0,10-2-79,11-8-44,8-4 55,1-5-66,0 3-46,-5 7-33,-4 4 56,-4 3 0,-3 6 56,-3 7 0,-2 10-11,-3 8 67,-2 2-67,1-2 11,-2 0 0,1-4-11,3-5-12,4-2-996,4-5-281,5-2-527,2-4-1780,4-3 3607,1-3 0,-14-3 0,-5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3.4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184 19 11403,'-3'-10'605,"0"2"448,3 8-335,0 0-438,-32 108 22,11-29-1060,-2 5 1,0 3 880,10-30 1,2-4-91,0-2 1,2-2 385,-4 37-419,2-16 11,5-14-22,3-17-23,2-11-772,1-12-606,1-7 749,10-4-2890,6-4 3553,12-3 0,-12 1 0,-2-2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4.2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199 181 12020,'27'-92'705,"-11"18"-649,-30 65-101,-7 5 57,-11 2-24,0 4-10,-1 11 22,2 8 0,5 12 22,3 5-66,8-3 77,6-2-66,5-6 55,2-6-22,2-6 22,3-6 12,8-4 11,8-4-45,7-1 11,3-1 56,-5-6-134,-2 0 134,-4-5-134,0 7 67,-4 1-34,13 5 34,-9 9-22,9 3 56,-10 7-46,-2-2 68,-1-5-246,6-1-236,-3-7-224,4-1-414,-3-4-225,-2-11 113,1-2 705,-1-14 460,1 0 11,-2-1 0,3 3 448,1 4-291,-4 10-23,-1 3 584,-6 9 200,-2 11-301,0 9-180,-3 11-34,0 0 382,-3 4-382,0-17-224,0 1 67,0-17 786,0-2-1066,4-13-22,8-2-45,6-14-257,11 1 43,2-2 226,1 5 78,-1 4-12,-5 11 1,-3 4-45,-2 5 134,0 10-134,-5 6 123,-3 14-56,-6 4 112,-4 2-79,-1 0-33,-2-1 67,0-2-134,0-4 34,0-4-449,0-5-650,0-4-2823,14-6 3955,-3-5 0,5-3 0,-9-2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4.9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0 136 8030,'5'-3'2151,"-1"0"-862,-4 3-1143,12-43-146,-7 29 123,8-32-89,-10 39 33,1 4-44,0 0 55,1 0-22,1 3-45,1-1 12,1 1-1,2 0 1,-1 0-1,3 0 90,-1 0 34,1 0 44,1 0-22,1 0 22,0-3 102,2 1-225,-4-1 45,4 2-100,-3 1 10,0 0 12,-1 0-23,1 1-11,0 9 22,0 4 113,-1 11-46,0 3 91,0 5-180,0-1 134,-2 1-100,-2-3-57,-2-3 46,0-4-46,2-4 1,1-3-741,1-3-513,5-1-1302,2-7 2578,4-1 0,-9-4 0,-1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5.1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10910,'3'0'1210,"0"0"11,-3 0-1030,5 62-191,-3-38 56,3 47-56,-5-56-280,0-6-650,0-5 261,0-2 1,0-2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5.2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9677,'3'-10'213,"0"2"-291,-3 8-2409,0 0 2487,61 11 0,-45-8 0,45 7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6.3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43 9420,'10'99'1905,"-2"-17"-1390,-8-62-179,0-7 202,0-7 202,0-3 245,0-3-951,2 0-34,7-10 0,6-3-22,9-8 10,3-2-32,0 6 77,-2 4-100,-5 7-11,-2 3 10,-6 3-21,-2 0 22,-1 0 56,-1 4-90,1 3 34,-4 2 111,3 1-100,-3-1 112,1 0-67,4 0 22,-1-1 1,10 0-1,1-5 11,7 0-22,-1-3 23,3 0 10,-1-8-22,-2-4 68,2-8-79,-6-3 22,-3 2 34,-7 1-34,-4 6-22,-5 6 0,-2 4-11,-1 4-11,-4 0-45,-12 0 67,-5 3-12,-9 7-55,3 4 56,4 7 0,8-1-11,6-2-23,7-4 90,2-3-34,0-3 45,5-3-56,15-2-11,1-3 11,9 0 0,-7 0-12,-5 0-32,1 0 21,-5 0-33,2 0 23,2 10-1,-2 2 45,2 11-11,-5-2 0,1-3 0,-2-2 56,0-5-45,1-5 101,-1-3-100,5-3 167,12-3-112,-6-7-22,11-10-1,-12-7-44,1-10 45,-3-4-78,-4-3 100,-4-1-78,-6-6-12,-3 20-22,-3 0 23,-5 22-23,-6 4-44,-7 4 77,-4 4 24,1 5-57,3 6 11,6 3 1,3 6 33,6-9 11,8 3-11,8-8 0,8-2 56,5-3-56,1-3 45,0-1-12,12 0-89,-13 0 45,8-1 11,-20-1-22,-2 1 22,-5-1 0,-3 2 11,0 8 213,-4 6-101,1 9 67,-1 16-167,0-9-23,0 8 11,0-14-22,4-3-448,7-3-1323,10-2-2621,10-8 4403,12-3 0,-19-5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8.9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11134,'87'15'-4135,"-13"7"4135,-51 27 0,-10-22 0,-2-5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6.4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14607,'8'1'628,"-1"1"-527,-7-2-347,0 0-3071,11 0 3317,-3 0 0,4 0 0,-7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33.7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11157,'12'0'1535,"-3"0"-1255,-9 0 986,0 0-841,2 43-65,-2-16-204,1 34 46,-1-26-180,3-4 113,2-2-90,4-5 67,3-6-45,3-4 56,2-7 34,3-2-45,3-4 123,5-1-111,2-8-1,1-6-67,-1-10-45,-1-7 23,-1 2-68,-5 2 34,-3 8-56,-7 7 11,-3 6 23,-1 5 22,10 13-45,-5 1 56,8 14-22,-9-1 0,-1-2 11,-1-1-34,2-1 12,-2-10-102,5-1-21,-2-10-91,2-1 158,2 0-269,2-9 123,2-4-34,0-9 191,-1 1 11,1 3 34,-9 8 44,3 4-68,-7 7 70,0 10-24,3 4 67,-6 7 11,1 1 57,-5-1 66,-1-7-55,-1-4 246,0-8 45,0-3-426,3 0-22,3-4-23,7-8-123,6-5-123,6-8-134,4 0 335,1 2 12,-1 5 34,-5 6 10,-3 6 12,-4 4 11,-1 2 0,0 5 67,6 18-78,-5-1 89,0 14-145,-6-12 134,-4-3-123,4-5 56,2-2-224,4-7-269,5-2-336,2-4-224,25-1 683,-11-4 269,17-8 56,-17-6 68,-2-8-23,-5-4 22,-5 2 12,-6 0 67,-11 0-90,-4 13 22,-10 1 79,-7 13-67,-7 1 146,-5 0-169,1 0 90,4 5-11,5 4 78,7 8 684,7 16-314,8-5-224,6 11 123,3-12-358,-2-3 56,-4-5-90,-7-1 0,-1-6 0,-10 0-68,-5-7-1344,-9-1-907,-4-4-2207,1-8 4470,6-6 0,7 3 0,6-1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34.0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1 15952,'7'75'299,"-1"0"0,-1-4 0,-5-4-288,-18 25 23,3-3 66,7-3-122,4-8 44,4-8-44,2-10-146,1-16-594,0-12-347,0-14-415,-2-9-303,-1-6-593,-8-10 403,-3-7 2017,-5-7 0,5 6 0,6 3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34.3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10832,'60'2'366,"-1"1"0,-3-1 0,-7 1-164,-6 8-57,4-4 79,2-2 146,-2-2 269,-5-3-101,-8 0-135,-7-3-135,-6-3-65,-8-5-147,-6-4-56,-4-2-23,-3 1-21,-7 1 20,-9 4-32,-14 4-44,-8 4 32,-5 1 57,4 10-56,4 10 33,10 12 34,9 8 0,9 1 0,8 10-33,12-12-79,9 3-246,9-19-606,6-4-112,2-5-739,1-4-426,5-4 2241,-1-3 0,-17-1 0,-7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35.6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220 753 12098,'6'-48'650,"-8"9"-538,-28 39-68,-7 0-44,1 0 0,-2 5-11,8 4 22,4 8-33,11 3 78,6-2-22,7 0-34,2-4 89,8-4-22,6-2-22,10-5-11,5-2-34,1-1 56,0 0-34,-4-5-11,-2-1 45,-9-4-112,-3 4 45,-6 1-34,-3 4-22,-2 1 67,1 0 11,-1 5 1,4 6-12,2 7 56,4 4-112,4 2 44,4-4-200,3 0-348,3-4-158,3-4-335,4-5-202,3-4 269,4-2 404,-1-1 503,2-4 79,-3-7 67,-2-9 180,-4-10 358,-1-1 482,-9-2-415,-3 4-44,-10 4-371,-4 4-66,-4 4-180,-10 4 101,-4 5-112,-13 1 11,-4 5 0,0 1 12,2 5 55,5 7-67,5 11 91,6 15 66,6-7-101,4 0 157,3-14-45,0-8 56,8-1-89,3-5-68,9-1 314,15-13-55,-8-6-158,10-17 12,-9-12-180,0-13-22,-2-15-430,1-15 245,-17 40 0,0-3 44,1-18 0,-2 0 119,2-26 49,-6 42 1,-1 7-50,-1 14-90,-3 19 100,0 17 23,-3 27 0,-6 23 0,-3 29 0,-4 16 22,9-24 1,1 1-40,2-18 0,2-1 51,0 14 0,4-4-34,11 10 44,7-17-10,8-16 112,0-16 295,-2-12-261,11-7-136,-11-14 1,8-9-90,-14-14-67,-3-3-33,-4 1-2,-4 8 58,-4 9-370,-3 8 459,-2 7-12,2 12-10,-1 9 44,3 9-10,1 0 10,2 0-22,2-7 0,2-3 0,2-7 78,11-7 34,-4-2-100,6-8 55,-6-10-22,-5-12-1,0-12-32,-4-7 280,0 3 402,-3 2-582,1 20-45,-4 6 459,2 28 58,0 14 20,3 24-110,-3 14 122,-2 11-191,-4 10-201,-1 7-179,-4-21 0,-1 1-68,0-18 1,-2 0-583,-3 16 1,-4-4 548,-13 11 112,-4-20-45,-3-22-11,-4-19-89,1-12 89,-2-19-34,5-9-11,11-39 1232,12 10-1243,26-20-146,17 20-470,23 1 0,10-1-235,4 5-371,-1 1-1137,-21 14 1,-1-1 2414,20-13 0,-7 3 0,-36 25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36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60 14103,'-38'-30'471,"7"6"-426,34 23-45,11 0 33,9-1-44,16 1 56,11 0-79,9 1 90,10 0-89,8 0 33,3 4 0,0 4 0,-8 3 0,-10 2-12,-14-1-32,-15 0 44,-15 2-90,-9-1 34,-11 4 78,-20 1-22,-15 1 0,-28 2 23,-15-1 44,-9-2-11,-6-5 331,35-8 0,1-2 49,-17 0-335,-4-1 224,61-2-213,9 0-112,26 0 0,59 0-11,3 0-136,-17 0 0,1 1 91,33 2-391,-6 2-461,-8 1-851,-7-2-673,-11-1 2432,-9-1 0,-25-2 0,-9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36.6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85 1 13106,'11'-1'415,"9"5"-56,19 14-35,5 5-44,4 9 79,2 10-179,3 13 21,2 11-122,-3 8 133,-7 4-178,-14 1 89,-15-4-100,-13-8 21,-25-10-44,-17-9-11,-26-10-886,-17-8-1591,-7-9-1591,-2-9 4079,7-7 0,37-3 0,15-2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38.9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14361,'2'23'1177,"-2"2"-1020,-3 1 11,-1 0-146,-1-3 23,1 0-45,1-7-45,2-1 11,1-5-1434,0-3-1478,0-4 2946,0-2 0,0-1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39.1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6238,'12'11'0,"-3"-1"0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39.7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253 37 8198,'7'0'2073,"-2"0"-1568,-5 0-393,0 0-90,3-2 415,-3 2 1916,3-1-2229,-3-1-1,0 2 325,0-3-101,0 0-134,0 0 23,0-1-192,0-1 214,0 2-236,0-1 113,0 1-135,-7 1 78,-4 1-55,-10 1 10,-3 0-55,-6 6 67,0 7-12,-3 12 12,0 6-67,4 6 44,5 0 12,7-3-12,9-4 34,4-5-45,4-5 23,11-3 67,31 5-57,-1-10 1,26 4-90,-18-13 90,-1 0-90,-3-3 12,-4 0-550,-4 0-2095,10 0 1065,-13 0-1177,10-3 874,-14-3 1916,1-4 0,-14 4 0,-2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9.7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145 996 12300,'48'-45'313,"-11"8"-313,-46 28 45,-6 5 22,-10 3-44,-4 6-35,-4 11 57,1 12-45,1 13 23,6 5-23,7 3 56,9 16-12,5-22-10,15 7 112,5-32-102,15-7-32,6-7-12,5-6-23,-1-11-436,-1-9 302,-5-15-369,-3-5 144,-7 0 371,-4 4 22,-6 9-22,-6 11-90,-3 11 101,-4 4 45,-1 15 134,-1 8 57,0 17-45,0 3 145,0-1-23,0-7 23,0-8-44,0-9 190,0-7 100,0-5-156,0-1-336,3-2-90,6-7-90,7-7-582,9-8-56,5-5 290,15-4 237,-11 13 167,6 1 12,-18 14 22,-1 6 0,-3 11 44,7 19-44,-7 1 292,3 9-169,-8-13 113,0-6-203,0-3 203,2-7-35,0-7-122,5-4-46,5-4-33,7-15-33,6-9-583,23-53 156,-14 2-1054,-17 18 1,-3-3 1092,-9 3 1,-5-1 151,0-6 0,-3-3-242,0-7 1,-2-1 470,-2 0 1,-1 1 39,-1 4 0,0 1 447,-2-4 1,0 4 280,0-16-168,-2 8-224,0 60-257,0 10 2543,-2 22-2073,-10 20 770,-4 28-915,-8 30-146,13-37 0,1 5 66,0 37 1,3 4-502,1-22 1,3 0 209,3-10 1,3 2 0,1-4-34,3 1 0,3-4 0,4-7 0,1-2-45,14 35-236,-3-23-1108,-10-25-258,-7-20-963,-5-17 2610,-6-32 0,1 17 0,-2-15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0.0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114 90 12927,'19'-13'953,"-4"2"-785,-17 11 89,-8 0-78,-3 2 191,-9 6-224,-2 6 33,1 7-123,2 2 12,5-1-46,6-2-11,4 0 90,5-5-90,8 1 135,12-4-135,12 0 56,14-1-44,1-5 10,0-2 23,-6-2 0,-7-4 11,-6-21-67,-14 3-56,-4-21-145,-14 9-584,-10-1 203,-10 2-573,-7 3-301,-1 4-1099,6 8 2555,4 2 0,12 8 0,4 2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0.6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49 11201,'15'-13'1110,"-3"2"-158,-12 11-459,0 0-22,8 103-135,-6-40-586,2 10 1,0 2 450,-6 4-10,-1-7 79,-1-10-214,-1-12 0,2-13 23,0-13 257,3-9 202,-1-9 867,1-3-1315,-4-22-34,-3-4-112,-5-25 67,-3-5-11,3-7 0,1-8 33,7 0-66,3-1 100,1 5-112,2 7 45,8 9-11,7 10-23,10 9 12,8 9-34,36 7 11,-7 7-78,28 3-112,-21 6-427,-3 4-66,-6 7-549,-8 5-314,-10 7-3339,-10 20 4930,-16-10 0,-8 0 0,-10-22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0.8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 12546,'59'-2'7,"0"1"1,-4-2-1,-9 3-331,-13 4-551,1 2-772,-1 4-112,0 1 1759,-2-3 0,-12-2 0,-6-3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1.2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308 75 10585,'5'0'2028,"-1"0"-1681,-4 0-246,-56-8 202,20 6-191,-45-6-78,35 15 44,8 4-134,8 9 101,12 2-45,10 2 11,5 1 12,3-3 44,9-1-56,8-4 146,12-4-112,6-5 156,3-4-33,-2-2 123,0-2-89,-3-2 23,-3-6 21,-5-5-134,-6-8-101,-7-1-11,-6-5-11,-3 0-662,-3-4-694,-8 4-436,-1 3-1548,-6 3 3351,3 6 0,6 5 0,2 5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1.7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265 112 11201,'-36'-62'23,"1"14"22,9 46 33,-2 6-44,-2 9 66,1 9-88,0 7 66,7 2-56,6 0 34,6-5 79,7-1 179,2-7-68,5 0 57,8-7 55,5-3-89,9-5 169,-1-1-315,2-7-22,0-8-101,-1-5 22,-2-4-22,-4 3-22,-5 5-57,1 5 79,-5 5 0,4 3 79,-2 10-46,-1 4-10,2 10-23,-2-1-23,0-1-1075,7 1-348,-3-11-1657,7 0 3103,-4-11 0,-8 0 0,-3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2.3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9330,'8'0'2487,"-1"0"-1948,-7 0 278,0 0-402,16 66 56,-12-44-102,12 47 125,-16-62-1,0-4 492,0-1-985,0-9 0,0-7 0,1-7 11,6-8-33,4 0-168,7 3 66,2 3-245,0 6 100,-1 8 146,0 3 112,0 6-12,1 3 46,-3 10-57,0 7 68,-6 13-12,-3 2 45,-4 1-56,0-5 23,-4-6 123,1-7 44,-1-9 23,0-3 180,0-6-202,2 0-90,1 0-67,3-8-68,4-8 46,5-10-46,5-5-66,19-16 33,-9 15-90,14-7 101,-18 22-11,-1 7 33,-8 6-78,0 2 101,-3 8-22,-2 8 22,1 12 0,-5 31-34,0-13 90,-3 14-112,-1-23 45,1-8-582,0-2-696,4-5-593,2-2 1882,12-3 0,-13-7 0,6-3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2.9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187 22 11549,'-52'-8'1467,"5"9"-1074,20 24-303,4 4-79,3 1 101,10 0-101,4-3 202,5-2-45,5-3 313,7-4-391,8-4 156,7-7-88,1-2-12,-1-5-68,-2-1-67,-2-13-11,-4-4-359,-3-15-593,-3 0-449,-7-2-615,-1 5-2746,-4-6 4762,0 15 0,0 1 0,0 15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3.2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73 13128,'66'9'355,"0"0"0,-5-2 0,-16 7 15,-35 17-135,-2 0 1,-5-1 33,0-5 44,-3-3-122,0-6 257,0-7-101,0-3 191,0-5-34,0-1-437,-2-10-11,1-6-56,-1-13 0,1-4-33,1-1 33,6-1-45,9 2-302,9 2-236,6 7-470,0 4-214,0 10-514,-1 4-90,-1 5-953,-2 1 2824,-3 0 0,-11 0 0,-4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6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6 133 9834,'4'-7'1950,"-2"2"-1356,-2 5-269,0 0-247,4-7 437,-3 5-189,3-4-1,-4 6 1736,0 0-2094,0 3 55,0 8-56,-1 9 46,-1 14-12,-1 10 33,2 10-10,-1 8-23,2 6 44,0 3-66,0-3 67,0-5-79,0-11 68,0-13-34,0-13 22,0-12 23,0-7 190,0-5-224,0-2 46,0-13-23,0-8-68,-1-20 56,-1-10-33,1-11-45,-1-37-79,2 19-432,0 27 0,0 2 164,3-20 11,6 7 302,6 10-291,23 9 235,-4 23 12,16 6 55,-11 17 810,-1 13-787,-5 6 112,-8 18-112,-9 3 112,-9 4-89,-4-1 33,-32 11 0,1-18-381,-28 3-594,11-24-751,-1-9-1467,5-4 3193,3-3 0,19 0 0,5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8.0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1 14036,'-7'57'1244,"2"-6"-986,3-21-124,1 0-78,-1-1-56,2-2 34,-1-3-45,1-5 11,0-6-616,0-6-1379,0-4-1378,0-1 3373,0-14 0,0 9 0,0-9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9.9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21 12714,'71'-6'33,"1"1"1,-7-1 0,-3 2-113,22 4-2038,-12 4 2117,-6 3 0,-32-2 0,-7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8.1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1 226 11672,'2'-62'33,"0"-1"1,1-35-1008,2 95-1581,-2 3 2555,1 0 0,-2 0 0,1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8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0 106 13162,'4'96'426,"-2"-20"89,-3-69-67,1-4 80,-2-1-495,2-20-66,0-5-1,4-20-247,5-3-167,8 1-33,6 3 302,0 10 67,0 8 89,-3 13-111,-2 6 134,-1 6 33,-4 12 12,-2 7-11,-5 13-12,-3 4 90,-3-1-67,0-4 45,0-5-79,0-7 56,0-7-67,0-6 22,1-4 57,3-1-34,4-2-45,5 0 22,5-2-67,5-5 0,4-4 34,1-1-78,-3-3 66,-4 8-33,-3 2 56,-7 3 0,-1 6-33,-4 11 77,-1 6-44,-2 9 45,-2-2-90,1-2-381,3 7-896,3-11-818,6 6-549,1-17 2689,1-4 0,-6-6 0,-2-1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9.1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64 166 14451,'2'62'254,"-1"1"0,0-5 0,-3-4-153,-14 9-68,0-3 46,5-5-79,2-11 56,5-9-23,2-14 91,-1-10 368,3-6-346,-3-4-146,3-6 0,-1-14-34,1-13-78,0-22-672,0-11 302,4-14-39,6 20 1,3-2 195,12-29 263,-5 34 0,2 4 39,9-4 1,-1 20-45,-6 14 78,-2 13-22,-2 6 22,-3 11 90,-4 12-56,-7 11 79,-2 9-80,-4 0-44,-4-7 0,-9-7-460,-10-11-940,-10-8-2331,-8-4 3731,0-11 0,17 6 0,5-6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9.6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1 10518,'6'0'963,"0"0"-312,-10 75-293,-9-26-347,5 7 0,-1 3 169,-13 13-91,5 1 68,7-1-135,4-4 23,5-8 67,1-7-22,8-14 157,7-9-180,10-11 79,5-8-45,12-6-68,-9-11 1,6-12 11,-12-13-45,-7-10 0,-3 0-34,-10 2 34,-3 6-179,-4 7 22,-2 5-146,-11 9 269,-7 3-134,-10 6 146,0 2-34,5 10 0,5 10 56,8 12-90,6 9 79,5 1-168,29 13-460,-1-17-134,27 2-314,-8-24-1042,-1-8 2129,0-4 0,-21-3 0,-4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9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18 11874,'2'61'496,"-1"1"1,1-2 0,-1-1-317,-1 30-91,0 2-767,0-10 723,0-13 268,0-20-302,0-16 383,0-17 43,0-8 235,0-6-593,0-10 340,0-16-453,-3-20 12,-3-18-90,0-13-22,-2-3 100,5 0 23,2 6 11,2 9 0,10 9-23,4 13 12,12 8-11,3 11-13,5 8 35,7 8-67,3 4-202,5 3-268,0 1-1368,15 15 404,-20-2-864,9 12 2365,-30-5 0,-10-9 0,-8-3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50.1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11414,'56'0'28,"0"0"0,41 3-117,-50 0-191,-5 3-808,-3 0-995,-5-1 2083,-3-2 0,-15-2 0,-4-1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50.7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196 208 9599,'5'-6'627,"-1"0"-189,-4 6-69,0 0-369,-24-22 191,14 16 111,-18-17-179,23 23-78,3 0 202,2 0-90,0-3 179,0 1-157,0-3 303,0 0 79,0-1-102,0 3-191,0-1-256,0 3-24,-4 0 91,-4 1-113,-8 11 79,-6 5 11,-2 17-56,1 6 22,4 6-22,8 4 12,4-1 10,5-3-22,13-1 123,5-8-112,13-7 181,4-10 166,15-8-179,-9-7-33,9-16-68,-14-12-78,-7-19 45,-7-12-45,-10-5 0,-6-3-1042,-25-23-729,-1 23 136,-19-7-1100,6 35 2735,5 15 0,12 10 0,8 8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52.0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217 129 8042,'0'-8'1568,"0"1"-1131,0 7-247,0 0 46,-11-36 22,7 26-68,-7-28-145,9 36 22,0 0-44,-1 1-34,-1-1 67,0-1-56,-1-1 0,0 0 0,-1 2-23,0 0 57,0 1-23,-3-1 11,-2 0-10,-4 0 21,-3 1-22,0 1-11,-1 0-44,1 0 44,2 0-314,4 0-773,5 0-493,4 1-89,1 4 1669,2-2 0,0 2 0,0-4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53.2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163 97 9229,'5'-4'1031,"-1"2"-582,-4 2-449,-18-40 33,9 30-66,-17-30 21,14 40 12,-4 5 124,2 11 88,-4 10-55,3 9-67,0 3 55,3-5-77,3-3-12,4-4 100,2-9 192,3-4 67,0-8-79,0-3 100,10-2-301,5 0 0,14 0-124,5-12-22,2-4 45,5-30-34,-13 14-23,-1-8 12,-18 26-90,-3 7-34,-3 6 34,5 17 90,-1 5-11,5 17 22,-4 0-124,2-5 80,-4-4-158,6-8-22,-3-8-112,3-5-79,0-6-615,8-7 929,-4-7-146,8-11 225,-7-7 22,1-4 45,0 3-12,-5 4 124,0 8-90,-2 9 23,-4 6 302,3 13-56,-7 7-67,0 10 0,-1 4 56,-2-4 22,0-2-190,0-9 101,0-3 549,0-7-259,0-3-301,0-2-236,0-5 0,0-10-22,0-7-34,0-9-313,4-2-370,11-9 515,0 15 22,5 3 101,-8 19 90,-2 5-22,0 9 22,0 7-45,-4 9 124,0 3-91,-4-4 91,-1-3 78,-1-8 258,0-6-46,0-6-44,0-1-303,4-3-44,2-8-68,6-6-100,6-9 11,2 0-67,3 4 223,-2 3-33,-2 9 23,-3 4 10,0 5-22,-1 7 79,1 11-124,2 9 68,9 29 11,-7-10-505,4 18-907,-9-15-1659,-1-1 3082,-4-3 0,-3-20 0,-3-8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54.1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64 11403,'-2'-12'3182,"1"3"-2386,1 9-281,0 0-548,-2-21 33,2 15 0,-1-10 44,1 28-21,0 7-1,2 4 34,3-1-33,3-4-12,2 0 78,3-6-89,4 0 45,3-5-34,4-3-11,1-3 0,4-1 56,2-1-112,0-7 45,11-13 0,-15 4-11,6-4-12,-21 17-56,1 1 90,-1 3 0,5 9-44,4 7 111,0 9-90,-1 2 46,0 1 10,-9-10 12,0-2 0,-7-12 67,-1-1 22,3-3-88,-1 1 111,1-1-157,5-4 0,-3-6-23,4-8-313,-7-7-101,2-2-280,-3 3-493,-1 1-225,-1 7-840,4 2-447,3 7 2722,8 1 0,-8 4 0,0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52.7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1956 18 12132,'6'-10'1916,"0"2"-1625,-6 8 1445,0 0-1175,-73 93-348,38-55 0,-5 3-1123,-7 11 1,-5 8 0,0-2 980,5-9 0,-1-3 0,0 1-4,-2 4 1,-1 0-1,0 2-239,-2 3 1,-1 1-1,1 1 209,1 1 1,0 1-1,1 1-37,0 2 0,0 1 0,2 0 15,2-1 0,1 1 0,1 0-4,3-2 0,1-1 1,2-1-294,1-3 1,1 0 0,1-2 275,-13 19 0,0-2-74,5-9 1,1-3 67,1-9 1,1-4 11,6-8 0,-1-3-78,-26 15 1353,13-18-2048,13-17 888,11-9-2647,9-10 644,9-18 1888,4-18 0,3 11 0,0-3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54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8905,'12'5'2319,"-2"-1"-1535,-10-4 482,0 0-739,13 31-124,-8-16 0,10 28-257,-14-24-12,2 0-110,-1 0-24,-1-7 0,2 1-147,-3-5-1511,4-2-1255,1-3 2913,3-2 0,-3-1 0,-1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54.4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24 7997,'41'-13'0,"-7"2"0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54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 10697,'9'-5'1311,"-3"1"-459,-6 4-202,0 0-213,2 89-258,-2-35 33,1 9 1,-1 2-89,0 4-46,0-3-56,0-4 1,0-8-23,0-9-235,0-7-1155,0-11-862,0-9-1490,0-9 3742,-8-8 0,6-1 0,-6-1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55.2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1 408 9453,'55'0'319,"1"0"1,38-4-287,-60-4 113,-5-11 0,-5-8-90,-6-14-44,-6-6-12,-5-7 0,-3-2 0,-3 4 33,-1 7-33,0 15 0,0 12 45,0 11-45,0 11 392,0 16 56,0 17-56,0 18 79,0 11-202,-3 2-135,0-1 57,-3-7-113,1-12 45,2-10 0,2-11 113,1-12-157,0-5 10,0-6-66,4-2-12,7-1-11,8-1-112,8-1-57,-1-5 35,1 0 100,-6-2-11,-1 4 45,-6 2-33,-3 2 33,-2 3 11,2 8 11,-1 8-33,5 10 67,2 2-112,6 1 101,4-2-90,5-3-1815,26-3-67,-11-11 1927,21-3 0,-41-10 0,-4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56.8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15 10103,'0'7'930,"0"-2"-302,0-5 167,0 0-313,-9 63-280,5-38 22,-8 48-44,7-55-102,2-5 90,-1-3-22,3-7 156,0 0 606,1-3-841,0-4-56,0-7-11,0-7 0,0-8-67,0-2 45,0-3-113,7 3 113,2 1-181,9 4 114,3 5-68,3 7 67,1 4 34,-2 5 12,-5 1-1,-5 1 90,-4 7-1,-3 5-32,-3 11 55,-2 3-45,-1 16-11,0-13-11,0 10 0,0-19 23,2-4-90,5-4 67,20-2-224,4-5-90,19 1 12,-5-6 201,0 0 56,-5 0 45,-5-6 34,-6-2-34,-8-3 134,-8 0 191,-5 3-314,-6 3-22,-2 3 11,-4 2 0,-6 0 0,-4 4 45,-6 6-101,5 4 78,1 12 34,8-8-22,2 3-12,7-9 45,9-1-11,5-2-45,7-5 135,-3-1-68,-4-3-78,-4-12-582,-7-26-315,-2-1-414,-13-17-929,-4 22-830,-8 4 3070,1 8 0,9 10 0,4 5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22.0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 52 12333,'-55'-28'1513,"12"6"-1099,42 21 315,1 1-718,16 0 12,10 0-1,23 1-22,10 9 34,6 3-57,1 8 46,-1-2-12,-5 0-11,-10-3 0,-5-4 22,-12-3 12,-3-3-57,-6-4 23,-6-1-11,-2-1-1445,-6 0-450,-2 1-1511,-4 1 3417,0 1 0,-4-1 0,1-1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22.6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55 12423,'0'-10'2600,"0"2"-1951,0 8-369,0 0-291,0-16-23,0 12 23,-2-12 0,-1 20 22,-3 9 68,-1 9-12,-2 11 22,1 5-55,-1 1-23,3 1-11,0 0 0,2-5 0,2-2 45,1-6-23,1-6-22,0-3-1692,0-8-302,0-4 541,0-3 0,0-3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23.0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42 10036,'5'-7'337,"-1"2"-214,-4 5 11,0 0-134,-72-16 56,38 12-101,-56-6 45,61 20 0,7 8 0,7 2 0,7 0 34,4-1-34,4-1 34,4-3 22,6-1 100,5-5 124,7-5 101,-1-1-224,5-3-112,-2 0 34,0-1 22,-3-4 134,-5 0-157,-3-1-44,-6 3-23,-1 2-22,0 1-23,-1 0 34,6 5-11,-2 3-280,4 7-953,-2 1-1412,2-3 2656,3-2 0,-7-6 0,-1-3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23.7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9189,'60'63'194,"0"1"0,-1-5 1,-22-16 321,-37-37 169,0-4 346,0-2-944,0-10-76,3-4 5,4-8 29,4-1-9,4 5-47,-1 1 11,1 7-23,-3 4-22,2 3 34,-2 3-11,0 0 11,0 11 11,0 3 11,-2 12 11,-1-1-33,-3-3 22,-1-5-22,-4-7 22,1-3 0,-2-5 639,0-1-415,4-1-212,2 0-23,5-5 0,1-2 0,0-6 11,0 1-11,-1 0 0,-1 1-11,-1 5-34,-3 0-34,1 5 68,2-1-22,-1 2 44,4 3-34,-3 3 23,-1 3-67,1 2-179,0-1-314,3-2-382,3-2-223,1-3-1143,9-2 2174,-7-1 134,3 0 56,-9-1 380,-5-3 180,-1 0 516,-3-2-505,-1 5 281,-2-1-762,0 12-56,0 0-1,0 9-55,0-2-12,0-2-44,0-3 11,0-3-1121,0-4 131,0-3 0,0-2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24.8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9453,'0'83'672,"0"-17"-458,0-62 144,0-2 841,0-1-1143,3-1-11,1-1-67,7-3 22,0-3 0,1 1-23,-2 0-10,-2 5 10,-1-1 46,2 2-79,-1 3 89,2 4-55,-1 4 44,0 7-44,0-1 22,2 1 0,-2-1 0,1-5 22,1 0 1,-2-6-1,1-2 57,-1-2-68,0-2 45,3-10-34,-5-3-22,2-7 0,-8-1-11,1 5 45,-2 2-90,0 4 56,-3 5-101,-2 2 90,-4 5 22,1 6-11,-1 5 0,6 6 0,0 0-23,3-3 68,0-5-45,0-1 11,3-6 1,3 0 10,5-4-22,4 0 0,-1 0 0,1 0 34,-6-3-68,1 1 23,-5-1-68,1 2 79,-2 1-11,1 5 11,1 4 0,1 7 11,-2 0-22,2-2 22,-2-4 45,5-4 23,0-3-79,4-1 78,-3-2-44,4-3 22,-6-7-11,2-7-23,-3-6 12,-1-12-57,-3 13 34,-1-5-22,-3 17 0,0 3-11,0 6-79,0-1 101,-4 2-45,0 0 79,-2 0-57,3 2 46,2 1-23,1 0 11,5 1-11,5-1 11,9 0 11,0-1-22,2 1 23,-6-2-46,-4 3 23,-4 1 0,-1 2 45,-3 3 190,0 2 1,-2 3 21,-1 3 90,0 2-234,0-1 22,0 10-68,0-10-67,0 7-202,0-12-1400,0-1-2455,8-4 4057,8-3 0,-5-3 0,2-3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53.3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4 14887,'-7'-4'964,"4"20"-291,20 31-303,12 27-113,-5-27 1,4 2-1136,6 8 1,3 2 950,7 7 0,5 2-40,11 6 1,6 1-27,-16-22 1,2 0-1,3 1-683,6 3 0,2 1 0,3-1 679,4 2 1,2 0 0,1 0-8,3 2 1,0-1-1,0 0-367,1-1 0,0-1 0,-1 0 352,-3-4 0,-1 0 1,-2-1 21,-5-3 1,-1 0 0,-3-2-8,-5-3 0,-2-1 1,-3 0-226,15 16 0,-4 0 195,-11-6 1,-3-1-130,-9-5 1,-3-1-667,16 34-18,-17-11-1876,-19-11 1537,-24-13 1186,-33-19 0,17-13 0,-13-11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24.9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13173,'1'12'1289,"1"-3"-1177,-2-9-381,0 0-3832,4 10 4101,-1-8 0,2 7 0,-2-9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49.6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184 4 7683,'5'0'247,"-1"0"1444,-4 0-1343,-51-3-12,34 3 112,-37 5-78,44 9 0,2 11-113,-3 5 91,1 1-202,2 1-34,-1 0 0,3-5-79,2 0 79,1-6-67,1 0 123,2-6-11,0 0 235,7-2-167,4-2-1,10 1-135,3-4 34,5-2-44,16-3 167,-7-2-56,14-1-33,-10-9-123,2-6 44,-2-9 1,-2-6-56,-7 1 33,-5-2-45,-5 5 56,-1-6 12,-12 13 33,0-1-23,-10 13-78,0 4-11,0 1 0,-19 8 0,2 7 0,-14 9-33,9 7 44,5-1-45,5 1-22,6-4 45,3-2 22,3-2 45,8-4 68,5-2 55,11-5 370,13-2-56,-9-5-168,4-6-180,-16-11-122,-6-8 66,-5-13-89,-3-1 0,-2-2-1333,-11-9-191,4 15-829,-7-3-1423,9 17 3776,3 4 0,2 6 0,0 4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50.1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 13678,'20'81'1524,"-4"-14"-1177,-16-46-45,0-6 68,0-6-45,0-4 112,0-4 606,0-1-1010,4-13-55,3-6 22,8-15-79,2-2-157,5 1 1,-1 3 134,3 11-89,-3 7 145,2 9 23,-2 3-45,0 5 67,-1 10-34,-2 7 68,-5 10-57,-2 2 34,-5-2-11,-2-4 0,-1-6 34,2-6-12,-2-6 1,1-4-46,-2-2 113,2-2-68,2 0-10,6-4-12,7-8 0,6-7-79,3-6-78,0-1-123,-3 3 90,-5 5 33,-4 6 157,-1 6-101,-3 3 90,3 3-23,-1 0 12,-1 7-1,-1 0-178,-1 8-943,3 7 81,-1-3-450,6 6-538,-2-5-627,0-6 2678,0-4 0,-8-6 0,-1-2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50.6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25 14574,'8'98'1894,"-1"-4"-1435,-11-28-246,-1 5-56,-2 1-90,3 1 0,3-8-56,1-7 79,0-14-79,0-11 56,0-14 146,0-10 594,1-5-807,1-26 0,2-9 23,3-29-46,4-9-335,5-11-57,5-8-505,4-2 640,3 3 145,0 12 1,-1 16 111,-3 19-55,-3 20 67,-3 11-45,-3 11 33,-2 14 619,-3 9-596,-4 14 11,-4 2-11,-2-2 0,-29 1-22,1-16-382,-26-5-582,9-15-1535,4-4-370,5-4 2891,10-9 0,12 6 0,8-5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50.9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6854,'0'0'0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52.2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81 12669,'83'39'459,"-14"1"-313,-51 5 23,-6 0-80,-3-3 169,-6-3-56,-2-7 122,-1-8 23,-4-7 102,-1-8 190,-4-5-102,2-3-211,-1-1-136,3-10-22,3-8-157,0-13 0,2-10 12,2-3-34,9-3-247,17-13-123,0 23-359,11-5 12,-11 32-23,0 4 527,1 8-67,-1 13 179,2 6-22,-2 16 122,1 1 1,12 11 11,-8-19 0,9 1 68,-14-23-24,-2-4 472,-3-4-225,-4-7-11,-1-8-90,-2-29-190,-5 3 11,-3-16-22,-6 21 0,-2 7 11,-3 8-191,-11 10 46,-8 6-1,-17 5 101,-2 16 34,-4 11-22,6 20-1,4 24 12,16-17 33,5 8-22,11-32 22,3-9 403,7-7 102,20-7-359,4-4 56,18-2-56,-4-9-113,2-8 113,0-13-146,1-9 34,-4-6-22,-2-1-1,-6 1-22,-6 3 0,-9 11-78,-7 3 22,-8 16-124,-4 1 91,-8 10 44,-7 2 34,-7 9-45,-7 22 22,12 1 34,1 14-11,13-12 11,2-4 157,6 0-12,0-4 158,5-4-258,-7 0 145,-1-4 45,-11 3-145,-4-9-67,-7 0 55,-3-11-67,3-2 12,3-1-1,6 0-44,4 0-90,4-9 112,14-3 22,8-10-22,18-5 0,5-2 56,4-8-56,-2-2 23,-3-5 33,-8 0-68,-6 2 12,-9-3-11,-10 17 0,-3 0-23,-7 19-44,-4 0 67,-5 6-169,-4 0 34,-2 3-66,4 23 212,5 0-12,10 24-10,10-4 44,6 0 46,4 2 133,-7-5 69,-5-1-136,-7-7 23,-4-5 67,-23-2-202,4-11-22,-19-2 0,10-10-874,6-2-628,3 0-1265,10 0-2398,2-5 5165,16-6 0,-8 4 0,7-3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52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14854,'34'40'897,"-8"-2"-853,-26-9-32,0-4 10,0-4-22,-1-6-22,1-5-807,-2-6-1491,2-3-2599,-1-11 4919,0-12 0,-1 7 0,1-4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52.6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0 148 15997,'30'-74'-2712,"0"13"57,-3 59 2655,5-4 0,-13 4 0,-3-1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53.0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9 11033,'8'-5'819,"-1"1"-405,-7 4 796,0 0-549,26 66-157,-19-12-157,7 2 1,-1 4 67,-13 30-1211,-4 8 930,-1-2-78,-3-4 220,1-14-186,1-15 168,0-18-23,0-15 34,1-14 190,2-8 293,2-6 211,1-4-884,0-31-19,0 4-94,6-27 23,8 19-23,9 6 45,6 11-33,1 10-23,-1 6 23,-2 7-34,1 25 0,-13-2 123,-1 21-56,-13-14 0,-13-6-11,-8-7-1143,-39-10-515,11-6-1636,-18-13-1334,31-7 4628,14-12 0,10 10 0,10 2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53.5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0 14764,'-2'78'224,"0"-1"0,-1-3 1,-1-5-35,-10 13-89,6 4-945,5-1 844,3-7 11,8-8 23,7-13 158,10-11-68,9-12 118,1-9-142,4-13 12,-1-5 68,0-10 322,-5-15-458,-3-14-44,-5-16 0,-8-7 77,-6 6-168,-7 4 80,-4 13-258,-7 12 135,-8 10-34,-26 22 123,6 15 12,-11 18 33,24 10-12,10 1-32,6-3-12,13-4 33,9-5 12,31 4-1020,-3-19-896,17-1-1771,-16-22 3698,-1-3 0,-20-3 0,-5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54.2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187 145 17734,'-3'-81'269,"0"17"-269,3 79 403,0 15-156,0 29 89,-7 20-213,-5 15-17,2-44 1,-3 0-499,0 1 1,-1 0 447,0-1 0,-1 0-39,1-1 0,1-1 78,-10 38-95,7-7 34,5-16-34,7-13 33,3-14-10,3-10-1,11-10 623,9-7-634,15-4 111,6-4-122,8-1-68,0 0-190,2-1-447,-1-5-248,-2-3-4246,16-15-68,-19 3 5267,10-10 0,-37 18 0,-4 1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58.2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64 11358,'12'0'2981,"-3"0"-2567,-9 0 673,0 0-773,-37-21-124,17 15-10,-32-15-102,26 21 46,-2 5-113,-1 9 78,0 9-77,2 7 21,4 3-22,5-1 12,6-1 55,6-2-55,4-2 156,2-1 67,10-2-33,9 0-123,17-3 33,6-2-78,4-6 269,-5-6 257,-6-4-246,-8-10-179,-9-12-135,-6-13-11,-5-15-79,-4-25-268,-2 21-67,-2-9-382,-5 32-268,-3 5-1032,-5 7-795,2 5-1153,2 4 4044,5 5 0,2 1 0,3 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58.4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12456,'17'0'1827,"-4"0"-1245,-13 0 348,0 0-694,59 78-24,-34-39-201,12 11 1,0 0 55,-14-11-56,1-6-11,-5-6-918,0-7-1256,-3-7-672,-1-7 2846,-3-3 0,-4-3 0,-4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58.6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301 0 15907,'-46'48'142,"0"0"0,4-3 0,4-5-164,-2 5-337,6-6-1601,7-6-1301,10-4 3261,9-9 0,5-8 0,3-7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12.1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259 0 10921,'8'0'1983,"-1"0"-1523,-7 0 1747,0 0-1938,-9 0-11,-3 0-12,-12 0-100,1 0 22,-4 0-156,3 0 100,-1 0-112,2 6 44,-1 7-21,3 9 10,0 11-10,4 3-1,5 5 57,5 16 10,4-16-78,1 7 146,2-23-101,3-4 90,7-4 134,24 2-90,-2-9 1,17 0 291,-17-9-213,-1-5-68,-4-9-201,-4-8 90,-3-11-79,-8-19-11,-5 10-22,-4-13-269,-10 16-381,-5 1-248,-8 5-570,-4 3-616,5 11-348,3 6-1210,10 8 3664,2 2 0,4 2 0,0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13.1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328 76 9879,'8'0'2813,"-1"0"-2040,-7 0 201,0 0-390,-9-19-226,-4 14-112,-13-13-145,-4 18 67,-5 0-67,-4 4 33,0 9-22,-2 9-56,6 9 12,5 5-57,8 2 68,8 0-79,7-2 112,4-3-67,3-3 335,14-3-55,6-3-90,18-3 157,31 0-21,-16-11 99,16 0-78,-29-14-157,-9-13-156,-5-13-67,-5-15-24,-10-8 1,-4-3-45,-6 3-314,-5 5-436,-6 8-270,-9 8-549,-4 9-952,1 7-762,4 10 3339,8 2 0,5 4 0,5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14.5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66 14775,'0'-7'1188,"-2"-1"-986,-3 4-112,-5-1-57,-7 4 46,-5-2-46,-5 3 57,-3-2-34,0 2 0,-2 0-44,3 8-12,2 6 11,2 11-11,4 4 0,1 2 11,6 1-22,3-1 44,6-1-44,1-2 56,4-6-34,0 0 68,29 6-35,-1-6 12,27 3 56,-9-13 12,0-6 55,-2-4-134,0-2 100,-4 0-100,1-4 22,-5-3 202,5-18-191,-14 2-66,-3-15-12,-17 7 90,-4-4-146,-3-2 56,-4 4-90,-9-1-1535,-18-3 101,0 10-929,-10 0-1257,12 11 3710,3 2 0,12 6 0,5 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15.7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428 18 8725,'-15'0'1950,"3"0"-1513,12 0 728,0 0-672,-35-7 213,23 4-302,-29-4 66,28 6-67,-2 1 1,-3 0-46,-1 0-66,-5 0-24,0 0-77,-5 0 11,2 4-180,0 7 90,1 6-112,4 7 101,1 3-22,0 15-1,8-10-33,3 10 89,7-15-78,3-2 112,7 1-112,6-2 67,15 0-33,27 7-56,-8-11 10,17 2 46,-19-16-56,0-4 66,0-2-66,-1-2 168,-5-9-202,-3-6 124,-7-7-91,-1-16-33,-15 8 11,-1-10-44,-12 13-57,-1 1 23,-10 2-281,-5 2-89,-11 3-1803,-14-3 43,11 12-739,-5-2 2936,19 13 0,8-1 0,4 2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16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72 88 8075,'0'-14'2454,"0"4"-1726,0 10 897,0 0-583,-9-11-112,5 4 0,-7-7-291,10 7-157,-2 2-1,1-1-145,0 3 35,0-1-102,0 1-23,0 1-212,1 0-57,0 2 1,0 11 44,-1 9 169,0 17-124,-1 11 168,0 6-157,1 5 34,0 0-44,1-3-12,0-4-12,0-8-44,-1-4 68,0-9-45,1-8 89,1-9-68,0-6 136,0-5 223,0-2-414,0-12-68,-1-3-402,-2-12-629,1 0-1266,-1 1-1915,3 2 4291,0 2 0,0 10 0,0 3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17.5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10 14675,'-8'-5'145,"14"1"-122,27 4-12,8 0-11,-1 0-11,-8 1-57,-9 2 24,-9 3 44,-8 1 100,-3 1 58,-7-1 44,-12 1 100,-8-1-123,-15 0 12,1-2-91,-1-1 80,7-1-136,11-1 1,9 0-45,8-1 0,4 1 112,13 1-112,11 5-873,18 0-718,11 2-1312,2-4 2903,2-1 0,-27-4 0,-6-1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18.6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115 88 7650,'15'7'5288,"17"-7"-4537,-23-6-314,18-4-34,-15 1-168,0-1 136,1-2-136,-1-5-101,-5 5-89,-2 1-45,-5 7-11,-8 2 11,-6 1-23,-9 1-44,-5 8 56,2 3 0,2 9 0,6 0-12,7-1 23,5-1-56,5-1 213,9 11 179,5-6-90,8 12-33,2-9 191,-5 2-79,-4-2-168,-8 0-1,-4-5 102,-11 5-213,-8-13-45,-14 0-79,-4-10-1075,-2-2-1950,5-4-89,7-5 3193,12-7 0,8 6 0,5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55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379 93 13308,'-56'-28'-30,"-1"-1"0,4 6 0,6 10-4,-1 32 68,6 11-12,9 10 1,11-1-46,8-3 35,8-3-12,5-8 33,1-6 46,4-7 67,6-6 11,8-3 112,6-3-202,3-7-11,1-5-23,1-8-66,-3-3 33,-6 3 0,-6 5-45,-6 6-369,-2 5 122,-3 2 292,2 5-45,2 10 90,3 6-68,2 10 46,-1-1-23,1-1 0,-4-5 44,-1-6-21,-2-6-23,-2-5 146,-1-2-56,0-3-90,4 0 0,7-19-157,0 0-281,7-20 192,-3 7 22,1 2-78,-2 7-12,6 8 314,-6 8 0,5 7 0,-7 13 78,-1 6 124,-3 8 89,-2 2-22,-4-5-112,-2-4 89,-2-6-78,0-6 158,0-4-80,0-2-33,0-2-202,5-3-22,2-10 0,7-4-392,5-10 190,4 0-113,0 3 125,1 4-158,-3 7 124,-1 6 157,-2 4 78,-2 3 11,-2 7 101,0 7 112,0 7-79,0 8 68,1-3-45,-2 5-145,-3-13 145,-2-1-89,-6-11 111,2-5-67,1 1-111,4-2-12,5-8-528,13-13 170,-3-1 246,9-4-67,-12 11 179,-4 7-23,-6 4 79,-3 3-56,-1 1 12,1 0 44,3 9 33,7 11-78,-1 3 1,4 3-12,-4-10 0,1-4 0,1-4-135,2-4-257,2-2-1031,8-2 908,-7-3 402,4-6 1,-9-3 112,-3-6 79,-1 2 336,-5 3 313,-2 4-201,-2 4-135,-5 3 459,1 2-357,-2 6 43,0 7-212,0 8 33,0 2 35,0-1-292,0-2-12,0-5-178,0-1-1614,0-8-1222,0-2 2925,0-5 0,0-1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18.9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1 15963,'-1'69'437,"0"-1"0,0-3 0,-2-4-381,-2 13 45,-1-2-78,3-1 33,2-8-56,1-6 0,0-11-594,0-10-807,0-15-1646,0-9-1839,0-8 4886,-7-10 0,5 5 0,-4-4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19.4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12098,'51'0'33,"-1"1"1,35 0-34,-63 8 0,-1-2-11,0 2 11,3 2 0,2 1-34,4 1 68,3 2-23,3 2 12,0-2 21,0 2-44,-3-5 79,-1-2 436,-3-5 180,-2-2-45,-2-3 179,-4 0 112,-2-6-448,-7-3-56,-4-8-224,-4-1 45,-2 0-180,-2 1 23,-5 4-101,-6 1 0,-10 4 0,-8 4-11,-5 2-34,-7 2 22,1 10 1,3 5-12,7 11 23,9 4 11,9 1-11,6-4-90,5 0-156,7-5-270,9-1-369,13-2-919,11-6-4371,34-1 6186,-13-7 0,-3-1 0,-32-4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0.7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229 443 13779,'-58'-15'134,"5"3"-134,23 12 0,3 4-22,3 3-1,7 7-21,5 1 44,7 0-34,3-1 68,2-4-1,0-1-10,5-3 245,3-3 113,7-1-202,2-2-112,2 0-33,0 0 0,-1 0 10,-3 0-88,-2 0 88,-2 1-9,0 6 32,0 6 56,1 5-78,-1 3 22,-1-1-56,2-1 23,-2-2-68,5-2-44,2-2-841,6-3-627,5-2-157,4-4 548,5-2-89,1-2 561,4 0 392,-2-5 291,0-3 347,-3-7 516,-3-2 1188,4-6-1447,-16 7 91,2-2-213,-18 12-12,-3 1-122,-1 3 11,-2 1-314,-10 0-45,-4 1-12,-12 0-21,-1 0 22,0 8-23,4 5 12,5 8 22,7 3-23,6-2 23,3 2 23,10-10 145,4 0-90,9-11 336,1-2 80,2-1-13,0-10 12,-1-9-325,0-19-67,-4-13-51,-7-2 1,-3-4-18,4-39-44,-6 29 0,-1 0-383,-2-23 361,-1 17 10,-1 24-10,-2 20-124,0 18 90,-2 30 145,-5 16-134,-1 28 67,-1 13-11,3 4 0,5-2-22,1-5 449,1-10-427,9-13 11,4-10 79,21-12-79,-8-13 12,9-6-12,-13-9 22,2-12-33,-2-4 0,1-13-67,-4 2 11,-3-3-78,-6 13-90,-3 3-370,-4 12 583,-3 2 0,4 9 11,-1 7-45,2 8 45,0 5-11,2-5 11,9 0 0,1-10-11,11-4 33,-1-7-22,3-3 67,0-4-22,-3-8 33,-1-6 79,2-24-45,-7 12 224,0-9-168,-12 23-101,-4 5-67,-3 7 0,0 3 146,-2 10 135,1 11 88,-1 17 494,-1 51-729,-4-6-423,-1-23 0,-1 3 289,-3-10 0,-1-1 11,-4 3 1,-1 0-12,1-1 0,-1 0-188,-2-2 1,-1-1-48,-16 33 100,-19-3-33,15-39 135,-8-8-202,21-29 779,6-5-779,7-13 273,7-9-486,3-18 123,12-9 90,9-7 44,11 10 1,5-1 33,24-29 140,-16 25 0,1 2-782,21-19 608,-1 5-694,-2 11-668,-5 6-1147,-7 10 2700,-5 6 0,-22 15 0,-6 5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1.5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1 14003,'-6'40'1479,"1"-2"-1322,-7-3-34,3-5-123,0 1 56,3-6-56,2-4-101,2-6-885,1-7-717,1-4-2275,0-4 3978,0-15 0,0 11 0,0-11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1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6719,'0'0'0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2.0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12154,'12'57'474,"-1"0"1,-1-4-1,-2-7 41,-7-11-33,-1-5-67,0-8-101,0-8 89,0-5 168,0-4 550,0-2-1054,0-18-56,3-5-11,4-16 0,7-2-67,4 2 67,6 3-34,-1 7 23,3 8-11,-2 6-34,-3 8 44,-3 1-10,-3 3 0,-5 3 10,-1 8 12,-1 8 0,-2 8 0,0 3 23,1-1 10,2-2-10,3-3-46,2-2 23,4-3-885,4-3-1669,4-5-897,7-5 3451,-1-3 0,-12-3 0,-6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2.6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160 124 15975,'8'-13'392,"-7"2"-359,-14 11-22,-5 3 1,-4 9-1,0 10 23,-1 10 33,2 7-89,2-1 44,5 2-44,3-2 33,7-3-11,2-4 67,10-6 12,7-4-1,10-9-44,6-5 22,4-4-45,3-6 56,4-12-67,3-9 45,1-15-45,-1-6 0,13-20 11,-19 21 34,6-7-45,-26 30 11,-10 7 11,-3 4-44,-6 7 33,0 0-22,0 3 11,-7 0-45,-15 7-22,3 6 22,-9 10 90,18 8-79,4 2 57,5-1-23,2-1 0,13-5 67,21 0-45,1-11 23,12-2-34,-21-10 135,-5-3-124,-8-14 34,-5-5-56,-6-17 0,-2-5-22,-8-3-1323,-16-14-705,1 16-292,-12-7-1176,15 22 3518,5 4 0,6 11 0,6 4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3.2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13409,'21'52'986,"-1"-1"0,12 33-482,-32-71-112,0-6 113,0-3 435,0-4-940,0-6 23,6-7-68,7-9-101,9-7-10,7 1 21,2 5 12,0 7 78,-4 9 0,0 6 12,-4 2-1,-2 10 12,-4 8-34,-5 12 45,-4 5 22,-4 1 0,-2 0-11,-2-4 11,0-7 45,0-8-56,0-8 135,0-6-57,0-2 23,2-2-101,2 0-23,5-10 1,8-4-34,4-10 0,7-2-67,12-2 112,-11 13-12,5 1-66,-19 13 77,0 7 1,-4 9-11,-1 25 22,-5-6-45,-1 12 45,-3-16-314,0-4-1378,3-1-874,0-8-1501,5-4 4067,3-6 0,-4-5 0,-2-2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3.6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81 151 15011,'-6'64'549,"0"1"0,0-3 0,-1-4-190,-14 17-214,5 7-89,5 2-33,6 1 10,2-8-33,3-12 112,0-19-112,0-16 213,0-16 314,0-9-527,0-37 23,0-8-23,0-39-34,4-6 23,5-12-256,-1 46 0,2-1 205,2-4 0,1 1-11,1 1 1,1 0 60,0 3 1,1 1-56,16-35 11,2 25 0,-2 21 23,1 23 21,-3 9-66,-4 18 56,-5 12 298,-9 15-332,-6 13 22,-6 0 0,-17-2-111,-8-8-1446,-39-6-617,13-18-1299,-14-5 3507,26-13 0,18 1 0,6-2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4.9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75 13263,'49'33'388,"0"0"1,-4-3-1,-10 1-153,-26 14-89,-3-3-56,-3-4 0,-3-7 22,0-9-56,0-7 235,0-9 90,0-4-90,0-2-268,0-8 10,0-7-33,0-14-45,1-7 45,9-4-67,4 2 22,10 7-67,-1 8 101,1 11-56,-3 7 56,-2 5-23,0 5 34,3 23-22,-4-1 22,3 15 0,-6-13 33,0-8-21,-1-5 44,2-7-12,1-4 24,4-4-35,3-1 158,15-24-113,-10-1 0,10-25-55,-16 2 10,-4-1 13,-3 1-35,-7 9-11,-5 9-124,-5 9 113,-12 11-23,-9 5 34,-11 14-33,-5 13 55,0 16-67,5 12 45,6 6-11,10-1-34,8-4 34,8 7 22,13-23 1,6 4 10,13-23 23,6-8-12,5-3 1,4-5-12,4-6 12,27-24-12,-21 1-44,16-18 44,-30 13 24,-7 4-46,-8 3 0,-10 7 11,-7 5-68,-7 5 1,-2 5 45,-2 3-45,-6 2 34,-3 1 11,-4 9-1,4 7 24,2 9-35,5 5 46,2 1-23,1 12 0,0-13 0,0 6 56,0-17 67,-7-4-67,-6-3 56,-13-5-100,-6-4 32,-16-3-10,17-1-34,-2-1-34,24-5 23,6-2-56,10-5 56,12-1 22,14-2 0,15 1-11,8-5 0,31-11 45,-21 4-79,16-11 90,-35 12-56,-10 5 12,-11 2-24,-10 6-44,-10 3-280,-3 4 190,-3 3 23,0 2 67,0 10 11,0 7 45,0 11 23,0 8-12,0 1 0,0 0 0,0 0 471,0 4-325,-10-12 56,-3 1 45,-11-16-12,-5-5-123,-2-4-44,-12-3-79,19-1-336,-1 0-415,21 0-1333,2-1-617,8-2-190,10-3 247,11-2 2644,13-2 0,-16 5 0,-4-1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13.3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224 669 10776,'-51'-5'162,"1"0"1,-32 5-197,61 13 34,9 11 0,6 2 78,5 1 23,6-2 280,9-3 90,9-3-90,7-5 11,5-4 33,-1-5 47,1-3 20,0-4 12,-4-16-44,-1-13-213,-1-26-247,-5-18 0,-3-22-491,-12 42 1,-1-3 490,-3-2 0,0 0 67,0 2 1,-1 3-68,-1-39-34,0 28 12,-3 24 22,0 24 67,-4 28 179,-9 30-145,-7 32-79,6-24 1,0 2 30,1 5 0,0 2-75,3-1 0,2 1 5,2 0 0,2-1-109,1-5 1,2-1-188,3 42-80,11-42 1,3-3-34,8 16-373,26-1-703,-17-38-2957,3-12 4459,-7-6 0,-11-6 0,-8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55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7918,'0'0'0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5.1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 14350,'75'-7'1490,"-13"7"-1154,-48 12 12,-4 7-113,-5 4 112,-2 4-257,-3 1 0,0 0-68,-3-3-11,0-6-11,-5-5-101,3-7-773,0-3-2106,3-4-1917,1-12 4897,1-10 0,0 5 0,0-2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5.2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84 11145,'62'-45'-1121,"-18"10"1,-33 31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5.7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0 13544,'28'78'2061,"-5"6"-1423,-23 3-946,-2-37 0,0 1 342,-2 3 0,0 0-23,0 1 0,-2 0 0,0-3 1,1 0 261,-2 40-94,-1-6 95,6-40 174,-4-10 134,6-32-144,-1-4 23,1-8-461,0-12-11,0-12-79,6-10 79,8-2-11,9 6-1,7 9 35,3 11-91,9 11 12,-15 18 33,-3 8 34,-19 17 23,-5 2 10,-12 0 35,-7-5-35,-17-10-66,-4-8-562,-5-10-3572,-8-18-663,19-9 4830,3-19 0,24 17 0,7 2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6.2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 11705,'12'-2'774,"-3"1"-405,-9 1-257,0 0 315,0 13 401,0 9-88,0 22-258,0 11-348,0 15 34,0 8 23,0 7-146,0-2 22,0-8-56,0-10 235,5-15 1,6-13 112,7-11-225,9-10 101,2-8-67,6-4-78,2-4-56,2-14-23,2-5 22,-2-16-21,-7-3 32,-8 2-44,-10 3 0,-8 7-100,-5 7 44,-1 7 0,-8 6 0,-6 3 56,-9 11-12,-4 10-44,1 10 112,6 8-112,5-1 90,9-3-68,3-4 68,13-1-23,34 11-11,1-10-649,29 6-1313,-14-18-536,0-8-2612,-3-4 5110,-7-7 0,-23 3 0,-8-3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7.1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94 1 15426,'-6'72'474,"0"0"0,1-4 1,-2-5-307,-10 26-1369,5-5 1335,4 2-134,6-6 443,2-8-409,0-8-68,0-13-135,0-14-1243,0-11-1210,0-14-1782,-3-7 4560,-8-14 0,5 7 1,-4-8-1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8.0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 11852,'55'-2'93,"0"-1"0,-3 2 1,-4 1-61,7 7-33,1 0 34,-5 2-23,-5-6 56,-9-2-44,-6-1 21,-8 0-44,-7 0-44,-3 0-46,-4 0 90,-2 6 34,-2 5 22,-1 10 67,-3 6-45,1 5 124,-2 2-34,1 0 67,-1-1-179,3-6 90,0-3 90,0-9-24,3-5 214,0-4-45,6-4-202,3-1-168,9-1 67,3-10-55,4-5-23,-1-11 0,-3 0 0,-5 5-11,-4 5-90,-4 7 22,-2 4-33,-3 4 112,7 17 12,-6 3-1,3 15-22,-4-1 22,-2 0-11,2-2 33,2-3 23,1-7 572,11-4-292,-2-10-156,10-3-57,-3-6-45,1-11-55,3-9-23,-3-12 11,-4-8-202,2-23 57,-14 19-202,0-8 11,-12 30-112,-1 7 22,-7 8 247,-2 5 79,-11 3 66,2 1-122,-3 6-169,6 8 213,5 0 22,5 3 68,5-10 22,8 1 12,6-2-23,10-2 33,5 1-22,17-4 1,-12 1-1,8-2 46,-18 0 21,-7 3 0,-4 1 34,-4 7 146,-4 1 11,-2 6-90,-3 1 56,0 15-157,0-7-55,5 6-12,3-13 0,8-3-22,7-3-773,5-3-549,7-4-4920,15-4 6253,-13-11 0,-5 6 0,-20-8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8.5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154 0 15280,'-23'72'418,"-1"0"1,2-4-1,2-3-171,-4 22-236,4-1-913,8-5 936,6-7 286,4-12-231,2-12 92,0-16-91,0-10-79,2-12 157,3-6 423,4-5-501,6-1-68,4-9-44,8-4 11,4-7-23,5 2 23,1 8 0,4 5-79,1 5 56,-2 11 23,-7 7-56,-10 16 67,-11 5 34,-8 1 10,-12-4 1,-14-7 11,-16-10-56,-16-7-67,-4-8-986,-2-2-1748,8-8-213,10-4 3014,19-9 0,11 7 0,11 2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9.9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1 782 11224,'8'-3'852,"-1"0"-796,-7 3 78,0 0-22,14 21-22,-6-4 111,12 15 23,-8-12 224,3-4 68,3-4-236,4-5-67,2-3-168,3-2 44,5 0-78,3-2-11,1-6 0,0-3 0,-3-7 0,-7 2-56,-2 3 56,-10 6-134,-3 2 44,-2 3 68,-3 2 11,5 10 11,-3 6-11,9 31 22,-7-14 0,9 13 34,-8-23 56,11-2 111,-3-11-122,10-2 0,-3-9-68,4-1 45,4-11-56,7-6 1,3-18 10,4-10 12,1-12-46,-2-11-672,1-13 595,-5-8-23,-23 39 0,-1-2-40,-3 0 1,-2-2 123,-1 1 0,-2-1 28,-3 4 0,-1 0 0,3-34-22,-5 18-1,-2 17-33,-3 17 45,0 12-224,-8 12 852,-5 5-617,-11 23-11,-8 17 11,-1 34 0,-2 21-316,19-39 0,3 0 327,2 3 1,2 0-24,3-1 1,2 0 22,1-3 1,2 0-24,2 44 46,12-10-56,6-9 44,15-13 34,3-11 11,6-11 0,-2-15 57,4-10-113,-4-10 123,2-6-123,-3-14 655,-1-11-655,-3-17-11,-6-7 0,-7-3 11,-8 5-22,-9 5-45,-4 11 22,-2 8-44,-6 8-1,-19 7 79,1 4-55,-13 14 32,15 6 1,4 12-34,6 7 0,6 18 33,7-12 46,12 10-23,7-22 22,9-7 12,3-7-23,-2-8 0,4-4-11,1-4-213,3-5 34,17-22 134,-16 3 57,7-14-24,-26 17 12,-6 8-123,-9 5-23,0 6 146,-3 2 22,4 20 125,-3-5 43,3 17 68,-3-12-1,1-5-100,1-4 33,0-7 45,1-1 69,0-3-271,4 0 46,22-9-113,-4-2 34,16-7 0,-15 3 0,-5 3 0,-2 4-67,-5 4 44,1 3-10,8 2-1,-7 7 68,8 6-34,-12 9 0,0 3 0,-3 0 11,0-2 11,0-5-10,2-5 10,-2-5 45,13-6 34,-3-3-90,13-15 45,-5-10-56,5-20 11,1-15-11,-1-13 0,1-14-28,-14 14 0,-2-3-271,-4 17 1,-2 0 298,5-20 0,-2 1-67,0-20 112,-2 14-45,-7 22 179,-4 20-44,-3 21-135,-1 13 0,0 17 459,-6 53-11,-3 2-319,3-11 0,-1 2 218,-5 37-224,4 4-183,5-45 1,0-1 115,2 1 0,0-1-23,0 48 29,1-36 0,0-3-40,0 22 549,3 8-582,0-51 11,2-15-572,-1-12-403,-1-6-2095,-1-10-2308,-1-19 5378,-2-16 0,1 9 0,-2 2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30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12132,'67'5'145,"1"-1"1,-6 0-1,-6 4-145,0 14-1266,-7 1-1860,-8-3 3126,-6-5 0,-16-7 0,-6-6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15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530 187 17017,'21'-47'347,"-1"0"0,10-28-190,-39 65-146,-7 5 34,-6 3 34,-5 2-90,-9 4 56,-8 11-90,-10 12 101,-8 15-101,-4 12 68,-1 10-40,25-5 0,4 3 17,12-13 0,2 2-535,-4 17 1,6 1 591,10 24-114,6-4 72,6-11-83,2-8 102,7-11-68,22 9-661,2-23-1131,14 5-1043,-9-29-685,-2-7 3554,-4-9 0,-13-3 0,-7-2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56.4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24 11493,'14'50'610,"-1"-1"1,8 30-219,-21-72-157,0-4 169,0-1-180,3-2-157,0 0-67,5-7 12,2-4-24,5-6-32,3-4-124,5 4-180,0 2 213,1 6 57,-3 5 67,-2 3 22,-5 1-11,-1 7 67,-5 6-10,1 9 178,-2 3-145,1-1 134,2 2-202,1-5 68,2-1-90,1-7 67,4-4-45,0-4-11,4-4 23,4-1-1,0-7-21,2-8 32,-2-9-88,-2-11 10,-4-1-44,-6-2-146,-7 4 33,-4 6-89,-3 8-314,0 8 314,0 7 0,-15 3 280,2 13 45,-12 4-23,5 13 1,5 1 89,2 0 78,5-4 56,4-5 34,2-5 57,2-5 145,8-5-437,2-2 44,8-3-78,2-2 12,-2-2-23,-1-1-56,-2-1 56,-6 3-23,6 2 68,-4 5 0,3 3-45,-3 7 89,-2 2-44,0-3 34,0-1 66,1-6-44,1-1 145,2-4-133,13-2-90,-5-10-35,10-5 12,-11-12-11,0-3-78,-5-2-203,-6-2-22,-3 3-851,-5-2 526,-1 13 68,0 0-12,0 12 426,-1 3-190,1 1-628,-2 4 639,2-2-135,20 3 471,-1-2 56,15 2 314,-7 0 392,-6 7 22,-3 5 0,-6 12-44,-5 7-45,-4 5-34,-1 2-168,-2 14-460,0-14 79,6 10-112,8-21 0,13 0-492,11-7-528,6-1-100,4-9-1054,-1-3 2174,-2-6 0,-20-1 0,-6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15.5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340 93 11975,'-43'-26'22,"0"0"1,-33-15-23,44 48 0,3 8 33,7 11 169,8 6 89,7 5 179,6-1 58,6 2 99,6-3-191,8-4 159,5-4-147,0-3 56,-5 0 34,-5-2-247,-4 0 68,-7-2-169,0-4 101,-3-1-179,-4-7 1,-12-1-79,-10-5-68,-12-1-381,-3-1-683,7 0-1222,8 0 2320,13-10 0,7 7 0,6-8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15.7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1 15448,'10'35'1815,"-2"-1"-1636,-9-12-44,-4 0-124,-2-4 0,-1-5-22,0-2 0,4-5-269,2-3-4561,1-2 4841,1-16 0,0 12 0,0-12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15.9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49 7437,'48'-27'0,"-9"6"0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16.5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12109,'3'62'1636,"0"-11"-1289,-3-31-56,0-3-33,0 3 23,0-1-225,-2-1 67,1-2-89,-1-8 145,1-1 157,1-7 471,0 0-796,0-7 34,4-6-90,3-12 45,8-5-79,4-2-11,3 2 90,-1 7-33,2 5 44,-3 11-67,0 3 67,0 4-89,-2 6 111,0 5-33,-6 6 0,0 3 34,-5-5-34,-3-3 22,-3-4 34,-1-4 0,0-2 23,2-1-45,-1-1 112,2 0-135,3 0-34,8-3-44,0 0 45,6-2-1,-6 2-10,1 2 10,-4 1-22,2 0 79,-4 8-34,1 14 11,-2 2-11,-2 9-34,-3-10 23,1-1-986,-2-3-1008,5-4-80,1-4 2085,13-4 0,-11-3 0,6-3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16.9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145 103 15997,'-8'96'1367,"-3"-7"-1177,-6-30-167,0 0-1,5-2 1,5-7-23,0-12 44,5-13-32,-1-10 133,2-9 147,0-4 235,0-2-494,1-14-66,0-11-12,0-23-414,0-13-169,0-10 101,13-6-123,8 0 68,14 5 537,4 10 56,0 16-123,-2 18 112,-3 15-22,-5 9 22,-6 9 22,-7 10 0,-8 7-22,-4 8 124,-4-1-124,-14-2 134,-37-2-156,-1-11-976,-27-4-1444,26-10-1110,8 0 3552,11-6 0,16 4 0,9-5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17.5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121 0 15090,'2'68'380,"0"1"1,-2-5 0,-4-5-145,-14 9-68,-6 1-157,0 2 34,4 1 0,2-1-45,9-2 0,3-7 22,5-10 23,1-9 0,0-11 0,5-8-23,7-8 124,10-7-46,8-5-21,8-2-57,5-9 23,5-9-34,-2-9 34,-5-10 0,-3-9-56,-18 14 11,-4-4 0,-14 19-68,-2 2 1,-8 3 45,-10 4 33,-10 1-67,-8 4 11,2 1-56,4 18 101,14-3-33,5 18 22,11-6 11,14 2-45,5-1 0,16-3-414,5-4-1973,20-5 572,-12-8-1961,10-2 3821,-20-22 0,-18 12 0,-6-12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17.7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13835,'53'29'702,"1"0"0,-4 3 0,-8 4-422,-7 49-140,-20-37 1,-4 2-714,-3 3 1,-3 1 689,-1-1 1,-2 0-107,-2-2 1,-4-1 571,-9 38-560,-10-14-46,-10-13 217,-9-15-1527,1-10-1748,-1-13-1525,7-11 4801,9-7 0,12-5 0,8 0 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17.9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7 12848,'-25'-3'0,"5"0"0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23.5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283 76 10709,'10'0'2587,"-2"0"-1421,-8 0 347,0 0-1211,-13-22-190,-4 17 23,-14-17-90,-1 22-12,-1 4 12,-1 9-22,0 8-46,1 10 79,4 3-112,8 0 112,6 1-101,9-3 57,3-4-12,3-1 0,12-4 22,9-2 79,17-4-45,11-4 123,5-7-11,3-2 157,-7-4-168,-9-9 33,-10-10-123,-16-34-67,-5 6-78,-21-19-101,-6 22-505,-14 7-279,1 4-1211,2 10-325,3 4 2499,4 8 0,10 5 0,3 3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23.8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 11470,'10'-5'2118,"-2"1"-1950,-8 4 269,0 0 281,28 12-326,-8 4 0,26 13-359,-17 2 68,1 0-79,-6-2-10,-3-3-12,-3-3 0,-4-3-135,-1-5-885,-5-6-448,1-5-67,-5-3-1893,2-6 3428,0-10 0,-2 7 0,-2-6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58.2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272 139 14439,'11'-13'168,"-7"1"-168,-12 11-145,-4 0-102,-1 0 236,-2 0 22,-3 0-11,-8 1 12,-4 0 32,-6 0 80,2 0 21,1 0 214,9 0-67,6 0 55,6 0-213,8 0 169,1 0-214,3 0-78,20 0 34,16 0 0,33 0-34,21 0-390,-36 0 1,1 0 344,5 0 1,6 0 47,1 0 1,7 0 0,-4 0-15,12 0 0,-1 0-15,-10 0 0,3 0 1,-7 0 14,-4 0 0,-7 0-34,34 0-470,-30-1-460,-26-2-582,-19-1 773,-28-3 549,-19 2 213,-24-2 824,-10-2-813,-1 0 67,4-3 90,10-1 538,9 2 840,3-4-863,15 9-168,-2 0-235,12 6 78,-3 0 80,0 13-159,-7 11 169,-1 21-219,5-1 1,0 3-151,-8 27-29,10-22 0,2-1-39,-2 17 0,5-5 0,4-5-157,6-7-392,2-9-1995,5 1 1144,10-20 616,7-3-359,16-16 179,7-4 616,5-8 348,4-5 192,0-11 200,-4-4 246,-2 1 135,-10 3 1188,-2 2-1883,-18 12 202,-3 7 23,-12 19-78,0 12-102,0 7 101,0 4-179,0-4 78,0-1-112,0-6 34,1-6 0,6-7 22,7-6-22,7-4-12,9-4 23,5-1-33,3-11-35,1-5 46,-5-10-68,-3-1 1,-7 4-68,-8 8-22,-5 6-191,-7 7 124,-3 2 190,-1 6-79,0 11 147,0 26-68,0-3 0,2 13 0,1-21 0,1-5 11,2-9 0,3-9 101,3-5-56,21-4-34,-5-10-22,10-6 0,-15-15-156,-6-1-24,-5-1-112,-6 3-279,-3 3-594,-3 3 314,-4 3-808,-14-4 1255,4 10 360,-9-2-91,17 11-212,2 3-258,4 2 403,0 1 202,12 0 11,4 0 23,13 0-34,1 0 22,-1 0 68,-2 4 179,-3 1 67,-6 8 359,-3 2 504,-7 21-807,-4-5 34,-3 16-168,-1-9 156,0 0-201,0-3-45,4-5 0,3-6-111,6-5 32,5-5-78,22-7-11,-4-3-180,15-4-268,-11-13 336,1-9-11,0-19-45,-1-10 101,-3-9-235,0-12-237,-5-8 354,-11 14 1,-1-1 184,-8 17 0,-2 0 33,4-15 1,-3 4 268,-6-7 46,-2 18 89,-3 19-437,0 15 0,0 9 314,-11 28-146,-4 14 134,-12 31-168,-2 14-285,-2 11 532,2 4-370,15-46 0,1-1 168,-7 46-134,13-34 0,2-2-23,-1 24 84,9 9-72,8-49 89,6-14-67,7-13-34,3-8-10,3-8 382,2-17-427,-2-10-159,1-33 46,-16 17-234,-1-6-259,-14 28-224,-10 5 505,-4 5-550,-12 3-627,-1 5-90,1 1 1625,5 3 0,10 0 0,4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24.0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1 16367,'-44'16'874,"1"5"-841,9 14-55,-1 1 56,0-1-68,3-3-638,5-3-437,9-6-1346,5-2-65,8-7-1279,3-7 3799,6-2 0,-3-5 0,3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24.5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310 127 12714,'7'-12'2331,"-2"3"-2174,-5 9 78,0 0 123,-73-5 1,35 3-169,-56 1-21,58 9-147,6 4 57,7 5-68,7 1 34,8 0-23,4 3-11,4-3-11,0 1 0,11-2 135,5 0-57,14-5 146,5-3-134,1-5 223,0-2-167,-4-4 33,-3-10-145,-7-4 22,-4-13 0,-7-14-56,-5 9-11,-5-10 11,-1 19-572,-15-4-324,5 10-661,-12-1-987,12 12-694,4 3 3238,3 3 0,3 1 0,0 1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24.9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151 99 14473,'-25'-26'740,"-1"8"-606,-1 29-134,0 6 79,7 5-68,5 4 23,8-1-12,4 1-22,3 0 101,7-5 11,6-2 179,10-4-112,6-5 79,0-5-190,-2-3 144,-3-8-21,-4-8-113,-5-11-22,-8-8-33,-3-2-46,-4 2-122,0 3-472,-6 3-380,-5 3-269,-6 4-157,-3 5-291,4 4-494,3 7 482,5 1 1726,5 3 0,1 0 0,2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25.4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106 122 11784,'6'-15'2991,"0"3"-1803,-6 12-302,0 0-729,6-43-34,-4 33-11,5-32 392,-7 57-123,-6 10 34,-3 19-102,-6 9-145,-3 6-100,0 3-57,1 0-11,2-4 67,3-5-89,3-9 66,3-8-88,1-12 21,4-6-335,-1-8-584,2-5-570,0-3-1939,0-2-1804,0-6 5255,4-9 0,-3 5 0,3-4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25.9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306 157 12412,'2'-9'2879,"-1"3"-2341,-1 6-224,0 0-90,-52-18 123,16 14-201,-43-5 33,32 24-123,7 11 0,10 7-56,13 3 79,10 3-1,8 2 34,18 1 78,13-1-100,19-2 100,7-7-134,-1-8 315,-4-12-102,-8-6-34,-7-13-190,-8-13-23,-8-16-11,-8-15 34,-7-8-90,-6-2-22,-13 3-224,-5 4-1468,-31-5-662,11 22-190,-11 1-1288,22 25 3899,9 6 0,9 2 0,5 3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26.4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16 16670,'2'-15'1344,"-5"34"-1064,-5 18-67,-3 29-78,-2-6-102,4 1-10,0-1 44,3-6-112,2-4 123,1-8-122,2-7 44,0-8-370,1-8-672,0-8-919,0-5-874,0-5-2723,0-1 5558,0-12 0,0 9 0,0-9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27.6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264 7 15191,'-88'-4'1086,"19"2"-1052,67 2 44,2 0-67,8 0-11,11 0 23,14 0 11,10 2-34,0 4 0,-4 2 0,-7 6-23,-11-5 57,-6 6-34,-9-4 11,-4 5 90,-2-2-90,-13 3 101,-12-3-101,-22 0 12,-9-5 10,-4-3-10,5 0 66,11-3-77,12 1 10,13-1-22,8 0 0,8 0-22,9 2-1,15 1-649,15 1-964,12 2-818,5-2-1524,1-3 3978,2-3 0,-26-1 0,-5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0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0 169 11784,'7'-1'1300,"-2"-1"-370,-5 2-449,0 0-324,20-34 34,-15 22 89,15-26-212,-20 33 88,0 1-32,0 1 100,0 0-191,0 0-22,0 1 1,0 0-12,0 1-12,-1 0 12,-1 1 12,-1 0-1,-1 0 11,1 0-44,0 0 67,1 0-45,1 0 0,-1 0 22,1 0-22,-2 0 34,3 0-34,-3 0 56,1 0-12,1 0-32,-2 0-12,3 0 67,-3 0-45,1 0 673,1 0-706,-2 0 134,3 0-78,-2-1 0,2-1-101,0 0 134,0 0-145,0 1 123,0-3-112,0 2 112,0-2-67,0 0 11,0 0 0,0-1-56,2 0 112,-1-1-101,2 1 123,-1 0-145,1 3 134,-3-1-279,1 3 212,-1 5 44,0 10-32,0 8 55,-2 13-11,-2 2-56,-2 6 33,3-1-66,0 1-1,3-3 34,0-6 0,6-7 45,3-7-101,10-7 112,7-5-45,7-6 23,6-2 67,4-13-90,3-9-22,-2-15-124,-2-6 23,-7-1 34,-8 5 22,-5 6-79,-10 15 68,-3 5-113,-4 12 180,-1 10 0,2 9 0,-1 36 68,-2-7-124,1 19 157,1-26-180,5-2 79,6-9-482,7-3-672,7-10-156,4-5 111,0-8-1200,13-7 1234,-15-11 1165,5-7 101,-16-8 1008,-4 5-391,-2 7-248,-2 9-67,-2 5 920,3 16-853,-5 3 136,1 15-2,-7-4-155,-2 3-135,-1-5-34,0-4-23,0-8 1,0-4-23,0-6 538,0-2-773,6-11 0,6-5-44,10-11-259,8 1 258,1 3-22,-1 7 67,-3 8-22,-4 4 33,-2 3-67,-6 1 112,-1 10-67,-5 8 56,-2 10-68,-1 6 34,0-1-11,1 1 0,1-3-2073,10 2 437,2-13 258,11-2-930,2-14 1120,3-3 785,4-2 325,-1-4 78,-2-9 235,2-9 224,-4-7 1401,5-10-1042,-17 12-101,-2-2-224,-16 16-179,-4 4-191,-1 3-11,-1 3 67,-9 1 101,-14 2-190,2 6-45,-4 3-23,16 9 147,5 5 391,4 5 449,10 3-270,6 2 393,16 9-808,-11-10-66,0 1-112,-16-14 33,-4-5-179,-8-4 45,-7-4-45,-9-3-796,-4-3-1479,4 0 2275,7-16 0,6 12 0,9-12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0.4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 14339,'3'-5'1154,"0"1"-303,-3 4-458,15 83-124,-12-24-426,5 5 1,-1 3 358,-7 21-112,-1-2-46,1-4-44,-2-3 116,2-10-150,0-7-178,4-14-808,0-10-941,1-16-268,-3-10-2237,-3-8 4466,-9-17 0,7 9 0,-7-9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0.8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12412,'52'2'543,"-1"0"1,37 5-74,-51 7-145,0-1-157,2 1-101,0-5 45,-1 0 78,-2-6-156,-4 0 112,-4-3-123,-2 0 66,-4-4-66,-3-5 100,-5-4-56,-5-3 79,-4-1-113,-2 3-10,-3-1 10,-3 6 12,-7 2-78,-6 4 122,-10 1-156,-5 2 89,-5 10-44,1 5 22,2 12 0,7 4 0,8 1 0,9-1-34,5-1 68,11-1-68,9-6 12,13-1-90,15-7-1277,4-4-359,9-5-168,2-5-1132,2-4 3048,-1-8 0,-27 6 0,-8-6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59.6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1 906 9465,'15'0'705,"-3"0"-267,-12 0 133,0 0-347,5 21 258,-2-2-90,3 18 112,-4-11-280,1-4 34,-1-7 11,4-3-134,-4-7 78,5-3-213,2-2 89,6 0-66,4-2-46,6-10-10,0-5-102,2-7-134,-2 0 169,-3 3-36,-6 5 58,-5 6 56,-6 5-113,-2 4 113,-3 1 22,0 5 0,0 9 45,0 5-34,1 5 101,3-2-101,3-5 225,3-2-102,3-7 68,4-4-157,5-3-23,4-7 1,4-9 10,3-15-10,1-11 10,-1-15-66,-3-10-74,-11 4 1,-3-4-130,-4 13 1,-1 0-239,2-20 0,-3 3 407,-2-21 67,-5 20-33,-3 19-79,0 18-68,0 13 158,-6 10 11,-3 7 980,-15 39-868,4 4 45,-6 41-146,10 2-383,2 8 506,6 7-78,4-1 34,4-5-34,4-6 67,7-16 269,18 4-336,2-33 11,14 0-56,-3-31 22,5-5-33,0-7 450,1-14-451,-6-11-133,8-36 100,-19 12 23,-2-11-57,-21 28-201,-6 7-157,-2 9 179,-1 4 146,-6 7-45,-4 4 124,-3 3-12,-3 3 90,8 10-1,1 5-21,6 13-1,2-1-11,0 3 12,0-5-46,0-6 35,0-3-1,0-10 213,2-3-179,3-6-34,7-10-11,8-6 56,6-12-101,4 0 101,0 0-112,3 8 56,7 2 0,-12 11-11,2 1 0,-18 7 22,-4 0 22,-5 1 79,-2 8 79,-1 2 67,0 12-191,0-7 34,0-1-34,1-9 34,1-4 22,1-1-123,1-1 0,4 0-100,14-3-394,2-7 292,10-1 191,-6-6 11,-5 4 0,-3 5-56,-7 2 34,-4 5 44,1 1-100,0 3 123,11 20-12,-5-4-33,7 16 45,-10-14-11,1-6 66,-1-3-66,2-7 44,2-3-10,14-22-56,-8-8-12,10-25 11,-12-9 0,-3-16-702,0-11 590,-10 37 0,-1-1-23,1-4 1,-1 0-104,0 1 1,-1 0 220,-1 4 1,0 2 307,1-45-44,-3 41-135,-2 13-67,-1 35 629,0 23-450,-4 17-44,-2 28 122,-3 21-78,4-12 1,2 3-203,1-15 1,0 2-224,0 19 0,2-1 201,4-22 0,0-3-11,1-1 0,0-2-446,12 41 435,-5-10-405,-3-16-1186,-6-14-1109,-2-17 2711,-6-17 0,4-10 0,-5-8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1.2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94 13443,'-23'-52'840,"-3"10"-684,-15 42-133,0 2 10,0 6 1,6 5-68,8 6 68,11 1-45,7 0 44,6-5-33,3-2 0,8-4 56,8-4 45,8-2-90,9-3 113,-1 0-102,1-8-33,-3 0 56,-5-5-90,-7 5 34,-5 4-1,-4 3 1,0 1 11,1 6 11,1 8-11,1 10 0,0 8 68,0 0-136,0 1 57,-1-7-291,2-1-1032,1-7 80,2-1 33,8-5-864,3-4 505,9-4 1580,5-3 0,-17-1 0,-4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2.1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145 926 12468,'28'-68'795,"-12"14"-728,-36 53-22,-7 1 23,-2 8-68,-2 6 0,2 10 33,6 6-10,5 1-12,11-1 11,3-4-10,4-5-1,9-6 101,5-5 0,14-5 78,3-3 292,5-10-247,2-10 90,1-16-201,-2-19-46,-3-19-542,-4-21 453,-17 36 0,-1-3-680,-1-6 1,-2-2 533,-1-1 0,-2 0 151,0 6 1,0 1-360,-3 1 1,0 6 465,1-8-101,-2 15 0,-2 50 374,-4 29-374,-8 25-22,-7 31 22,8-35 0,1 2 171,-1 2 0,2 1-177,4 2 1,1 0 21,1-4 1,0 0 698,3 45-670,7-16-78,4-19 77,6-16-44,5-17 0,0-12 35,2-11 835,2-5-881,3-13-32,2-11-484,-1-11 382,-4-5 145,-8 4-56,-5 9 45,-7 9-965,-3 8 898,-2 7 67,-1 13 22,2 8-45,-1 10 102,4 0-113,1-2 67,3-6-22,3-3 11,3-10-11,9-4 12,-2-6-24,6-5-122,-5-10 112,0-12 22,3-12-12,-2-5 24,-3 1 660,1 5-403,-9 15-213,-3 8 482,-7 26 314,-3 16-315,0 21 158,0 22-101,-8 9-146,-5 10-291,-8 8-113,2-22 1,-1 3-45,5-19 0,0 0-829,-7 19 1,-1-3 884,-12 16-90,-5-18 79,-4-24-90,-2-25-33,-1-14-68,-12-33 79,18 1 56,3-25-124,26 4 1670,10-9-1916,16-3 101,10-8-292,19 0 57,6-1-158,5 5-431,-15 25 1,0 2-432,19-12-807,14-3 2342,-28 22 0,-19 11 0,-8 4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2.6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39 10608,'7'-13'2095,"-2"2"-1423,-5 11-268,0 0-326,5-6 471,-3 4-33,3-5-135,-6 14-146,-4 4-56,-1 9-101,-2 2-78,1 4 34,2-1-12,1 0-44,1-3-269,0-5-472,0-6-704,-1-6-427,-1-3-2308,-2-5 4202,0-12 0,3 8 0,1-7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2.7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10181,'39'8'-3159,"-2"4"3159,-12 9 0,-12-8 0,-1-4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3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7134,'5'27'2331,"0"0"-1480,-2 1-201,1 1-280,-4-1 157,2-2-236,-2-3-45,0-3-22,0-5-123,1-6 67,-1-4 314,2-3 146,-2-1-270,1-1-100,3 0-258,3-5 33,12-15-33,-2-1-22,12-9 44,-6 9-22,2 3 34,-4 2-68,-6 7 23,-2 3-67,-1 5 66,-3 1 12,4 7 0,-2 4-11,1 7 56,0 3-90,3 0-212,-1-1-830,5-1-404,-1-2-1702,5-3 3193,1-5 0,-11-5 0,0-3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3.7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208 12 11852,'0'-6'1288,"0"0"-929,0 6-202,0 0-57,-60 0 225,34 10-101,-46 1-67,52 10-157,5 2 89,6-2-66,5 3 55,2-1 1,9-1 21,7-2 69,12-4-79,6-6 89,4-5-168,3-3 45,-1-2-22,1 0-1,0-6-10,-4-3-12,-1-8-11,-3-1 45,-3 0-56,-5 2 44,-6 5-33,-6 2 23,-4 4 44,-4 4-56,-1-1 0,-2 2 0,-4 0 12,-7 3 55,-6 7-67,-4 6 1,0 7 55,5 2-67,6 7 0,6-7 22,5 3 23,13-15-34,5-2 0,14-7 79,-1-1-79,0-3 135,0-9-1,-13-3-111,-4-10-23,-12-3-11,-3 0-123,-4-1-370,-2 3-572,-4 4-425,0 4-11,3 4-3799,3 5 5300,3 3 0,1 3 0,0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4.2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8333,'8'6'2801,"-1"0"-2263,-7-6 258,0 0-292,19 58 146,-14-36-415,13 41 79,-18-53 44,0-7 270,0 0-46,0-3-559,3-4-1,2-6-44,6-9-45,5-5 67,2-2-146,3 5 101,-3 3-112,0 9 146,-3 3-45,0 5 45,-3 1-11,0 10 44,-1 4-22,-4 11 34,-1-1-57,-1-1 68,-4-3-45,2-7 0,-1-2 45,0-5-23,0-3-22,1-2 23,3-1 33,6 0-112,3-1 112,8-6-101,0-3 101,2-5-90,-2 1 34,-5 4 0,-3 1 0,-7 6-22,-4 0 11,-3 3-1,1 0-44,1 15-100,1-2-484,2 13-390,2-6-113,1-4-347,3-1-549,3-4 481,2-2 1558,3-4 0,-9-3 0,0-2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4.6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91 15112,'-7'65'564,"-1"0"0,1-3 0,-1-6-396,-12 12-78,5 5-57,3 4 1,7 1 11,3-9-34,0-14 34,2-19 11,-1-19 44,1-10-88,0-22-12,0-14-79,0-24-212,0-18-561,5-10-167,12-10-986,13-3 1579,-9 46 0,2 2 297,-1 0 0,3 1 129,25-29 0,-4 15 12,-2 22-57,-8 18 101,-7 10-56,-7 8 56,-7 13 907,-7 7-919,-4 12-55,-4 2 11,-16-4-11,-7-5-67,-19-8-527,-4-5-740,1-7-1053,0-3 2398,4-1 0,18 0 0,6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5.8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12165,'10'51'879,"0"0"1,6 35-611,-15-64-34,1-3-168,0-4 124,-1-5-113,-1-5 192,1-3-91,1-2-123,2-5-56,4-8-56,1-9 0,7-7-270,0 0 237,3 5-270,1 6-88,-2 9 66,4 5 213,-2 4 33,3 11-11,-2 5 124,-2 11 22,-1 2-56,-1-2 112,-1-3-34,2-6-22,3-3 34,3-9 22,5-2-34,0-4 124,3-5-34,0-8 0,-1-9-89,-3-8-23,-7-2 22,-4 0-22,-8 4 34,-5 5-124,-4 6 57,-11 10 10,-5 3 23,-11 8-11,-3 10 22,-2 10 12,-4 28-35,15-13 24,3 13-12,15-22 11,3-6 22,12-3 46,4-7-46,16-5 35,3-5-35,2-2 113,25-17-146,-14-5-11,18-16-1,-22-2-21,-2 1 66,-7 3-89,-8-1-11,-13 14-202,-6 1 180,-8 12 55,-8 5 12,-4 2-1,-8 1 23,-2 5-23,6 9 46,2 7 45,8 12-35,2 2 258,4 20-55,3-14 77,-3 8 45,3-21-99,-3-5-69,0-4 281,-28-5-438,3-6 23,-26-4-112,15-4-145,1 0-405,9-3 270,11-2-190,7-2-57,6-4 325,12 2 191,8-3 112,17 2-45,37-10 11,-8 2-11,23-8 11,-21 4 45,-5-1-45,-4 2 281,-2 0-68,-23 10-56,-5 3-22,-22 6-124,-4 2-22,-13 0 0,0 0-22,-12 2 22,5 5-34,6 4 57,5 5-46,6 5 46,2 3-1,1 2 45,6 4 191,0-3 268,2 2-200,-5-4 323,-9 5-324,-10-12-213,-11-1-34,-7-12-78,-2-4-112,4-1-828,7-1-831,11-4-246,6-2-1636,5-5 3653,10-1 0,-6 5 0,6 3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6.0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1 15157,'-13'27'818,"-1"-2"-774,-6-1-32,3-5-12,4 0 0,5-8-247,2-4-514,5-4-1481,-1-3-2520,1-8 4762,1-12 0,-2 8 0,2-5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59.7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25 12624,'73'-7'7,"1"0"1,-6 1 0,-4 2-1106,21 4-2309,-3 0 3407,-4 0 0,-34 0 0,-11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6.2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76 16647,'62'-42'-4897,"-4"8"573,-32 34 4324,10 0 0,-15 0 0,-1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6.6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 13936,'-12'80'351,"-1"1"0,0-4 0,-2-6-205,-15 21-1499,-1 3 1398,4-7-45,3-8 667,3-22-443,7-18 965,2-20-718,6-11-415,3-14-56,2-12 784,1-13-784,12-8-112,26-15 90,0 19-90,19 1 101,-20 25-23,-1 9 12,-9 14 33,-7 9-11,-10 14 56,-6 0-34,-6 1 12,-15-9-34,-10-4 0,-20-12-1098,-6-7-1244,-4-6-1591,7-10 3933,12-9 0,17 5 0,12-1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7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90 7 12546,'7'-4'90,"-2"2"100,-5 2 371,0 0-360,7 87-21,-17-27-108,6 8 1,-2 2-579,-22 22 674,4 0-112,5-1-10,8-9 32,5-9 23,5-10-45,6-13 146,6-13-146,9-10 123,8-13 499,6-7-499,9-9-179,4-16 45,6-9-45,-1-16 22,-3-4 176,-7 3-165,-12 6-66,-9 10 10,-12 10-22,-5 7-89,-9 7 89,-13 2 12,-11 8-1,-15 8 34,-2 10-22,3 8-12,9 3 23,15 4 0,25 31-12,27-13 23,28 19-266,20-28-362,6-9-335,2-13-1166,-27-16 0,1-3 2129,26 0 0,-6-3 0,-51-4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8.0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 11213,'10'-8'1131,"-2"1"-347,-8 7-234,0 0-360,27-4 426,-21 22 46,21 8-181,-27 28-201,-7 10 0,-4 5-123,-7 5 12,0 2-169,4 7 11,7 0-11,4-3 0,3-6-113,0-15-962,1-13-1233,1-15-1569,0-16 3877,-1-9 0,-1-6 0,0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8.8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12736,'53'1'22,"0"1"1,40-3 0,-66 5-23,2-4 11,1 0 78,-4 0 91,-2 0-124,-6 0-23,-5 0 34,-4 0-22,-3 0 180,-1 6-57,-4 7 67,1 10-45,-2 9-78,1 5 68,3 4-169,3 1 146,3 1-45,-1-10 236,2-6-180,-4-11 11,1-8 146,0-4-157,3-4-90,7-2-67,6-13 34,5-5-45,3-13-34,-1-2-134,-5 1 90,-2 4-56,-7 8 55,-5 5 57,-4 8-169,-4 5 147,-2 3 44,-2 10-34,0 7 45,3 11-22,-1 5 0,5 0 11,-1-5 0,5-3 0,2-8-11,7-4 33,4-6-11,5-3 45,2-3 0,7-27-89,-9 2 33,-3-25-180,-18 10-481,-5-8 146,-3 17-192,-4-5 327,-6 19 167,-3 5 157,-5 3-191,6 6 1,4 0 11,4 3 212,4 0 35,9 3-12,4 2 44,9 2-77,1 1 55,-3 1-22,1-2 79,-4 4 167,-4 1 12,-2 2 10,-5 3 124,-2 4-55,-2 4-23,-1 6-213,-1 1 11,0 3-101,0 0 34,2-1-34,13 10-34,2-13 23,15 2-100,1-16-708,2-8-188,4-5-4618,15-6 5614,-12-16 0,-5 10 0,-21-8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9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163 10 12804,'0'-5'1053,"0"1"-191,0 4-368,-7 73-281,-8-14-113,4 3 1,-1 4-585,-2-17 1,-1-1 527,1 5 1,1 0-34,1 0 1,2 1 16,2-1 1,0-2 39,-2 40-57,4-17 11,3-24 12,1-19 55,2-17 68,0-8 943,0-5-1044,2-7 225,13-12-292,8-9-79,18-10 1,27 2 43,-15 14 35,12 6 11,-29 16-56,-12 10 56,-9 5 0,-9 11 23,-6 2 21,-17-1-21,-9-6-46,-21-7-189,-9-7-1424,-2-6-1008,4-2-1491,10-1 4135,15-7 0,15 4 0,8-4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0.6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0 761 12042,'2'-7'1042,"-1"2"-908,-1 5 281,0 0-112,0 29-147,0-4 270,0 24-236,0-18 113,6-4 101,3-7 32,8-5-178,5-6-12,4-5-88,5-2-80,4-5-33,4-11-23,2-7-44,1-11 11,-4-1-12,-5 6-89,-7 4 90,-11 10-135,-4 7-11,-6 3 134,-1 11 34,-1 10-34,0 14 68,0 9-68,0 3 102,2-4-91,-2-6 46,3-8-1,0-8 0,4-6 12,4-8 0,5-1-34,8-3 44,5-7 1,9-13-90,2-14-22,3-23-134,0-16-313,-23 28 0,-2-3 166,0-4 1,0-5-152,4-28 1,-1-2 341,-8 22 1,-2 1 156,3-16 0,-3 3-12,-6-7-45,-4 22 1,-4 21 34,0 22 11,-10 11-68,-16 43 68,-1 8 34,-15 41-23,14 9-57,14-41 1,1 3 39,3 4 0,2 1 51,1 4 0,3 0-40,1-2 0,2 0 28,4 13 1,2-3 156,8 23-194,-3-43 1,5-7 193,17-8-168,6-14 113,4-13-68,0-6 11,2-19 613,-5-10-836,-1-19-449,0-27 538,-14 21 355,-5-10-333,-15 37-236,-4 6 181,-9 10-1,-5 3 78,-12 7 12,-10 24 0,11-1 11,-2 19-22,18-9 55,3-4-44,5-2 56,1-6-12,3-6-10,5-6-1,6-6 1,21-3-23,-4-7-45,15-6 11,-10-7 57,1-5-102,-3 4 90,-5 4-22,-7 8-22,-2 4-1,-7 4 34,2 10 0,-6 2 22,0 9-22,-3-7 23,1-2 89,-3-6-56,0-4 123,0-1-56,8-3-123,2 0-11,7 0 11,0-5-213,0-2 135,-2-4-12,-2 4 90,-3 2-67,1 5 67,-4 13 0,0 3-11,-2 12 33,0-2 12,0 1-12,0-4 45,0-6-67,2-3 146,0-7-135,13-3 0,-4-3 23,12-14-68,-5-12-55,2-20-460,1-18 549,-1-17 33,-15 34 1,0-6-34,4-32 0,-2-4-411,-3 23 0,-1-1 411,2-21 0,-2 5 11,0-12 56,-6 25 325,-4 20 23,-2 20-381,0 16 44,0 8 68,-5 25 414,-14 57-157,-1 9-442,6-17 1,1 2 200,3-10 1,1-2-96,3 4 1,1 1 16,1-3 0,1 0-207,1-4 1,1-2 211,1 40-78,3-44 1,1-2-12,4 13-191,5 0-806,-3-44-605,-5-10-2634,-3-24 4490,-3-15 0,1 8 0,-2-4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0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9621,'58'4'22,"0"0"1,-4 1 0,-7 1-774,-3 10-795,-6-2 1546,-7-7 0,-14-3 0,-6-4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1.0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340 1 14059,'-69'69'100,"1"-1"1,5-2 0,11-2-34,10 22-1327,15 3 1293,13-2-22,9-5 369,8-4-424,10-13-651,4-8-529,13-15-2003,-1-10 3227,4-17 0,-16-7 0,-2-8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5.1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61 174 11145,'3'-9'718,"0"3"-472,-3 6 1121,0 0-840,-4 84-68,-3-32-398,2 7 1,-2 2 61,-4 2-100,-1-5 55,5-9-33,1-7 90,3-13 33,0-10 168,3-9 392,-2-5 157,2-4-862,0-22-46,0-7 57,2-28-68,5-5-279,4-10-102,6-6 135,3-4-280,4 0 201,5 7 91,5 14 222,3 15-133,1 22 112,-1 11-157,3 29 168,-16 9 11,-3 24 22,-19 3-156,-12 1-257,-9-4-360,-12-9-179,-6-10-3417,-10-8 4392,15-12 0,3-5 0,21-6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00.4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1211 111 12400,'47'-31'1289,"-1"0"0,28-18-1244,-79 56 246,-22 21 123,-28 27-190,11-10 0,-4 4-1600,-11 13 1,-3 4 1420,15-13 0,-1 2 0,0 1-42,-4 5 1,0 2 0,0 1-279,0 3 1,0 2 0,1 0 277,1 0 1,0 0 0,2 0 0,3-4 0,1-1 0,2-1-1,4-4 1,2-2 0,1 0-264,-9 18 1,3-3 247,8-11 1,3-3 28,7-10 0,4-3-62,-8 20-57,14-25 1435,7-22-1523,6-10 846,22-21-2247,17-20 281,33-28 43,-28 19 1,1-5-326,7-6 1,2-4 1591,4-8 0,-3 2 0,9-10 0,-11 9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5.4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 7 11560,'5'-4'516,"-1"2"1859,-4 2-2017,-4 84 147,-7-36-343,6 10 1,-2 1-51,-13 0-79,6-2 1,1-6-34,3-7-11,2-12-449,1-7-1007,2-12-517,2-6 1984,2-6 0,1-1 0,0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6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394 95 8355,'0'-17'807,"0"4"-415,0 13 23,0 0-79,-76-35 23,44 27 55,-60-14 124,68 42-291,3 13 122,11 5 102,3 1 201,7 4 79,6 4 224,6 7-292,7 2-224,3 4 1,-2-3-236,-5-4 90,-7-6-180,-4-8 45,-4-6-111,-20-3-68,-4-15-157,-23-3-964,2-15-1142,0-7-751,14-6 3014,12-6 0,12 8 0,7 4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6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346 97 12904,'0'-5'864,"0"1"-596,0 4-178,-84 2-68,35 14-33,-7-8 0,1 5 11,7 21-11,17-1-45,15 1 56,9 0 67,15-4-11,13 4 145,15-4-189,9-5 144,2-8 147,-3-8 146,-7-7-203,-1-16-201,-5-11-45,-4-21-90,-9-8-167,-8-4-562,-6 4-783,-4 4-616,-10 11-472,-5 7 2690,-8 11 0,9 11 0,4 4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6.9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 14619,'4'0'235,"-2"0"650,-2 0-773,-5 72-33,-11-31-79,4 8 0,-4 0-67,-26-4-1950,-5-6-1188,-4-8 3205,2-6 0,22-13 0,7-5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7.5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 35 15829,'2'56'353,"1"-1"0,-3 45-39,-14-45-281,0-1 1,4-6-23,1-6 45,4-13-11,2-10-11,2-9 178,1-7-66,0-1-101,0-9 22,0-12-134,0-13 67,4-19-247,9-7-234,11-10-57,10 0 235,5 2 247,-2 10 34,-3 12-90,-5 18 101,-4 13-101,3 16 112,-11 13 11,-1 9 11,-12 7-11,-4-2 79,-14-4-90,-5-5-45,-16-6-4549,-16-7 4594,17-4 0,1-4 0,23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7.8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16468,'10'90'370,"-2"-16"-326,-8-47-10,0-9-68,0-4-335,0-8-1324,1-4-3170,2-4 4863,3-16 0,-2 11 0,0-11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7.9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10316,'10'0'-765,"-2"0"0,-8 0 1,0 0-1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8.4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14148,'7'85'1188,"-2"-17"-773,-5-68 268,0 0-683,3-4-23,4-7-122,8-8-415,8-5 89,3-2 180,5 6 246,-4 4-11,6 8 22,-13 4 34,1 7-45,-11 5 90,-4 5-34,-2 8 34,-2-2-56,0 1 44,-1-6-21,0-2 0,-1-7 100,0-3 100,1-2-100,1 0-89,4 0 22,4 0-90,4-2 22,7-4 12,0-1 0,2 1 0,-3 3-12,-3 3 46,-4 0-68,-2 2 90,0 7 44,-5 6-55,1 10 112,-5 3-135,-1 2-11,1-3 0,-2 0-67,4-6-1245,1 0-1108,6-7-1412,6-4 3832,5-5 0,-9-4 0,-2-1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8.8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139 49 16176,'-4'74'594,"1"1"0,0-4 0,-4-5-202,-19 14-380,1 5 122,1-1-89,6-8-34,3-13 0,7-19 56,4-16 68,3-16-90,1-6-34,0-23-11,0-17-202,0-26-425,8-21-147,7-9-133,14-5 559,-11 48 1,3 0-103,1 1 0,1 1 158,26-38 269,-1 16 46,-6 18-46,-6 18 23,-6 17 0,-11 7 0,-6 7 101,-9 11-11,-4 4 34,-15 10 306,-8 0-397,-18-4-33,-6-7-908,-2-6-1366,1-5-2006,6-1 4280,6-5 0,17 2 0,7-1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9.3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14294,'4'65'429,"0"0"1,0-4 0,-1-5-106,-3 12 102,0-2-336,0-4 78,0-6-123,0-9 190,3-9-78,7-10 78,7-6 12,8-10-91,7-5 1,3-4-157,6-10 67,3-10-11,6-13-67,-3-12 68,-3-3-57,-9-1 0,-11 6-22,-10 8-24,-8 8-122,-3 9 134,-11 6-55,-14 5 33,-14 2 33,-14 8 1,0 7 22,6 11-45,10 10 34,15 4 0,10 1 11,7-2 0,18 0-56,11-4 56,22-2-683,11-5-3911,29-5 1008,-21-10 3586,13-23 0,-52 8 0,-8-14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00.7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1 333 10731,'25'-65'788,"-1"1"0,-1 7 0,1 7 142,9 5 34,-1 16-572,-2 13-235,4 9 67,5 10 11,13 19 179,17 20-139,4 16 0,5 11-1580,-10-10 1,3 4 1348,-1-3 1,4 5 0,0 0-30,-10-8 0,-1 0 0,1 0-595,7 5 1,2 0-1,0 0 583,-16-13 0,0 0 0,1 0 0,0-1 11,19 15 1,0-1 0,0-1-23,-6-5 1,-2 0 0,2 0 10,8 8 1,1 0 0,-6-3 41,2 2 0,-4-2-90,6 8 0,-8-4-268,-9-2-719,-20-14-883,-20-16-584,-10-8 560,-11-11 2466,-19-7 0,13-4 0,-13-3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9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238 1 14585,'36'62'982,"1"0"1,-6-1-1,-8-2-881,-17 29 44,-21 1-521,-11-4 443,-20-10-67,-10-13-67,-1-13-795,1-14-3097,7-17 3959,13-8 0,16-10 0,11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9.6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11728,'0'0'0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09.9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109 2 15191,'67'-2'22,"-6"2"-56,-26 9 34,-5 2-33,-9 7-23,-9 2 11,-7-1 0,-7 2 34,-18 0-180,-10-1-44,-20-3 223,-5-2 24,0-5-46,5-2 68,12-1-46,14-5 12,12 1-190,8-2 179,12 1 22,12 2-22,15 1-236,11 2-3394,30 3 3641,-18-4 0,-4 1 0,-32-7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11.1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82 1 16400,'-43'41'34,"10"0"-68,29-5 91,3-1-91,6-3 79,7-5-79,9-6 90,7-3-33,3-7-23,0-5 0,3-4 11,-2-2 34,2-4-90,-1-9 0,-1-10 34,-2-9-34,-3-3 45,-5 3 0,-5 7-12,-5 7-32,-3 7-80,1 7 80,1 3 88,3 14 1,6 21-56,-7 3 45,-1 10-46,-8-17 12,-3-8 0,1-3-11,1-7 67,3-5-112,5-4 112,4-2 0,19-7-56,-4-8 23,14-9-23,-13-6 0,0 0 0,-7 4-34,8 5-22,-10 9 56,2 6-22,-7 9 44,-4 8 0,0 6-10,-6 7-1,-1-3 34,-4-1 0,-1-7 101,0-2-113,0-6 191,5-3-45,1-2-167,9-2 10,4-6-11,5-3 23,3-4-57,8 2-33,-11 6 56,5 2-22,-12 4 33,0 4-22,-1 8 11,0 5 0,-2 9-22,-2-2-158,2 1-347,-1-2-615,1-1-1480,18 3 1188,-5-9-1,20-2 942,-11-11 493,6-3 34,-2-4 705,23-21 1,-21 2-23,11-13-33,-30 14-102,-6 6 192,-10 3-192,-4 7-414,-4 2-78,-3 2-79,-8 2 90,-8 0-90,-10 2 134,-10 10-122,12 0-12,0 12 67,19-3 237,5 1 211,3 5 359,2 13-504,-1-10-224,1 7 56,-1-14-191,-2-6 57,-10-4-79,-4-5-571,-9-5-1166,2-2-1031,1-1-1266,5-11 4034,6-3 0,6 0 0,2 2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11.3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9 14126,'2'-5'1389,"-1"1"247,-1 4-1445,4 82 33,-3-31-79,2 8 1,-2 2 11,-2 8-123,-3-4-45,0-2 89,0-7-156,2-6-270,2-8-638,0-11-1266,0-10-314,0-10-1513,0-7 4079,-2-14 0,1 8 0,-2-7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11.7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 13521,'58'23'302,"0"-1"1,-5-2-1,-6-2 135,-9 0-89,-2-5-146,-3-5-1,-3-5 180,-4-1-202,-4-2 79,-5-8-224,-6-5-12,-6-10 1,-3-1-46,-2 0 1,-10 4-23,-3 6 11,-9 6 34,-4 5-45,-1 1 68,-2 9-79,1 8 78,3 11-44,7 9 44,8 4-22,5 2 0,4 0 0,5-1 0,10-4 56,10-2-112,11-7 56,2-8-314,3-5-1064,-1-8-224,4-4 0,2-3-415,6-10 157,3-4 1860,1-10 0,-24 11 0,-7 2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12.0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202 103 12815,'26'-57'1490,"-14"12"-1311,-42 45-11,-7 2-134,1 8 11,0 3-45,3 7 0,7-2-12,4-3 24,11 0-68,4-4 112,5-2-79,6-2 57,9-2-12,10-2-11,8-2 12,4-1-23,-5-4 22,-2 0-33,-8-2 45,-2 3-57,-9 2 46,0 4 21,-2 24 13,-2-2-12,0 21-34,-4-12-22,0-2-45,2-3-2465,17 3 156,3-13-1948,14-1 4313,2-14 0,-18-2 0,-3-2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13.0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256 765 13588,'-96'-5'381,"15"7"-381,49 25 45,8 2-34,10-1-11,7 0 34,6-3-12,2-4 45,10-6-44,5-4 44,13-7-22,4-3 22,3-15-22,4-10 11,1-24-34,0-18 23,1-17-615,-22 33 0,-1-2 603,0-2 1,0-4-423,3-23 1,-2-1 388,-7 24 0,-1 2 11,1-12 1,-1 7 167,-8 7 191,-1 25-358,-3 17-1,-7 18 1037,-8 23-1048,-10 21 45,-6 22-90,2 13 90,3 3-56,10 4-75,7 0 74,4-2-44,8-10 112,9-13-100,4-17 100,8-15-56,1-15 0,-1-11-45,5-5 753,-5-4-911,2-6 159,-7-3 32,-4-2-10,-6 4-101,-2 4 67,-2 3 67,1 10-22,2 19-12,-4 0 23,4 16-11,-1-17 11,2-2 0,5-7-22,9-7-34,-5-7 0,11-3-101,-6-2-112,4-12-123,0-5 156,2-13 236,-6 0 45,-4 4 180,-7 6-102,-4 11-67,-4 5 168,0 23 11,1 7 146,-2 21 146,0 7 44,-3 3-145,-5 8-124,-6-11 1,-2 2-90,-13 37-620,5-28 0,-2 1 418,4-16 0,-1-2-11,0 2 0,0-1-90,-1-1 1,-1-2 122,-20 38-22,-3-13 23,-7-19-12,-4-21-44,-6-17-79,1-10-190,-8-29 269,30 3 22,3-27-56,33 6 854,24-9-776,16-9-45,11 11 1,7-1 16,-11 11 1,1 2-213,17-13 1,1 3 189,-19 19 0,-2 3-476,36-19-695,-10 10-527,-10 11-1042,-12 5 2768,-6 7 0,-20 5 0,-6 4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16.7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344 36 14126,'-57'-11'179,"0"0"0,-40-2-11,58 26-101,5 9-44,9 9 10,5 4 12,11 1-22,4-1 21,5-1-20,2-3 76,12-1-55,8-5-11,17-1 22,7-5-56,6-4 33,6-9-21,-1-2 133,2-4-134,-2-8 45,-4-6-11,-2-11-11,2-17-12,-18 12 23,-3-9 0,-21 19 11,-7 4 0,-3 5-112,-1 4 22,-9 4 23,-5 1 11,-11 6-34,-9 21 34,14-1-33,0 18 78,16-13-57,9 1 35,14-3 10,11-3-21,12-4 391,18-7-45,-18-7 12,7-7-269,-26-13 56,-7-11-157,-8-10 0,-4-6 0,-7 0-448,-8-1-740,-5 4-3159,-16-7 1164,12 19 3183,1 1 0,15 19 0,4 5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17.3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15202,'19'56'554,"0"1"1,12 34-364,-31-73 77,0-6 91,0-8-23,0-1 236,0-3-561,6-11-11,7-5 22,7-13-44,5-1-113,1 0 79,1 7-79,0 5 57,-1 11 67,-1 2 11,-3 5-45,-2 11 90,-4 7-68,-3 13 57,-4 7-45,-2 3 22,-2-3-11,-1-5 0,-1-10 0,-1-8 67,-1-8-56,-1-4 225,2-2-112,1-1-113,6-2-11,4-10-11,8-5-34,5-8-34,3 1 67,-2 5-21,4 1-1,-14 10 34,2 1-22,-12 11-12,1 10 34,0 10-179,5 25-583,-4-10-593,2 7-729,-5-20 346,3-7-1152,2-8 2890,2-4 0,-4-6 0,-3-1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01.4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 15504,'-22'9'784,"1"13"-503,7 33-124,2 12 134,1 7-246,7 3 156,1-2-190,3-3 124,0-8-124,0-10 0,5-12 23,5-9-23,6-9 101,7-7-101,2-6 56,6-6-44,4-2-46,5-3-817,6 0-123,4 0-337,4 0-471,3-4-357,1-1-685,-2-8 2813,-5-1 0,-24 4 0,-6 2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17.6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16 109 9756,'5'-7'2868,"-1"2"-1109,-4 5-817,0 0-124,8 70-67,-6-22-483,2 5 1,0 3 34,-8 16-45,-3 1-236,-3 0 68,0-3-79,3-8 0,4-11 34,2-16-22,1-13 156,0-13 101,0-5-191,0-16-55,0-12-68,0-23-22,2-17-190,6-13-270,5-11-100,10-6 358,-10 45 1,2 0 78,11-10 0,1 2 167,11-18 12,12 2-67,-26 55 22,-4 10 23,-6 13 11,-7 10 11,-2 10 201,-5 7-212,-9 2 0,-7-2-23,-15-3-941,-9-7-1289,-5-5-615,-3-8 2879,5-5 0,18-3 0,9-1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19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 11582,'6'-10'1345,"0"2"-695,-6 8 504,0 0-269,42 28-336,-27-5-145,33 28-203,-40-13-89,-2 2-11,-2-3-78,-2-4 77,-1-9-88,-1-6 144,0-9-55,0-5 235,0-2-302,0-2-34,0-11-23,0-5-133,1-13-236,8-1-79,5-2 123,7 8-268,6 4 191,0 11 66,3 5 146,2 7 101,-1 8 112,13 20 22,-12-3-55,4 9 66,-14-17-33,-2-4 11,1-5 90,3-4-67,1-4 90,4-1 66,1-4 191,7-22-291,-12 2-23,2-21-22,-16 10-68,-4 4 57,-4 4-68,-2 8-44,-1 8 67,0 5-23,-8 4-22,-16 29 78,-2-4-44,-10 28 44,13-13-55,5-1 22,8-5 11,5-6-45,5-6 90,23 2-34,3-10 45,23-1 0,-3-9-23,4-4-10,-3-5 22,2-9-23,-3-6-22,-3-9 0,-2 2 0,0-11 34,-16 12-68,-4-5-112,-17 15 46,-4 5-1,-10 4 101,-6 4-45,-12 1 23,-8 10-12,13 6-11,2 12 90,17 5-67,4 2 55,0 0 124,5-2-11,2-1 55,2-2-78,-3-6 202,-3 2-302,-12-11 55,-4-2-22,-11-8-90,2-3 34,3 0-168,8 0-123,5 0-291,9-11 537,14-1 11,11-10 68,17 0-56,8-2 55,4-2-33,5-4 11,-3 1 23,18-12-23,-27 14 0,7-4 57,-35 17-80,-7 4 46,-6 5-45,-6 1 11,-2 4-11,-1-2-12,-6 2-44,-5 6 67,2 6-34,-1 9 79,10 8 0,2 4-34,3 2 180,1-1 44,0-2 280,-4 6-380,-11-13 111,-5 2-190,-12-13 56,-4-7-89,-1-2-34,4-4 11,5-1-583,9 0-313,6 0-2197,8 0 1379,14 0 503,7-5 561,14-6 650,3-7 214,5-5 648,-2-2-223,1 0 907,17-7-930,-16 12 236,9-2-247,-24 15-11,-7 4-168,-5 2 112,-5 1 66,-3 12-133,-3 5-146,-3 12 235,-2 14-470,-1-13 11,0 3-57,-3-14-77,0-6 33,0-2-56,0-4-818,3-3-907,0-3-1368,3-1 3149,5-4 0,-3 3 0,3-3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19.2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31 13184,'20'-17'-1079,"-4"4"1,-14 13 0,-1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19.7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208 21 12557,'0'-11'560,"0"1"404,0 10-146,0 0-336,-30 95 156,11-36-910,-2 10 0,0 3 339,2 9 65,5-2-87,5-7 0,1-15-45,5-16 45,-1-15 22,3-13 56,0-7 101,1-5 458,0-1-682,0-9 190,11-4-246,5-9 79,13 3-68,1 5 34,0 7-1,-3 4 12,-3 10 0,-4 9-11,-5 13 45,-7 8-23,-4 2 11,-6-4 23,-13-7-11,-8-7-68,-18-9-335,-5-6-1379,2-4-1132,4-5 2880,8-26 0,15 19 0,6-18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20.2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136 0 15202,'-25'64'377,"1"0"0,2-1 0,2-3 27,-1 28-359,7 5 33,7-2-934,4-4 868,3-10 363,7-11-353,4-12 324,11-12-335,5-10 101,7-13-78,3-8 453,10-7-487,7-7 28,4-14-28,3-9 56,-5-17-89,-7-5 89,-12 1-112,-13 2 56,-12 7-12,-6 8-66,-6 8-23,-10 7 23,-9 7 67,-18 4-68,-10 5 46,-23 33 33,22-6 0,1 29 0,33-15 0,12-1 0,25-1-34,43 17-302,5-16-429,-21-16 1,-1-2-1612,22 2-1098,-3-11 3474,-5-6 0,-28-5 0,-9-3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1.0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6507,'0'0'0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1.4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5734,'0'0'0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06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373 115 10709,'14'-4'5546,"-4"2"-4224,-10 2-1009,2-18 58,-2 10-147,1-14-11,-15 8-213,-1 4 134,-36-3-156,14 8 55,-22 1-55,17 4 22,0 2 0,4 9-34,-6 20 23,19 1 22,-1 13-56,21-14 90,3 1-90,7-3 90,12-1-34,12-4 12,13-4 22,8-5 246,23-9-45,-21-2-100,11-13 56,-31-8-180,-8-12 23,-6-7-11,-9-1-68,-3 2-560,-5-8-44,-1 16-842,-4-7-1164,-2 18-337,-3 1-1086,1 5 4067,4 1 0,2 4 0,2 2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06.7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49 12053,'4'-10'3530,"-2"2"-3172,-2 8-280,0 0 202,15 10-44,1 9 22,15 12-124,-1 6-67,2 1-33,1-2-34,-3-2 11,-1-7-11,-7-8-560,-2-4-1054,-7-7-380,0-4 571,-3-3-1356,0-2 941,-3-11 1514,-3-9 1523,-3-35-315,-1 9 439,0-18 111,0 25-145,0 8 44,0 11-471,0 11-547,0 5 996,-4 22-897,-6 4-190,-9 18-67,-9 2-123,-7-2-46,-4 0 12,-5-7-1098,2-2-1467,2-7-1447,7-7 4012,11-7 0,10-5 0,6-4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08.2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287 160 17274,'0'-37'808,"0"6"-506,0 28-179,0-2 79,0 2-169,0 0 68,0 2-90,0-1 45,0 1-44,0-1 66,0 1-67,0-2 56,0 1-33,0-1-23,0 0 23,0 0-34,0-1 0,-3 2 22,-2-2-22,-2 4 0,-5-2-45,0 2 124,-6 0-158,-2 0 180,-4 0-157,-4 7 56,-1 7-11,-3 9-11,5 7 33,1 3-45,8 2 45,5-1-33,5-1 44,5-2-55,2 2 33,4-10-11,8 2-1,8-15 12,25-2 68,-8-5-57,13-2 157,-16-10-157,-3-6 135,-5-12-101,-8-4-45,-8-4 11,-5-4-11,-4 1-11,-12-4-236,-5 4-1087,-22-7 315,11 16-953,-3 1-907,22 20-1312,3 4 4191,10 4 0,-3 0 0,3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02.4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259 31 10226,'0'-17'1121,"0"4"-740,0 13 23,0 0-158,-78 16 34,44 1-90,-59 17 124,69-2-292,6-1 102,10-3-23,4-5 157,4-7 111,4-2-111,7-10 55,6 1-201,8-5 0,5-3-89,4-8-46,0-4 23,6-12-22,-15 12-12,1 1-10,-16 11 44,0 3-23,1 8 68,2 5-90,1 10 112,2 1-78,1 2 45,0-6-34,-1-3 22,-2-6-11,1-5-11,1-3-11,4-3-246,4-4-516,3-8 89,3-5 382,3-7 290,-1 3-10,-3 5 22,-5 8-34,-8 4 34,-4 4 34,-3 4 56,-4 7 89,-2 6 314,-2 11-369,-1-8 88,0 1 68,0-13 67,0-4 169,0-2-336,0-2-136,0-8-88,0-5-68,1-8-337,9-5-78,5 0 270,9 1 44,3 3-56,-1 6 246,-1 8 46,-4 4-57,-3 4 113,0 19 67,-7-1 100,-1 17-44,-7-6-1,-1-2 46,-2-5-203,0-5 136,0-6 257,0-5-213,1-3-168,2-3-56,6 0 0,7-7-470,8-3-337,10-8 448,2-1 124,2 0 190,-4 3-213,7 5 236,-15 5 10,2 4 12,-15 7 0,-1 6 0,1 6 12,4 13 44,-5-9-112,5 6 33,-8-14-66,2-3-23,-1-3-224,1-5-180,3-1-55,3-1 470,4 0 101,1 0 67,0 0 235,-1-3 125,-7 3-215,-2-3-133,-8 3 134,0 0 179,1 6-112,1 6 23,-1 7-135,0 12-168,-3-9-45,1 2-325,-3-16-560,0-4-1524,0-4 2454,0-9 0,0 6 0,0-6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08.6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211 106 16075,'-30'-32'617,"-2"7"-527,1 33-46,-2 7-21,4 11 22,3 6-57,9 0 35,8 0-12,5-3 34,4 0-12,11-4 124,5-5 11,13-3 224,3-8-10,-1-5 88,-2-3-369,-2-3 33,-6-12-100,-3-8 0,-6-16-34,-6-2-168,-3-3-258,-3 3-258,-5 4-212,-5 6-863,-2 6-449,-3 6-414,7 6-1512,2 6 4134,5 3 0,1 3 0,0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08.9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84 11224,'10'-12'4168,"-2"3"-3025,-8 9-269,0 0-829,12-34 190,-9 26 124,9-12 55,-12 42-201,0 16 112,0 7-191,0 1-100,-4 0-23,0-1 34,-3-2-79,2-3 124,2-5-180,2-5 23,1-5-414,0-8-517,0-4-716,0-8-920,0-2-1556,4-3 4190,4-7 0,-3 5 0,2-4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09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1 17465,'8'49'1154,"-8"1"-919,-11-1-156,-4 1 55,2 1-123,3 0-11,4-1 68,5-3-113,1-4 56,0-5-22,5-7-493,2-8-673,7-9-1153,-2-7-1178,3-4 3508,1-4 0,-7 0 0,0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09.5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16916,'23'66'426,"-4"1"-370,-23 0-56,-3-2 0,-1-5 0,0-6-998,4-6-424,2-7-808,2-8-706,8-9 2936,3-10 0,0-7 0,-2-6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2.8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97 7963,'0'-13'1714,"0"2"-1299,0 11 347,0 0-347,0-8-91,0 5-32,0-8-213,1 7-35,2-1-44,0 1 23,3 0-34,-3 0 11,2 0-146,-2 0-325,-2 1-257,3 1-102,-3 0-380,4 0 393,-3 0 122,3 0-459,-1 0 1154,-1-1 0,0 1 0,-1 1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3.3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1 192 14115,'66'-54'30,"0"0"0,-4 1 0,-16 23 48,-35 43 84,-1 4-50,-2 4 20,-2 2-53,-2 2 161,-2 2-94,-1 2 182,-1 2-216,0 0 157,0-1-90,-1-2 0,-3-2-11,-3-2-11,-2-4 23,-1-4-113,-1-4 179,-1-1-145,-1-5 179,-9 0-190,4-5-79,-8 1 11,6-2-22,-1-6 11,0-2-55,1-5-315,2-4-2061,0-8-34,10 4-1513,0-5 3967,8 8 0,0 8 0,0 3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5.4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139 144 16277,'3'-80'953,"0"16"-909,-8 69 304,-3 13-113,-6 14 180,-2 18-180,-1 10-89,-1 9-45,0 4-90,2 3 22,3-3 12,4-2-67,3-9 67,3-8-68,2-9 23,1-9 0,0-8-392,0-7-661,0-4-1143,0-6-1536,0-4 3732,0-4 0,0-2 0,0-1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5.8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214 109 13387,'-17'-60'67,"-4"14"-101,-7 44 90,-2 2-112,1 2 79,2 7-46,4 8 23,5 3-33,6 4 21,6-4 12,3-4-11,3-2 34,0-4 89,2-4-67,5 0 268,5-4-89,8-1-90,3-1 12,-1 0 100,-1 0-111,-4 0-124,-5 0 67,-2 0-66,-5 0 44,2 0-44,-2 7 66,2 6-56,1 9-10,8 15-80,-4-11-772,4 5-852,-5-16-998,0-6 2690,1-5 0,-5-2 0,-2-2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6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27 12949,'23'95'168,"-4"-20"67,-19-72 976,0-1-1043,1-9-101,5-7-56,4-8 34,6-7-45,3 0 0,2-3-34,-1 6 23,2 5-146,-3 8 56,0 7-22,-1 3 123,0 3 0,-1 7 0,-1 6 23,-2 10-23,-3 5 0,-3 0 0,-4-3 22,-2-4-11,0-6 90,-1-5-56,2-4 123,3-3-123,1-2 34,3-1-57,3 0 12,3-6-34,4-5 11,-1-8-45,4 1 90,-4 2-123,-1 4 101,-2 4-90,-3 4 45,-1 2-1,3 14 12,-4 5-34,3 11 68,-5 2-68,0-2-78,2-3-694,-1-4-181,2-5-1119,14-3-158,-4-8 1212,13-1-114,-6-4 1166,1-8 146,1-4 470,-1-6 12,-1-1 795,-3 3-45,-8 3 403,-2 4-1467,-9 4 313,-2 2 516,-5 5-358,0 10-348,0 6-45,0 9-191,0 0-111,0 3-68,0-11-22,0 0-324,0-13-752,0-3-2129,0-3 3205,0-13 0,0 9 0,0-9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6.7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50 11470,'5'-8'314,"-1"1"-314,-4 7-3507,0 0 964,35-16 2543,-20 13 0,22-13 0,-31 18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02.6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7829,'0'0'0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7.7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7896,'64'52'848,"-1"1"0,-3-5 0,-17-6-98,-35-13-246,-2-2-66,-5-3-69,1-3 90,-1-3 35,-1-4-248,2-4 225,-2-4-68,2-3 34,3-1-425,4-2 55,4 0-56,4-6-22,2 1 11,0-4-45,-2 3 45,-2 3-34,-3 2 1,-2 1 55,-1 0-44,1 6 44,0 5-33,0 8 11,-1 0 0,2 2-11,1-1 44,4 0-44,4-1 56,2-2-67,5-4 78,1-4-56,3-4 11,1-4 11,1-1-11,-1-1 1,-2-6 55,-3-6-45,-6-4 1,-6-2 10,-6 2-66,-6 4-1,-2 1-168,-1 7 169,-8 1 10,-3 6 1,-10 7-24,-1 4-21,3 5 22,4-1-11,6-2 12,4-5-12,4-2 11,1-1 78,7-4 12,2 2-34,9-4 12,1-1 10,-1 0-66,-1 0-23,-1 0-11,8 0 67,-7 7 22,8 5 0,-11 7 1,-1 5-1,-3-3-11,-1 0 12,0-4 100,-1-4 23,4-4 78,9-3-190,2-3 123,10-2-157,-6-3 123,0-8-112,-3-7-11,-1-10 0,-5-4-403,-5-15 100,-5 13 157,-4-4-22,-4 22 79,0 6-214,-3 6 203,-5 2-180,-4 1-80,-3 1 69,5 4 34,4 2 178,3 1 79,8 1 0,10-2 11,7 0 57,9 0-68,-2-1 0,1 1 212,0 6-111,-10 0 134,-3 8-43,-10-1 9,-5 5-78,0 2 12,-2 5-113,0-2-33,0 14-314,6-13-695,2 10-1153,10-15-797,4-5 2970,7-3 0,-12-10 0,-2-3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8.1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367 1 14585,'-58'8'220,"1"0"1,1 0 0,8 6-165,-3 31-12,8 9-44,13 10 56,14 5-67,8 5 11,15-2-11,11-2-23,12-8-482,10-11-615,5-12-774,-4-11-1983,1-12 3888,-6-8 0,-15-7 0,-6-1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8.7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12053,'0'-8'1143,"0"1"-964,0 7-55,0 0-113,68 6 258,-35 12 246,53 11-45,-54 14-99,-6 4-69,-3 1 90,-8 2-90,-6-5-66,-5-3-169,-2-6 146,-2-10-112,0-5 280,-4-13 33,-3-3-44,-3-5-246,-2-1-91,-1-9 23,5-5-56,3-27-56,7 8 45,13-14-124,8 16-67,15 5 1,3 3-1256,27 2 247,-18 9-235,16 0-1054,-26 8-851,-7 0 3350,-1-6 0,-17 5 0,-3-2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9.4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109 1 15235,'-8'62'448,"1"0"1,0-2-1,-1-2-291,-10 31-616,2-1 470,3-4 12,4-10 179,2-16-168,2-14 129,-1-17-163,4-12 213,0-10 146,2-3 226,0-2-585,2-6 0,10-7 0,9-7-134,10-6 134,3 3-12,0 8-32,-4 5 10,-5 7 23,-2 1-23,-5 2 23,-4 10 0,-4 4 22,-4 12-22,-3 3 44,-2 1-44,-1-2 56,0-2-90,0-4-257,0-3-752,0-6-425,4-2-302,5-5 268,9-3-123,9-2 651,8-5 749,6-8 236,3-8 661,3-6 45,-1-1 23,-1 4 2419,0-1-2946,-20 9 1109,-4-1-762,-19 11-426,-2 3-56,-10 2 79,-10 1-146,-13 7 0,-5 8-12,5 7-10,6 17 33,13-8 12,6 9-12,12-14 34,10-5-1,6-4 24,8-7-57,-1-5 146,8-17-157,-10-9-67,1-15-538,-15-5-415,-7 0-571,-3 3-135,-1 6-1232,-1 4 2958,-5 8 0,4 9 0,-4 4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40.5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241 100 7784,'-3'-45'5344,"0"26"-5265,-2-15-34,0 33-23,-4 9 483,-3 15 55,-7 21-12,-4 21-268,5-6 1,0 4-242,3-15 1,1 0-1,-4 17 0,1-2 6,-2 15 89,0 5-123,9-35 202,1-1-123,7-34 392,1-7 425,0-3-873,1-27-1,7-9-33,2-30-78,9-7-12,3-6-324,5-2 168,4 3 22,5 9 89,2 10-269,4 15 35,-3 13-1,1 14 79,-6 7 156,-4 6 101,-8 13-11,-8 7 90,-7 14-67,-3 7 44,-7-1 23,-12-3-11,-9-4-12,-33-5-212,13-14-1189,-14-2-559,26-11-1367,7 0 3305,10 0 0,6 0 0,7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40.7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11078,'7'9'1434,"-2"-3"-582,-5-6-292,0 0-392,1 52 0,0-36-134,-1 40-12,-2-53-44,0 0-2230,1-3-2465,1-11 4717,0-9 0,0 5 0,0-3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40.8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 11381,'9'-7'650,"-3"2"-650,-6 5-1939,0 0-414,35 0 2353,-20 9 0,22-7 0,-31 8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41.3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0 7347,'0'42'2039,"0"0"-1434,-3-2 12,0-3-259,-3-6 34,1-9 124,2-7-57,0-8 269,3-4 706,-2-1-1411,2-10-23,7-6-79,6-9-167,9-4-90,4 2 202,1 4 123,-3 7-90,-4 7 90,-3 4-45,-5 3 44,-5 0-10,-1 3 22,-3 0 0,-1 3 0,-1-1-11,-1-1 44,0-1-44,1-1 101,1-1-157,4-1 134,1 0-90,5 0 23,3 0 0,4 0-33,0 0 22,1 0-23,-1 5 56,-2 2-55,-2 8 66,-4 6-33,-4 5 12,-4 4-1,-2 0-11,-1 1 0,0-4-23,0-3-638,0-5-516,0-4-683,0-6-414,8-4 2274,5-4 0,-2-1 0,0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41.6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154 1 13432,'-11'56'690,"0"0"1,-1-2 0,-1-5-444,-13 14-57,2 2-179,6 0 79,5-5-79,3-11 56,3-16 12,2-11 111,3-15 247,0-3-224,2-5-202,0-17-11,0-11-168,0-24-695,9-12-44,7-6 33,15-3 314,7 6 414,5 10 113,-3 14-57,-4 16 56,-6 12 11,-9 10 23,-4 5-22,-7 14 33,-5 4-22,-3 12-23,-7-3-10,-11-7-494,-11-5-583,-9-8-1646,-3-4 2767,4-6 0,14 3 0,8-3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42.1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85 1 11806,'-16'70'325,"-1"0"0,2-5 0,3-5-213,0 3-33,4-4 245,5-9-88,2-8 291,1-11-23,7-4-44,8-9-102,12-3-134,11-9 56,8-2-258,6-4 169,4-9-180,-2-9 11,-6-13 46,-7-6-113,-12 1 45,-11 6-56,-10 5-90,-5 7-11,-7 7 90,-16 5 67,-10 5-56,-15 11 34,-1 9-1,8 11-33,10 5 56,14-1-44,7 2 44,13 0 0,13 1-314,10 3-1355,15-4-427,2-4-1848,-3-9 3944,-4-11 0,-18-7 0,-6-5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15.4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25 527 11493,'1'91'762,"-1"-19"-269,-10-68 224,4-2-347,0-2-281,4-4 158,1-8-214,1-7 169,0-9-202,5-1 0,6-3-358,6 6-68,4 4 156,1 8 125,1 7 134,1 4 22,0 10-11,2 7 33,-3 9-33,-2 5 12,-2 1 66,-5-2-78,-1-3 57,3 1 21,-6-10 157,3-2 23,-5-10-23,0-3-224,3 0 23,19-8-34,-4-5-190,16-6-79,-10-1 101,-1 3 78,-2 4 79,-5 6-56,-3 4 56,-2 3-34,-2 8 33,6 20 12,-7-2 68,1 13-12,-8-15 45,-2-2-90,1-6 202,5-2 145,2-7-45,25-1-223,-7-4 11,19-1-45,-13-5 0,3-6-45,2-9 34,-2-7-34,-1-1 57,-4-3-57,-9 4-90,-3-6-33,-15 13-101,-2-2 101,-8 14 112,-12 2 34,-5 2-23,-13 3 0,-3 3 0,-14 22-44,14-3-1,-5 19-44,22-13 67,8 1 11,4-5 280,8-1 213,11-7-101,9-2-280,14-5 157,7-3-79,5-3 102,27-2-259,-18-8 35,16-5-57,-27-9 0,-4-5 23,-8 0-203,-2-2-144,-19 11-146,-1 2 11,-14 12 268,0 2 180,-3 1-22,0 5-57,-1 6 79,2 7 45,2 5 56,0-1-22,0 1 55,0-3-44,0-2-46,0-3 12,0-2 12,0-2 100,0-2 156,-12-2-245,2-2-68,-9-2-11,8-2-78,4-1-359,4 0-886,2 0 808,10-3 426,7-4 78,14-4-202,6-5 22,9-2 191,1-2 11,3-5 34,-3-5-23,-4-8 0,-4-8 23,-5-9-34,-14 7 1,-1-3-12,6-30 22,-11 25 1,-1 0-232,0-20 522,-3 9 46,-2 9 167,-4 15-268,-2 11-22,-1 14-214,0 10 348,-12 30 253,-2 15-533,-11 31-68,1 13-982,1 8 1005,3 9-34,11-47 0,1-1 45,-6 48-45,4-37 0,1-3-11,-3 18 56,-4 5-22,9-52 78,2-12 113,2-9 1138,3-6-1363,0-2-22,0-8-191,4-8-67,24-23 212,-2 10 46,17-3 22,-14 24 0,-4 5 22,-4 7 80,-2 12 43,-3 9 225,10 30-247,-3-13-123,12 16-33,-5-23-617,5 2-1804,-3-4-1871,-4-5 4325,-8-6 0,-10-12 0,-5-5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03.5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34 10843,'9'50'470,"-1"1"1,4 31-258,-11-70 0,1-4 0,-1-5 0,4-2 44,2-1-223,3 0-12,6-7-44,1-1 67,2-6-90,2 2 22,1 5-10,-4 2-12,1 4-11,-8 1 56,0 5 34,0 5-12,8 12 23,-3-5 11,5 3-34,-5-12 45,0-4 1,-1-3-35,2-1-33,0-6 45,1-9-67,0-13 89,-4-6-134,-4-3 44,-5 5-89,-3 5-67,-2 7 145,-2 8-89,-7 6 22,-4 4 79,-6 4 22,2 8-34,-1 7 68,1 17-23,5-8-22,2 2-34,6-14 45,3-5 112,0-3-78,1-3 67,3-2-79,7-1-44,6 0 10,14 0 12,-6 0-11,3 0 11,-12 0 0,-2 1 135,-2 9 100,4 15-213,-4-1 45,2 8-67,-4-17 112,-1-4-33,-4-7 347,2-3-235,0-1-180,4-2 101,4-8-90,0-7-44,1-10 10,-4-20-55,-5 9-168,-2-10 11,-4 15-314,0 5 135,0 4-79,-1 0 426,-1 10 0,0 1-11,1 11-113,1 2 248,3 2-68,4 3 89,5 3-77,8-1-24,4 1 91,3-4-79,5 1 0,-2-1 11,0-1-11,-2 3 0,-5-1 34,-3 2 122,-8 2 169,-6 6-258,-3 2 157,-3 7-212,0 1 77,1 5-89,3 2 11,4 3-44,7-2-303,8-1-852,14-4-840,8-8 2028,12-8 0,-26-6 0,-3-6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42.9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172 32 15191,'-19'59'444,"0"-1"1,1-2-1,0-6-108,-3 4-101,-2-1-56,6-7-156,1-3 55,7-10-55,3-8 21,2-10 57,4-7 45,-2-6 44,2-2-167,0-14-46,0-11 23,0-24-11,0-10-168,10-7 44,4-3 91,10 5-35,7 5 68,3 13-79,4 9 57,2 13-12,25 10-123,-12 8-414,20 4-517,-19 13-469,-2 5-23,-4 10-3082,1 17 4673,-21-12 0,-4 0 0,-20-19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43.1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1 11997,'-4'0'1435,"2"0"-1245,2 0-190,52 17-370,-23-8-851,44 14-1043,-32-11-44,1 1 2308,1 1 0,-19-7 0,-7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43.4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0 11123,'3'4'1065,"0"-2"-35,-3-2-1030,-58 3 34,37 3-23,-41 5 0,55 1 67,4 3 405,6 8-326,10-4-34,6 4-56,10-11 90,-1-6-68,-2-3-55,-5-7-34,-4-8-1591,-5-16-762,-5 1 2353,-1-8 0,-4 22 0,-1 2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44.3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172 52 9061,'10'0'2488,"-2"0"-1950,-8 0 89,0 0-403,-20-23 101,3 17-236,-18-16 13,6 22-91,3 0 56,2 6-67,5 3 0,8 4 68,4-1-46,5 0 68,2-3-90,0 2 291,7-4-56,5-1-22,10-3-202,3-1 45,1-2-45,-3 0-22,-4 0 11,-6 0-56,-3 0 22,-4 0 12,0 4-1,0 5-44,1 4-168,-1 3-302,0-2-293,1-2-257,-3-2-280,3-4 583,-2-1-796,6-4 1580,1-8 56,7-2 34,-1-8 436,3 0 460,-1 5-415,-4 3-111,-1 6-213,-4 2 167,-1 4 472,-4 17-528,0-3 23,-4 14 89,-1-15-133,-1-2 21,0-7 45,0-2 91,0-4 144,0-1-638,3 0-224,3 0-112,5-5 11,5-2-45,1-5 191,1 3 134,-3 0 12,-2 6-23,-5 0 45,1 3-12,-7 0-22,1 1 79,-3 8-34,0 2 0,0 6 34,1-2 22,-1-4 111,3-1-77,-1-7 56,-1 1-102,5-4 46,0 0-90,6 0 0,3-5-22,3-3 22,-1-3-12,-1 0 12,-4 5-168,-5 3 135,-3 2-46,-3 2 35,2 6-270,1 3-325,1 4-212,0-3-3094,0-3 3945,-1-4 0,-2-2 0,-1-2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44.5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114 1 13756,'51'48'679,"-1"1"1,-5-3 0,-11-2-467,-22 11-146,-8 0 79,-15 0-135,-12-4-11,-15-3-717,-12-6-1994,-3-8-2477,2-13 5188,7-10 0,19-8 0,10-3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0.4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669 1 17409,'-82'1'104,"1"0"1,4 3-1,7 8-37,24 12 1,6 5-292,-1 2 1,2 3 240,3 3 0,3 1 62,-22 44-68,19 4 56,15 1-67,11 0 23,9 0-23,17-2 0,8-4 0,20-8-12,5-10-156,4-12-590,1-12-1102,-1-10-1109,0-14-1594,-5-7 4563,0-8 0,-23 0 0,-5-1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0.9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1 108 11515,'6'-10'2723,"0"2"-1916,-6 8-337,0 0-492,12-25 22,-1 19 157,15-20-79,0 38 34,7 6-56,0 14 101,2 4 11,-6 1-123,-5 4 89,-6-4-134,-8-3 135,-4-8-34,-4-7 246,-2-7-11,0-6-22,-3-3-34,-3-3-123,-4 0 34,-2-5-158,3-7 35,2-7-24,4-8-88,1-3-1,8-3-45,7-3-67,10 1-146,8 2 23,2 5-213,0 5-134,0 7-965,0 3-469,1 5-1076,1 0 3137,1-1 0,-16 3 0,-4 1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1.6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94 12 13005,'3'-6'931,"0"0"44,-3 6-147,0 0-212,1 73-301,-7-22-164,3 4 0,-2 3 151,-12 14-190,-1-6 45,2-4-157,2-11 56,4-10-22,3-10-23,4-13 34,2-4 11,1-10 67,0-1 471,0-3-594,1-13 12,9-2-24,4-9-88,9 5-24,0 7 80,-2 3-46,-5 6 79,-1 2 11,-4 2-45,0 9 90,-1 4-68,0 10 57,-2 0-56,-1 2 33,-1-5-22,2 0-45,1-4-248,4-4-144,4-1-246,5-6 279,5-1 314,4-4 90,3-1-67,14-9 78,-14-2 22,6-8 56,-22 4-44,-4 1 156,-8 7-111,-2 2-68,-4 4 11,0 1-22,-7 7 0,0 4 0,-6 7 0,6 3-56,2-1 112,5-2-78,1-2 90,26 3-46,-3-7 90,22 0 146,-16-10 22,-3-2 45,-7-2-225,-5-8 46,-8-7-112,-3-9-68,-4-4-548,-22-17-505,1 12-740,-21-10-851,10 18-1478,3 4 4156,8 4 0,10 9 0,6 4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2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526 43 14311,'-76'-15'18,"-1"0"1,5 5 0,7 8-19,-9 27 53,9 12-87,15 3 48,20 0-36,14 2 22,16 2 246,25 2-20,13 6 133,24 0 156,0 3 11,-5-4 35,-13-2-225,-12-3 11,-14-3-96,-6-2 30,-9-3-214,-6-4 56,-13-8-45,-14-7-78,-13-10-145,-10-5-1234,3-4-1176,5-2-1938,11-6 4493,15-3 0,10 3 0,8 1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2.3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16625,'27'80'784,"-6"-15"-739,-25-50-23,1-5-22,-5-5-22,4-3-953,-2-2-2129,1-5-314,2-10 3418,0-11 0,3 9 0,0-1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05.3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30 254 11224,'-16'-12'257,"2"2"136,14 10-270,78-26 12,-24 18-124,6-6 0,4 1 34,16 11-34,-2 2 23,-8 0-23,-12 0-22,-14 0 11,-14 0-146,-15 0-325,-8 0 348,-7 0 100,-16 0-122,-9 0 145,-24 0 0,-5 0 11,-7 0 0,3 0 112,4 0 281,7 0-23,9 0-56,6 0-191,7 4 337,4 7-34,4 7-34,3 9-44,3 5-124,1 3-67,2 1-112,3-2 12,3 0-1,2-6-45,0-4-10,0-4 77,8-5-44,14-2-11,1-6-1,9-2-22,-11-5-11,3-13-78,-6 1 56,2-10-158,-5 9 0,0 4 57,-1 4 45,-2 4 67,-3 1 22,-3 7-34,-2 4 91,-2 8-102,-1 4 90,1 8-56,-1-8-34,1-1 12,1-11 22,-2-6 90,2-2-34,7-2 11,-1-1-123,8-5 56,-3-3-11,1-6-169,-2 1 102,-2 1-56,-2 3-415,-2 4 11,-2 2 426,0 3 78,-1 0 68,3 18-12,1-5-22,1 14 0,-3-12 22,0-4-33,-1-4 112,9-1-67,-2-5 33,5 0-33,-2-1-11,-5-5-23,0-4-45,-5-8-46,-2-3-200,-2 2-146,-1 0-246,0 6 492,-5 2-324,-9 2 101,2 5 100,-3 0 303,11 3-101,3 0-225,1 0 382,10 0 0,0 0 33,10 0 79,-4 0-33,-1 0 33,-3 0-1,-2 0 80,-2 4 44,-1 5 44,-4 7-54,0 5 66,-3 3-79,0 1-89,0 3-56,1-4-112,1-3 68,1-5 133,7-4-178,1-5-23,8-3 0,4-4-124,1-4-189,3-11-46,0-8 214,-1-16 10,0-9 57,-4-11-63,-8 8 1,-1-2-128,6-28 228,-8 26 1,-2 1 17,3-14 22,-4 11 22,-3 10 23,-4 17-34,-1 11 68,0 11-12,-7 22 213,-4 14-56,-9 25-100,-2 12-35,-4 13 23,3 5-652,2 7 551,6-1 23,5-5-34,5-11 0,2-15 100,6-4-44,7-24 12,6-5-46,8-19 586,-1-5-709,-1-10-515,-2-28 470,-10 2 123,-2-15-22,-8 24-335,0 7-248,-2 7 270,-5 2 111,-4 3-22,-7 2-448,0 3-79,1 1 270,4 1 526,5 3 0,4-2 0,3 3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2.4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 9868,'15'-3'-594,"-2"0"-504,-13 3 336,74 19 762,-42-2 0,47 4 0,-66-9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2.9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10664,'18'53'935,"0"0"1,11 38-499,-24-61 123,-3-4-56,-2-5-134,0-5-68,2-4-167,-2-4 213,1-4 189,-1-2 34,0-2-290,3 0-147,2-6-134,6-6 0,5-9-359,6-7-33,4 1 168,1 4-11,2 6 78,-5 9-78,0 2 213,-3 6-57,4 10 79,-7 1 0,1 10 0,-10 0 0,-2-2 0,-2-3 34,-2-5 100,-2-4 34,-1-4 303,0-2-146,3-1-124,3 0-201,5 0 0,8-8-33,4-2 55,7-9-78,2 1 22,-2 0-10,-2 5-24,-5 6 12,-2 4 0,-6 3 56,1 10 0,-3 5 0,-1 14-11,-2 4 45,-2 2-68,-1-2 1,-1-4-886,0-5-2510,11-3-156,-1-11 3585,11-2 0,-13-8 0,-4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3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64 11470,'6'-4'2723,"0"2"-1636,-6 2-448,0 0-12,-2 90-201,-6-36-157,2 10 0,-2 3-90,-12 5-101,-1 2-44,4-2-12,5-8 45,3-11-22,5-19 326,-1-14 189,2-12-202,-2-11-313,-3-16-56,-3-13 11,1-22-23,3-9-279,3-12-247,4-7-344,12-5 266,10 1 33,16 7 235,10 14 314,6 19-33,1 20 44,1 13-22,4 22 34,-24 10 44,-3 15 45,-27 2-67,-11 2 45,-17-5 220,-14-4-724,-18-8-1872,-4-10-1445,-2-6 3776,8-10 0,22 3 0,11-3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3.8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 4 13656,'12'-2'907,"-3"1"1,-9 1-337,19 84-179,-15-24-521,6 6 1,-4 3 486,-16 25-145,-1 2-179,-7 2-34,6-2 33,4-8 12,4-8 22,4-18 116,0-13-93,8-18 156,7-12 35,14-12-102,10-4 11,9-14 199,9-11-389,6-18 56,1-13-492,-3-7 514,-11 0-156,-10 7 66,-14 9 12,-8 13-67,-11 12-67,-3 8-45,-4 7 67,-13 3 435,-12 5-289,-16 10-68,-8 9 12,5 12-1,9 3 12,16 2 11,9 1 0,13 2 0,15 0-67,12-1 123,18-6-123,6-5-2376,31-10 191,-20-11-112,17-12-2409,-30-23 4773,-5-21 0,-22 15 0,-6-1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4.0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14731,'50'71'941,"1"1"0,-5-3 0,-11-2-649,-26 25-1448,-5 0 1235,-4-9-68,-12-12 393,-6-14-404,-12-16-49,-3-11-1766,4-12-2151,2-9 3966,10-5 0,7-4 0,6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4.2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13622,'0'0'0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9.5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160 115 7694,'11'-2'1972,"-1"1"-1613,-10 1 985,0 0-604,1-14-157,-1 10 33,2-13-33,-2 14-158,0-1-156,0 1-79,0-2 58,0 2-36,1-1 169,-1-1-157,2 0 157,-2 1-213,0-2 12,0 3-57,0-3-22,0 3-56,0-3-45,0 1 11,0-1 34,-6 3-68,0 0 68,-8 3-56,1 0 33,-4 0 12,1 0-23,-13 15-11,8-1 45,-8 16-34,14-2 23,3 4 22,6 1-34,3 3 0,3-4 46,0 12-35,10-16-33,3 4 135,11-16-113,3-8 90,3-2-101,3-5 45,2-1 11,13-20-44,-16-1-23,3-20 0,-25 2-123,-6-2-247,-4-1-560,-8 1-449,-6 5-917,-8 5-1021,-2 10 3317,6 8 0,7 7 0,6 3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00.5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 13 8512,'-15'0'2824,"3"0"-2107,12 0 202,0 0-314,-3-6-213,2 5-78,-1-4-236,2 5-11,0 0 247,0 6-134,2 11-1,10 10-33,5 11-102,10 4 1,2 2-11,1 0-68,-1-3 12,-1-7-12,-5-7-594,-2-7-223,-6-9-12,-3-6 1,-1-3 32,-2-9 483,-2-8 347,1-13 0,-4-7 112,-1-5 280,-1 3 505,-2 5-181,0 9 181,0 10-404,0 6-269,0 6 325,0 8-101,-8 12-56,-5 10-268,-13 12 10,-4-1-134,-7-2 0,-2-3-1086,-13 6-921,17-14-390,-4 0-1032,25-17 3429,7-4 0,6-3 0,1-1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01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172 103 8389,'7'0'2913,"-2"0"-2016,-5 0 425,0 0-706,12-12-437,-9 6 224,0-9 13,-16 10-125,-10 2 0,0 2-112,-1 3 112,0 11-223,1 9 44,0 10-90,4 4-11,4 0-11,6-3 11,5-1 46,2-7-46,2-1 79,11-4-79,9-3 79,13-3-1,7-6 314,-1-2-167,1-5-80,-3-5-66,-1-9 0,-5-6 44,-4-9-89,-11-1 12,-7-2-1,-5-2-112,-8-2-1,-9-4-402,-6 4-1883,-21-12 0,12 20-112,-5-3-863,21 22 3317,6 4 0,5 4 0,1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02.0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190 175 14260,'-48'-42'863,"4"9"-784,13 35-34,3 11-1,9 8-32,7 10 66,6 3-78,5 2 112,7-2-56,11 0 112,9-4-90,9-6 146,-2-6 135,-1-9 101,-8-3-113,-2-6-280,-8-15 0,-3-9-67,-7-20-123,-3-7-673,-1-2-570,-6 0-730,-4 8-402,-7 4 2498,0 7 0,8 16 0,2 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05.6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10742,'3'8'-437,"0"-1"-1121,-3-7 1558,0 0 0,0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02.3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45 16411,'15'-32'1065,"-3"19"-841,-12 47 90,-8 11-202,0 11 56,-7 0-112,1 1-56,5-3 0,0-4-22,5-5-12,1-7-706,1-5-739,2-9-1568,0-5-516,0-6 3563,0-7 0,0-4 0,0-2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03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79 10237,'-6'-42'348,"-1"10"44,5 29-22,-1 3-236,2-2-1404,1 2 0,-2 0 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07.2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24 17801,'15'-21'505,"-3"19"-225,-15 53-168,1 11 89,-2 4-201,2 2 67,-1-2-33,3-4-12,-2-5-22,1-7 0,0-6-11,1-11-426,0-8-370,0-11-313,0-7-1076,1-6-1726,10-2 3922,7-13 0,-4 10 0,-1-10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07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40 127 16187,'33'-70'908,"-6"14"-639,-27 56 45,0 0-191,0 16 146,-8 13-89,-2 22-124,-8 13-12,0 6-10,2 1-12,3-1 23,4-6-90,4-6-324,2-9-562,3-9-1096,0-8-674,0-10-840,0-8 3541,6-7 0,-5-6 0,4-1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08.2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1 11582,'-7'2'1805,"2"-1"-1077,5-1-437,0 0-224,-15 0-22,17 0-34,2 0 0,28 0 0,19 0 12,4 0-23,4 5 45,-9 3-79,-9 7 56,-12 2-22,-13 2 0,-8 2 23,-6 3 55,-13 4-33,-11-1 191,-16 1-34,-13-5 122,-4 0-122,-2-9 22,10-3-134,11-5-12,14-1-78,13-4 11,6 3-268,46 5-606,-4 0-807,34 5-627,-17-5 2297,-6-1 0,-23-4 0,-7-2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40.4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60 10843,'12'0'3037,"-3"0"-2108,-9 0 696,0 0-1210,0-26-247,0 19-168,0-20 101,0 27-124,0 0 46,0 11-1,0 5-11,0 11-11,0 2 0,1 0 23,4-5-23,2 0 56,5-7-45,2-1 11,5-7 12,4-3 11,6-3-12,5-3-33,1 0 34,1-10-34,-3-3 11,-5-9-45,-6 0 102,-5 4-80,-8 6 12,-2 5-145,-4 4 145,0 1 0,1 9 22,2 7-44,3 9 44,7 19 1,-4-11-35,5 8 46,-6-20-34,3-4 11,2-4 12,2-5-23,3-3 11,0-2-22,3-2-146,13-20 22,-9 4 68,8-15-67,-13 10 100,-6 5-78,-2 3 11,-2 8 90,-1 4-22,14 14 89,-9 3-112,6 9 78,-14 1-22,-3-5 11,-3 0-11,0-7 0,0-4 11,0-4-11,0-4 213,10-1-190,3 0-1,11-9 23,3-3-79,-1-10 34,-1 2 0,-4 0-11,-4 7-34,3 4 12,-5 4-12,4 4 78,-4 8-55,0 4 44,-1 8-22,-2 3 0,-1 0 12,0-2 10,4-2 23,18-2-23,-3-7 12,15-3-1,-7-6-33,0-1 23,-2-7-23,-3-5 0,-6-7 0,0-8 0,-14 8-112,-2-4-269,-11 12 100,-3 1 69,-1 7 122,-8 1 34,-3 3-11,-5 0 67,2 5-23,6 15 35,4 2 324,5 15 34,10-8 89,2 2-134,6-1-56,-6-2-12,-3-3-21,-6 1-225,-2-9 45,-5-1-56,-5-12-44,-6-2-864,-5-2-717,3-2-1826,4-6-2913,6-6 6364,5-12 0,2 12 0,0-1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40.7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115 0 13745,'5'0'2498,"-1"0"-1859,-4 0-146,-1 98-381,-10-40-214,4 10 1,-1 2 179,-13 2-44,0-3-12,6-4 89,3-5-133,6-6 11,3-5-426,3-10-997,0-9-1289,0-11 205,-3-10 2518,-3-5 0,2-4 0,-1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43.0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1 795 10585,'12'-2'1726,"-3"1"-1480,-9 1 225,0 0-191,69 13-78,-39-4 11,56 10-68,-59-9-122,2-2 44,0-1-56,2-1-22,3 0 56,2 0-90,-1-1 101,1-1-67,-3-2 33,-1-1-11,-2-1-11,-4 0 45,-5 0 56,-5-4 11,-5-1 572,-4-4-214,-4 2 12,-1-2-359,-2 3-101,-5 0-22,-8 1 45,-10 4-90,-11-1 90,-3 2-90,-2 3 45,8 10-33,5 6 10,9 11 1,8 1-12,5 0 12,4 0 22,13-5-11,9-1-12,18-5-503,28-5-124,-13-7 101,18-4-56,-24-4 134,0-8 292,-7-3 179,-2-9-34,-8-1 79,3-6-34,-13 10 79,-2-2-23,-14 12 303,-4 3-190,-2 3-12,-4 1-157,-10 1 34,-7 9 33,-7 3 12,0 8-57,6 0-33,5-2 11,8-1-11,5-1 45,4-5 33,8 0 12,7-4 11,26-4-79,-7-1 34,11-3-56,-19-4 0,-4-1 45,-6-4-45,-6 3 0,-4 0-168,-3 4 168,0 1 90,-2 9-79,1 6 56,-2 8-56,0 2 23,1-2-34,3-4 11,3-1 79,4-6 146,15-5-169,-2-4 56,14-3-89,-8-13 100,4-8 12,1-20-68,0-12-33,-2-16-29,-10 0 1,-3-5-39,-4 13 0,-1-1-389,3-26 1,-3-1 416,-6 23 0,-3 5-1,-2 3 1,-1 3-258,0-41 252,-1 23 0,-2 16 0,0 14-11,0 14 11,-8 10 817,-4 14-884,-7 26 400,-1 21-378,0 32 45,8 22-6,6-12 1,3 4-454,1-21 1,1 1 458,1 23 0,0-3 0,3-32 0,1-5-46,3 42 80,10-16-56,1-11 33,4-12-22,-1-11-23,2-11 34,-1-10 902,2-7-868,13-6 49,-12-4-83,7-2 44,-17-6-21,-5-5-23,-2-6 22,-2-13-11,-3 8-22,0-6 34,-2 14-12,-1 0 56,0 6-112,0 0 68,0 3-46,-1 1 46,-5 1-46,-2 1 23,-4 0 0,-5 0 67,5 0-111,-1 0 88,7 0-21,4 0 10,1 0-33,0 0 12,-1 0 44,-1-6-56,1 4 0,1-6 44,1 4-88,0 0 66,0 1-22,0 1 78,0 1-78,-3-1-11,1-1 11,-5 0 0,2 0-22,-3 2 55,-1-1-77,-2 2 88,-4-1-77,-2 1 44,-5 0-22,-2 0 22,-5 0-22,-1 5 11,-2 4 0,-1 8 0,2 3 22,2 2-44,5 0 44,6 1-44,6 0 22,6-2-23,3 7 23,7-11 45,9 4-34,9-13 45,10-1-44,1-5 10,4-1-11,-1-1-11,5-9 0,-2-4 45,2-11-45,-5-3-11,9-9 44,-16 11-66,2 0-1,-18 16 23,-6 3-79,-1 4 90,-3 1-11,3 1 11,4 19 23,-2-4-35,8 16 68,-2-9-78,2-1 67,4-4-34,-2-2 0,3-7 23,-1-4-1,-1-3-21,10-6 21,-9-7-44,8-7 67,-11-4-90,-4 4 46,-2 5-24,-5 5-44,-3 6-67,-1 3 146,0 11-57,0 5 90,-1 10-101,-1-1 68,1-3-46,2-4 46,3-4-1,5-4 0,2-4 12,23-3-23,-5-2 12,17-1 10,-12-2-44,-1-3 11,-5-1 56,1 1 337,-10 9 10,-2 15 0,-12 18 135,-4 16 22,-4 13-212,-12 10-337,-6 10-259,4-38 0,-3 1 253,-1 1 1,-2 1-12,-2 0 1,-2-1-29,-1-3 0,-4-3-16,-18 1 0,-5-7 72,-29 4-22,25-22 0,0-8 34,-23-31-249,8-8 215,7-23-50,33 10 0,5-3-141,-4-25-44,6-21-79,41 23 146,13 3-101,24 0-11,11 4-527,5 6 79,-1 9-303,-2 11-538,-4 12-896,-2 11 2465,-4 6 0,-25 4 0,-7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44.8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368 43 6876,'23'0'7239,"-9"0"-7015,-6 0-124,-8 0 1727,0 0-1816,0-3 0,-3 0 12,-3-4-23,-5 0 0,-5 0 0,-2 1 0,-6 1 22,-2 2 23,-4 2-34,-4 1 202,-4 0-78,-3 3 55,0 8-145,4 5-11,4 8-34,8 0 0,7 0 44,11 0-32,3 2 223,12-2-157,12 1 1,13-2-68,14-3 34,4-4-34,3-4 0,31-5-11,-22-3-11,21-4 89,-34-4-123,-2-7 79,-7-4-68,4-13 34,-15 8-22,-2-2 22,-16 12-11,-7 4-56,-2 3 22,-3 1-78,0 2 134,-3 4-11,-4 7 22,-3 4-22,-1 6 0,4 2 11,4-2-11,1 0 0,6 0 56,9-4-11,9-2 0,19-7 0,-9-4-12,5-11 12,-17-5 45,-6-11-68,-7-3-33,-4-4 67,-3 1-112,-7 2-34,-4-1-391,-6 4-673,-4 1-2925,-1-3 2522,7 12-1928,2 0 3485,11 11 0,2 3 0,0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45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13555,'63'69'1748,"-13"-11"-1435,-46-35-22,-1-4-134,-1-5 123,-1-4 102,-1-7 234,0 0 157,0-3-773,4-8-11,3-6 0,6-9-192,3-5 170,2 4-46,0 3 46,1 6-23,-1 6 33,2 5-44,-2 2 56,-2 2-11,1 10 22,-5 3-23,0 12 57,-3 1-45,-1 1 44,-1-3-44,-2-5 45,-1-6-34,-2-6-23,0-4 46,3-1-23,2-2 44,7 0-10,4-8-101,14-12 44,-7 3-10,6-6 22,-15 15-34,-5 4-67,-2 2 112,-4 2 0,2 11-23,-3 5 68,1 12-67,-1 14-191,1-12-684,1 6-559,0-16-303,0-7-79,2-5-1198,2-4 3036,2-4 0,-6 0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27.9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2946 117 10955,'6'-61'1233,"0"13"-953,-6 43-280,0 4 44,0-1 337,-10 9 158,-12 15 166,-25 17-235,-27 23-810,24-23 1,-4 2 367,-13 6 0,-4 2-669,-10 7 0,-3 1 652,22-15 1,-2 0-1,-1 1-477,-4 2 1,-1 1 0,-1 0 543,-1 1 1,-2 1-1,0 0 8,-1 0 0,0-1 0,-1 1-27,1-1 1,0 1 0,1-2-38,1 0 1,1-1-1,0 0 37,3-2 1,1-1 0,0-1-253,4-1 0,1-2 1,1 0 242,-23 14 1,4-1-29,8-7 1,4-1-12,11-7 1,4-1 284,7-6 0,4-1-341,-25 14 23,13-11-549,12-7-1154,20-13 996,7-3-3148,25-16 4202,16-15 1,-10 9 0,8-7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45.7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109 106 15527,'1'63'616,"0"0"0,-3-3 0,-2-3-235,-9 19-213,-5 3-89,4-3-79,5-6 112,4-13-89,3-15 66,1-14-66,1-11 156,0-10 246,-2-4-357,-1-13-68,-1-13-12,-2-19-77,2-18-214,2-12-44,2-14-57,9-8-44,6 25 0,3 0 403,-2 21 1,2 2 10,8-11 0,1 6 23,11 10 11,-4 18-67,-3 13 67,-7 8 0,-6 12-45,-6 10 90,-6 14-56,-4 7 44,-10-2-66,-11-4 33,-15-7-617,-11-8-1164,-4-8-629,1-6-1511,4-5 3921,8-13 0,16 9 0,8-9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47.2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13218,'25'46'610,"1"-1"1,16 32-342,-42-50-55,0-6-80,0-4 180,0-6 145,0-7 258,0-3-134,0-1-583,0-4 0,5-7-11,3-11-12,9-4-279,2-4 167,4 7-123,0 5-167,-2 8-23,-2 5 257,1 4 90,-2 9 79,4 9-34,-2 10 112,2 8-56,6 11-22,-8-15 33,3 1-11,-9-20 22,-1-8 1,3-3 33,5-1-56,4-8 89,1-7-78,-1-11 34,-4-7 0,-3-1-34,-6-5-11,-6 15-11,-3 2-34,-3 17 12,-9 4 66,-7 1-78,-21 20 23,9 0-34,-1 19 56,17-2-22,9-1-12,2-1 34,5-4 0,7-8 67,7-4-22,9-8 56,3-5-90,3-3 45,25-14-11,-16-5-45,16-13 78,-24-3-100,-9 2 78,-7 2-191,-10-2-89,-4 12-100,-4-1 200,-4 15-22,-5 1-22,-3 3 123,-2 1-33,6 12 67,2 6 11,5 13 0,5 21 22,1-11 68,1 12 33,-2-21 34,-2-7-11,-2-6 145,0-6-100,-10-6 55,-12-4-179,-2-4-67,-4 0-33,16 0 33,5-3-168,6 0-79,-1-6 90,9-2 157,9-1 0,12-5 0,10-2 34,5-3-56,19-21-23,-17 13-11,7-15-34,-26 21 68,-10 3-12,-5 6-112,-6 6 23,-3 4-1,-1 4 102,-1 12 22,0 2-11,0 13 33,0-2 45,-1 3 135,-1-2 236,-1 1-102,2-2 22,-3-3-112,2-1-10,-5-4-34,0-1-90,-2-1 22,-2-3-123,-3-4 113,-7-2-158,7-4-145,-1-1-382,10 0-279,2 0-437,2 0-57,1-4 180,0-1 12,7-6-13,5 1 281,10-1 314,6-1 437,18-5 168,-9 1 302,11-5 314,-18 5 392,-3 0-302,-4 4 863,-1 0-1222,-9 7-56,0 1 247,-7 6-79,0 7-45,-3 7-55,0 7-57,-3 3 0,0-2-246,0 0 22,0 5-145,-1-10-449,-1 1-1512,-1-16-325,0-1 2308,1-10 0,1 6 0,1-6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47.4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55 11930,'32'-30'-942,"-9"5"1,-18 25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47.8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199 9 12501,'5'-5'1177,"-1"1"-91,-4 4-223,-18 86-728,2-26-57,1 6 1,0 4-369,-7 20 334,7-5-10,1-13-34,8-18 150,0-19-60,5-15 66,-1-12 1032,2-4-1165,17-26 10,5 0 186,15-17-253,2 7 34,-7 12-45,-5 8 12,-6 8 10,-9 12 46,-3 12-12,-6 12 34,-2 9-23,-10 0 12,-8-9-46,-15-8 12,-8-12-526,-3-6-695,0-5-1558,3-8-549,8-6 3328,8-13 0,12 10 0,6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48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138 0 15157,'-16'56'272,"-1"0"1,1 0 0,1-2-105,-14 32-671,6 6 559,10-1-23,6-7 23,5-10 213,8-14 45,10-12 34,13-12-113,14-10-235,10-12 112,7-8-101,1-12 324,1-17-324,-7-14 11,-7-18-10,-10-2-1,-15 0-22,-10 9-68,-9 10 46,-5 13-46,-14 13 46,-37 24 33,2 12 0,-24 23 11,29 3-78,14 4 134,14 0-134,11-1 111,14-3-88,14-7 44,12-5-146,16-8-1445,0-9-818,1-6-740,-3-9 3149,-4-3 0,-20-3 0,-6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49.1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1 17095,'-16'84'276,"0"0"1,3-2-1,-1-5-141,2-23 0,2-3-431,1 0 0,3 0 329,-5 42 1,5-11-45,2-10 211,2-14-345,1-8-920,1-12-1444,-3-13-965,-3-11 3474,-7-10 0,5-5 0,-1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0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1 676 9935,'58'1'-213,"0"-1"0,42 2 180,-59 2 66,-5 0 12,-3-4 202,-3 1 336,-4 1-57,-5-1-223,-5 5-35,-4 2 103,-4 6 54,-2 5-78,-5 8 146,1 4-235,-2 7-78,0 3-102,1-2 180,1-1-46,2-9 158,2-7-34,2-8 68,3-7-12,4-4-302,5-2 33,7-6-101,3-10-11,4-10 23,-1-9-34,-4-1 22,-7 4-10,-5 9-24,-10 10-144,-3 6 100,-4 5 56,0 8 22,0 9 12,0 10-46,-1 9 12,-1-2 0,-1-2-11,2-7 34,-1-6 66,9-2-22,7-8-44,9-1 10,7-6-21,0-5-12,0-10 0,-4-9 0,-5-12-224,-7-19 56,-7 15-101,-4-10 101,-11 25-124,-2 6 113,-8 6-1,2 7 24,4 3-460,5 2 515,4 1 101,2 2 0,1 2 45,8-1-23,6 2-11,10-3-11,5 2 0,1-1 0,-3 2 0,5 6-33,-13-1 78,1 5 22,-14 3 112,-3 7 213,-2 7-157,-1 7 0,0-1-100,0 12-101,0-17 0,0 2-46,0-22 24,3-6-24,8-4-134,11-2-526,10-4-112,7-14-68,3-12-106,-11-15 0,-2-7 420,17-36 403,-17 20 1,-1-3-602,-9 10 0,-1 1 596,1-4 0,0-2 140,-2-2 0,1-1-17,-2 4 1,-1 0 497,-1 6 1,-1 1 549,-2 3 0,-2 5-213,2-3-795,-4 12 212,-10 52 1340,-12 24-1138,-8 31-342,6-21 0,-1 3 44,-1 8 0,1 2-33,0 4 1,1 2-40,0 2 1,2 4 4,-2 23 1,2 1-51,5-27 1,2-1-12,-1 14 0,2-6 68,3-1-79,4-20 89,0-17-44,11-14 56,7-11-45,40-7-56,-7-18 33,17-8-21,-22-15 458,-14 0-436,-12 2-34,-11 6-67,-6 3-348,-30-3 158,-2 7-214,-27-3-78,4 13-673,3 5-100,3 3-1367,8 4 2689,12 6 0,11-5 0,10 5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1.7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1 740 11515,'7'2'1345,"-2"0"-1177,-5-2 145,0 0-178,0 14 101,0-2 21,0 11-111,0-6-113,4-4 169,4 1-34,7-4 0,3-2-112,7-4 33,1-2-66,7-4-12,2-9 11,0-2-10,1-11 22,-9 4 11,-4 4-90,-9 5 23,-7 7-69,-2 3 13,-5 1 78,2 8 11,-2 8-11,0 12 0,0 5 45,0 2-79,0-5 68,0 0-34,0-7 33,8-2-10,5-7-12,12-7 23,4-3-34,5-4 0,1-12-12,4-11-44,0-21-134,3-18-881,1-20 673,-22 34 0,-2-3 157,1-6 0,-2-1 123,0-2 1,-1 0 83,-3 2 1,0 0 33,-1 7 0,-2 1 67,6-34-22,-7 21 223,-5 15-279,-7 24 22,-9 10-44,-6 31 55,-10 15 411,-3 29-366,9-1 1,3 5-40,4-10 0,1 1-427,0 20 0,2 2 404,6-18 1,3-2 22,1-2 0,1 0-17,1 43-95,6-19 84,5-20 0,9-17 45,9-15-11,29-9-1,-5-12 1,19-5-23,-20-16 11,-5-7-44,-9-13 11,-7 0-90,-11-1 867,-9-4-833,-6 14 160,-12-4-149,-10 21 56,-9 3 0,-8 5-56,2 10 56,4 6 0,5 15 0,8 2 0,5 15-11,6-14 22,13 6-22,4-19 45,11-7-79,2-4 90,1-7-45,-1-2 45,14-19-79,-11 2 68,8-14-68,-14 11 79,-3 6-90,-3 7 0,-3 3 45,-3 3-22,-6 20 44,-2-4-22,-4 16 112,0-11-11,0-4 134,0-5-111,0-5 134,2-4 122,2-2-178,4-1-168,16-1-68,-2-5 68,13 0-90,-9-3 112,-1 3-112,-5 3-23,-4 1 23,-6 2 56,-3 12 34,-6 3-1,1 11-33,-2 0 56,0-5-56,1-2 0,6-4 112,7-3-112,9-3 56,7-4-11,23-2 22,-10-19-55,17-11-1,-16-24-311,4-17 278,-23 26 0,0-3 10,1-5 1,0-4-536,0-5 1,0-2 546,-2-1 0,0-1 17,-2 3 0,0 0-316,-1-7 0,-1 4 523,3-16 46,-3 6-270,-17 57 295,-3 9-306,-4 22 1072,-10 13-1028,-7 24 113,0 5 0,-1 5-12,5-10 0,1 1-131,-4 23 0,2 1 69,7-18 1,1-2-73,2 1 0,1-1-81,2-3 0,1-1 126,-3 42-90,5-15 11,1-16-772,1-17-2590,0-16-1646,-1-15 5042,-4-33 0,3 12 0,-2-18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1.8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12557,'54'10'-11,"1"1"0,36 10-886,-55 3-2296,-7-4 3193,-5-6 0,-11-7 0,-5-6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3.1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407 1 13106,'7'1'1367,"-2"1"-560,-5-2-460,-84 25-145,35-1-113,-9 0 1,-1 3 145,2 18-44,10 7 0,11 0-146,17 5 55,10-1-32,17 4 21,17-1-44,14-2-34,18-5-11,3-9-930,1-11-1075,-4-8-853,-4-12 2858,-7-5 0,-20-5 0,-7-2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28.6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79 13409,'-19'-43'-169,"4"9"-10,10 33 11,3 1 168,1 0 11,1 2 12,0 2-12,0 2 11,0 3 113,0 3 448,5 10 145,16 16 146,18 21-538,-8-17 0,4 4-627,5 11 1,3 5 414,7 11 0,2 4-547,-12-18 1,1 1 0,1 1 463,5 6 0,1 2 0,2-1-576,6 5 1,3-1 0,1 1 539,-12-16 1,2 0 0,1 0-1,0-1-11,4 1 1,0-1-1,2-1 1,-1 1-1,1-1 1,1-1-1,0 1 1,-1-2 5,0-1 0,0 0 0,-1-1 0,-1-1 7,14 14 1,-1-1-1,-3-1-280,-6-4 1,-2-1 0,-2-1 272,14 19 0,-5-2 17,-10-10 0,-4-1-34,-8-9 0,-3-3 254,-6-9 0,-2-2-629,20 21-460,-17-18 262,-11-17-957,-13-13-51,-6-6 1598,-4-19 0,0 10 0,0-9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3.6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61 11997,'10'0'1659,"-2"0"-1189,-8 0-392,0 0-67,18-2 68,-11 2 22,16 8 44,-14 6 1,2 11 33,1 5 102,-4 0-147,-1 4 79,-4 0-157,-2-1 123,-1-6-89,0-6 246,-1-7-33,-3-7 22,0-3 179,-2-2-56,3-1-89,0-1-281,0-8 169,2-7-247,-1-14 11,2-8 67,4-6-156,8-2 55,26-12-10,-5 19-303,16-1-68,-15 25-470,-2 7-403,2 4-3362,10 1 4639,-8 0 0,-5 1 0,-17-1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4.3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1 15045,'-5'67'351,"0"-1"0,-2-2 0,-4-5-49,-18 16-200,-4 0-2,7-8-88,5-7 77,9-12-78,6-12 57,5-10-46,1-13 56,0-6 68,0-5-34,5-2-56,8-2 0,10-9-56,9-2 45,-1-8-68,-1 3 35,-9 5-24,-3 5 1,-9 5-134,0 1 111,-3 2 34,0 10 11,3 4 34,-2 11-90,2 0 34,2-1-79,1-1-279,3-4 32,5-2-413,8-2 99,5-4 69,7-5 302,2-2 280,0-4 90,6-19-79,-18 5 157,3-12 257,-24 12-65,-3 8-237,-5 4-22,-1 2-68,-10 6 79,-2 8-78,-10 5 123,7 6-79,5-5 34,5 1 78,4-3-66,5 0 10,6-1-112,9-5 68,3-3 11,1-6 135,-3-2-236,-2-15 0,-4-7-157,-7-16-717,-3-3-1132,-4 0-806,-8 2 2812,-3 3 0,1 16 0,0 5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4.7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133 150 14227,'-10'78'474,"0"1"0,0-3 1,-2-6 51,-15 19-1610,4 2 1151,4-11 46,7-11 382,6-16-125,3-20 30,3-12 138,0-14 135,0-4-360,0-13 368,0-16-669,0-24-24,0-29-10,7-16-282,-2 42 0,3-1 158,4-1 1,3 1-1,4 1 0,1 2-84,2 3 0,2 3 175,29-35-35,-2 16 57,-2 21-79,-5 17 79,-6 15 33,-7 10-90,-8 16 57,-9 8 494,-7 15-506,-7 3-89,-18-3-427,-10-5-872,-19-6-1089,-4-7-1086,-3-7 3608,3-7 0,22-3 0,9-3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5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1 12725,'0'3'987,"0"0"738,0-3-1266,0 27 113,0-10-214,0 22-156,-2-17-180,-1-1 12,1-2-34,0-2 0,2-4-773,0-4-1535,0-5-2734,0-2 5042,1-12 0,-1 8 0,2-8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5.2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8624,'0'0'0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5.6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0 11033,'-1'51'650,"0"1"0,0 32-347,-1-67 526,1-7 56,1-5 68,0-4-349,0-1-548,0-7-44,8-7-12,7-9-79,11-4-369,21-4 403,-13 14 23,7 2-79,-21 14 56,-4 1 34,-5 6 22,-3 5-22,-3 9 67,-3 0-112,-1-1 112,-1-2-56,0-6 11,0-3 23,1-5-34,1-1 45,4-2 100,4 0-66,10 0 33,6-2-79,8-3-33,0-5 0,-2-1-11,-6 2-112,-5 5-34,-3 3 157,-2 3 0,-6 10 0,-2 5 56,-5 21-56,-2-9-22,-1 7-1312,0-18-346,0-2-1043,0-7 2723,9-3 0,-6-3 0,6-3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6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139 136 11381,'10'0'1501,"-2"0"-291,-8 0 706,0 0-1120,-13 92-68,-2-34-937,2 10 1,-1 3 454,-12 11-145,5 2 254,1-6-344,7-14 68,4-17-68,3-21 325,4-14 101,1-8-336,0-16 858,0-16-1037,0-24-214,1-21-590,4-13 210,13-9 296,-4 46 1,3 0-85,6 0 1,2 0 235,1 3 0,3 2 168,29-32-90,20 13 112,-21 33 23,6 10-34,-34 26 45,-13 12 12,-6 9 66,-23 24-56,-11-18 345,-21 5-714,-11-27-1950,-3-6-1143,4-5 3440,10-9 0,22 7 0,10-8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6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0 11852,'8'79'743,"1"-1"0,-1-4 1,-3-5-95,-8 21-413,-7-5 0,-2-8-46,-4-10 135,7-10-168,3-10 268,5-8-55,7-12-19,12-6-94,14-10-193,16-6 93,10-3-135,7-17 45,0-9-44,-2-20-12,-7-6 11,-11-1 23,-12 5-23,-13 10-100,-12 12 67,-5 8-12,-6 8-33,-12 4 67,-10 3-33,-14 7-45,-1 11 56,5 9-12,11 12 12,11 4-11,7 3 44,6 5-56,15 0 46,9-5-24,15-6-1355,5-10-1412,1-15-470,-1-6 3249,-1-32 0,-19 18 0,-6-18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6.6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226 0 12972,'15'70'1098,"0"0"0,0-2 0,-5-4-728,-17 22-180,-10 4-1346,-8 0 1212,-12-10-11,-1-11 335,-3-19-637,4-12-2427,5-16-3557,8-11 6241,10-11 0,7-1 0,6-3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6.8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7952,'0'0'0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31.7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836 277 16120,'0'-28'527,"0"-2"-269,-1-2-258,-7-1 0,-8-2-56,-9 3 56,-10 1-90,-6 6 68,-8 7-146,-7 9-236,-6 5 214,-4 6-158,1 13 248,2 8-1,7 20 90,10 6-1,15 7-122,13 3 78,11-2-78,12-2 134,14-7 403,14-6 56,15-3-134,4-3 79,5 3-158,-6 1 258,15 32-358,-27-17-90,2 21 44,-30-27-55,-7-5 90,-11-5 56,-16-9-57,-20-6-89,-26-10-45,-13-7-325,21-5 0,-1-3-1065,-23-7-582,-12-2-257,55-8-1906,15-3 4135,14-2 0,7 10 0,6 1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07.8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326 28 8445,'0'10'4303,"0"-2"-3642,0-8 2241,0 0-2734,-7 0-123,-1-3-45,-9 0 67,-2-3-67,-4 0 0,-4 2 0,-3 2 11,-2 2-11,0 0 0,1 5-22,4 5 22,1 6-34,6 5 34,7 1-11,4-1-22,6-1 33,2-1 22,2 0 34,13-1 0,8 0-34,16-1-22,4-3 90,17-5 0,-18-5-1,4-3 23,-23-3-11,-7-8-79,-4-5 12,-4-16-79,-4 4-481,-1-8-304,-8 8-1287,0 1-505,-6 2-997,1 3 3619,2 2 0,4 9 0,2 2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08.4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12344,'0'-9'3911,"0"3"-3037,0 6-740,0 0 1,6 6 55,2 15 12,8 12-68,4 12-32,4 2-58,1-1-44,2-2 0,-1-5 0,-2-5-370,-4-10-369,-1-8-707,-2-7-525,1-5 177,1-2-1343,1-5 448,0-10 2689,-1-8 23,-1-13 1388,-1-4 12,-2-1 404,-3 3-572,-4 5 223,-4 8 24,-3 10-852,-1 6-471,0 6 684,-5 5-112,-10 9-438,-31 21-279,1-5-34,-20 13 0,18-19-191,7-1-828,6-4-841,12-2-706,8-2 2566,9 0 0,3-8 0,2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09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331 67 12109,'-8'0'3171,"1"0"-2376,7 0-178,0 0-259,-74-11-89,43 13-22,-60-1-46,63 17-66,-1 10 56,5 0-68,4 2-45,8-1 57,6 1 55,5-1-89,13-1 67,9 1-90,14-6 1,7-5 44,0-8-22,0-5-34,-1-4-22,-3-8 11,-5-8-23,-6-11-33,-10-10 0,-9-5-235,-5-17-213,-8 14-471,-3-6-447,-5 23-1200,3 7-1379,2 4 3945,5 4 0,2 5 0,1 2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09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76 0 12210,'7'0'4213,"-2"0"-3205,-5 0-705,0 0-158,-1 3 114,-8 10-91,-2 6 0,-4 12 33,0 5-55,3 3-113,3 2-10,1 0-12,4-3-11,2-4 0,1-4-22,1-4-258,0-8-393,0-3-324,0-9-1008,4-2-1705,2-4 3710,6-4 0,-5 3 0,0-3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09.9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232 34 11627,'11'0'1984,"-3"0"-1424,-8 0-258,0 0-22,-49-1 102,23 0-13,-39 0-167,34 4-90,4 4 45,6 4-34,5 7-90,7-1 68,4 5 56,4-1 45,2 2 0,13 1-101,5-2 11,14 0-68,3-3 24,0-7-1,-1-4 11,-6-6 57,-2-2-46,-6-4-10,-5-9-57,-5-6 12,-6-9-34,-2-1 0,-3-1-34,-7 1-380,-3 2-696,-5 2-772,-2 5 112,5 2-819,3 7 2589,5 5 0,2 4 0,2 2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0.3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157 100 10989,'5'0'3406,"-1"0"-2521,-4 0-694,-28-12 44,7 9-112,-22-2 23,16 14-68,5 10-22,7 0 34,8 2 78,4 2 123,3-1-78,14 3-78,4-1-91,15-3 91,1-3-79,0-7 101,-3-6-23,-6-3-67,-5-8 0,-6-8-33,-5-11-34,-5-11-56,-2-2-34,-9-1-346,-5 1-136,-7 6-593,-2 4-12,3 8-89,4 7-415,7 7-1467,2 3 773,5 3 2375,6 3 0,-5-3 0,5 3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0.7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157 141 15056,'6'-25'762,"-9"5"-605,-23 20-68,-2 0-10,-1 6-57,2 4-11,6 9 34,4 4-45,10 2 22,3 1 135,9-1-11,10 1-34,9-5 101,11-3-34,1-6-33,3-6-56,-2-3 33,-3-3-45,-5-11-33,-8-9-45,-10-14-22,-6-8-370,-5 0-371,-10 0-457,-8 4-1044,-11 6 12,-3 8-2633,4 8 4885,6 7 0,10 4 0,7 4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1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154 37 11280,'-13'0'3249,"2"0"-2397,11 0-34,0 0-359,-35-13-156,26 8-124,-25-10-145,34 13-23,0 1 45,14 1-56,11 0 11,20 0-11,7 4-56,-1 2 0,-3 4 11,-13 1 0,-10-1-100,-12 1 145,-7 1 56,-5 2-56,-9 4 45,-11-1-23,-16 1-22,-13-3 0,-7-3 34,-1-3-12,5-2 0,8-2-22,13-1-56,15 1 56,8 1 45,7 4-11,17 4-34,5 4-471,40 12-1389,-12-5-683,16 7-1726,-22-12 4269,-1-5 0,-19-7 0,-6-4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2.4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262 130 11863,'5'-15'1411,"0"3"-1175,-5 12-158,0 0-78,-51-44 12,21 32-12,-42-33 56,38 44 33,6 2-10,8 9 44,10 6 168,5 8 123,6 7 158,13 5 11,5 8-1,14 10-167,-1 1-101,-3 5 44,-9-9-134,-10-4-22,-6-12-45,-5-9-101,-13-8-56,-6-8 0,-17-5-583,-1-5-1086,5-7-1312,8-5-1288,14-8 4269,7-7 0,4 13 0,0 1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2.7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141 1 16266,'-5'64'347,"0"1"1,0-5-1,-4-2-145,-18 26-113,2-3-44,3-3-23,4-1-22,8-8 0,2-7-33,5-12-460,2-12-740,1-13-1870,0-13-1951,0-5 5054,-1-11 0,-1-1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31.9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0 16109,'28'38'740,"-5"-6"-740,-23-7-213,0-6 101,-5-2-684,-1-6-481,-4-5-1098,0-3-1279,0-3 3654,0-3 0,5 3 0,1-3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3.1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13240,'52'23'185,"0"-1"1,37 19 83,-55-20-57,2 2-77,7-3-23,3-4-56,-1-1-12,-3-6 124,-5-1-44,-10-5 280,-4-2 77,-7-1-89,-3 0-112,-5-3-44,-3-3-124,-3-4-78,-1-3-12,-3 0 0,-11 2-22,-6 2 0,-12 4-22,-4 3 0,-2 2 22,4 8-34,5 7 23,8 10 22,9 4-11,6-1 34,16 11-12,7-10-22,17 6-22,6-15-427,7-6-941,0-2-637,2-6-393,2-3 2420,23-2 0,-40-1 0,12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4.3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281 906 14395,'-63'-60'874,"5"12"-796,19 48-78,4 1-11,2 8 11,10 3 0,7 7-101,7 0 101,6-2 12,2-1 21,8-3 23,8-2-22,8-4-23,9-3 23,-3-3-12,-2-1-22,-8 0 0,-4 0-11,-7 0-34,-3 0 34,-2 0 11,1 7 22,-3 7 1,0 9-23,-1 6 0,0 1 22,0 0-22,6 0-34,3-2-122,27 5-204,-3-13 2,22 0 67,-9-16 156,5-1 135,1-6 12,-1-9-12,-4-7 22,-4-12 23,-5-2 56,-6-1 11,-7-2 33,-9-2 34,-8 2 91,-5 1-46,-3 5-101,-8 4-67,-6 8-33,-12 6-23,-6 6 0,-4 5-12,-1 6 1,-1 10 11,4 10-67,9 10 33,10 2-22,8 10 56,11-16 12,9 1 44,11-22-34,10-5 45,4-3 79,3-12 67,2-9 100,19-57-268,-16-2-809,-17 14 1,-2-5 757,-9 6 1,-4-1-40,-1-7 1,-1-1-225,-1 1 1,-2 0 268,-2 8 0,-1 2 0,0-38 0,-2 30-11,-4 29-45,-14 29 45,-6 37-1,-13 35 6,15-13 1,3 5 365,0 9 1,3 3-378,4 8 0,1 1 11,2 3 1,2 0-1,3-5 1,4 0 5,8 8 0,2-5 383,9 17-371,16-2 10,-11-62 34,-2-14-22,4-7-34,-1-11 0,2-13 661,-3-6-706,-2-9 52,-6 4-30,-7 13-290,-4 5-79,-5 11 392,1 14-12,-1 9 12,0 14 0,-2 5 0,0 16-12,1-19 12,1 6-56,1-29 56,1-8 0,5-7 12,4-2 32,5-9-32,4-7-12,1-14 23,16-24-12,-11 15 0,7-12 45,-18 30 168,-8 8-179,-4 7 22,-4 5 448,-2 19 337,1 49-314,-9 5-365,1-15 1,-3 2-173,-4-11 0,-1 0 61,-3 5 0,-2 0-57,-1 2 1,-1 1 22,0-1 0,-1 1-28,-1-2 0,0-2-11,0-4 0,-1-2 11,-23 30-23,-21-18-134,17-30 11,-16-13 57,27-31-35,10-7-256,15-14 21,15-5 57,26 0-287,11 7 1,6 1-566,36-19-111,-22 18 1,1 0-1403,21-12 2667,-7-1 0,-33 23 0,-13 3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5.3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0 12871,'3'40'4605,"0"-4"-4594,-3-6 12,-3-6-23,1-6-23,-2-5-100,2-5-515,1-4-797,1-2 1435,1-13 0,0 8 0,0-7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5.4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 6843,'54'-1'0,"-12"-1"0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5.8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12266,'9'50'381,"-1"0"0,6 31-113,-14-72-9,0-5 110,0-2 57,0-2-1,2 0-110,4 0-259,6 0-23,5-10-33,5-4-44,3-12-237,0-3 57,1-1 112,-5 3 22,0 4-44,-4 8 67,0 8 55,-1 4 12,3 3 12,-2 12 21,1 3 135,-4 15 135,-4-1-101,-3 2-34,-2-3-56,1-1-78,-2-5 10,4-1-44,1-4-145,5-2-1009,8-5-919,5-2-1715,6-3 3788,2-4 0,-15-1 0,-4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6.3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201 28 11896,'3'-12'2062,"0"3"-1379,-3 9-425,0 0-213,-59 14 90,29 1 21,-43 13-77,49-4-12,11 0 45,6 0 90,7 0-146,15 0 44,8-3-66,17-1 22,3-8-34,1-5 12,0-4 0,-1-3-34,1-5 0,1-6 22,-1-6-22,-5-4 45,-6 1-45,-9 2 22,-9 5 34,-6 2-56,-6 6-78,-2 3 78,-1 2-23,-8 9 23,0 4-11,-6 11 11,4 1-11,5 0 11,2-1 0,3-2 45,10-3 11,4-4-23,10-4 46,4-4-12,-4-4 0,-2-2 23,-4-2-34,-3-10-11,-5-8-11,-4-12-34,-5-9-23,-7-1-246,-6-1-560,-4 4-292,-4 7-481,3 5-414,5 8-909,4 6 2925,6 5 0,2 4 0,0 2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6.8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14260,'18'54'583,"1"0"0,10 35-303,-29-71-56,0-7 101,0-3 90,0-6 402,0-1-638,3-1-134,3-2-45,6-8 0,5-6-224,5-5-89,4 0 21,3 4 80,-2 5 44,1 6 123,-6 3-1,-3 3 35,-4 9 11,-6 7 34,-1 10-34,-5 6 23,-2-2-23,-1 0-23,0-4 23,0-6 0,0-7 56,0-6-22,0-4 11,0-1 11,3-2-45,3 0 23,4-10-34,7-4 0,2-10-23,3-5-44,2 0 56,-2 2-12,0 4-21,-2 7-103,0 8 103,-6 4 44,2 14 0,-8 5 0,1 11 0,-5 4 0,1 1 0,-1-4-12,1-2-492,2-5-1053,2-4-325,4-4 1882,15-5 0,-15-3 0,7-4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7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124 128 16053,'-7'68'478,"0"1"0,0-4 0,-2-3-52,-15 19-676,3 5 317,1 0 12,6-4-57,5-14 79,5-17 122,3-18-67,1-18 349,0-8-304,0-13-178,0-16-23,0-20-213,0-24-89,0-17-415,0-11 392,5 43 0,3 0-229,1-2 0,3 2 240,5-1 0,4 2 185,0 2 1,1 3 88,25-31 40,-1 18-11,13 23 11,-20 18 0,6 19 11,-26 16 798,-7 12-798,-6 7 19,-3 1-8,-13-3-11,-11-5-11,-14-6-313,-12-5-1413,-1-3-515,2-6-1468,8-4 3709,11-3 0,14-3 0,6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8.4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13162,'61'58'1199,"-12"-11"-941,-43-46-68,1 1-100,4-2 0,4 0-79,3-8-11,4-5 0,1-7 0,3-2-78,-4 3-102,1 6-134,-2 5-22,-1 5 168,-1 3 112,-2 10 45,-1 4 22,-1 12-22,0 3 22,0-1 1,0-2-1,2-5-11,-2-6 67,4-7 23,-1-4 10,3-4 68,3 0 0,0-4-112,4-8 11,-3-8-44,-2-9-23,-5-1 0,-6 0-23,-6 4-55,-3 6-426,-5 6 258,-9 6 179,-7 4 11,-13 2 22,-3 12 0,0 8-10,-1 29 10,16-8-11,3 10 45,14-22 56,9-6 23,11-6 89,31-3-79,-2-7 23,19-1 11,-17-4-89,0-5 11,-3-6-34,-1-10 11,-8-4-22,-4-3 23,-11 3 21,-5 4-44,-9 8-89,-4 4-101,-4 6-23,-2 2-56,-2 1 111,-1 1 80,0 10 78,2 5 22,3 12 226,4 20 65,-1-9 34,1 12-145,-2-19-45,-8-4-12,-7-4-100,-9-7 11,-7-4-45,1-8 0,3-3-78,6-2-179,9-6 44,5-5 157,14-10 34,13-4 22,13-4-11,13-1 0,5-4 34,23-11 0,-25 9-12,8-7-22,-37 18 0,-10 5-11,-6 5-56,-5 6-79,-1 4 57,0 3-113,-7 1-773,3 1 829,-3 6 79,4 5 67,7 9-11,7 3 11,1 2 56,5 1 89,-6 1 483,-5 16-280,-4-9 122,-2 11-112,-8-15-156,-4-4-33,-11-4-113,-3-6-34,0-5-22,6-5-359,4-3-2442,7-1-617,5-2 3418,1-6 0,3 5 0,0-4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8.6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15224,'18'34'347,"-3"-3"-347,-15-9 34,0-3-34,0-2 0,0-4-269,0-3-1367,0-4 23,0-3-2287,-3-1 3900,-3-13 0,2 8 0,-1-8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33.1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1 983 8621,'65'-50'30,"1"-1"0,-6 2 1,-16 25 778,-39 54-809,-3 5 689,-1 5-353,-1 4 135,0 0-78,0-2 441,0-6-465,0-9-10,0-6-35,0-9 69,0-6 55,3-3 538,3-3-818,5 0-112,4-8-22,2-5-34,2-7 0,-1 0 22,0 4-44,-1 7-79,-2 3 23,0 5 78,3 2 67,0 9-22,2 5-45,0 11 56,-1 1-56,0 3 101,-2-4-101,2 0 0,-2-5 56,4-6 11,-2-4-45,4-7-11,0-3 68,-1-3-68,-2-10-22,-5-5-45,-6-8 0,-5 1-426,-2 6-45,-2 3-201,-3 8 471,-7 2 122,-4 4 124,-9 1-23,2 4 1,-2 17 33,12 0 291,1 15 515,16-5 1009,23 23-1064,4-7-280,20 24-79,-10-13-78,-2 8-258,-7 0-22,-12 2-1,-10-3 35,-11-5-57,-21-5 134,-47 6-234,-2-24-7,19-18 1,-1-4-196,-20-8 201,9-6-157,15-2 102,16-10-225,15-8 79,30-35 291,18 3 67,29-23-11,11 9-331,-31 30 0,0-2 280,1-3 1,-1-2-12,3-3 1,-2-2 44,-1-5 0,-2-1-455,2-4 1,-3-2 398,-2-3 1,-2-7-298,-5-1 0,-2-8 0,-2 3 84,0-13 1,-3-2-197,-4 12 1,-2-3-1,-3 5 426,-6-3 0,-4 7-11,0 9 0,-2 3-45,-5-37 0,-5 30 332,-5 26-153,-17 23 585,4 38-663,-11 27 22,10 41 172,16-33 1,2 4-240,1 8 0,3 1 0,1 4 0,2 1 33,1 0 1,2-1-1,2-5 1,2-1-12,2-7 1,3-1 44,8 6 1,4-4 55,16 16 22,12 2-133,-12-53 234,0-11-145,-1-9 33,-1-13-111,-2-10 33,2-30 635,-15 6-770,-3-14-33,-15 23-112,-8 6-22,-10 6 168,-8 8 156,-11 5 0,-3 6-78,0 14-44,-6 28 21,21 1-134,1 22 157,28-19 45,15-2-22,16-6 167,19-6-190,8-7-213,29-8-1535,-23-8-1053,17-3-863,-34-6 3664,-5-10 0,-22 7 0,-8-6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8.7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1 154 10832,'13'-48'1658,"-2"8"-1031,1 10-627,-3 10-22,-5 10-919,4 5-3407,9 4 4348,0 1 0,0 0 0,-8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9.1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271 0 13005,'-18'63'560,"1"0"0,-1-2 1,0-3-516,-10 17 44,0 2-66,3-6-1,5-13 113,5-13 201,5-20 448,5-10 79,2-11-269,3-2-639,4-35 23,12 12-236,12-25 191,12 23 56,3 8-1,-2 8-10,-9 4-56,-7 13 78,-11 7 33,-7 13-22,-4 5 1,-10 0 21,-8-5-22,-13-7-11,-13-11-33,-6-5-853,-3-7-1276,3-11-718,9-5 2880,11-14 0,14 12 0,7 2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9.6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1 12244,'6'0'1949,"0"0"-1568,-1 95-191,-12-38-140,6 10 1,-2 1 107,-13 4-24,5-1 0,6-5-44,5-2 56,14-9 257,9-6 0,16-9-201,10-10-23,2-9-145,4-10 78,-1-7-78,-1-15 66,-3-12-88,-4-15 10,-7-10 12,-11-1-34,-11 7-34,-8 7 0,-9 12 1,-17 11-23,-8 7 45,-22 8 22,-4 12-11,-3 10 0,6 12 0,12 5-11,12-3 11,12 2 11,8-4 11,20 1-22,11-3 34,23-4-68,9-5-1322,28-8-179,-22-9-33,13-5-1279,-33-9 2847,1-9 0,-23 6 0,-2-4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26.3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1 317 15583,'12'45'268,"-3"-4"-234,-10-11 0,-2-3-23,1-7 34,-2-5-1,3-8 192,0-4 1276,1-2-1456,0-7-33,0-9-12,0-10-11,1-10-11,5-1-57,2 0-66,5 2 22,2 9 0,3 8 67,2 8-11,4 7 34,2 8 22,0 12 11,0 10-11,-4 11 0,-5-1 0,-6-2 0,-5-4 11,-3-8-11,-1-4 11,-2-10 34,1-3 0,-1-5-23,4-1 79,10-1-90,4-8-11,12-4 12,-2-10-12,-4-1-12,-3 2 12,-6 3-89,-5 9-1,-1 2 90,-3 8 11,3 12 1,-1 4-1,2 12-11,-1 0 11,0-2-11,-1-3 11,3-2 0,-2-6 23,4-5 0,0-7-12,5-4-11,5 0-11,4-3 11,2-7 1,7-15-57,-11 2 45,1-4-11,-17 15 11,-4 5-79,-3 4-66,-1 1 156,3 17-11,0 1 0,4 13 0,2-2 0,1-2 0,1-3 0,1-5 45,1-4-12,2-5-22,1-4-11,3-2 45,10-10-45,-6-5-67,5-8-67,-12-2 78,-5 3 56,-2 5 0,-7 6-90,0 5-123,-1 2 213,0 13 0,4 5 0,-1 10 0,2 0 0,2-4 0,3-4 0,2-4 23,5-5-23,3-5-224,29-2 33,-10-5 67,18-10-32,-18-10 77,-2-14 34,-3-14-111,-5-11-158,-6-12 174,-11 16 0,-2-2 129,6-27 11,-9 33 0,0 2 22,1-1 180,-7 16 335,0 14-492,-3 13 0,0 9 45,0 23 123,-7 15-45,-2 13 0,-1 6 22,-8 35-106,6-27 0,0 0-50,3 25 22,3-7-11,5-6-23,1-9-11,5-8 68,22 1-79,0-24-247,20-7-526,-9-24-504,0-5-729,-1-16-324,-2-9-561,-2-22 2891,1-9 0,-16 24 0,-2 4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26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133 177 14048,'2'-96'2778,"-1"21"-2744,-1 70-23,0 10 404,-4 17-91,-8 17-133,-6 21 56,-7 8-34,1 5-56,3 1-1,6 0-88,4-2-57,7-3 22,3-4-21,1-5-12,1-7 0,3-9-426,3-11-650,0-11-851,-1-11-830,-3-6 2757,-1-15 0,-2 7 0,0-8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26.7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 11101,'0'-4'1411,"0"2"-1131,92 4-212,-43 8-68,12-3 0,2 2-236,-6 14-1108,-3-1-1402,-2-2 2746,-9-5 0,-19-7 0,-8-4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26.9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1 12008,'3'0'1950,"0"0"-538,-3 0-1233,-12 44-11,5-21-134,-9 36 22,11-34-56,3-3-224,2-5-1412,0-7-6409,5-4 8045,3-15 0,-1 6 0,0-8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27.1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34 12008,'9'-22'-1146,"0"10"1,-4 14-1,-1 3 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27.5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1 3962,'7'63'1079,"0"0"1,-1-2-1,-1-4 1979,-8 23-2733,-1-22 1,-1 1-136,-2 30-84,2-35 1,1-3-29,2 9 1365,2-14-1421,0-13 849,0-15-569,0-10 3931,0-5-4211,0-30-11,0-6-11,0-33-190,0-6-236,7-12-583,12-8 494,10-4 167,10 9 292,0 13 56,1 20-11,-7 19-11,-5 19-12,-8 9-33,-6 8 482,-8 13-382,-4 7-33,-11 11 45,-12 0-45,-15-5 0,-10-9-403,-4-5-1356,3-8-325,6-3-1256,9-2 3340,14-9 0,8 7 0,7-8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28.7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1 12154,'13'0'1221,"2"68"-470,-14-19-544,0 5 0,-1 3-162,-10 20 11,-3 0-45,-4 2-11,4-6 23,5-4-23,4-10 0,3-11 33,1-13-10,4-11 66,3-14-78,7-4 45,5-6-44,3-11-24,5-4-21,0-9-214,2 0 23,-2 3 56,-3 4 146,-3 4-23,-2 1 45,-6 7 0,-4-1-235,-7 6-269,-2 0 504,0 3 0,-1 10 11,-6 6-11,-5 7 0,-4 1-33,1-6-46,2-3-145,6-6 89,2-4 124,3-6-179,2 0 156,6-9-44,6-3-326,6-4 214,5 1 145,-3 4 45,-5 4-56,-5 3 0,0 2 56,-2 1 0,2 11 11,1 7 12,1 23-1,-1-12 45,-1 4-33,-2-19 22,-2-3 101,1-6-12,1-1-77,3-4 21,10-1-89,0-3 0,6-4-11,-1-4 22,-1-4-11,4 1 0,0-2 11,0 1-11,-1-4 0,-3-1 0,6-12 0,-13 10 23,3-8-1,-16 14-22,-2 3-56,-3 2 45,0 5-56,-8 2 67,-2 2 0,-8 2 11,-5 2-11,8 3 0,2 9 22,9 7 102,4 9 245,0 6 349,4 5 10,3 3 460,-1 17-830,0-17-123,-5 6-123,-9-23-45,-6-9 12,-13-7-79,-3-6-11,-5-5-572,-3-2-10,15-3-147,3-3 23,17-2 347,12-1 134,12 1 236,16-2 12,13 1 313,30-13-45,-18 3 0,16-15-56,-27 3-56,-8-4-56,-5-5-34,-9 0-33,-8 3 78,-9 9-88,-6 6-70,-5 10 35,-6 7 0,-12 7 12,-10 17-12,-11 9-34,3 17-11,6 4 0,11-2 12,11 23 33,21-20 0,12 16-11,20-26-325,7-4-695,2-9-560,3-8-1939,-3-8 3530,-1-5 0,-24-4 0,-7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33.5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185 123 13207,'0'7'2286,"0"-2"-1154,-7 75-539,-6-22-403,3 6 1,-1 4-1045,-12 27 972,12-44 0,1 0-79,2 2 0,2-1 80,2-1 1,1-1-86,0 39-34,3-14 0,0-18-56,2-19 56,-1-17 123,2-13 1133,-1-11-1244,-1-19 119,-1-19-175,0-29-382,-5-20-266,3 37 1,0-1 35,-1-6 1,0-1 33,1-3 1,1-1 44,1 0 0,2 1 537,3 3 1,3 3 28,1 5 0,4 5 11,24-27 78,3 25 314,1 23-168,-4 16-56,-1 21-157,-17 13 213,-2 17 566,-21 7-790,-18 0-101,-14 0-2286,-42-1-247,15-21 2634,-15-3 0,49-21 0,9-1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28.9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368 8 15157,'-70'-7'414,"0"10"-279,9 28-57,4 9-44,11 4-23,13 7 11,14 2-22,10 3 12,7 0-12,14-2 0,5-4-661,16-7-650,4-8-236,7-7-2487,5-9 4034,7-9 0,-24-4 0,-6-6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29.5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94 0 15863,'12'54'1199,"-10"7"-942,-16 14-44,-6 4-112,2 0-56,2-2-23,2-5 0,2-7-10,4-10-1,4-8 0,3-14 11,1-10-22,0-12-112,0-6-414,0-4-3082,0-1 235,8-11 3373,8-7 0,-4 3 0,3-1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0.1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51 11280,'3'-8'1064,"0"1"-156,-3 7-560,0 0-292,9-13 347,-6 10-34,6-11-167,-9 14 1411,0 0-2072,0-2-426,0 1-7239,0-2 8124,0 9 0,0-5 0,0 4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1.1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304 53 8949,'2'-8'1950,"-1"1"-1334,-1 7-89,0 0-404,0-12 202,0 8-11,0-8-1,0 9-55,0 1-123,0 1-113,0-2-22,0 3 0,0 4 12,-2 2-1,-2 8 11,-5 2 12,-1 6 33,-5 10 45,-5 9 224,-2 10-112,-5 8-112,-2 7-34,-1 3 34,0 2-45,2-3 45,3-5-78,5-7 12,4-8 43,5-10-78,5-2-11,3-14 0,3 0 0,0-11 101,8-1-101,4 1-56,10-2-527,3 0-2050,16-1-269,-9-5 2902,8 0 0,-24-3 0,-7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1.3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11638,'52'1'-611,"0"0"1,41 6-1217,-51 7-884,0 1 2711,1-4 0,-20-5 0,-6-4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1.7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202 88 9845,'15'-2'561,"-3"1"-281,-12 1-224,0 0-45,-34-36 1,14 25 32,-27-25-32,23 35 21,3 1 12,5 1 11,6 7 134,6 8 135,2 8 22,2 7 169,7 3-45,1 2-35,7-3-132,-2-1-136,-6-8-23,-3-3-66,-4-7-46,0-4-33,-8-4-392,-3-3-1031,-10-2-1054,-2-1 2477,2-4 0,8 3 0,5-3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3.3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247 61 14911,'5'-34'179,"-1"8"-123,-14 43 347,-7 14-33,-14 26-146,-6 17-530,-2 12 351,20-39 0,2 0-23,1 1 1,3 0-12,-11 45 1,9-8-1,6-14 113,3-14-360,4-15-525,1-15-494,1-10-336,0-10-1659,0-4 3345,4-10 1,-3 5 0,3-4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3.7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11101,'6'0'1064,"0"0"-504,-6 0 102,0 0-438,12 72 112,-15-43-101,11 54-101,-16-66 34,3-6 79,2-5 257,2-3 448,1-1-952,8-13-67,8-1 0,15-12-56,10 3 22,4 1 56,-2 8 23,-4 5 22,-12 6-90,-6 1 90,-11 6 0,-4 8 34,-5 8-34,-1 3 11,0 2-11,0-5 0,0-1-638,0-5-584,0-5-201,7-2-302,6-6-2085,8-2 3810,6-10 0,-12 6 0,-1-6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3.9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24 11549,'2'-13'1154,"-1"2"-1031,-1 11 1356,0 0-1132,-21 79-77,4-22-175,-2 5 0,0 2-482,-9 21 409,3-1 12,4-3-91,7-9 79,5-7-22,6-12-313,2-13-1021,1-11-201,0-15-661,0-8 2196,0-8 0,0-2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4.3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 10630,'61'16'134,"0"0"1,-4-1-1,-8-1 202,-11 4 23,1-5 45,-4-4-46,-2-6-22,-3-2 112,-6-1-178,-1-1 10,-8-8-135,-5-4-66,-5-6-46,-4-4 12,-2 2-45,-12 1-45,-6 5 12,-11 7 33,-2 4 0,1 6-12,3 12-10,6 6 22,8 16 11,7 25 12,16-13 44,7 14-67,13-26-23,3-4-223,-1-8-875,2-6-526,-1-8-1378,1-4 3025,-4-4 0,-11-2 0,-8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34.9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0 13857,'0'68'538,"0"0"0,-2-3 0,-5-4-169,-20 23-167,-5-2 11,0-5-169,6-8-32,8-10-12,9-11-12,5-12-44,4-12 56,0-11 124,0-7 369,4-5-471,5-14-22,8-8-257,3-14-13,2 0 24,-3 5-258,-2 8 0,-3 9 336,-1 6 134,2 6 34,-1 9 0,5 10 12,-2 13-1,3 7 45,-2 2 22,-2-3-22,2-4 23,-1-9-68,1-5 280,0-8-179,1-5-67,2-3 33,2-9-67,12-29-22,-12 2-90,4-24 57,-20 14-35,-3 10-122,-4 6-68,0 12-270,0 8 159,-10 4 380,-2 10 0,-12 5 22,4 8-44,-1 4 22,6-1-23,5-3-100,5-5 90,5-4 55,0-6 370,5-1-280,6-4-79,6 0-10,4 0 10,-1-4-21,-3-1-1,-3-2-11,-3 2-45,3 2 45,-1 6 11,2 6 12,1 5 66,0 5-22,2 2 214,2-1-169,0-3 168,20-3-22,-9-7-146,14-1-23,-9-6-89,-1-11 0,4-5 68,-4-14-68,-1-5-90,-5-3-11,-5 0-762,-6-6 516,-9 16-135,-3 1 236,-6 18 145,0 6 101,-3 2 0,-2 1 0,2 9 112,-1 18 314,8 1-158,6 14 68,8-10 24,6 0-36,0-1-32,-5-2-248,-4-3 158,-6-2-202,-4-5-56,-4 5 280,-8-9-190,-8 2-23,-8-11-11,-6-2-112,3-2-34,8-2-291,5 0-247,8-14 606,7 0-68,15-15 146,12-1 23,19-3-23,8-6 123,8-1-112,-2-3 56,-2-1-21,-6-1-35,4-18-22,-23 17-57,0-10-33,-27 22-33,-3 10-202,-5 0 246,-11 8 90,-7 3 56,-33 6-56,11 16 11,-12 13-11,29 15 112,9 5-44,8 3 279,13-1-122,16-2 200,18-1-358,17-8 45,35 2-145,-24-14-1446,19 1-784,-35-14-2657,-5-4 4920,-6-4 0,-19 0 0,-7-2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4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12479,'21'49'560,"0"0"1,13 35-214,-34-52-23,-2-6 169,-3-7 135,-1-8 123,-1-6-12,1-3-179,3-2-235,-1-7-202,2-5-123,1-12-33,1-7 22,5-4-426,8-1-134,8 2-483,7 4-190,1 8-336,0 10 68,0 6-483,-3 5-526,1 1 2521,-4 4 0,-10-3 0,-4 3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5.1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184 0 14182,'-17'62'362,"0"0"0,1-4 1,0-4-184,-12 20-100,3-2-23,6 1-56,6-6 33,6-8-10,2-13 55,2-14-33,-1-12 89,1-10 169,-2-6 280,4-2 77,-1-2-648,2-15-12,-1-5 11,1-17-22,-2-4-12,2-4-100,0-3 67,11-2-34,4 0 102,10 2-12,5 6 0,-1 7-34,4 7 34,0 10-112,1 4-179,3 8-281,-1 3-66,5 3-606,2 0 168,4 9-55,0 2-1122,1 11-380,-7 1 2633,-6 1 0,-17-10 0,-7-5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5.3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11033,'50'10'-67,"1"-1"0,37 9-572,-52-3-1064,-1 1 1703,-3 1 0,-14-7 0,-6-2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5.6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196 28 11179,'0'12'1468,"0"-3"-987,0-9-324,0 0-134,-49-16-23,24 12-23,-39-12 12,41 20-11,5 4-113,7 4 124,7 4 11,2 0 134,2 1 69,10 0-102,0-1 100,11-4 325,-1-6-78,-1-4-347,2-2-90,-4-9 1,1-3-12,-6-9-672,0 1-595,-6 1-525,0 2-1637,-3 2 3429,1 2 0,-2 6 0,1 2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6.5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154 63 9487,'11'0'1692,"-1"0"-896,-10 0-516,0 0-224,-10-28-45,0 21 0,-11-21 0,0 28 34,-3 0-45,1 7 0,-1 4 45,7 7-45,3 2 0,7-1 0,3-3 101,4-4-101,0-4 235,2-3 101,6-1-235,6-2-34,10-1-33,3-1 22,4 0-11,-3 0-90,-2-2 45,-5 0-12,-6-1-144,-3 1-12,-6 2 123,0 0 45,-2 6 33,0 3-21,-1 7 21,-2-1 1,0-2 11,0-5-45,1-2 0,0-5 0,2 1 0,5-2 67,3 0-22,8 0-12,1 0-33,3-3 0,-3 0-11,2-1-11,-6 2-34,-1 2-23,-3 0 1,-3 0 78,-3 0 0,-1 4 45,-4-2-12,2 4 46,-4-5 694,1 1-347,1-2-180,1 0-224,1 0 214,5 0-236,1 0-56,3 0 33,-1 0-22,3 0-44,-4 0-12,1 0-123,-5 0 168,1 0 22,-1 5 34,-2 6 0,1 3 12,-5 2-1,1-4 11,-2-4 23,0-4 179,1-2-101,-1-2 34,4 0-22,0 0-135,4 0 0,3-6-89,7-2-24,2-7-44,5 1 146,1 0-101,5 4 45,-7 4 22,0 4-45,-7 2 68,-2 6 22,2 5 0,5 14-90,-6-5-537,3 3-169,-7-12-1456,1-3-672,-2-5 2924,3-2 0,-8-1 0,0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6.7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283 0 13061,'39'67'582,"1"0"1,-5-3 0,-13-5-313,-38 12-114,-12-1-156,-14-10 135,-7-9-135,-6-13-975,-2-11-1378,4-14-2488,5-6 4841,10-9 0,17 1 0,9-3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1.8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389 99 7111,'8'-11'718,"-1"1"-304,-7 10 1424,0 0-1244,0-9-12,0 5-33,0-7-55,0 8-46,0 0 0,0-1-134,0-1-112,0-1-34,-3 0-90,-3 0 23,-5-1 22,-5 2-11,-3-1-45,-4 4 11,-4 1-78,-4 1 45,-3 1-45,-1 9 0,-2 7 0,0 15 11,2 7 23,5 7 44,6 2 1,6-3-12,8-3 45,4-3 146,4-7 504,23 9-426,2-16-123,26 5-11,1-18 33,6-4-56,-2-6-33,-4-2-12,-8-8-33,-7-28-101,-16-4-392,-7-24-236,-10 12-144,-16 0-215,-5 5-973,-13 5-741,-1 7 2701,4 9 0,13 12 0,5 6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2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16927,'2'19'459,"11"8"-358,8 11 56,11 5-101,-1 1-11,2-1-45,-2-2 0,-3-7-11,-5-4-157,-4-10-773,-4-8-628,-3-7-504,-1-3-1210,-2-2 784,-3-14 1200,-2-6 1299,-2-22 840,-2-6 124,0-7 268,-6 2 539,0 6-360,-5 9-156,1 17-661,2 9-426,-1 10 437,0 15-112,-3 12-134,-1 15-236,-4 8-112,-2 0 12,-3-4-23,-2-5-236,0-7-2576,0-4 246,8-13 2566,3-3 0,10-10 0,2-2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3.1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313 34 14922,'-50'9'341,"-1"0"1,-37 8-17,47 4-135,8-2-145,7 1-45,11 1 56,8-2 56,6 4 135,9 0-45,12-1-57,14-1-10,15-4 21,-1-6 12,1-6 146,-7-3-56,-8-13-179,-7-6-12,-7-15-67,-11-5 0,-3 0-146,-6 1-1445,-11-7-393,3 13-379,-8 0-1447,9 18 3810,3 6 0,4 5 0,0 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3.4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39 17420,'20'-28'774,"-4"17"-483,-23 30 11,-1 15 34,-6 6-112,1 1-112,0 3-66,1-4-13,1-1-22,3-1 1,1-6-12,3-2 0,2-9-45,2-3-572,0-8-369,0-1-224,0-5-1412,8-2-1513,3-2 4135,10-8 0,-9 6 0,-1-6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17.9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301 184 16266,'-25'-45'118,"0"0"0,-20-29-118,17 63-45,2 5 22,-1 4-56,3 3 57,0 13-124,2 6-100,7 14 44,6 3-10,5-2 111,4-2-11,3-8 112,7-6 112,7-9 134,7-4-190,6-3 123,16-3-67,-10-8-89,9-2-1,-20-9 79,-5 2-101,-6 2 0,-4 7-22,-4 4 66,4 11 203,-3 10-67,3 15 335,-5 15-67,-2 12-135,-2 10-77,-1 11-146,0 6-285,-5 3 195,-5-5-157,-20 8 67,3-37 79,-15-6-23,7-39-157,-5-7-100,0-4 123,0-9-11,9-2-7,3-18 18,16 7 112,3-13 56,14 4-90,14-6 147,13-4-103,18-2 92,8 1-35,-13 11 0,1 0-22,26-16 39,-24 16 0,-1 1-39,20-11 11,-1 0 0,-8 0-23,-6 0 35,-15 0-91,-9 4 56,-14 6-582,-7 3 348,-6 12 201,-9 5-123,-3 9-101,-10 3 144,-1 11-9,1 7-158,4 17 158,5 6-34,6 4 67,4 14 67,7-19-56,6 6 90,6-25 22,7-6 79,1-6-90,1-5-23,1-2-369,2-18 247,-7-3-35,2-18 180,-10-1 67,-1-1-45,1 1 34,-2 8 124,0 8-23,2 12 101,-4 9 156,5 15-280,-3 7 79,-2 10 57,-3 1-113,-4-2 33,-3-4 12,0-4-158,0-6 449,0-6-157,0-6-145,4-2-56,3-2-102,7-10-33,5-1-190,5-10-225,4 1-156,10 0 515,-11 10 0,1 2 22,-12 8-11,-5 2 45,1 6 34,-3 3 11,-1 9 55,-1 0-77,-1 1 201,4 1-135,-1-7-21,2-3 178,4-7-134,0-4-112,9 1 78,2-2-55,3-2 45,11-19-91,-11 1 12,6-18-102,-20 9-88,-5 3-124,-5 5-235,-4 6 235,-1 7 212,-5 4 35,-7 4 56,-18 6 10,3 6-32,-5 10-24,14 7 35,6 6-23,6 0 56,4 1 33,2-3 349,22 7 100,-3-17-270,22 1-55,-8-16-90,5-5-33,2-2 11,3-1-34,0-8 67,-6-6-78,-1-10-100,-6-19 66,-10 10-112,-5-5-89,-11 16-190,-4 7 233,-7 4 170,-7 4 44,-10 4-10,-17 2-46,12 1 34,-3 0-34,23 0-156,5 0-12,4 0 415,12 0-123,6 0-79,15 0-11,4-3-34,0 1 1,-2-1 33,-5 1-34,-6 2 1,-7 0 33,-4 4 156,-8 7 148,0 9 166,-4 20-212,1-6-202,1 11-23,2-18-33,4-1-45,1-5 45,7-5 112,4-2 23,9-6-135,3-4 56,28-3-34,-17-5 34,15-9 0,-24-7 0,-5-12 0,-6 0-56,-6-2-89,-7 3 55,-5 4-145,-5 6-68,-1 6 214,-8 8 33,-5 3-168,-9 4 112,-4 0-67,0 0 33,6 1-44,5 2-259,9 3 225,4-1 168,2-1 157,6-2 0,4-2-146,5 0-11,2 0-11,-5 0-11,-1 0-136,-4 1 158,2 15 34,-4 0 202,3 15-135,-4-5 78,0-2-134,0-1-45,2-7 11,3-2-11,21-7-235,-4-2-483,20-4-380,-10-5-280,4-8-594,-4-9-213,0-11 583,-1-6 1602,-5-6 0,-12 19 0,-6 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38.3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133 118 13016,'-16'66'623,"-1"0"1,2-2 0,1-4-119,1 20-292,1 6-446,6 7 356,-1 0 45,2-6-123,-2-10 161,0-13-195,0-15 65,4-15-177,0-13 101,3-11 157,0-5 209,0-4 93,0-1-436,0-11-23,0-3 11,4-12-11,0-4 0,4-3-134,0-3 44,2-6 90,0-2-359,5-31 258,-3 15 45,5-26-11,-6 21-135,4-2-111,-6-3 156,6 1 56,-3 1 45,10-18 45,-4 26-23,4-5 12,-8 34-202,-3 11 224,-1 10 11,-1 4-11,2 6 0,7 35 90,-3 4-57,0 41 259,-7 3-374,-6 11 250,1 5-67,-3 1-1,0-2-32,0-8-68,0-8 66,5 2 1,-2-37 57,5-4 324,-5-36-179,3-4-157,-1-15 226,5-11-316,4-21 14,5-16-204,5-13-90,-2 9 1,1-4 122,-5 15 0,1-1-194,7-18 1,0 0 300,-5 23 0,-1 3-61,19-35 89,0 15-68,-3 15 113,-2 19-123,5 13 67,-14 14-101,4 23 112,-19 18 590,-4 22-546,-3 11 46,-3 5-90,-8 0 134,-2 1-44,-7-1-17,8-22 0,1 0-17,-1 25-45,1 17 23,8-38-34,0-9 0,0-8-11,0-7 44,0-8-33,0-4 45,0-10 11,0-3-67,0-6-393,0-1 404,4 0 292,0 0-169,4 0-123,1 0 23,1-4-23,-1 0 0,-1-3 22,-3 1-11,1 1 79,-3 1-57,-1 1-66,-1 0 66,-1 0-33,0 1 12,0 0-1,0 1 90,0-1-101,0 0 78,0 0-123,0-1 45,1 2 0,0-4-22,2 2 22,-2-3-11,2 0 33,0-1-44,1-1 111,0 1-167,0 2 100,-1 1-22,-1 1 0,-1 0 34,-1 0-34,0 0 0,0 0 22,0-3-44,0 2 55,0-1-55,0 2 44,0 1-44,0 1-23,2-1-156,-2 2-12,1-3 291,-1 2 113,0-1-91,0-1-88,0 2 21,0-4 12,0 1-11,0-2-34,0-2 0,0 2-12,0-2 35,0 4-46,0-1 68,0 2-123,0 2-57,0-1 113,3 2 56,-1 8-68,2 2 79,-1 6-90,-1-1 79,-1-3-79,-1-3 90,0 1-57,2-1 12,-2 2 0,3 2-22,0 2 56,0 0-46,3 2 24,-3-3-24,3-2-55,-3-3 67,1-3-157,-1-3 157,2-2 12,2-1 44,5 0-12,15-4 24,-4-5-57,7-6-22,-12-8-1,-1-4 1,-2-3 0,-3-3 11,0 2 45,-3 0-68,-4 16-279,-1 1 302,-4 14 67,0 12-11,0 9-33,0 14-23,0 6 0,0-2 22,4 0-11,12 8-33,3-17 89,15 4-89,-1-22 22,7-5-12,2-5 12,0-3-123,2-14-45,11-36 89,-15-8-28,-14 13 1,-3-3-352,3-45 284,-14 42 0,-2-2 135,-2-2 0,-2-1 33,-2 0 1,-1 1 5,-1 4 0,-1 1 56,-1-38 123,0 22-67,-1 16-112,-4 27 202,-4 10-12,-6 34-33,-6 14 437,-3 30-505,-3 14-10,1 12 16,12-18 0,1 1-11,6-17 0,1 1-656,-2 18 1,4-1 649,10 21 34,8-9-78,8-14-34,4-14-123,-2-16 78,-5-14 11,2-12-66,9-8-292,-3-7 862,11-12-1120,-11-8-134,0-14 246,-3-7 124,-3-9 190,-1-7 94,-10 7 1,0-2 129,5-29 28,-7 26 0,-2 1 264,2-11 224,-4 10-24,-1 16-32,-1 10 67,-2 9-191,0 5-157,0 5 56,0 4-145,0 3 246,0 25-157,0 8-44,0 30-90,0 6 44,0 5-44,0 2-11,-2-3-12,-1-8 12,-1-4-68,-1-11 0,2-3-380,2-6-427,1-4-671,0-5-247,0-8-437,-2-5-930,-10-9 3126,-2-4 0,0-4 0,5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3.8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55 11582,'5'-9'2533,"-1"2"-1749,-4 7-571,0 0-34,-37-8-33,12 16-68,-29-3 34,24 18 12,6 2-24,7-1-21,7 2 22,6-2 33,4-1 90,7 0-33,9-3-68,13 2-22,9-6 56,3-2 22,-5-8 90,-3-4 44,-9-4-201,-4-11-56,-8-9-33,-6-10-23,-3-5-79,-8-1-481,-6 1-235,-8 3-2185,-11-1 1344,10 14-1569,3 3 3205,13 15 0,4 3 0,0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4.2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102 73 13824,'19'-5'727,"-12"1"-648,-34 7 89,-2 7-55,1 5-1,8 9-112,5 2 0,9 2 257,3 0 68,13-1-112,9-3-90,12-6 56,7-4 101,-2-8 79,-4-3 33,-5-9-168,-7-10-168,-6-10-11,-6-11-45,-4-2 0,-2 4-426,-6 1-459,-7 7-291,-6 2-797,-3 6-290,2 7-997,6 3 3260,6 6 0,4 2 0,2 1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4.5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76 1 16221,'14'14'1345,"-7"8"-976,-17 20-110,-4 6-147,0 2-68,1 0-21,1-4-23,0-5 0,2-5-45,3-6-572,4-4-458,2-8-415,1-3-841,0-9-1759,6-2 4090,5-4 0,-2 0 0,1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4.9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 17375,'35'-10'146,"8"7"-146,12 10 0,2 6-34,-3 2-89,-7 2-11,-8 1 10,-11 0 1,-13 0 112,-9 0 11,-11-1 22,-16 1-22,-15-4 23,-17-1-12,-7-4-11,3-2 0,6-1 0,15-1 0,13-2-45,13 0-33,7-2 78,18 5-325,40 8-605,0-1-941,30 6-483,-27-9-2542,-2-2 4896,-5-4 0,-23-2 0,-6-2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6.3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85 11011,'7'0'1244,"-2"0"-404,-5 0-594,0 0-223,-9-34 78,-5 23-90,-11-24 57,-1 32-68,-4 2 11,1 1 11,1 5 12,1 3-12,3 6 12,5 1-34,6-2 11,7 1 34,3-4 190,3 1 34,0-2 190,4-1-33,1-4 67,4-1-123,-1-3-146,-1 0-146,-1 0 0,-2 0 46,0 0 33,-4 0 1233,1 0-1390,3 0 0,1 0 11,4 0 0,2-1-11,-1-4 11,2-2-11,3-6 0,2 1 0,1 0-11,0 2 22,-3 2 12,-4 2-23,-4 2 11,-2 2 45,-4 1-67,1 1 235,-2 9-23,0 9-55,-4 12-45,-1 7-57,-3 1-10,2 1-12,3 0-22,2-2 0,1-4 23,2-6 10,8-6 46,5-6-68,10-7 56,4-4-33,4-4-1,4-3-33,-2-10 0,0-4 23,-6-11-12,-7 5 0,-5 3-11,-7 7 0,-4 6-89,-3 4 44,-1 3 22,-2 10 35,0 5-1,4 26-11,1-8-11,5 10 11,1-19 11,5-4 0,1-4-22,6-8 0,4-3-157,1-3-112,5-2-90,-6-8 11,2-6-123,4-17 460,-11 7-23,4 0 0,-13 16 45,-1 5-67,0 3 33,0 7 34,-2 7 45,0 22-11,-7-5 44,1 8-11,-4-16-44,0-8-12,0-5 90,0-5 56,0-4 67,2-1-56,2 0-168,17-21 0,1 1-33,16-19-90,-6 10 111,0 5-22,-5 6 23,-6 9-34,-4 4 34,1 11 11,-4 9 0,1 9 0,-7 6 0,-2-1-11,-2-2-281,1-5-805,-2-4-517,6-3-515,3-7-3451,25-2 5580,2-5 0,-3-1 0,-12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6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202 64 13263,'-46'-35'157,"6"7"-145,24 28-12,4 0 0,6 6 67,3 4 291,3 8 258,8 4-78,6 3 123,6 3-101,3 0-178,-8-1-170,-6-3-44,-5-3-11,-4-5-67,-5-2-45,-10-6-45,-8-4 0,-9-3-594,2-1-773,4 0-998,7 0-66,6-5 2431,7-6 0,4 4 0,2-3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7.6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 12311,'3'-7'1737,"0"2"-740,-3 5-79,0 0-503,18 87 123,-13-39-370,5 13 0,-1 1 67,-9-1-168,0 0-33,0-3-23,0-4 34,0-4-45,4-5-78,2-8-426,5-6-169,0-12-189,-1-7 358,-1-8-35,0-2 114,1-2 380,1 0 45,2 0 11,13-3-11,-2 1 23,11-2-23,-4 2 44,4-1 124,3 0 101,-2-3-45,-2-4-78,-3-4-45,-4-5-78,-2-3 33,-4-2 0,-3 0 33,-7 1-33,-5 1 34,-5 4-45,-1 3-34,-5 4 34,-10 7-23,-11 1-22,-12 3 11,-1 5-11,-1 9 11,7 6 12,9 10 22,9-1 44,8 4 57,6-3 145,34 15-269,-1-14 23,32 7-45,-10-19 45,-1-5-45,-2-7-90,-3-3-414,-4-4-784,10-4 997,-18-5 291,6-4 0,-19-3-34,-5-1 12,-5 2-23,-1 0 34,-4 2-12,-4 2 1,-1 0-1,-3 0 12,-4 2-22,-2-1 10,-4 7-10,-1 0 33,0 3-12,-1 0 1,0 0-11,1 0 22,1 6 0,0 8-11,1 2 22,2 4-11,3-6 0,2-2 22,1-2-22,1 1 23,0-5 44,5-2-45,2-2 34,6-2-11,1 0-11,-2 0 66,0-2 113,-4-1-34,-2 1-168,-3 0-11,-2 2-56,-1 0 68,1 2 21,2 8-33,2 7 0,2 8 11,2 2-11,1 0-470,0-1-4538,-2-1 5008,-4-12 0,-1-2 0,-3-11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7.9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9745,'13'0'134,"-2"0"-134,59 21-258,-30-6-543,9 2 0,1 1 801,1 3 0,-21-8 0,-7-4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9.0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193 655 13095,'-11'-57'292,"-1"10"-180,-7 36-90,-1 5-22,-1 4 0,0 2-45,-3 2 45,4 10 0,2 2 0,5 13-44,5-4 32,4 3 24,2-4 32,4-3 12,9-5-33,6-4 33,13-6-11,4-3 22,4-3 78,0-15-21,2-11-80,-4-20-32,-5-14-24,-1-10 1,-4-10-634,-3-4 533,-3 2 101,-4 6 33,-2 4-22,-7 33-168,-2 9 135,-5 32 22,-2 23 22,-11 16 0,-2 7 0,-1 6 12,-10 32-311,8-26 1,3 0 298,4 28 1,5-3 152,5-4-153,6-12 90,6-11-1,8-17-10,3-11 11,18-13 516,-9-7-605,14-18 347,-16-10-370,1-14-135,-6-2 124,-4 3 22,-7 10-34,-4 5-123,-6 12 1,0 2 133,-3 13 46,0 10-23,0 10 0,0 6-12,0-3 12,0-8-44,0-6 44,5-10 33,3-4 12,9-6-45,2-9 34,3-8-1,2-10-10,-2-4 10,0 4 258,2 4-67,-7 12 202,1 14 213,-8 25-23,-4 18 79,-4 18-79,-7 12-258,-10 7-134,-9 8-196,8-43 0,-2 3 0,-9 22 0,-1 1-28,8-18 0,-2-1-574,-5 13 0,-2-3 395,-10 0 123,0-27 33,-2-19-55,0-32-135,3-14-280,7-53-56,14 12-22,23-25-90,22 30-34,24 7 56,11 5 778,9 11-833,1 6 32,1 11-525,-8 8 1187,16 6 0,-44 7 0,6 1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0.9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7 223 9095,'11'-46'5423,"-5"29"-5378,2-22 22,-6 36-34,-2 0 35,0-2 10,0 0 203,0 0-102,0 0 370,0 2 1849,0 2-2398,0-2 11,0 0-11,0-5 0,0 0 11,0-3 1,0-2-12,0 0 11,0 1-11,0 3 0,0 4 11,0 1-11,0 4-101,0-2 124,0 6-23,0 5 22,0 9 79,0 7 44,0 4-89,-4 2 23,1-2-68,-4-1 23,3-4-23,-1-4-22,1-5 22,1-6-22,1-3 11,1-4-4650,1-1-1267,0-12 5917,0-10 0,0 5 0,0-2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38.5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57 12423,'59'-16'0,"-1"0"0,-4 2 0,-7 3-347,-4 11-371,-6 0-414,-2 0-1232,-5 0 2364,-4 0 0,-12 0 0,-5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1.1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 10025,'55'-3'-598,"-13"-1"0,-37 5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2.6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43 10641,'14'0'863,"-4"0"-258,-10 0 179,0 0-178,2 25-24,-2-8-190,1 20-157,-1-15-145,0-6 23,0-2-46,0-5-34,0-5 102,0-1 1512,0-3-1647,0-13 0,7-4 0,3-15 0,8 1-11,3 0-146,-2 6 45,0 4-23,-6 10 23,-1 4 89,1 5 12,-2 2 11,3 7 0,-4 6 11,1 7-11,-2 5 23,0 1-23,1 1 0,1 0 0,4-3 0,-1-3 0,5-6-23,12-4-89,0-7 0,12-1 90,-7-3 0,0-9 22,-2-4 0,5-21-12,-16 10 24,2-5-12,-20 16 0,-1 4-45,-4 4 22,0 3 1,0 2 0,-7 2-1,-5 8 12,-14 14-11,8-2-46,-1 6 57,15-12-112,3-1 123,3-1 11,36 4-11,-3-6 0,30 0 34,-16-8 11,-3-4-34,-4 0 11,-6-6 12,-8-4-34,-6-6 0,-9 1 33,-6 3-10,-4 3-46,-1 1 12,-2 4-34,-7 0 34,-4 4-22,-9 3 33,0 5-68,-1 16-21,11-4 89,2 9 0,14-12 11,8-1-11,10-2 0,9-2 45,-1-6 0,-2-2 55,-5-4-10,-5-4-23,-6-7-22,-7-20-45,-4 2-190,-7-11-516,-5 12-549,-5 3-23,-3 3-1825,1 4 1052,7 6 2051,3 3 0,6 7 0,0 2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3.4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13801,'30'48'577,"0"1"0,17 31-397,-44-69-68,-2-1 168,-1-6 235,2-2-33,-1-2-45,1 0-224,2-1-213,1-9-12,4-8-32,3-8-337,3-4 55,0 4 192,2 5 44,-4 7-89,1 7 112,-2 4 67,0 6 11,0 9-11,-3 6 0,0 8 0,-5-3 0,-1-5 23,0-5-1,0-3-22,3-3 22,5-3-10,5-1-1,4-3 0,7 1 0,-1-1-22,1 0-34,-2-5-67,-2-2-157,-2-5 23,-3 3 112,-6 2 100,-2 4-67,-6 1-56,1 2 146,0 0 11,4 11 0,3 4-11,3 12 0,0 0-180,2-1-795,-1-4-191,3-4-3092,17-4 3933,-5-6 303,7-4 33,-16-12 22,-1-5 12,-4-8 458,0-4 864,-4 4-67,-7 3-280,-2 7-673,-4 6 695,0 13-259,0 13-32,0 16-247,-5 12 11,0 8-201,-6 5-146,6 5-90,1-1-33,4-1-12,0 2-22,0-28 101,0-6 369,0-28-89,0-6-370,0-14-11,-1-13-44,-2-21-696,1-45 23,1 14 251,5 25 1,4 1-129,11-27-90,13 5 572,2 11 90,4 15 22,-3 23 0,10 13 11,-20 24-11,1 11 34,-21 17 303,-4 3-326,-8-2 12,-9-3-23,-12-10-694,-8-6-898,-2-10 1592,-5-6 0,22-2 0,-1-2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4.6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12568,'25'45'280,"0"0"0,15 24 505,-40-65-225,0-4-111,3 0-192,0 0-257,6-6 0,3-6-78,4-9-483,3-6-88,2-2 167,2 4 101,2 9 78,1 7 169,1 6 123,1 7-1,-2 12 12,1 6 23,-5 14-23,-3 1 134,4 11-11,-6-16 225,6 2 179,-6-22-124,2-6-90,1-3-100,1-3-34,0-4-123,-2-9-21,-1-10-35,-3-11-23,-4-5-190,-4-1-34,-3 1-156,-3 8 90,-1 8 212,-10 13 67,-17 7 23,-2 17 11,-11 8 0,16 15-45,7 3 45,8 2 0,5-3 45,4-5 90,11-4 89,8-6-23,13-6-100,6-3 145,20-9-190,-15-2 23,15-12-35,-23-7-44,-2-14-11,-5-6-414,1-19 279,-11 17-67,-3-6-33,-12 23 11,-1 7 223,-8 4-55,-6 4-1,-5 2 68,-4 3-33,4 10 66,6 22 35,6 2 156,3 17 236,8-12-13,3 0-111,4-5-122,0-3-91,-7-8 236,-2-3-259,-17-8-55,-5-4-34,-15-7-11,2-1-33,4-2-180,9-3-168,9-3-79,5 1 180,5-3 68,26-5 200,-1 1 12,25-6-11,-7 4 0,8-4 11,1-4-56,5 1 90,-7-2-1,1-2-33,-22 10 0,-5 3-22,-21 12-90,-3 2 101,-1 0 11,-4 0-12,2 1 12,-2 7 0,2 5 12,5 9-1,8 6 11,4 2 34,6 2 146,-6 0 156,-6-1-33,-5-1 23,-4-3 21,-25 0-335,3-11-34,-24-3 0,12-11-582,2-2-976,6 0-874,9 0 2432,9 0 0,5 0 0,3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4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14675,'17'97'863,"-4"-17"-807,-13-57-11,0-7 11,0-5-23,0-6-33,0-2-1490,0-3-2084,0-6 3574,-3-11 0,3 8 0,-3-7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4.9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42 10776,'46'-23'-1020,"-13"7"0,-28 13 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5.3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1 11627,'8'0'908,"-1"0"67,-5 72-124,-2-25-694,-2 8 0,-2 2 11,-8 13 101,-5-2-134,-4-1-35,6-9-66,4-4 0,5-12 66,5-10-21,1-11-34,0-11 55,0-6 304,19-2-393,0-10-22,19-4 11,-4-4-12,0 3-44,-5 7 12,-2 3 32,-7 14 12,-5 9 0,-7 15 45,-4 5 11,-6 0-45,-13-6 23,-6-10-34,-18-10-526,-4-9-931,-3-6-1300,2-13 2757,11-7 0,14 4 0,10 1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5.7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15213,'19'64'298,"1"-1"1,-5-2 0,-6-4-53,-20 19-111,-4 0-79,2-2-22,7-3 33,3-9-22,7-7 134,12-11-33,10-9-23,15-7-78,6-11 11,6-7-34,0-6 23,3-9-45,-4-14 0,-4-12 0,-10-14-213,-12-4 90,-11 4 0,-10 8-56,-3 12-80,-5 10 91,-12 9 124,-9 3 21,-14 11 12,0 9 11,3 12-34,9 9-22,13 3 23,6 1 10,30 16 12,2-16-661,27 7-717,0-23-460,6-8-2678,4-8 4527,4-4 0,-29-4 0,-6-2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6.9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0 469 12378,'5'-2'168,"-1"1"886,-4 1-797,8 75-145,-6-44 190,7 55 46,-9-67-203,0-8 125,0-6 491,0-3 46,0-2-807,8-12-22,3-3-404,11-14-145,4 0 212,1 2 135,2 4 157,-5 7-102,-1 8 80,-4 4 44,-2 4 34,-4 4-1,-2 7 12,-7 6 12,-1 5-1,-3 2-11,0-2 22,0-4-11,0-5-11,0-5 112,0-4 102,0-2 32,0-2-246,6-4 0,2-5-33,7-4-46,3-1-33,1 4 12,2 5 9,-2 2 13,-4 3-1,-3 0 79,-1 0 0,4 7 0,2 4 0,3 6 0,-5 1 23,0-4-46,-5-2 23,1-5-11,-2-2 0,0-2 11,0-3 34,3 0 22,0 0-45,3-2-11,0-6 0,1-5 0,-6 2-23,0 1-89,-8 9-11,-1 1 134,-1 12-11,0 1 0,1 13 0,1-5 34,1-2-34,0-6 0,-1-4 0,2-5 11,-1-2 34,6-1-11,3-1-23,17 0-202,-5-3-145,10-4 180,-11-2 89,-4 0 22,-6 4-34,-7 3-21,-2 1 77,-4 3 23,2 13 23,-1 19-23,2-1 22,3 11 0,6-18 34,3-5-44,5-6 66,2-8-44,4-3-1,22-9-10,-7-12-12,16-13 11,-19-19-22,-4-13-11,-5-16-448,-4-14 330,-14 41 0,-1-1 6,-1-2 0,-1 0 94,-1 1 1,-1 0 28,0-11 0,-3 2 45,2-15 224,-1 0-213,-4 59-22,2 14 302,-2 30 45,-8 21-113,-8 31-10,0-8 0,-2 4-202,6-16 0,0 1-145,-2 20 0,4-1 94,6-24 1,2-4 16,5 44-10,5-19-12,4-19 0,5-20 0,2-17-774,3-10-2038,18-7 493,-8-14 1253,11-11-883,-12-21 1949,3-14 0,-16 23 0,-2 3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7.1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72 13611,'2'-49'929,"-7"26"-469,-10 82-135,-8 12-79,3 6-111,2 6-57,7-2-44,6-2-23,3-7 0,2-11-22,0-13-549,0-14-740,0-11-168,0-13-807,0-4 2275,0-10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38.7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27 9028,'0'-7'3160,"0"2"-2488,0 5-292,0 0-380,0-10 90,0 8-90,0-1 0,0 13 45,0 7-112,0-2-583,0-2-482,0-5 382,-2-3-1917,-3-4 2667,-3-9 0,3 6 0,1-6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7.2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6512,'52'7'-385,"0"1"0,1 2 1,-8 2 1088,-19 2-704,5 3 0,-23-14 0,-1-2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7.4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0 10899,'3'2'1770,"0"-1"-571,-3-1-1143,-17 59 12,11-32-68,-12 44 0,17-50-56,1-6-785,0-6-134,0-5-2296,0-2 3271,5-14 0,-4 9 0,5-9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7.5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 11246,'4'-5'45,"-2"1"-717,-2 4-673,12 15-100,-9-9 1445,9 11 0,-12-14 0,0-2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8.0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0 12333,'-9'58'564,"0"0"0,1-2 0,-2-4-239,-6 13-34,-1 4-157,4-4 46,1-5-23,1-10 45,1-1-113,3-24 79,1-3 493,5-19-358,0-10-292,0-13-11,0-18-11,1-17-225,0-11-615,15-5-158,9 0 629,17 4 346,6 11 1,1 18 10,-3 16 12,-1 14 0,-8 7 11,-7 13 11,-11 7 23,-10 14-23,-5 5 22,-12-3 23,-30-1-56,1-17-246,-22-4-1603,19-13-2084,8-15 3933,9-7 0,12 3 0,6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9.3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0 11347,'6'58'467,"1"1"0,-1-4 0,-1-3-232,-5 12-134,-6-3-12,0-5-55,-5-10 134,3-12 146,4-12-146,3-8 23,1-8 413,0-3-458,6-3-113,7 0-33,8-3-22,8-3-23,0-1-134,-1 0 56,-2 4 56,-6 1-23,-4 2 90,-4 11 34,-2 5-23,-1 13 0,-2 1 11,-2 0-10,-2-5-12,0-5 11,4-6 67,1-3-33,7-5 0,2-3 33,5-2-44,3-1-1,3-4-10,2-6-12,-1-8 0,-2-2-11,-6 1 0,-7 5 0,-4 5-22,-7 4 11,0 3-628,-3 1 561,-4 1 0,-5 1 33,-5 9 45,-1 1 0,0 10 0,7-4 22,1 0-44,5-5 44,1-5-11,1-1 12,3-3 167,15-1-112,-1-1-22,17-2-44,-7-8-1,3-2 0,-4-6-11,1 1-11,-14 7-90,-2 3-33,-10 6 134,-1 0 33,0 6-33,0 6 23,0 3-23,0 4 0,-1-3 56,1 3-12,-2-8 147,8 2-23,7-7-56,10-1-23,10-2 47,5-2-36,3-1-77,18-15-23,-16 0 22,10-14 12,-27 5-34,-5 4 11,-11 4-22,-4 5 0,-5 4-124,-1 4 56,0 2 12,-8 9 44,1 6 23,-6 12 0,2 4 23,4 6-1,-1-1 1,2 2 45,-2-2 77,-3-3-22,-5-4 146,-14 0-168,5-8-11,-9-4-1,8-11-33,-1-3-45,1-2-11,5 0-11,4-2-437,8-6 269,5 2-56,7-7 178,12 6 23,12-4 12,19 0 22,9-2 22,13-2 34,5-2-44,4-3 33,-27 3 0,-2-2-11,18-13 44,5-9-56,-42 14 68,-15 3-23,-8 5-67,-11 2 11,-12 4-11,-41 6 0,5 3-11,-25 13 11,30 8-33,10 14 21,14 6 12,12 7 34,8 1-23,30 17-22,-1-17 11,25 4-650,-4-23-1199,3-5-863,2-4-1478,-1-8 4190,-1-3 0,-22-6 0,-6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9.5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0 15515,'-71'63'628,"7"-4"-595,35-8-10,5-1-23,10-3-12,7-4-122,6-2-762,6-5-1021,10-6-872,10-4 2789,7-12 0,-12-6 0,-6-7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1.6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30 103 8422,'0'-10'1871,"0"2"-1545,0 6 2217,0 1-2453,0-1-34,0 1 236,0-1-281,0-2-11,0 3 11,0-3-11,0 3 11,0-1 12,0-1-1,0 3 314,0-3-202,0 2-111,0-2 10,0 0 124,0-2-79,0 0-22,0 0 135,0-3 101,0 0 77,0 1 35,0-1-147,0 5-89,0 0-224,0 3 202,0 11 90,0 2-1,-2 13-78,0-2-45,-4 2-23,1-2-66,1-3-23,-1-3 44,4-6-44,-1-4-78,2-5-5446,0-2 5524,-1-16 0,1 12 0,-2-12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1.7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8109,'50'1'0,"-9"1"0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2.0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5260,'61'75'859,"-1"-1"0,-3-4 1,-16-11 1557,-37-23-1812,-1 0 237,-3-1-405,0-5 262,0-4-173,0-5 549,0-9-862,1-3 0,0-5-89,1-2-68,3-1 146,2-1-113,7 0-89,18-8-302,-4-5-80,22-15 293,-24 8 89,1-2-34,-17 15-145,-2 4 22,-4 2 157,1 1-22,-1 12 55,2 6-44,3 13 22,2 1-22,2 1-269,1-5-852,2-4-1064,6-6 2196,5-9 0,-9-4 0,-2-5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2.3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 4 13240,'-5'-2'516,"1"1"-34,4 1-236,-2 83-190,-3-33-23,2 9 1,0 2 0,-5 2-23,5 0-11,-1-7 0,4-5-358,-2-7-852,2-11-583,0-8-1591,-2-12 3384,-2-7 0,1-6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38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0 112 8277,'2'-37'1748,"3"6"-1445,3 10-303,3 7-91,1 8-726,0 4-505,3 2 11,3 13 1311,1 9 0,-7-4 0,-2 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2.6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46 10552,'57'14'608,"-1"1"1,-4-3 0,-6-3-497,-7-2 134,-1-5 1,-5-1-113,-2-2-11,7-15-67,-13 2-56,0-11-33,-19 5-90,-3 7 44,-10 1 46,-7 8 66,-10 4-33,-4 8 45,0 9 11,6 12-45,7 8 12,8 4 21,4 3-32,3-3-12,12-1 0,6-5-740,14-6-1063,5-8-3172,1-10 4975,1-6 0,-17-5 0,-6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2.9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12658,'23'51'422,"1"1"0,-2 7 0,-7-7 93,-15-21 181,-5 9-103,0-36-122,-6-4-45,4 0-202,-1-5-67,4-7-79,0-10-67,3-8-11,1-5 0,4-2-112,7-1-257,8 3-147,7 6 314,6 7-380,-2 8-57,3 7-123,-3 4-90,0 3 46,-3 0-718,-4 0-1277,-2 4 2801,-6-1 0,-5 1 0,-5-3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3.3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148 100 12277,'0'-10'896,"0"2"-694,0 8 963,0 0-896,-10 55 68,0-11-12,-9 49-191,4-24-89,0-5-23,1-5 34,4-16-22,1-12-1,6-15 191,0-9 527,2-4-247,-2-8-481,-5-17-23,0-16 0,-2-20-23,5-10-145,1-1-33,4 2 201,7 6-23,6 8-10,9 9-79,9 10 112,3 10 0,6 10-112,4 7-56,3 5-314,1 6-718,-3 7 338,-1 6-270,-7 7-448,-5 3 1580,-8 18 0,-11-24 0,-7 8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3.5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13 10787,'-15'0'1804,"3"0"-1468,12 0-280,0 0-56,46-6 0,-19 5-23,37-4-839,-31 6-1043,-1 5-381,-3-1 2286,-4 5 0,-10-6 0,-6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3.8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169 136 12624,'-81'27'157,"15"-2"-146,53-8 23,6 1 11,6 3 302,6 0 102,10 3-371,8-2 180,6-6 212,1-7-10,-8-4-281,-4-12-179,-7-12-201,-4-15-136,-3-13-974,-3-7-515,-1 1-1301,-1 3 3127,-3 9 0,1 19 0,-1 9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4.2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82 132 12882,'19'-67'-11,"-9"12"-56,-21 49-34,-4 2 67,-1 4-44,-1 5-12,0 6-11,2 6 34,5 4 56,4-2 11,3-3 0,3-3-22,0-3 22,0 0 0,7-5 100,4 0-44,7-3 0,3-1-56,-1-1 0,-2 0 23,-2 0-23,-3 0-123,0 6 111,-3 0 12,1 8 12,-1 0 10,-1 2 0,2-1-44,-2 0-359,3-4-919,-3-4-548,4-4 346,-2-1 1502,4-5 0,-8 2 0,0-1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4.7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9151,'44'11'1345,"-10"1"-1132,-31 9 89,-3-3 12,0-4 10,0-4 58,0-5 178,0-2 1557,0-3-2117,1-6-213,2-3-167,3-5-46,5-1 348,2 2-90,1 5 145,4 2-22,-5 5-22,1 1 11,-3 0 22,-2 5 34,-2 3 45,-3 6-23,0-2-11,-4-2 34,1-4 57,-1-3 155,0-1 785,2-2-683,1 0-269,4 0-90,5-4-79,5-4-179,5-6 67,3-1 191,0 0-11,-3 3-22,-5 5 21,-6 3-156,-4 4 34,-2 0 100,-2 8 34,0 8 23,0 11-12,0 4-11,-2-1-157,1-6-717,-2-7-134,1-6-359,1-6-1322,2-2 2689,4-6 0,-4 3 0,1-3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4.9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1 11560,'10'1'1154,"24"88"-313,-25-33-449,5 7 0,-2 3 33,-9 8-267,-5-5-80,-9-7-33,-2-11 0,-11-9-45,1-13-707,1-11-895,-1-8-1759,5-7 3361,3-2 0,7-1 0,4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5.0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17174,'11'0'-5513,"-3"0"2633,-8 0 2880,0 0 0,0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2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307 3 11739,'-52'-2'487,"1"1"1,-39 6-62,59 12-67,3 7-102,4 6-100,9 2 78,5 1 68,5 0-68,4 0 57,5-1-46,13-2 12,10-3 78,15-6-56,3-3 213,21-9-90,-20-3-111,8-7-169,-27-13-45,-7-10-55,-8-12-23,-6-5-426,-5 0-403,-2 1-628,-6 5-4863,-6-7 6320,2 18 0,1 1 0,7 18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39.2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50 230 12120,'2'66'467,"-1"-1"0,1-3 0,-1-4-75,-1 9 0,0 5-123,0 2 56,1-1-190,2-4-113,1-9 101,0-15 1,-2-13 66,-1-15 146,-1-9 168,0-6-493,0-19-11,-9-15 0,-3-29-67,-8-20-359,5-14-357,10 42 0,1-1 279,1-1 0,2-1 201,0 0 1,2 1 179,4 4 0,3 1 55,10-42 68,18 19 0,5 18 236,3 19-180,1 16-34,-6 12-44,-4 11-124,-12 14 513,-10 10-367,-7 12-23,-16 2 23,-12-4-548,-17-3-2870,-40-7 3418,19-13 0,1-5 0,36-9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3.0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14305,'34'41'28,"0"0"0,24 29 17,-41-47-45,1-5-101,-2-5-874,2-4-201,0-4-281,-1-2-257,-1-3 750,-3 0 729,-3-6 235,-5-6 213,-2-9 548,-3-6 539,0-3-67,0 1-269,-2 6 190,-1 5-247,-4 10-504,-5 4-189,-4 4 200,-6 8-156,-2 8-168,-5 10-57,-16 20-33,12-12-526,-11 9-841,21-20-370,4-3-1524,11-8 3261,3-5 0,5-4 0,0-3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3.5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250 72 14204,'-74'2'774,"9"6"-629,31 5 113,5 8-135,6 2-22,8-1-11,8 2 44,4-1 112,10-1 23,11 2-134,11-4-23,15 0 79,1-5 21,4-7-32,-4-3 32,-5-5 35,-6-5 78,-7-29-280,-15 2-45,-4-22-247,-8 14-459,-10 2-493,-5 4-705,-9 5-539,-2 7 2443,2 3 0,11 11 0,2 1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4.2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187 61 11560,'0'-11'3418,"0"1"-2332,0 10-514,0 0-359,-4-20 56,-1 15 447,-7-10-300,-2 29-159,-5 9-44,0 9-56,-2 4-112,5 3 11,1 2-56,3-1 22,1 1-22,2-6 11,2-2-11,-2-8 0,4-3-157,-1-7-425,4-5-169,1-4-504,1-3-3686,0-2 1019,6-1 3922,2 0 0,-1 0 0,-1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4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11 17790,'3'-11'504,"0"13"-313,-6 26-68,-3 8 45,-2 3-112,-2 2-34,2 1-10,0-1-12,5-2 0,0-3-124,3-6-368,0-3-36,0-7-401,0-4-763,3-5-796,5-4-1501,5-4 3989,4-4 0,-5 0 0,-4-1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5.0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34 11481,'8'-12'1962,"-1"3"-1649,-7 9 12,0 0-123,-43 0 145,19 9 79,-35 6-146,33 10-145,6 4-102,8 1 135,8-1 67,3-2 34,11 0 68,9-3-57,13 0-90,9-4 1,0-5 77,-1-7 35,-2-4-11,-8-7-180,-6-12 22,-9-29-134,-7 1-213,-11-16-314,-10 21-559,-9 6-371,-7 5-885,3 10-1210,2 6 3552,10 5 0,6 4 0,5 1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5.3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0 16782,'5'26'1064,"-4"7"-873,-7 23-169,-5 4 12,-1 3-34,-1-3-11,5-4-68,2-8-403,5-7-414,1-10-864,0-4-985,0-9-2017,8-4 4762,3-8 0,-1-3 0,0-3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5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43 13285,'-11'-5'1110,"1"1"-942,10 4-146,0 0 0,64-15-10,-24 12-1,52-12-22,-44 18-34,-10 1 34,-9 4-12,-13 4 23,-9 1 101,-4 4-79,-11 2 1,-11 1 22,-15 0-45,-10-2 22,-4-3-11,6-2-11,6-2 45,14-2-45,8-3 0,9 0 0,3-2 78,9 4-43,12 1-35,13 1-102,13 2-771,3-2-606,0 0-1088,-1-5 2567,-2-1 0,-21-2 0,-5-2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6.9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37 15504,'-4'-25'11,"-1"13"1,1 27-12,2 12 44,-1 6-21,3 3-23,0 0 11,0 0-11,1-3 45,8-5 11,4-7-23,9-7 35,1-7-24,4-3-10,-3-4-12,3-10-10,0-7-12,0-12 0,0-4-23,-3 1 12,0 2-56,-9 14-112,-1 4-79,-7 10 258,2 6 0,2 12 0,0 9 0,-1 10-11,3 13 22,-2-16 0,4 4-11,-1-21 23,1-6-23,1-4 0,1-4 0,2-1 33,-2-1-33,4-5-33,-1-2-46,-2-4-44,0 4-112,-6 1 55,0 5 157,-2 1 1,1 1-12,-1 9 34,2 3 0,-2 6 12,-3 0 10,-1-4-22,-3-5-11,0-1 11,0-6 11,1 1-11,0-3 0,5 0 45,13-4-45,3-6-45,10-6-302,-5-5 134,-2 3 168,-3 1 0,-4 9 1,-2 3 33,-2 5-23,0 3 34,-1 19 11,-5-4-22,1 16 22,-8-15-11,3-1 11,0-7 1,3-1 21,2-6-11,18-2-22,-6-3 45,11-9-22,-12-6-23,-8-8-157,-6-3-78,-5 1 56,-4 5 33,-6 2 67,-4 8 12,-14 2 33,9 6 0,-4 2-10,15 1 44,1 4 11,4 6 112,10 8 371,5 7 569,14 14-614,-11-8-46,-2 8-167,-15-14-57,-2-3-56,-5-6-22,-7-3-101,-10-8-23,-4-3-1141,-1-2-3419,5-2 4583,9-10 0,5 7 0,8-6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7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 11694,'5'-10'1233,"-1"1"-157,-4 9-248,0 0-412,15 82-159,-12-28-201,5 7 0,-1 2 45,-6 12-56,1-2-23,1-5-22,3-6 0,-1-12-582,2-10-494,-2-16-224,-2-9 561,-2-9-1928,-1-5 2667,0-7 0,0 4 0,0-5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7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52 9106,'0'-10'1513,"0"2"-886,0 8-246,0 0-156,68 13-35,-33-7 68,55 10 33,-50-13-67,-1-2-11,3-1 11,-4 0 34,-3-7-68,-7-1-22,-8-6-78,-6 1-12,-8 2-78,-4 2-22,-2 3 22,-4 3-11,-7 2-23,-7 1 12,-5 0-1,2 9 12,5 4-11,5 13 22,5 2 22,5 4-11,9 0-22,10-3 34,11-4-23,12-5 22,1-7-22,3-2-11,-1-8-23,1 0-257,13-15 145,-14-2 113,5-12 33,-25 2 0,-8 3 0,-8 3 0,-4 4-68,-4 5 34,-7 5-22,-8 1 45,-11 3 11,-7 3-11,-2 7 0,3 6 11,5 5-45,9 0 22,8-3 23,6-3 0,4-4 23,21-4-23,-2-4 0,16-2 11,-8-1-11,-6 0 0,-3 0 0,-7 0-22,-4 0-34,-4 0 56,0 6 0,0 4 0,0 8 0,1 3-12,1 0-268,4-2-526,1-1-281,8-1-471,8-5 1558,30 0 0,-30-7 0,16-1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1.0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61 739 10328,'5'-2'683,"-1"1"-101,-4 1-559,-20-8 89,11 6-67,-15-6-34,18 8 22,2-1 125,2 0-1,1-3-113,1 2-66,0-5 22,0 2 0,0-3 0,0 1 101,2-1-79,4 0 1,2-4-23,4 0 22,-3-7-67,2-3-44,-1-6 66,-1-6 34,3-10-22,-1-7 22,0-10 1,-2-5-12,-2-3 22,-2-1 34,-1 7 157,-2 11 168,-1 16-381,-1 17 67,0 10-67,0 16 369,-1 22 2,-8 23-181,-5 30 62,0-8 0,-1 5-107,3-18 1,1 1-420,-4 21 0,2-2 302,6-25 0,0-5-5,-2 41 44,5-15-22,3-17 0,1-21 302,0-15 101,0-14-414,0-7-34,0-13 414,0-5-672,2-14-292,10-2 136,8 1 324,9 7 90,4 8 0,4 8-56,-14 4-11,0 3 34,-18 11 66,-3 4 135,-2 13-101,0 4-11,0 1-145,6 10 89,2-17 0,11 2 269,2-21-269,8-2 89,-1-4-78,0-6 23,-1-13-12,-6-10-22,-3-11 45,-2-17-45,-9 20-213,0-5 90,-7 27-280,0 6 235,0 5 146,-4 1 22,-5 2 33,-16 18-21,3-3 55,-6 17-134,13-9 22,6-1 34,3-6-101,5-5 33,0-6 79,1-2 23,1-3 145,17 0-101,-5 0-11,12-4-101,-12-1 79,-4 0-68,-3 1-67,0 4 68,-1 0-1,5 10 101,-3 2-33,4 11 11,-3-5-45,5 0 0,1-6 145,5-3-22,1-4-11,10-4-22,-5-4-68,7-8-44,-6-6-34,-2-13-56,1-4-101,-2-6 101,-2 1-112,-3 1 202,-5 7-371,-6 6 79,-4 12 314,-3 5 12,-2 8-1,-6 0 45,-3 7-56,-7 1 0,2 6 45,3-2-45,5-3-135,4-3 124,2-3 190,2-2-56,3-1-78,3 0-22,4 0 10,-1 0 13,0 0-24,-5-1-44,-1-1 78,-1 1-67,-2-2-1,0 3 12,1-2 0,2 2 112,6 0-22,2 0 67,4 7-45,1 3 78,-2 8-89,1 1 201,-5 6-67,-1 2-32,-1 5-102,-4 0-90,0 3-22,-3-5 44,-1-4 57,0-7 145,0-7-78,0-6-146,0-3-22,0-3 11,3 0 78,9 0-78,11-1 34,18-8-68,9-2 45,7-10-33,1-4 22,-4-7-11,-9-8-135,-6-6-179,-13-6 247,-8 0-102,-11 2 90,-4 11-122,-7 9 212,-9 13 89,-7 9 12,-13 5-90,-4 10 34,-2 9-34,-14 30-22,22-4-112,-1 15 89,25-18 34,12-1 23,21-2-23,14-3-34,21-6-1299,29-8-460,-24-10-2442,16-18 4235,-38-17 0,-19 6 0,-9-2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8.6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160 659 11011,'-62'-13'258,"8"12"-169,34 30-66,7 2-23,5-2 22,6-5 23,2-6 145,0-7 169,4-5-202,5-5 89,8-1 23,4-11-67,4-9-57,0-20-55,-1-16-56,-5-18-34,-2-13-212,-11 38 1,0-2 200,-1 0 0,-1-1 11,2-45 11,-3 14 0,-2 22-11,-1 19-67,0 22 11,-1 31 67,-7 26-11,-1 31 0,-3 18 51,6 12-51,4-47 0,1 0 0,5 47 11,7-11-11,6-14 0,4-19 0,1-18 56,-1-13-34,2-13 12,1-5-34,4-5-280,1-7-381,1-6 675,-5-9-82,-4-3 23,-8 4 45,-2 6-34,-5 6-111,-3 5-90,-2 3 212,-1 6 23,3 10 45,4 19-45,3-4 0,3 6 0,2-18 22,-1-6 135,4-6 90,6-3-214,-2-4 13,4-9-35,-5-6 22,-3-8 35,0-2 357,-3 5 135,-4 4-336,-4 10-190,-1 3 583,-1 13 32,1 13 270,4 42-740,-6-3 202,3 26-90,-7-18-167,0 6-113,-4 4-11,-5 1-34,-8-7-313,-23-1 347,3-33-22,-16-8-214,13-28-301,0-17 110,7-4 203,7-13-324,13-4-80,6 2 135,18 0-885,33-11 538,2 12-438,27-5 169,-16 14 78,-3 5 1031,-4 3 0,-23 7 0,-7 3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3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16692,'1'88'45,"1"-15"-34,-2-48-11,0-9-45,0-3-605,0-7-425,0-3-651,1-2-1513,-1-1 3239,2-6 0,-2 4 0,0-5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3.7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8534,'0'0'0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4.4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13308,'11'51'308,"0"0"0,6 34-229,-17-61-46,0-6 12,0-5-34,0-5 124,0-4 245,0-2 1234,0-2-1614,2-8 0,1-1 0,3-9-22,2 3-1,1 0-10,-2 3 55,1 3-33,-5 3 22,1 2 0,-4 2-11,2 1 0,-1-1 0,1 2-22,2-3 22,1 2 0,-1-2 11,1 1-11,-4-1 11,1 3 213,-2-1-213,2 1-11,2 0 0,6-2-11,-1 2 34,6-3-23,-3 2 11,0-1-11,0-1 56,-2 3-56,0-1-67,0 1 67,2 0 45,1 1-34,0 7 157,-4 5-45,0 7 1,-4 1-24,-1 0-55,0-2-22,0 1-1,3-2-11,0-1 12,3-2-651,10 1-1176,-5-9-963,10 1 2767,-7-8 0,-7 0 0,-3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4.6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60 14126,'-7'-10'2039,"2"2"-1747,5 8-1715,0 0-326,-9-18-167,5 13-2016,-6-14 3932,9 21 0,1-2 0,0 1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5.3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244 55 15392,'-74'-19'135,"8"10"-135,35 23 0,3 6 11,9 2 0,4-1-11,9 2 0,2-3 67,4-1-44,6-2 44,9-1-22,13-4-1,10 0-32,7-6-12,3-1 0,5-4-12,-2-1-144,-1-5-35,-4-7 68,-5-7 89,-6-5 34,-7 1 0,-5 2 90,-8 2-56,-5 7-23,-5 4-11,-4 7-45,-1 1 45,0 9 0,-3 3 0,0 10 11,-2 1-11,2-2-11,2 0 11,1-4 45,11-2 22,4-5 34,12-2-90,0-5 191,9-2-124,-13-10-44,-1-7 22,-16-13-56,-4-3-34,-5-3-201,-7 2-325,-3 2-1872,-12 0 1233,11 13-1143,0 2 2342,11 13 0,3 3 0,0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5.8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13184,'36'45'538,"-1"1"0,25 30-504,-46-59 100,-4-4 303,-5-7 180,-3-2-102,-1-4-145,1 0-168,4 0-191,3-5-22,3-6-303,6-7-235,0-5 22,2 2 382,0 3 66,-2 7 35,0 5 32,0 5-44,-2 1 33,-1 0 23,0 3 0,-4 5 11,1 6 23,1 15-45,-5-8 11,4 4 0,-7-14 11,-1-4-11,-1-3 0,0-3 0,1-1 34,2 0-22,5 0-12,4 0 0,2 0 0,1-1-136,-2-5 114,-2 1-23,-2-2-11,-2 2-56,-1 4 23,2-1-46,-1 2 34,4 7 79,-1 4 11,4 7 11,-2 3-11,0 0-191,-1-2-1512,0 3 89,-2-12-751,1 1 2376,-4-9 0,-4-2 0,-1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6.2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96 12232,'2'-3'1109,"-1"0"1043,-1 3-1883,17 91 78,-11-41-112,4 12 1,-2 3-79,-7 0-68,-1 5-77,2-1-1,-1-6 0,4-14 0,-3-18 135,0-16 33,-2-10-179,0-38-67,-2-5-348,-2-35-515,1-1 90,0-3 167,3-4 170,10 2 234,4 7 224,12 9 45,1 12 0,3 14-22,-4 11 22,1 13-12,-7 6-21,-3 6 33,-7 8 33,-5 6 12,-3 9 11,-8 5-45,-10-1-11,-10-3-650,-10-4-571,-1-5-1289,3-7-907,5-3 3417,8-4 0,9 0 0,6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7.3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 12960,'40'48'213,"1"0"0,-4-3 1,-10-10-13,-22-21 12,-2-4 0,0-5 167,-1-4 114,3 1-113,0-2-292,8-2-77,3-7-12,5-8-348,2-12-257,1-2 146,0 0 336,-2 6 67,2 7-45,-2 9 0,1 5 101,1 4-45,2 9 45,0 6 0,-1 8 11,-2 2-11,-2-2 0,-2-2 23,-1-6-12,2-4 168,2-7-56,20-2-33,-8-10-45,14-4-1,-16-10 1,-6-4 90,-7-3-135,-9 2 0,-5 3-23,-4 4-111,-6 8-112,-7 5 145,-8 4 78,-7 3 23,-2 11-44,1 5 44,4 12 0,9 6 0,6-1 0,7-1 0,12-3 11,10-4 112,14-5 78,11-6-77,3-5-35,7-4-78,0-2 79,25-9-56,-25-6 10,12-9-32,-34-4-12,-7 0 0,-8 4 0,-9 3-336,-5 3 0,-4 1 190,-9 5 57,-15 3-46,3 3 102,-6 5 21,18 9-10,4 6 22,4 12 0,6 4 280,7 0 425,12 10-481,-5-15-21,-2 3-46,-13-17-90,-4-2 56,0-4-112,0-4 0,0-1-695,0-3 505,7 0 101,8-4 78,10-5 0,6-7-45,2-5 23,-1-1-202,-4-2 224,-5 0 33,-9 2-33,-5 4 0,-6 4-67,-3 4 56,0 3-56,-4 4 56,-3 1-34,-2 2 11,0 4 23,4 7 11,3 6 90,2 6 89,0 1 145,6 1-100,1 1 169,7 8-158,-6-8-22,-3 1-123,-3-10-90,-2-4 45,0-2 44,0-4-78,-2-1-11,-7-4-11,-6-1-2454,-15-4 616,9-4-863,-1-4-32,17-4 2744,3-1 0,2 7 0,0 1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7.5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14406,'78'62'1378,"-16"-7"-1210,-59-31-45,-1-1-55,-2-6-46,0-5 56,0-5-44,0-4-930,0-2-2073,0-7-1379,0-12 4348,0-14 0,0 10 0,0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2.1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1174 485 11101,'16'-51'605,"1"-1"0,10-31-336,-25 61 44,-1 7-100,-1 0 56,0 4 23,0 1-35,0 2-10,0 2-124,0 3-202,0 2 259,-8 8-57,-10 16 45,-15 22 11,-18 26-123,20-26 1,-2 2-591,-4 6 1,-3 1 538,-2 4 1,-2 2 22,-1 2 0,0 1-408,-2 0 0,-1 0 380,2 0 0,-1-2 6,0-3 0,-1-1-12,2-5 0,-1-3 12,1-5 0,0-3-277,2-5 1,0-4 292,-35 21 1,12-16-46,17-12 975,17-11-1165,17-7 810,9-5-855,6-12 729,13-11-807,12-18-62,13-6 0,5-2 163,-5 6 0,2-1-498,16-18 0,2-2 609,-11 13 1,-1 0-124,3-4 1,0-1 234,-1 1 1,4-2 18,-4 4 1,4-4 0,-2 4 53,8-8 1,-1 1-418,-8 8 0,1-2 0,-3 4 697,1-1 1,-5 4-269,-2 0 0,-2 1 367,-4 4 1,-1 1 231,22-27-392,-10 11 22,-10 17 170,-8 15 306,1 19-599,-5 29 1510,7 25-1521,-5 30-89,-1 16-197,-10-41 0,0 0 168,1 5 0,0 1 23,2 1 1,4 5-22,3-3 0,3 5 1,0-3-53,6 10 0,2 1 3,-3-12 1,3 2 0,-1-5-625,5 1 1,0-5 664,0-5 1,2-3-51,-1-4 1,1-5-194,-1-6 0,0-5 210,34 17-11,-9-19-112,-12-13 418,-4-10-553,-18-7 987,0-9-1255,-17-6-242,-6-5-420,-2-1-549,-5 4-683,-6 7 2409,-33 5 0,24 6 0,-22-1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7.6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31 7997,'48'-17'0,"-9"4"0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8.0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 11347,'4'6'852,"-1"0"189,-1 66-345,-1-25-422,0 9 0,0 1-151,-1 13 12,-2 1-34,-3-6-45,-3-8-33,-2-13 89,2-10 11,-1-13 34,6-9 201,0-6 157,3-5-66,0-1-449,0-8-45,0-7-179,0-12-146,10-4 12,32-10 358,-10 22-34,21-2 45,-30 29-22,-6 7 22,-5 13 12,-8 2-12,-1 3 45,-3-4-56,-7-6-179,-8-7-797,-10-8-995,-4-6-1167,1-4 3138,7-12 0,8 8 0,7-8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8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 12568,'13'-15'0,"-2"3"146,-11 12-12,0 0-44,4 91-23,-5-39-62,2 9 1,-1 4 106,-2 17 34,0-25 191,15 7 44,5-32-79,18-5 56,21-9-268,-12-7-34,13-7-23,-22-18-33,-6-6-33,-6-14-202,-7-1 67,-9 4-45,-4 1 90,-7 15 89,-6 3-33,-5 12 45,-7 13 22,0 8 22,2 15 56,7 4 1,7-1 66,3-3-66,6-2-57,8-3-44,8-5-12,9-6-1187,5-9-594,4-4-2017,5-5 3832,7-8 0,-22 5 0,-3-4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9.0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1 15146,'1'70'123,"0"-1"0,-1-2 0,-2-5-89,-7 22-34,1-3-11,1-4 0,5-10-303,1-12-594,1-14-773,0-11-2241,0-16 3922,-1-6 0,0-8 0,0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0.2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1 321 12132,'65'-3'-124,"-10"0"46,-43 3 78,1 2 0,7 1 0,2-1-11,4 3 11,1-3 0,-2 2 45,-4-1-45,-5 0-12,-5 0 12,-4-1 68,-4 1-46,-2-3 12,-1 4 78,0 1 257,0 5-111,0 6-146,0 6 45,0 4-68,0 1-22,0-2-22,0-1-45,3-4 67,0-3-55,6-4 67,2-4-57,4 0 23,3-6 0,2 0 33,2-3-78,2-7 123,0-8-100,2-11-12,-3-6-11,-4-1 56,-2 7 45,-7 5 123,-2 10-180,-5 6-44,-2 3-212,-1 2 223,0 6 23,0 7-34,0 9 33,0 7-33,0-2 11,4-1 34,2-5-34,5-5-11,4-2 123,12-4-89,-2-5 67,10-1-79,-8-7-11,-1-7 34,0-4-45,-4-7 0,-2-1-89,2-8-135,-9 7-146,0-3 79,-8 11 156,-4 2 45,-1 2 79,-8 0-79,-2 7-78,-7-1 112,2 5 34,3 0-12,3 0 1,2 0-68,3 0-45,2 0 68,2 2 67,0 1 22,6 3 11,16 3-22,-1-1-22,10-1 33,-11-2-11,-1-1 11,-3 1-11,-1 2 0,-4 3 12,-2 5-1,-2 4 34,0 15-23,1-8 34,2 10-56,4-12 0,1-3 34,5-3 10,2-4-44,2-5-44,17-4-281,-9-3 11,10-14 281,-14-7 10,0-21 12,-6-11 11,-2-13 0,-5-9 11,-3-6 34,-3-1 151,-5 28 0,-1 2 375,2-13 80,-2-4-360,-2 50-235,-1 9-56,0 13 212,0 18 12,-8 19-146,-1 6 1,-1 6-45,-8 35-318,7-25 1,2 0 261,3 31 22,5-2 0,2-11 0,10-15 0,4-18 0,9-17 0,0-13 78,0-11 1,0-4 554,7-22-789,-12-5 77,-1-16 12,-14 0-213,-4 1-134,-8 5 156,-19-3-168,1 18-78,-15 1-505,18 16-392,2 8-660,9 4 2061,5 7 0,4-6 0,3-3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1.4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13162,'10'81'527,"-2"3"-516,-8 5-424,0 0 413,0-3 12,1-12 10,5-12 151,2-16-106,7-14 9,0-11-20,5-12 168,1-5-101,3-4 108,3-12-208,2-6-23,-2-12 22,-2-3 1,-5 3-1,-5 5-22,-6 10 0,-4 5-246,-3 7-113,-1 1 270,0 2 89,-1 11 22,0 6-22,3 12 0,0 3 0,4-2 0,5-3 56,1-4-22,4-5-34,1-6 0,3-6 56,4-3-56,2-3 33,1-6-77,0-7-315,3-25 56,-12 7 258,0-11 45,-12 22 0,-2 7-56,-4 7-347,1 3 56,-2 3 336,0 12 11,-4 5 11,1 12-11,-1-2-11,3 0-12,1-5 46,2-1-57,8-1 34,7-6-11,6-4-191,4-5 191,0-4-673,2-4 449,2-9 235,0-8 11,-2-8-11,-5 0 23,-5 4-1,-5 6-11,-5 6-11,-5 5-134,-3 4 123,-1 2 11,-2 14 89,-2 1-22,-2 14 34,2-4-34,-1 0 1,4-5 10,-1-5 45,2-6 247,0-3-67,0-4 55,0-1-246,6 0-67,4-7-45,11-5 22,3-7-22,3-2 0,1 2-33,-10 9-113,4 2 113,-9 8-46,2 6 68,0 5 11,-3 6 22,0 5-10,-4-3 32,0 2 1,-1-6 67,1-1 168,4-7-235,-1-2 11,5-4 22,1-1-33,3-4-22,4-9-191,16-32 89,-9 3 57,7-22 22,-18 18 22,-7 7 1,-5 9-46,-3 10-10,-4 11-169,1 5 202,-2 4 123,-3 35 68,-3-5-35,-3 33 47,-1-11-170,4 1 23,4 6-22,2-5-23,4 1-303,13-1-313,-3-22-437,8-5-1882,-13-23 2924,-5-18 0,-2 11 0,-2-11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1.5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12176,'0'-10'650,"0"2"-460,99 19-122,-37 10-997,11-2 0,3 3 128,-29 3 0,-4 3 801,4 1 0,-3-1 0,9 6 0,-13-10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3.6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40 782 11582,'-16'93'494,"4"-20"200,5-68-100,4-4-526,2-8 111,1-12-157,12-10-61,13-18 0,6-3-40,13-9 73,-5 8 1,-1 4 5,3 12-78,9 10 78,-15 14 67,5 13 90,-18 13 33,1 9-100,-5 11 55,-3-1-66,-3 1 33,-4-4-112,-1-6 156,2-2-100,0-13 146,6-2-90,3-8-56,6-2-56,6-9-493,3-3-67,1-10 224,-3 2 224,-6 5 11,-5 7 90,-5 6-12,0 2 23,-1 6 34,2 9 11,-1 9 67,3 7 23,-4 3 44,1-5 90,2 2-68,-5-11 90,5-2-22,-3-11-168,2-4-23,5-2-43,4-11-2,-2-4 23,-2-11-56,-5 1 34,-5 2-34,-3 6 0,-4 8 0,0 4-134,-4 5 110,1 1 24,-1 12 0,3 1 12,0 13-12,5-5 12,-1 1-12,5-8 22,1-1 0,4-8 23,3-2-22,3-3-12,2-4 67,14-24-67,-8 0-11,6-20-123,-16 11-46,-4 3 91,-8 9 44,-2 6 1,-5 11-359,-1 4 246,-1 4 169,0 15 10,0 2 146,0 14-123,0-1-33,0-3-1,3-5-11,7-7 45,6-6-33,26-5-23,-3-6 33,18-13-21,-9-9-12,5-14 22,0-7 0,0-8-10,-7-10 55,-8-9-67,-10-14-157,-16 21 0,-4-2 157,1-30 5,-5 37 1,-2 6 353,-2 4-22,0 23-293,0 16-32,0 16 514,-3 22 259,-12 65-393,-1-1-891,3-21 1,1 1 632,3-15 0,1-1-56,2 1 1,1 1-128,2-1 0,1-1 71,0-2 1,2 0 0,8 44 22,7-43 0,4-4-34,14 12 68,20-9 32,-15-42-111,0-12-44,2-17 952,-2-15-1602,0-21-382,-4-17 1,-8-8 419,-12 19 1,-2-2 565,3-31-323,-8 32 0,0 2 413,1-21 0,-1 6 67,-1 10 437,3 16 34,-3 14-269,2 14 180,-4 9 335,1 6 328,-2 5-384,1 17-235,-1 12-213,0 23 45,-1 12 101,-2 10 45,-4 6-376,0-18 0,0 0-95,-2 36-459,2-35 1,2 0 458,2 21-101,6-12-795,4-12-527,4-22-549,-5-18-1490,-3-11 3462,-10-26 0,3 13 0,-3-12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3.8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 11425,'68'-3'-1218,"0"1"1,-5-1 0,-4 2 1217,8 1 0,-29 0 0,-10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3.9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11840,'0'5'3664,"0"-1"-2398,0-4-974,3 81 10,-3-44-212,3 60-57,-3-68-66,0-10-135,1-5-628,-1-8-3215,2-3-818,-2-25 4829,0-7 0,0 1 0,0 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3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178 542 9532,'-13'-13'2196,"2"2"-1378,11 11 516,0 0-775,50-79-133,-26 42-258,8-14 1,-1-1-35,-8 10-89,-4-5-90,-6 2 0,-6 2-44,-4 6 10,-6 7-33,-11 6-146,-8 7-22,-14 8 202,-5 5-180,-4 8 247,0 13-79,1 7 90,3 15-123,11-1-22,9 2 10,11-1 135,7 2 549,32 20-90,-3-10-44,27 15 56,-11-14-68,-5-3-56,-5 1-190,-13-4 56,-8-3 56,-10 6-146,-15-15 90,-7 4-213,-13-20-112,-3-5 0,1-5-1121,4-5-111,9-2-1704,10-1-515,9 0 3563,17-5 0,-8 3 0,10-3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4.1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7829,'0'0'0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4.4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11257,'7'7'2936,"-2"-1"-1882,-5-6-2593,0 0 0,0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4.9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15455,'24'78'317,"-1"0"1,-2-4 0,-7-7 29,-20 1-67,-2 4 43,0-4-289,4 1-23,2-7 34,2-5 60,0-8-82,0-14 24,0-12 88,0-12 121,0-7-121,0-4-90,0-12-45,-8-10 0,1-17-315,-5-15-234,6-10-291,3-10-79,11-8 191,9-2 224,14 3 470,7 14-33,24 16 67,-18 26 67,10 15 11,-29 25-22,-8 9 0,-10 12 0,-4 1-56,-21-4-1344,-38-5-1087,-1-13 2431,-25-4 0,50-11 0,7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6.2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1 12479,'9'65'593,"-1"1"1,0-2 0,-3-4-448,-5 27-90,-6 1-56,-3-5 22,-4-10 34,1-20-56,3-15 23,4-18 223,2-10 326,3-7-281,0-5-291,3-13-190,7-11-830,6-18-78,5-6 739,2 2 314,-4 9-22,1 16 34,-1 11 21,1 9 12,-1 10 0,2 6 23,-2 12-23,-1 4 112,2 13-34,-5-13 34,3 4 214,-4-18 10,5-5-157,3-5 34,18-3-12,-8-6-100,12-7-56,-17-9 0,-3-9-1,-5-1-44,-5-1-89,-5 6-1,-5 4 57,-2 7-292,-8 7 258,-6 8 67,-5 15 0,-5 9 0,2 8 22,2 2-22,3-8-22,5-4 22,5-7 123,3-4 101,2-3-112,10-3-56,4-3 22,13-1-11,1-2-44,3-3-12,-1-6-22,-1-1 33,0-3-22,-5 5 0,-3 2-11,-3 5-67,0-1 78,-2 2 0,2 7 33,2 3 23,1 6 102,-3 1 111,3-2 111,-6-3 348,16-3-570,-3-4-113,15-2 145,-4-3-11,2-8-156,0-8-12,-2-11 0,-4-11-145,-1-25-225,-17 13 56,-2-13-66,-15 29 111,0 9-11,-9 10 146,-2 7 56,-9 6 22,-9 23 34,12 2 22,-4 19 34,16-5 212,2-1 158,10 0-23,8 0-33,8-1-124,6-2-78,-5-3 78,-6 5-168,-9-10-22,-4 4 45,-11-13-68,-10-3 45,-12-4-56,-10-6-11,0-2-190,4-1 78,16 0 78,6 0-156,12 0 190,5-6 0,14-2 0,15-7 34,17-3 44,14-4-22,5-6 39,-18 0 0,-1-2-16,20-18-68,-27 14 0,-4-1 34,-4-12-34,-14 3 0,-11 7-11,-8 9-302,-9 7-12,-13 9 146,-12 6 68,-34 18 88,15 15-10,-12 17 11,30 9 11,11 0 0,11-5-34,7-2 34,21-9-415,33 4-1422,2-19-830,24-2 2667,-19-16 0,-25-4 0,-5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6.4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250 0 16759,'-62'67'3,"0"0"1,6-6 0,13-4-26,25 3-213,10-3-203,20-3-390,16-3-965,20-7-784,14-6-2353,-1-15 4930,-6-10 0,-25-9 0,-10-4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6.9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4 15235,'10'-3'672,"-2"12"-436,-8 33-35,0 8-55,0 3-90,0-2-11,0-4-45,-2-7 11,2-6-11,-3-9-683,3-4-1491,-4-6-672,1-7 2846,-3-3 0,2-5 0,2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7.3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10608,'9'-15'-852,"-2"-2"0,-5 28 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7.6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12031,'15'56'801,"0"0"0,9 39-521,-24-53 112,-6-8-90,-3-4-145,-3-10 79,2-7-12,4-7 224,3-3 123,1-3-100,2 0-459,0-3-12,11-13-303,9-9-638,14-14 392,7-3 324,-2 3 180,-6 9-44,-6 14 10,-7 7 23,-7 8 56,2 16 112,0 27-112,-2 2 34,2 18-34,-3-25-11,2-5 11,4-11-258,0-7-615,3-9-1100,2-3-1243,-1-16 3216,1-9 0,-10 4 0,-4-1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7.8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15045,'13'96'885,"-4"-5"-717,-7-22-112,-2-3-56,0-5 0,0-7-448,0-13-1087,0-7-538,0-13-1547,-2-9 3620,-2-7 0,2-5 0,-2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8.1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1 184 11011,'71'0'631,"0"0"0,-15 0 0,-5 0 9,11 0-181,-28-4 179,-7-7-290,-9-8-191,-8-10-112,-6 0-45,-2-2-101,-7 5 34,-10 6 44,-9 10-78,-9 6 56,0 9-11,2 14-34,9 12-33,10 13-258,6 3-358,6-3-79,6-7-583,4-5-1075,11-11 2476,7-9 0,-11-6 0,-2-6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3.4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12725,'70'3'67,"-14"3"-89,-54 7-23,-1-2-44,-1-2-135,0-4-135,0-2-414,0-2-1468,-1-1-392,-3-7 2633,1-8 0,-1 5 0,4-3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8.4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51 13499,'28'43'487,"-1"-1"0,17 30-375,-44-48 45,0-6-12,-1-6 58,-1-5 290,1-4 111,-1-1 181,2-2-785,0-7-78,0-4-57,3-9-167,4-4-136,4-1-99,6-4-1,1 0-303,0 1-201,3-1 79,-1 3-1,2 5 225,1 6-393,2 8 135,2 4 997,10 6 0,-18-3 0,2 3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8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124 19 11358,'5'-10'1502,"-1"2"-538,-4 8-550,0 0-157,-4 2 394,-6 19 10,-6 11-225,-4 23-54,2 6-181,4 4-145,3-2-11,2-4 0,2-6-34,2-10-11,2-9 23,1-11-12,1-10 90,1-6 78,0-6-90,0-1-66,-2-15-23,-1-10 0,0-22-45,0-9-11,1-8-67,2-1 78,10 1 23,7 7 10,15 13 1,10 11 0,8 14 11,4 8-291,2 7-505,-2 3-627,-6 1-336,-4 5-493,-7 7-2577,-6 8 4829,-10 7 0,-9-11 0,-8-3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9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 12860,'55'-1'-2561,"-1"0"1,40 0 2560,-60 1 0,-15 0 0,-4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9.4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28 12356,'-60'43'840,"16"-4"-526,52-18-101,7-7-56,4-11 234,-1-3-21,-4 0-303,-5-7-67,-3-2-179,-5-12-998,1 0-402,-2-4-2287,0 3 3866,0 0 0,0 10 0,0 3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4:00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81 11134,'3'0'874,"0"0"-627,-3 0-247,-36-30 0,17 23 0,-27-22 0,28 29 22,-1 14-22,7-2 45,1 13 11,8-10-34,1 0 135,2-6 78,0-2 157,2-4-55,5-1-225,6-2 34,21-3-135,-6-6-11,9-3 0,-16-2 0,-6 2 0,-5 6-134,-4 3 10,1 2 124,1 6 23,3 8-1,-2 8 23,1 3-34,-5-3 12,2-6 21,-3-6 124,0-4 224,-2-4 23,0-1-281,3 0-134,2-3-56,8-7-246,2-7-650,16-22 749,-8 10 159,9-10-35,-12 22-55,-2 5 123,-1 8 44,2 12 124,-6 8 90,-2 8 67,-7 3-101,-5-4 55,1-4-10,-2-6-34,0-4 146,0-6 705,0-2-1075,2-4-112,4-7-470,4-6 11,3-5 290,2-1 124,0 3-22,2 6 78,-4 4 68,0 6 10,-3 2 1,-2 1 22,-1 5 11,-1 6 23,-1 7-1,0 5 68,-1-1 56,1 1 89,0-2-145,0-8 45,-2-3 56,-2-9-23,0-1 12,1 0-1,2 0-190,5-3-45,5-8-123,5-8-235,18-16 381,-11 9-23,8 1-11,-17 17 11,-3 6 23,-2 8 22,1 11 0,0 12 11,9 24-11,-3-13 0,6 5-23,-7-26-448,1-8-1221,0-7-1714,2-3 3406,-3-13 0,-7 9 0,-4-9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4:00.5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212 0 14339,'21'69'791,"1"-1"1,-1-5 0,-7-5-624,-25 2-89,-10-6 22,-16-7-101,-9-10-875,1-12-1858,2-12-2758,6-7 5491,10-16 0,12 8 0,8-7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4:00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9162,'0'0'0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05.5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990 171 11045,'8'0'2846,"-1"0"-2522,-7 0-66,0 0-3971,-151-75 3780,78 55-52,0-6 0,-15-5 0,11 13 833,-19 31-878,33 8 0,-7 8 1,9 1 17,15 1 1,5 4-372,-25 22 0,10 3 383,29 13 190,14-1-179,9-5 90,11-4 22,12-5 605,40 17-549,0-21 1116,-16-20 1,1-4-1184,26 3-337,0-7 237,-4-13-24,-3-6 972,-7-5-2103,-1-5-1468,-5-8 2611,12-20 0,-31 14 0,3-8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06.6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235 124 10125,'7'-6'998,"-2"0"-550,-5 6-134,0 0-157,-69-18-79,39 13 68,-54-7-56,61 22 22,3 8-101,8 1-11,6 2 246,4-1-33,2-2 190,8-4 24,4-4 121,10-5 58,1-2-113,-1-3-325,-1-4-79,0-8-10,-1-7-79,-4-5 11,-2 2 11,-5 6-44,-3 7-157,-3 5-101,0 2 179,1 2 101,4 10 0,5 4-11,12 26 33,-2-9 12,8 11-34,-7-20 89,2-7-78,2-8 146,19-4-22,-7-7-23,14-9-68,-12-8 57,-2-10-101,-4-3 34,-8 0-34,-6-1-23,-8 5-234,-7 1-382,-3 3 168,-6 11 270,-7 2 55,-4 12-33,-10 1 33,2 0 124,2 9-68,7 2-10,7 19 122,10-7 23,11 9 22,12-8 168,9-1 90,-2-1-12,-4 0-133,-8-4-34,-7-2-124,-7-2 180,-4 0-168,-4-4 55,-12 0-89,-4-5 0,-10-2-45,0 1-22,4-1-112,6 3-46,6 1 147,5-1 67,2 2 11,2-5 44,0 0-44,0 1 79,2 0-68,8 1 23,4-1-22,11-2 189,21-1-66,-7-1 100,16-5-168,-15-6 135,0-6-169,-1-7 102,-2 1-113,-4-5 68,2-8-68,-12 7-22,-3-4-22,-13 13-34,-5 4 33,-2 5 12,0 5-45,-12 3 22,-7 3 12,-15 6 11,-16 24-23,16-1-11,-4 18 12,26-14-1,5-3 68,5 0-34,16 0 11,8-1-157,38 4-414,-7-11-583,16-3-1277,-22-14-2197,-2-5 4617,-7 0 0,-15 0 0,-9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07.3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7 12580,'6'-4'2342,"0"2"-1816,-6 2 370,0 0-582,0 59-123,-4-13-29,2 3 1,1 3-18,-3 20-100,3 0-23,1-4 12,0-3-68,0-10-447,0-8-696,0-12-1445,0-14-1333,-3-9 3955,-11-10 0,8-2 0,-7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4.5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1 322 9465,'15'-5'1636,"-3"1"-1065,-12 4-11,0 0-302,39 60-191,-30-26 90,30 48 11,-42-44 90,-1-5-135,-3-7 46,1-8 21,3-7-11,2-5 68,1-3 290,0-1-515,8-2-44,7-8-269,13-1 56,6-7-112,2 2 257,-3 2 12,-8 4 33,-5 4 11,-8 3-22,-4 1 56,-2 10 45,-1 8 22,-1 11-56,1 3 57,0-2-57,2-3-22,2-7 33,4-3 101,4-9-11,7-2-101,3-5 57,6-1-46,1-1-22,-1-8-67,-2-11-168,-14 1-203,-4-7-268,-13 14 505,-6 3 201,-7 4 11,-8 4 56,-4 1-44,4 0-1,5 9 964,7 26-191,4 2-55,4 23-112,6-12-192,3 8-77,5 0-202,-3 1-157,-4-3 112,-4 5-112,-17-21 90,-6-1-191,-17-23 34,-1-8-203,-2-4-166,6-2 212,9-4-752,13-3 92,7-8 245,36-25 235,5 0 91,34-24-707,2 0 936,-34 28 0,1-1 5,0-4 1,0-1-151,-1-4 0,-2-1 212,-2 0 0,-1-5-140,5-23 0,-4-2 157,-10 21 0,-2 0 33,2-14 1,-4 2 67,-8-6-45,-6 17-56,-5 15 46,0 14-46,-3 8 890,-4 11-856,-5 5 744,-14 48-610,5 5-157,7-2 0,2 5-684,-1 45 684,7-44 1,3 1 4,0 1 1,1-1-104,1 0 1,1-2 86,1 45 100,6-43 1,3-3 90,4 13 100,17 1-201,-4-45 0,6-10-12,7-7 646,7-11-747,4-12 202,1-15-224,-4-11-179,-4-22 112,-21 23-101,-6-7 202,-18 33-34,-13 8-101,-8 6 281,-13 4-191,-3 5 56,-2 30-101,19-1 101,2 25 515,37-14-257,8-2-90,22-5-168,4-5 0,2-7-583,-3-6-1467,-3-8 2050,14-7 0,-32-3 0,6-2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07.7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1 217 14316,'57'-50'280,"0"0"0,-3 5 1,-2 9-281,11 15 45,9 11-34,11 6 146,4 14-652,7 14 909,-6 23-207,-42-15 1,-2 3-74,-4 4 1,-3 2 201,-2 2 0,-5 2-257,14 43 145,-22-3-101,-25-5 78,-29-11-167,-26-10 56,-31-19-90,38-27 0,-4-3-6,-2-4 0,-1-4-190,3-1 0,1-3-432,3-4 1,2-2-1647,-34-14-919,15-13 3239,14-1 1,27 14 0,10 6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08.0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13117,'9'0'2219,"-3"0"-1435,-6 0 102,0 0-562,12 46-133,-8-19-68,8 37-101,-12-32 34,0-5-56,0-7-22,0-5-773,0-9-4853,0-2 5648,0-23 0,0 15 0,0-15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09.3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0 695 6686,'3'13'3260,"0"-2"-2352,-3-11 1131,0 0-1075,16 28-471,-8-21-45,16 21-156,-12-28-79,5 0-124,1-1-66,1 1-1,5-2 12,1 5 111,3 10-111,1 10 123,-1 13-34,-2 10-34,-3 6 1,-8 2-34,-3-3 45,-8-5-101,-1-11 145,-3-7-77,0-8 100,0-8 79,0-5 346,0-4-77,0-2-225,0-11-257,5-6-12,5-15 12,6-3-56,7-5 22,1-1-483,19-14 91,-12 20-56,14-6-303,-18 24-100,2 8-538,-4 3 245,-1 5-21,-1 0 135,-6 0 88,0 5-167,2 20 593,-4 0-55,5 16 11,-7-14 481,1-2 79,2-3 572,0-6 414,5-4 1289,12-3-998,-4-6-202,9-3 954,-13-11-1783,-2-5 303,-2-8 34,-7 1-146,-5 2-213,-5 3-168,-4 3-79,-8 3 23,-8 6-44,-11 2 10,-8 9 34,-4 10-56,2 11 56,3 9-56,8 4-78,9 16 134,9-13 0,12 9 11,14-21 90,12-6-101,14-8 33,5-5-22,3-7 1,1-3 10,2-2-56,24-29 12,-19 4 22,15-26 0,-29 12 0,-6 4 22,-10 5-22,-8 7 45,-9 8-112,-9 6 45,-1 7-12,-11 2 23,-9 5-45,-8 9 11,-5 10 23,6 8-34,6 4 44,9-1 12,5-1 0,25 4 0,2-15-33,21-1-90,-2-17 33,3-4-101,2-15 79,3-10-168,1-21-376,-15-4 1,-2-6 268,-6 9 1,-2-3-276,7-23 0,-3-3 622,-10 10 1,-3 1 33,-1-5 1,-3-1 5,-1-1 0,-3 1 50,-1 3 1,-2 3 285,-3 8 1,0 3 55,-1-28 235,-2 27 113,0 22-662,-8 18 112,-4 19 281,-14 23-135,-4 24-11,-4 23-11,3 18 112,16-42 1,2 4-282,3 30 1,3 2-112,1-18 0,2-1-364,4 23 0,3-1 330,1-30 0,1-5 0,2-3 0,0-2-41,8 27-4,-5-20-661,-3-19-470,-5-19-875,-1-8-5725,-25-31 7946,-5-8 0,-1 1 0,8 5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10.8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51 10742,'9'-5'1714,"-3"2"-1198,77 0-371,-38 2-145,11 0 0,1 1-11,-2 5-56,0 3-224,-1 3 123,-3-2-101,-5-3 202,-7-3 67,-7-1 22,-7-2 34,-6 0 11,-7 0 426,-4 0-45,-5 0-100,-5 0 100,-12 0 89,-8 0-77,-11 8-191,1 10-157,2 11-22,9 9-34,4-2 134,9 11 23,4-16 22,13 7-55,3-20-57,12-4-67,2-8 34,1-4-90,-4-2-303,1-22-78,-12 1-392,-1-21-236,-10 7 147,-1-2 380,0 0 280,0 1 202,0 4 45,4 4 123,2 5 841,16-2-326,-2 12-234,12 0-192,-3 10-111,1 3 89,1 0-45,-1 3 57,-1 6-102,9 17 13,-13-1-136,5 12 45,-16-12-33,-4-2 0,-3-5-12,-4-3-22,-2-4 34,-1 2-46,0-6 68,0 0-22,0-6 268,0-1-302,3 0 34,-3 0-23,4 0 34,-2 0 0,1-1 78,-1 0-123,-1-1 56,0 1-45,0 0-11,1 1 0,0 0 23,1 0 44,0 7-67,0 0 45,-1 6 22,-1 0-56,-1-2 101,0 1-78,0-6 78,0 0-90,0-4 942,0-1-908,0-6 67,0-6-123,0-6 23,0-7 10,0-1-33,0-6 0,0-2-11,5 1 0,3 1 0,6 5-1,1 5-44,1 6 12,0 6-326,2 3-247,0 5-413,0-1-80,1 2-693,-2 0 503,-1 0 425,-1 7 349,-1 1 67,4 11 459,-8-5 45,3-1 279,-10-7 338,1-5 21,-4 1 2264,2-2-2701,-2 2-178,0 6 223,0 5 22,1 10-178,2 4 56,0 5-79,3 0 67,0-2-89,2-5 55,2-4-78,3-3 68,5-7-46,5-2-21,6-6-1,1-2-34,5-9 35,-2-8-68,0-12 224,8-19 12,-17 15-24,4-3-55,-20 23-157,-4 8-67,-2 4 67,-2 20 202,0 16 44,0 29-190,-3 18 89,-6-10 1,-1 4-79,1-13 1,-1 2-1184,-5 23 0,-2 0 1121,5-20 1,-1-2-6,-1-2 0,-2-2-127,1-5 0,-3-3 127,-23 36 12,0-28 88,-18-28-44,14-24-33,-9-30-23,24-14 2227,10-19-2227,10-7 0,14-10-22,22-6 0,15-8 179,-13 40 0,7 1-180,15-12 1,4 2-12,-13 15 1,2 1-653,11-6 0,-1 3 126,18-2-1402,-9 8-2240,-8 10 4202,-9 7 0,-21 10 0,-8 2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14.2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697 98 17566,'-81'-30'37,"1"0"0,3 5 1,5 12-38,-13 38 0,3 19-1243,8 15 1243,13 9-44,16 2 440,18 3-396,14-1 11,13 0 23,22 3-45,17 0-354,-8-35 1,4-1 369,5-2 1,2-2-6,2 0 0,3-2-128,0-5 1,1-3-410,42 16-371,-7-19-195,-11-10-1227,-13-10-482,-14-15-795,-16-12 3857,-13-17 0,-10 14 1,-5 4-1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15.1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41 15717,'56'-28'885,"-2"15"-560,-13 52-213,-1 7 135,-8 5-102,-5 0-44,-10 0-79,-8-5 34,-5-7 68,-4-12 100,0-8 213,-8-11-11,-2-4-124,-8-4-145,-2-12 33,5-6-155,0-15-13,9-5-11,2-2-11,4-2-11,8 1-90,7 4-650,36 1 102,0 17-338,23 3 68,-10 14-44,-1 9-337,2 8 830,-6 8 200,-4 9 102,-5-3 45,-7-3 123,-3-4 34,-5-8 122,-3-4 349,-2-6 145,-1-2 202,-5-2-281,-2-11-45,-5 0 1,-5-12-56,-6 0-393,-3-1 112,-3-2-156,-7 4-12,-8 1-10,-11 5-12,-9 5-12,-21 6 1,13 12 11,-10 11-22,23 13 11,8 9-12,9 3-10,7 0 21,5-1 12,29 8 90,0-18-79,30 4 45,-7-24-33,5-5 10,-2-4-22,2-3 23,-3-5-23,-4-10 56,-5-7-44,0-23-23,-19 14-11,-2-8 11,-19 23-90,-3 4 56,-1 7-89,-14 3 78,-2 4 34,-12 8-22,6 6 10,3 7-10,8 0 21,1-5 1,7-2 11,0-7 0,3 0 23,0-3-12,5-1-11,13 0-23,-2-1 46,7 1-23,-10 1 22,-2 5 68,1 4 78,4 18-146,-3-3-11,5 10 57,-5-13-57,1-5-22,3-5-34,2-5-482,2-6-515,0-3-1322,0-7-795,-1-13-1648,-2-13 4807,-3-17 0,-7 20 0,-3 1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15.4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1 16804,'-29'58'339,"0"-1"1,2 0 0,3-1-205,0 39-45,16-46 0,1 1-1144,2 4 0,1 2 1110,2-1 0,2 2-51,3 1 1,2-1 228,1-1 1,2-3-235,12 44-56,1-20-95,-7-22-946,-7-22-1078,-4-17-2060,-10-14 4516,-13-23 1,8 12 0,-6-11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15.5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25 13499,'68'-7'149,"0"0"0,-6 1 1,-7 2-1058,-7 8-325,-6 1-1030,-6 4-986,-7-2 3249,-5-2 0,-13-2 0,-3-3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15.7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11638,'7'1'2454,"-2"1"-1333,-5-2-23,0 0-717,7 81-157,-4-42-112,1 13 0,0-1-22,-1-17-90,0-7 0,-1-7-437,-1-9-505,-1-6-5825,0-8 6767,0-12 0,0 7 0,0-7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15.8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0 141 8467,'74'-38'-547,"-1"1"1,-10-4-1,-15 17 1,-35 34-1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18.1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124 0 15213,'-24'16'1681,"0"12"-1312,1 34-178,2 4-1,6 0-168,5-1 1,5 1 122,4-4-145,5-2 0,5-7-89,4-9-762,0-10-572,-2-12-471,-5-11-1210,-3-7 3104,-2-18 0,-1 10 0,0-11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6.3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184 145 14551,'-20'76'261,"1"0"1,0-4 0,0-4-49,-14 24-213,6-6 168,4-10-146,10-19 146,5-18 292,5-21 167,3-10-313,0-13-180,0-19-33,9-21-101,6-26 0,12-18-420,-9 40 0,0 0-23,2-2 1,1 1-62,0 0 0,1 0 347,17-36-12,-3 16 57,-6 23 34,-4 24 78,-1 12-11,-4 27 100,-3 12-190,-4 22 90,-8 10 11,-3 1 459,-5 16-403,1-28-33,-3 1 66,3-36 24,-1-8 111,2-5-168,7-30-134,6-1 33,9-31-493,10 3-56,4-6 348,5-1 246,-2 6-67,-3 12-57,-2 17 192,-11 18-68,-6 30 224,-11 20-79,-5 27 101,-5 12-212,-6 6-158,-3 7 124,-5 0 0,7 1 0,6-35 0,0-2-67,2 17-23,0 0-78,3-49 168,1-13 303,9-7-270,7-4 23,13-11 236,23-20-281,-14 4 12,9-11-12,-26 21 34,-7 3-45,-6 7-269,-3 4 146,-5 3 123,2 3-11,-1 11 100,1 21-89,0-2 90,0 8-90,0-20 56,0-5-135,1-8 158,1-2-57,2-4 23,12-8-336,-4-3 190,10-8-179,-8 1 202,-4 5 22,-1 5-157,-3 4 213,0 4-56,0 12 45,3 6 112,8 30-101,-3-12 67,6 8-67,-9-21-11,-1-10 11,1-5 0,1-5 112,6-3-56,24-30-56,-5 0-12,21-34-312,-17-4-490,1-16 579,-24 36 0,-1-1 11,-2-4 0,0-1 224,-3 2 0,-2 1 100,10-42 270,-11 20 190,-5 12-504,-5 33 269,-6 5-213,-9 33 191,-11 16 353,-9 21-455,-5 23 147,2 17-113,15-11 1,3 4-225,7-17 0,2 2-234,-1 21 1,2-2 255,6-26 1,3-4-34,4 38-377,5-17 310,6-21-11,4-17-34,3-14 56,3-13-1166,30-29 706,-4-17 236,-15 4 0,-1-5-58,-5-7 0,-3-3-15,1-8 0,-2-3 168,-1-7 0,-2-1-239,-1-2 0,-1-1 469,-5 3 0,-2 2 285,-1 8 0,-2 3 489,3-33 469,-5 20-1030,-6 32-34,-6 9 377,-10 24-377,-10 21 1309,-14 15-1197,-8 29 79,0 22-387,17-7 0,4 6-460,7-17 0,3 1 432,-2 24 0,3-1 0,9-31 0,2-4-101,0 41-582,1-25-483,0-22-21,0-19-3990,0-17 5177,-8-25 0,6 6 0,-6-12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16.1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126 10 9420,'6'3'2140,"0"0"-1300,-6-3 259,0 0-338,-44 63-391,23-33-169,-32 52 13,41-36-46,5-11 157,7 5-135,12-17 45,7-4-55,11-8 44,1-4 79,-4-5-113,-7-8-89,-6-12-90,-6-12-22,-4-15-471,-2-4-269,-2-2-1097,0 4-237,-3 4-1030,1 8 3115,-1 8 0,2 13 0,1 6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16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9957,'23'34'3339,"-2"1"-2420,-1 4-145,-5-1-259,-5-3-190,-3-7-56,-3-7-56,-1-9 11,-3-6 616,2-5-829,4-7-22,6-13-235,8-11-225,4-11 112,6-1 247,0 5 79,1 6-46,-4 11 57,-2 10 11,-1 6-12,3 9 46,-2 9 33,1 7 89,0 19-122,-9-11-23,-1 6 11,-9-14-11,-1-2 11,1 0-11,0-5-168,2-1-1569,4-2-1601,7-5 3338,4-2 0,-9-2 0,-1-2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16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14014,'4'6'123,"-2"0"-123,-2-6-4023,0 0 4023,6 1 0,-5-1 0,5 2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18.0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14955,'88'-4'11,"0"0"0,3 0 1,1 1 10,-9 4 1,2 1-1108,-18-1 0,3-1 0,2 1 1088,8 0 1,2 0 0,3 0-442,8 0 0,4-1 0,0 0 440,-19 0 1,1 0 0,2 0 0,-1 0-159,5 0 0,1 0 1,1 0-1,0 0 156,2 0 0,1 0 0,1 0 0,0 0-415,4 0 1,0 0 0,1 0-1,1 0 365,-17 1 1,1 0 0,0-1-1,1 1 1,0 0-90,3 0 0,1 0 0,0 1 1,0-1-1,1 1-20,3 0 0,-1 0 0,1 1 0,0 0 0,1 0 141,-1 0 0,2 1 0,-1-1 0,0 1 1,-1 0-49,0 0 1,-1 0 0,1 1 0,-1-1-1,-1 1 50,-1-1 0,0 1 1,-1-1-1,0 1 1,0-1-54,-3 1 0,1-1 1,-1 0-1,0 0 0,-1 0 66,16 1 0,1 0 1,-2 0-1,-1 0-9,-4-1 1,-1 0 0,-1 0 0,-1 0 125,-7 1 1,-2-1 0,0 0 0,-3 0-111,16 1 0,-3-1 0,-2 1-1,-11-2 1,-2 1 0,-2-1 12,19 1 1,-5 0 549,-15-2 1,-6 0-1061,30 0-234,-41-1 1144,-30-1-2097,-34 0 2362,-82 0 0,55 0 1,-51 0-1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18.5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0 12927,'-13'52'913,"1"0"0,-13 44-610,4-35-56,0-2-203,0-5 1,5-8-45,5-6-785,6-9-1366,2-7-2700,3-9 4851,0-5 0,0-6 0,0-3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19.0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10832,'0'10'2207,"0"-2"-1523,68 3-304,-24-4-318,8 0 0,4 1-6,19 1-604,20 1 564,-40-7 1,4 1-304,10 1 1,4-1 286,9 0 0,4 0-728,11-1 0,4 1 612,-27-1 0,1 1 1,2-1-439,5 1 0,2-1 0,1 1 509,6 1 0,1 0 1,1 0-106,2 0 1,2 1-1,0 0 136,-22-2 0,1 1 0,0 0 0,1 0-320,0 0 0,1 0 1,1 0-1,-1 0 334,3 0 0,0 0 0,0 1 0,1-1 8,2 0 1,1 0-1,0 0 1,1 0-26,1 0 0,0 0 0,1 0 1,-1 0 30,2 0 0,1 0 0,-1 0 0,0 0-23,0 0 1,0 1-1,0 0 1,0-1 16,-2 1 1,1 0-1,-1 0 1,-1 0-322,-1 1 1,0-1-1,-1 0 1,0 0 314,-3 0 1,0 0 0,-1 0 0,0 0 8,-2-1 0,-1 0 0,0-1 1,-1 0-65,19 1 0,0 0 0,-2-1 71,-3-2 1,-1 0 0,-2 0-19,-6-1 0,-1 0 0,-2-1 3,-4 1 1,-1-2 0,-2 1 180,28 0 0,-4 0-184,-6 0 0,-2 0 39,-8 1 1,-2 0-40,-4-1 0,-2 0 498,-4 1 1,-3 1-499,-3-1 0,-1-1 11,-5 2 0,-2-1-22,41 2 2044,-3 2-2044,-38-3 1380,-10 0-1761,-34-2 1098,-8 2-963,-1-2 342,-9 1-791,-3 1-2386,-9-2 3092,9 1 0,3-1 0,9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19.3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18 12636,'0'-10'470,"0"2"639,0 8-335,0 72-371,0-5-314,0-1 1,0 5-409,0-10 1,0-1 318,-1 4 0,0 1 11,1 2 1,0 1-12,-1-2 0,1-1-510,0-4 0,0-3-471,-3-5 1,-1-3-1944,-11 28 2924,-16-22 0,12-29 0,-3-14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20.1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 13296,'0'8'2242,"0"-1"-1749,0-7-180,-8 83-144,1-38-80,0 10 1,0 1-56,-2-6 33,3-5-34,3-8-66,2-8-46,1-9-336,0-8-503,0-6-1099,7-5-504,0-5 268,5-10 1469,-6-11 392,-2-11 392,-4-6 404,-3-2 1433,-3 0 808,-2-9-1705,2 17-54,2-3-281,4 21-302,28 1-303,0 8 0,29 1-135,-5 6-840,1 2-358,1 0-1065,-1 0 2398,-9 0 0,-17 0 0,-11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20.3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1 11896,'-3'2'3328,"0"-1"-2689,3-1-662,20 0 12,-3 0-213,23 1-841,-10 1-167,6 0-449,-1 0-761,-2-1-998,-1 0 3440,-7-1 0,-10 0 0,-6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20.5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11302,'5'0'2969,"-1"0"-829,-4 0-2016,2 24 89,-2-11-123,1 19-79,-1-18-11,0-4-213,-1-1-807,1-5-1580,-2-2 1203,2-2 1,0 0-1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6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7650,'51'7'-12,"0"-1"1,32 4 11,-67-3 135,-2-1 55,-1 0 392,-2 3 57,-2 2 179,-3 5-190,-1 5 78,-4 8-79,1 3-123,-2 4-224,0 0-112,0-3-67,-4-3-78,1-7-46,-2-8-436,3-7-617,1-6-3238,1-3 4314,0-17 0,0 13 0,0-13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20.7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85 12378,'59'-46'-882,"-20"12"1,-25 30-1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21.1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1 10417,'8'0'2375,"-1"0"-1579,-7 0-101,0 0 78,-7 85-190,-1-40-404,1 11 0,0 0 292,-3-9-157,2-4-90,5-5 0,2-3-34,1-7-33,0-2 56,9-8 56,7-3-123,13-7-34,7-4-101,5-3 90,4-1-101,3-9 78,0-5-67,-1-15 45,-7-4-56,-9-5-11,-11 1-101,-10 3-269,-6 5 67,-4 5-156,-13 6 246,-7 6-12,-16 6 158,-3 4 44,-2 4-33,6 10 67,6 6-56,13 10 34,7 3 44,8-1-33,17 1 11,11-3 0,20-5-11,7-1-539,5-8-1354,0-5-5144,14-5 7048,-23-8 0,-6 3 0,-29-3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21.4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1 11638,'4'0'975,"-2"0"1243,-2 0-2162,3 66 12,-6-25-45,0 56-1,-3-44-22,2 1-348,2-1-592,2-1-293,3 0-481,3-6-1301,1-6 3015,-1-9 0,-4-15 0,-2-7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22.3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389 1 10765,'-24'33'1647,"3"8"-964,7 19-190,1 12 90,2 11-577,2 9 257,5-41 1,-1 0-113,1 4 0,-1 0 17,1 3 0,-1 0-39,0 4 0,0-1 162,-1 0 1,1-1-175,-1 1 1,0 0 16,-1-1 1,-1 0-1,-1-2 1,-1 0-40,-1 2 0,-1 0-34,0-2 1,0-1-51,-2 0 1,1 0 21,1-2 1,1-1-29,-1-3 1,0 0 40,-6 46-35,-1-5 34,5-6-34,0-10 130,5-13-141,5-11 0,1-14 0,3-7-348,0-11 1,0-8-473,0-6-1197,4-5-650,6-4-1388,7-8 4055,3-5 0,-7 3 0,-5 2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22.6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1 9812,'-3'3'2342,"0"0"-504,3-3-1402,-1 13 170,0-5-13,13 13-223,16-8-180,22 5-10,22 4 156,21 2-675,-37-11 0,5-1 412,12 3 0,5-1-1109,12 1 1,5-1 1042,-22-5 1,3 0-1,2 0-7,9 0 0,2 0 0,1 0 0,-16-3 0,2 0 0,0-1 0,1 0 17,5 1 0,1-1 0,1 0 0,0-1-15,4 0 1,0 0 0,1 0 0,0-1 5,2 0 0,0 1 1,0-2-1,1 1-482,-2-1 1,1-1 0,-1 0-1,-1 0 474,-2 0 0,0 0 0,-2 0 0,0 0-3,-6-1 0,-2 0 1,0 0-1,-2 0-124,14 0 0,-1 0 0,-5 0-327,-11 0 1,-3 1 0,-4-2-500,13-2 1,-7-2-1289,25-13-1055,-48-17 3296,-29-15 0,-18 20 0,-3 2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23.2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154 1 13016,'6'70'571,"0"0"1,-1 6 0,-1 0-242,-3-2 1,-2 1-1354,1 10 0,0 4 1208,0 6 0,0 3-122,0-30 1,0 1-1,0 0-388,0 3 0,0 1 0,0-1 344,0 0 0,1 0 0,-2 0-8,0-4 0,-1 0 0,-2-2-28,-2 28 1,-4-3-24,-2-11 1,-2-3-121,-3-9 1,-1-4-160,2-8 0,1-4-1347,-10 32-744,8-22-1204,8-22 3614,4-20 0,3-12 0,1-8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25.8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476 63 10921,'1'-8'2028,"1"1"-1321,-2 7-371,0 0-247,-63-25-33,23 18 202,-55-9-90,37 33 44,1 15-133,2 8 22,11 6-45,10 2-33,14 4 44,10-4-56,8-1 101,12-7 0,9-4 79,17-4-68,9-9-11,10-4-45,1-10-33,1-3 10,-6-5-44,-5-1-11,-9-6-347,1-16 111,-15-1 169,0-11-90,-16 9 22,-4-11 112,-1 13 34,-1-6-34,1 15 1,4 2-90,3 2 111,6 5 12,8 1 236,5 8 56,5 10 256,10 23-424,-16-3 44,3 11-101,-23-18 78,-3-3-89,-4-6 102,0-3 99,0-7 639,-1-4-604,-2-3-124,-2-5-112,2-6-56,0-7-33,3-9-394,0 0-278,0-2-24,8 5-368,5 2-595,25 9 1254,-4 4 315,15 6 112,-10 4-12,0 7 35,-3 3-12,-1 4 11,-4-2 325,6-2-11,-12-6 246,3-2-201,-12-4-180,-1-3 226,1-5-293,-1-6-112,0-5 45,-3 3-11,-4 1-34,-4 5-145,-2 4 78,-2 4 0,-3 2-34,-4 2-68,-4 8 91,0 6-22,2 8-35,6 13 113,7-10 11,9 4 23,12-13 33,8-5-45,8-3 22,0-5-10,1-3 33,-3-2 45,-6 0 336,0-16-347,-15 6-57,-4-14-10,-12 12-46,-2 2-66,-2 2 66,-10 4-21,-5 1 32,-21 3-77,11 1 78,-7 6-1,17 0 12,5 5-22,4-4 0,5-4 44,2-1 68,1-3-79,5 0-11,-1 0-23,2 0-33,-2 1 12,-2 4 44,1 5 11,2 6 78,-1 5-33,4 4-22,-1 1 67,4 1-79,1-1 68,3-5-79,3-3 11,3-5-22,3-6-280,3-3-56,2-4 11,15-22 325,-8 0 0,9-26 33,-15-2-10,-3-11-12,-3-10 101,-3-1 191,-6 1 582,-2 2-538,-6 30-336,-3 8 68,-3 30 112,-1 22-1,0 10 113,0 26-124,-1 6-34,-2 6-55,-2 0-79,2-4 12,0-3-23,3 4-213,0-23-470,0-2-192,0-29-637,0-6-1144,-2-8-1176,-19-26 2880,3 5 952,-12-22 0,18 27 0,5 4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26.1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1 193 7739,'0'-5'3014,"0"1"-2409,68 0-33,-27 3 122,55-3 57,-45 4 705,13-12-1063,-19-1 78,10-14-214,-28 3-22,-4-9-179,-12 13-56,-5-4 12,-7 13-46,-11 5-33,-7 2 33,-13 4-22,-3 7 0,-13 29 45,18-2-11,0 23 22,24-17 89,14-2-44,15-1 45,17-2-68,18-2-44,8-4-348,2-7-3877,28-8-1400,-33-8 5647,9-3 0,-51-3 0,-10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26.6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1 12949,'-14'2'1099,"3"-1"-528,96-1-201,-20 1-948,8 2 0,7 1 606,-15 1 0,2 1-590,12 2 1,4 1 583,-18-3 1,1-1-1,3 1-15,7-1 1,1 0 0,3 0-644,7-1 1,2 0 0,2 0 638,6-1 1,2 1 0,1-1 7,-22 0 0,0 0 1,0 0-1,1 0-377,2 0 1,2 0-1,-1 1 1,1 0 365,0 0 0,0 0 0,0 1 0,1 0 0,-1 0 0,0 0 0,1 0 0,-1 1 0,-1-1 0,1 1 0,-1 0 0,-1-1 0,-5 1 0,0-1 0,-1 1 0,-1-1-237,17 1 0,-1 1 0,-3-1 218,-13-1 0,-2 1 1,-4-2 16,14 2 1,-8-1-840,25 2 934,-52-4-3006,-29-1 3385,-42-2 0,16 0 0,-17 0 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27.3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476 84 11414,'3'4'1961,"0"-2"-1188,-3-2-459,-89-1-34,42 1-112,-12-2 1,-2 2 32,7 7 34,3 8-123,5 7 56,12 9-78,10 0 67,13-1-23,6 1 34,6-2 214,14-2-102,10-1-296,26-9 1,8-4 217,11 1-6,-9-4 1,-3-3 172,-8-8-156,-10-13 0,-12-8-45,-10-17-123,-10-7-23,-5-5 692,-15 2-793,-3 2-458,-12 7-539,1 6-291,6 8-1064,6 9-852,8 9-415,10 5 3698,16 6 0,-9-3 0,8 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6.7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93 9532,'3'-51'0,"-1"9"0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27.7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21 10541,'16'18'2879,"0"3"-1669,-6 6-358,-4 8-393,-3 4-45,-3 9-167,0-1 78,-3 6 67,-4-6-257,-3-4 44,-2-4-146,3-8 12,2-6-11,3-8-1,0-6-10,4-6 111,-1-2 416,1-3-438,0-15-101,0-7 23,0-23-12,0-10-44,2-7-158,6-5 24,7 2-35,6 3 11,8 10 68,2 12-11,1 14 22,1 13-11,-4 7 112,-3 12-11,-5 8 0,-8 10 22,-5 8-11,-5-1 0,-13-3-22,-7-6-606,-12-7-951,-7-7-920,-1-4-1277,1-4 3776,6-4 0,13 3 0,6-3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28.3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1 100 13285,'53'-2'869,"-1"1"0,34-5-399,-66-6-179,-7-2-168,-7-4-78,-2 4-45,-4 1 0,0 4-89,-2 3 21,-8 3 12,-6 2 23,-5 10-1,-2 7-11,5 10 45,3 4-33,3-4 10,6-4 23,2-7-22,2-6 56,2-4 89,0-4-112,10-1 101,4 0-90,10-8-44,6-5 33,-1-5-11,1-4 0,-4 6 0,-4 1-11,-2 6-11,-4 4-23,1 3 22,-2 2 1,-1 2 44,-1 7 90,-1 8-22,-3-1 44,-1 0-55,-3-8 100,1-4-179,5-2 67,4-1-33,6-1-79,14-3 34,-7 0 0,4-3 11,-14 3-56,-7 0-23,-3 3 79,-1 1 0,0 9 179,6 18-133,-3-1 10,7 11-45,-3-14-11,4-3-404,3-4-1915,6-5-2678,-1-6 4997,5-4 0,-15-2 0,-3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28.4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13756,'4'7'538,"-2"-2"-79,-2-5-1736,0 0-1860,6 3 3137,0-2 0,1 1 0,-2-2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29.5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11134,'75'11'291,"-1"0"0,1 0 1,2 0-1,0 2 1,-1 0-255,-7 1 0,-1 1 1,2 0-1356,10 2 1,2 1 0,2 1 1365,8 2 1,3 1 0,2 2-342,-19-4 0,2 0 0,0 2 0,2 0 421,8 3 1,1 2 0,1 1 0,1 0-73,-12-3 0,0 0 0,1 1 0,1 1 0,1 0-47,7 1 0,0 1 0,2 1 0,1 0 0,0-1-153,-11-2 0,1-1 1,1 1-1,0 0 1,0-1-1,1 1 149,2-1 1,0 1 0,0-1-1,1 1 1,0-1 0,-1 1-212,2-1 1,-1 1 0,1 0 0,-1-1 0,1 1 0,-2-1 225,-1-1 1,-1 0-1,-1-1 1,1 1-1,-2-1 1,1 1-46,12 3 0,0 0 0,-1 0 0,-1 0 0,0-1 74,-6-1 0,0 0 1,-1-1-1,-1 0 1,-1 0-1,-5-2 0,-1 0 1,0 0-1,-2 0 1,0 0-22,12 4 0,-1 0 0,-2 0 0,-1 0 5,-6-1 1,-2-1-1,-1 1 1,-1 0 163,16 6 1,-1 2 0,-4-1-172,-7-2 0,-2-1 0,-2 0-4,-8-3 1,-1-1-1,-3-1 6,21 8 0,-5-3-6,-15-7 1,-4-3 1452,28 6-1441,-36-14 2177,-28-8-2200,-15-5 2649,-30-38-2660,-12-1-23,-31-35 6,27 41 1,-2 1 108,-4-3 1,-2 0-93,-3-3 0,-2 1-12,-2-4 1,-1 1 14,-1 1 1,-2 0 1,-17-12 1,2 1 16,22 18 1,2 2 27,-7-5 1,8 4 106,18 9-157,15 13 11,33 6 1156,17 12-1145,34 14 90,-8 10 0,3 8 62,-14-5 0,0 3-717,17 17 1,-5 4 710,-22-9 0,-5 1 22,-4 3 1,-4 1-228,-5 1 1,-5 1 131,-6-4 1,-6-1 50,-5 40 11,-41-20 0,-32-25-120,10-33 0,-13-7 1,2-3-324,-17-5 0,-3-6-912,7 1 0,-5-2 1,6-2-842,-8-10 0,6-1 2039,6 0 0,7 1 0,-10-3 0,30 7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53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9391 6398 11919,'-49'-49'37,"0"-1"0,2 3 1,6 9-27,8 14 0,-7-5-11,-11-4 45,-12-7-45,-18-11-1363,32 18 0,-3-1 1374,-8-7 1,-4-3-1,-11-9 0,-3-3 26,18 13 0,-2-1 1,-3-1-1,-7-7 0,-3-1 1,-3-1-388,14 10 1,-2-2 0,-2 0 0,0-1 351,-6-4 1,-2 0 0,0-1 0,-1 0-333,-4-4 1,-1 0 0,-1-1-1,0 0 323,14 9 0,0 0 1,-1 0-1,1-1 1,0-1-48,-1 0 0,1-2 0,0 0 1,0 0-1,-1 0 33,0 0 1,-1 0 0,1 0 0,-1-1 0,0 0 20,1 0 0,-1-1 0,1 1 0,-1-1 0,0 1 6,0 1 1,-1 0 0,0 0 0,0 1 0,0 0 2,0 2 0,1 0 0,-1 1 0,-2-2 0,-4-2-6,7 5 0,-4-1 0,-2-3 0,-1 1 1,0 0-1,2 1 0,4 3-318,-11-7 0,4 3 0,1 2 0,-1-2 0,-3-1 353,10 7 0,-2-3 1,-2 0-1,-1-1 1,2 1-1,2 3 1,5 1-164,-21-11 0,5 3 1,2 3-1,0-2 141,2 2 1,-1-1 0,2 2 0,0-1-15,4 3 1,1 0 0,1 0 0,1 1 134,4 1 0,2 1 1,1-1-1,0 1 1,-17-11 1,2 0-1,1 1 26,4 2 0,1 1 0,1 1-49,5 3 1,1 2 0,-2-3-83,5 2 1,-3-1-1,0-1 1,5 3-16,0-1 1,4 3 0,-2-2-23,-13-10 0,-2-3 1,6 3 14,5 1 0,4 2 6,-1 3 0,2 2 608,3 3 1,-1 1-368,-16-7 0,1 2-135,20 13 0,1 1-84,-11-6 0,3 1 17,-10-6 0,6 4-56,7 4 2059,4 2-2025,8 7 2325,5 1-2359,10 7 1868,0-2-1913,14 10 2,-1 2-1100,13 7-2062,2 1-89,20 6 3294,9-1 0,-3 2 0,-1-4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54.4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10 14137,'-4'-5'1647,"2"1"-369,2 4-1010,-39 71 169,14-20-274,-3 4 0,-1 2 61,-4 17-168,4-4-23,2-6-21,9-8 10,5-6-22,7-8 0,3-9-392,3-6-606,0-12-503,4-6-1435,9-6-2431,6-13 5367,8-14 0,-12 10 0,-3-8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54.8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557 56 14294,'-69'-16'183,"0"-1"0,5 2 0,9 7 209,14 20-112,5 7 90,8 12-90,4 7 90,2 11-179,6 10-46,0 7 23,5 5-123,-1 0-11,3-3-1,3-5-66,0-7-158,3-5-717,0-9-616,-1-6-839,-4-11-943,-5-12 3306,-6-8 0,7-5 0,2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54.9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43 11997,'70'-9'138,"-1"0"0,-5 0 1,-5 3-285,9 4-784,-2 1-1513,2 1 2443,-5-3 0,-27 3 0,-9-3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55.4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557 162 15303,'-60'-16'134,"0"-1"0,2 1 1,3 7-135,-24 24 89,4 10-89,10 16 0,14 8 0,19 3 23,16 2-1,10 0 1,26 0 189,12-1-88,31-1 66,12-6-122,9-5 257,2-14 44,-4-12-33,-9-8-56,-8-14 12,-11-16-180,-11-17-78,-15-22-68,-13-10 1,-10-7-248,-14 2-313,-9 5-123,-15 9-325,-7 10-1322,-4 8 101,-1 12 2263,1-1 0,19 20 0,7-1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55.6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13 13779,'6'-7'1165,"0"2"-202,-6 5-447,-18 79-303,-3-19-310,1 3 1,-1 3 197,-20 21-90,2-3 0,4-5 23,7-11 11,9-8-864,9-14-705,6-11-672,15-12-1748,10-13 3944,17-6 0,-13-4 0,-3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7.6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515 74 13447,'-47'58'78,"1"0"1,-1 0-1,4-3 1,1-1-1,5-3-78,4 1 0,4-2-229,1-1 1,2-1 228,1-3 0,2-1 171,-15 31-204,11-19 87,12-16-54,8-17 134,5-13 583,10-6-344,13-19-238,16-12-45,14-26-12,7-18-336,-28 29 1,0-2 274,0-5 0,-1-2-17,-1-3 0,0 0 16,-2-2 1,0 0 50,-2 4 1,-1 1 256,18-38 147,-6 22-180,-2 23-100,2 22-180,6 15 45,12 31 79,8 20-91,-25-7 1,-1 4-510,3 7 0,-1 3 470,2 5 1,1 2 50,3 3 0,1 2-45,1 3 1,2 1-12,4 2 0,0-2 5,2 1 1,0-3-1,0-3 1,0-4 15,-5-7 0,0-4-16,-5-9 1,-1-4-17,24 15-381,-18-18-796,-14-14-6992,-13-9 8180,-10-10 0,-6 0 0,-5-3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56.0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560 0 13656,'-33'54'112,"0"-1"0,0-3 0,-3-8-90,-41-7 23,-2-7-45,5-9 67,9-9-67,13-6 101,14-4 33,14 0 269,12-5-122,8-3-214,4-3-22,6 0 0,7 7 44,10 1-77,10 6 133,4 11-111,2 6 33,0 15-22,-3 0-34,0 2-11,-4-2-56,0-3-684,1-4-1254,5-4-998,5-4 2992,6-6 0,-20-7 0,-5-4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56.2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181 1 15795,'13'55'455,"0"0"1,-2-1 0,-7-4-456,-24 10-100,-12 0-1738,-14-7-2543,1-9 4381,3-15 0,20-13 0,7-11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41.7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679 72 15779,'-70'-23'306,"-1"-1"1,5 6-1,7 11-93,-5 39 67,0 15-168,0 10 23,1 5-124,10 6 130,6-3-118,16 1-12,13-3 44,9-2 1,11-2-11,17-4-34,14-3 67,25-8-66,13-8 100,14-11 45,5-13 56,2-7 56,-3-12-79,-11-12 6,-35-8 0,-3-8-51,7-27-140,-21 16 1,-5-3 62,-11-29-56,-6-5 43,-12 1-78,-8 30 0,-5 1-156,-17-20-202,-22-6-201,14 42-718,4 16-448,6 8-785,12 9 270,11 18-1446,7 7 3709,12 17 0,-5-16 0,4-4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42.2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169 0 12300,'3'0'3294,"0"0"-2118,-3 0-761,-20 76-12,4-14-274,0 3 0,0 4-399,5-17 1,1-2 353,1 4 1,1-1-69,2 0 1,1 0-17,2-1 0,1-2 34,0 41-23,2-10 182,0-17-170,0-16 111,0-17 12,0-14 358,0-10-224,0-6 244,0-17-524,0-12 23,-5-26-23,-2-20-34,-5-16-215,9 36 0,0-1 131,0-2 1,0-1-323,3-2 1,0 1 416,1 4 1,1 2-34,11-37-282,7 21 338,13 21-45,5 18 11,3 11 356,0 11-401,-6 4 834,-7 7-900,-13 12 515,-6 10-415,-8 18-56,-10 4-190,-11 1-292,-14-3-167,-10-7 178,-1-8-1534,-12-2 862,22-14-135,-1-2-413,28-11-573,4-1 2365,12 0 0,-6 0 0,6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42.8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1 292 10462,'62'-28'743,"0"-1"0,-5 3 1,-8 1-173,-5-4 23,-8 1-56,-2 2-202,-10 3-56,-7 1-78,-9 5-90,-4 1-112,-4 4-11,-7 5-56,-8 3-1,-11 4 12,-22 34 45,12-3-22,-5 32 33,24-11-56,8-4 44,6-6 12,3-10 0,7-7 101,19-11 101,3-5-12,15-9 68,-7-14-202,0-10 45,-3-12-79,-1-5-11,-6 0-11,-4 6-11,-2 7 0,-7 10-34,0 9 45,1 5-34,-1 4 34,4 9 0,-4 7 45,-2 11-11,-5 2 33,-4 0 347,-1-4-111,-2-10 22,0-4 78,0-10-123,4-1-145,2-4-124,22-25-11,-2 2 0,15-20-11,-9 15 22,-2 8-78,-5 6 44,-5 11 23,-4 3-67,-5 4 67,-1 9-33,1 8 33,-5 11-381,7 20-90,-9-14-280,7 9-649,-3-20-460,4-4-22,5-5-1693,5-5 3575,2-5 0,-9-3 0,-4-1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44.4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654 109 13218,'32'-36'1434,"-7"6"-1108,-23 25-147,-1 0-45,-1-2-89,-1 1 146,-11-3-147,-10 5 12,-16-1 23,-10 4 44,-9 5 11,-8 18 23,-7 16-358,-5 25 313,37-27 1,0 2 44,1 2 0,2 2-79,3-1 0,2 0 102,-19 38-102,19-4 101,16-7 12,17-5-1,22-5-112,17-6-21,22-6-18,-10-19 0,3-4 6,31 6-152,-30-13 1,-2-4 39,16-6-448,-8-5-964,-6-9-4538,9-23 6017,-26-1 0,-4-1 0,-27 17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45.3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0 158 10092,'5'-13'2779,"0"2"-2017,-5 11 257,0 0-536,68-27-2,-37 28 12,53-13-179,-55 37-101,-8 8 22,-5 3-22,-8 0-23,-4-1-89,-5-2 101,-12-7-135,-3-4 90,-10-9 12,5-6 66,3-6-56,5-1-112,2-5-11,4-10 11,2-9-67,4-9 23,1-3-46,4 0-10,8 0-23,8 3-280,8 4-225,7 5-33,1 4-45,5 8 169,-1 5-437,3 4 200,-1 3 114,0 7 55,-2 6 134,-2 8 180,-3 4 135,-8-1 89,-3-2-11,-5-3 33,-1-5 79,2-4 145,-1-5 258,5-3-122,2-2 312,4-1 292,15-22-728,-13 3-68,9-20-44,-23 12-56,-5 0 44,-7 4-134,-3 5 0,-3 4 0,-3 6-11,-7 4-12,-24 5 12,2 13 11,-13 4-67,18 15 123,8-1-112,7 3 56,6-4-11,5-1 22,19 6-11,7-15 11,20 3-11,5-17 34,2-3-12,1-3-11,1-4 12,-5-7 10,9-18 1,-19 2-34,3-11 22,-23 13-10,-6 2-24,-7 2 1,-3 7-34,-3 2-212,0 6 156,-7 3-112,-16 3 202,2 10-79,-12 6 68,17 8 22,3 2-45,8-2 68,3-6-46,2-3 79,1-6-33,6-4 55,4-2 45,6-3-123,2 0 123,-2 0-123,-1 0 34,-2 0-12,-2 0 34,-2 0 79,13 20-113,-7-5-11,11 19 12,-7-13 10,1-3-66,2-5-258,1-5-808,4-4-1018,2-2-1065,2-12 3182,-4-9 0,-13 5 0,-5-3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45.6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0 16109,'-16'81'1277,"-1"12"-1087,9-38 1,0 2-435,2 3 0,1 2 272,2-2 1,1-1-399,1-1 0,2 0 386,4-5 1,1-1-17,9 42 290,9-13-312,-1-16-550,-4-16-537,-5-17-1222,-7-16-323,-4-9 2654,-12-19 0,6 9 0,-6-9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45.9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1 125 11358,'59'10'500,"-1"-1"1,-4 0 0,-5-1-121,2 0 125,-6-3 111,-6-3-213,-6-2 80,-4-5-215,-7-7-21,-5-8-158,-8-7-33,-5-1-44,-4 1-12,-9 5 0,-8 4-68,-15 7 24,-7 5 21,-8 6 23,1 18-33,1 9 33,9 20 0,10 4 0,13 2 0,18 18 11,18-22 11,12 10 1,12-31-23,0-8-392,-3-8-1334,-2-6-750,-6-3-1603,-5-3 4079,-2-1 0,-14 0 0,-5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48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55 154 13499,'0'-28'1321,"0"5"-1029,0 20-12,0 0-67,0 1-56,0 1-101,0 21 11,-4 15 11,-4 35 68,-4 17-358,5-36 0,1 0 256,1 1 1,0 0-28,2-1 0,1 0 16,0 44 1,2-10-23,0-13 23,0-14-34,1-15 112,-1-12-112,3-16 90,-3-6 145,3-8 604,-3-1-693,3-21-102,-1-7-10,-1-25-68,2-4 12,-1-5-45,1-4-168,2-27 67,0 23 33,3-17 68,-2 33-90,-3 4 124,1 4-102,-4 2 123,2 3-66,-2 2 78,0 4 11,0-3-11,0 14 11,-3-2-44,1 15 66,-1 4-66,2 4-169,1 2 213,2 1-22,0 0 11,3 1 0,-4 1-22,2 1 44,0-2-55,-1 0 100,1 1-90,-3-2-10,0 3 55,1-3 146,-1 2-89,3-2-35,-1 0-66,-1 0 56,1-2-57,-2 1 57,0-2-12,0 1 12,0-1 22,1 2-44,1-3 10,-1 2-33,1-2 67,-2 3-45,0-1 56,0 1-11,0-1-45,0 1 34,0-2 101,0 3-90,0-3 89,1 3-89,1-3 12,3 0-57,5 0-11,7-3 0,8 3 11,12-2-67,8 2 101,11 0-124,6-1-77,5 1-147,0-2-145,1 2-370,-8 2-1042,-8-1-616,-12 2-1054,-14 0 3530,-13 8 0,-8-6 0,-5 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8.3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393 190 10249,'-5'15'2140,"1"-2"-1389,4-13 0,0 0-505,11-46-190,-8 21-34,7-35-22,-10 32 0,-6 7 90,-9 3-90,-14 8-190,-11 4-79,-8 3 168,-6 7-56,-1 12 124,1 7-102,9 15 79,11 0-124,15 1 180,11-2 12,10 0 459,15-1 413,10 1-345,13 1 66,3 1 314,9 19-684,-17-17-56,-2 13-157,-25-23 23,-5-3-11,-11-5 134,-11-6-168,-14-6-1121,-11-6-772,0-2-6645,-1-3 8538,22-6 0,4 5 0,19-4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48.3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 14563,'50'-5'39,"1"0"0,40-3-39,-38 8-325,1 0-650,-4 2-941,0 6-1031,-5 3 2947,-6 4 0,-16-7 0,-9-1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48.5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 11896,'-1'7'2252,"-1"-2"-1165,2-5-123,0 0-583,-2 63-247,-2-33 1,-2 50-113,0-50-22,2-7-22,1-5-718,0-8-1131,3-5-718,-2-2 2589,2-15 0,0 9 0,0-9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48.6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10373,'0'0'0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49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14854,'5'81'302,"0"-1"1,0-2 0,-2-3-203,-2-20 1,-2-2-23,1 2 1,0 0-74,0-4 1,0 0-829,0 44 856,5-12 12,2-14 244,7-15-200,1-13 177,4-14-109,4-11 78,21-9-56,-5-8 282,13-15-372,-10-11-78,-4-18 23,0-7 11,-8-3-45,-6 5 0,-7 10 0,-8 8 0,-5 11-247,-3 8 79,-6 7-67,-10 3 157,-11 3 33,-8 12 34,-3 6-23,0 35 11,15-10 23,4 19-11,23-22 45,15 0-57,13-8 23,14-4-369,6-5-2948,19-11 370,-22-3 2947,9-9 0,-40-1 0,-5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49.8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40 14316,'8'-31'-78,"-1"23"123,-7 53-34,0 20 179,0 16-562,0 13 506,0-44 1,0 2-40,0 3 1,1 0-18,1 2 1,1-1-12,0 2 0,0-2-28,1-2 1,0-1 16,3 46-45,-2-18 225,-2-17-191,-2-17 112,-1-19-146,0-11 78,0-11 46,0-3 1077,0-3-1212,3-8 33,-1-2 23,1-7-56,-2 2 11,-1 3-22,0 1 11,0 4 0,0-2 0,0 1 23,0 1-23,0-2 11,0 3-11,0-2 22,0 1-33,0 1 0,0-4 0,0 3 22,0 0-45,0 4 79,1 1-90,0 2-100,1-1-1,-1-1 34,0-1-247,-1 0-78,0 0-436,0 0-259,0 0-336,0-1-470,0-1-1189,0-2 3127,0-5 0,0 6 0,0-2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50.3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43 11011,'-3'-7'2162,"0"1"-1310,3 6-12,0 0-772,79-13-12,-27 10-51,7-4 1,3 0-17,12 7 11,3 0 0,-2 4-796,-4 1-302,-3 4-818,-9 2-1210,-8 2 3126,-6 3 0,-22-6 0,-6-2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50.9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67 141 10552,'-1'10'403,"-1"-2"123,2-8 35,0 0-404,4 23 257,5-14 157,7 16-290,9-19-191,5-4 134,7-1 235,2-1-90,-4-11-89,-5-3-234,-9-15 44,-9 0-79,-6-4 0,-5 4-11,-5 2-45,-10 5 34,-11 7-56,-10 4 44,-7 7 23,1 5-34,-1 16 80,3 8-70,5 16 36,7 4-12,10-1 12,9 14 32,8-17-21,15 5-46,12-22-134,16-6-806,7-6-326,3-6-347,-3-4 1636,7-20 0,-29 13 0,1-14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51.3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12669,'38'16'627,"-4"5"-536,-14 11-58,0 0-21,-4-2 10,-1-4-11,-1-4-22,-4-5-203,1-4-200,-1-4-359,2-3-269,0-3 370,0-2 212,-1-3-145,-6-10 280,-1-4 325,-4-8 168,0 3 370,0 1-112,0 7 45,0 2-124,0 5-89,0 3-191,0 2 34,-5 1 190,-5 0 23,-7 4-68,-5 8-167,-2 2-12,-5 7-56,2-4 0,0-3-11,5-4-112,7-4-448,7-2-258,5-2 0,1-1-1109,2-1 1927,6 0 0,-5 0 0,4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52.4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352 35 14574,'80'-13'235,"1"1"1,-2 4-1,-3 7-73,-18 8 1,-4 6-1167,7 7 1,0 5 1098,3 6 0,0 5 135,0 8 0,-1 6-141,1 6 1,-3 5 16,-5 3 1,-6 5-68,-5 2 0,-7 4 22,-10-2 1,-7 2-17,-5-2 0,-8 0 16,-14-3 1,-10-2 44,-3-5 1,-8-3-44,-14-5 1,-7-4 20,-6-5 0,-4-6-39,-7-4 0,-3-4 22,-2-7 0,-2-4-67,0-4 0,-2-4-6,0-5 1,1-3-68,2 0 1,2-4 138,2-4 0,0-4-1388,-15-5 0,4-3 22,25 2 0,2-2-840,-7-5 0,7-3 2140,14-8 0,19 13 0,13 3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52.7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0 13409,'11'0'1793,"-1"0"-1289,-10 0-303,0 0-145,12 19 45,-16-1-34,9 17 1,-17-7-35,3-2-10,2-6-46,2-3-246,1-8-761,1-5-864,-2-2-3193,-2-15 5087,-4-11 0,4 7 0,1-5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8.5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14283,'30'33'-672,"-5"-7"-359,-25-24-1412,0-2-1143,-6-4 3586,2-11 0,-2 8 0,4-7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52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11269,'64'-7'-751,"1"1"0,-3 2 1,-9 11-371,3 49-700,4 10 1821,5 5 0,-28-29 0,-6-8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53.5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236 33 11549,'-59'-18'325,"6"3"-303,20 25 1,4 3-1,4 8-11,7 0 45,7-3-56,5-4 168,5-2 135,24-3-124,0-4 45,21-1 90,-6-4-34,-5 0 45,-4 0-202,-10 0-44,-5 0-1,3 2 135,-4 11 134,8 6-179,-3 11 46,-3-1 144,-2-2-224,-2-6-10,-5-7-35,-1-5 12,-4-5 0,-1-2 190,0-1-269,0-9-10,0 1-12,0-7 22,0 4-22,0 1 0,0 3 0,1-1-78,4 2 156,2-1-134,3 1 112,-1 1-78,-1 0 55,-1 0-66,1 0 44,-1 1-11,0 0 0,-4 1 22,1 0-22,-2 1 0,1 0 0,0 0 11,-1-1-22,-1 0 22,0 1-11,0 1-257,0-2-202,-1 1-371,0-2-234,0 0 22,0 0-717,-5 0-1390,-6 0 3149,-7-3 0,6 4 0,1-2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53.9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 16378,'17'-6'1445,"29"15"-1350,6 14 1,7 7-932,11 2 0,4 1 880,8 3 1,3 0-530,-24-9 1,1-1 0,0 1 495,2 0 0,1 1 1,-1 0-5,2 0 1,-1 0-1,0 0-7,-2 0 0,-2 0 0,0-1 0,24 13 0,-2-2 141,-11-2 0,-3-2-141,-12-4 0,-3-1-224,29 20-941,-24-13-292,-16-6-904,-13-10-2446,-6-9 5277,-5-6 0,-9-5 0,-2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54.7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135 21 14193,'-1'-11'2846,"-1"1"-2588,2 10 840,0 0-919,-22 56 90,7-11-146,-19 48 23,17-25-135,3-5 23,5-1-34,4-5-11,4-5-314,1-7-504,0-11-920,0-9-1220,0-13-437,0-7 3406,-7-9 0,6 3 0,-6-3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55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0 153 13412,'59'-42'601,"0"0"0,-3 4 1,-3 10-401,16 25 326,-1 18-91,0 11 92,-5 24-840,-3 13 615,-7 11-202,-9 6 89,-18-1 100,-12 0-222,-20-7 32,-22-8-100,-21-10-11,-22-13-503,-12-14-282,-1-13-873,3-9-1524,11-6-2372,15-13 5565,17-7 0,18 4 0,12 1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55.2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17431,'30'92'157,"-8"-12"-179,-26-54-102,-1-3-671,-1-12-572,3-4-1490,-1-5 2857,-1-6 0,2 3 0,-1-3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55.4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55 11000,'30'-23'975,"0"6"-975,0 7-23,0 5-1692,1 12-1668,2 10 3383,4 9 0,-17-7 0,-3-3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56.3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229 847 13196,'-50'-22'56,"2"12"-68,9 33 12,4 4-33,8-1 22,9-2 22,9-4 34,7-5-12,2-5 158,8-5 414,19-2-504,1-6-23,26-15-44,-25 4-45,4-9 22,-17 14-22,-5 5-57,-1 2 57,3 2-22,0 10 33,6 6 0,-1 11 0,3 5 0,0 1 22,0-4 0,1-2-22,-1-8 124,1-6 279,14-6-302,-3-11 79,14-11-68,-8-12-90,3-13 68,2-8-90,-2-10 100,1-9-66,-17 7 0,-3-5-34,-5 15 0,-3-3-274,3-20 0,-4 0 268,-8 19 1,-3 3-6,-1 0 0,0 1 0,-2-37-275,0 16 297,-6 18 23,1 20-45,-5 14-23,-9 13 34,0 25 101,-12 21 44,-1 33 34,0 19-134,17-41 0,1 1-28,3 2 0,3 0-6,1-3 0,3 2 6,2 18 0,3-2-6,13 27-11,-6-36 0,5-5 0,18 3 301,0-14-245,-1-15-56,-2-11 33,-1-11-33,3-4-11,-2-3-118,11-14-363,-10 0 121,9-12 181,-9 0-45,-1 1 145,1-1 90,-2 2 11,-3 3 213,-3 3 11,-9 8 79,-4 3-292,-8 7 12,0 0 34,-11 4 22,-5 9 66,-10 8-122,-1 10 123,5 1-90,6 17-11,8-16 56,4 9 101,8-23-79,7-4 101,6-6-111,5-4 291,1-4-1,5-25-380,-11 1-12,-1-22-22,-12 9-291,-4 2-359,0 3-1042,-6 1-683,-2 9-1648,-4 3 4023,3 10 0,3 4 0,5 4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56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61 14227,'-1'-34'11,"-8"8"-11,-23 30 0,-1 7 0,4 5-23,5 9 1,8-3 22,8 4 67,4 0 202,4 3 516,7 5-248,6 4 125,8 7-158,4 7-34,-2 9-111,-2 9-67,-4 9-228,-5 8-20,-6 5 57,-4 0-101,-6-2 23,-11-8 21,-10-13-32,-13-15-12,-4-18-68,-2-16-122,-2-12-68,-1-6 225,0-14 33,7-7 193,9-18-249,15-6 34,8-11 0,15-5 10,15-8 12,15-2-235,16 0 224,4 2-22,-1 4 21,-7 9-335,-9 6-213,-8 7-594,-7 10-1323,-5 5 2477,-1 1 0,-10 14 0,-1-1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3:58.6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202 67 10058,'-51'-17'487,"0"1"1,-30-13-555,70 27-403,6 0 459,2 2-416,3 0-469,10 0-773,5 0 1669,13 4 0,-11-3 0,-3 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9.6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1 422 12053,'15'56'341,"0"0"1,9 38-185,-24-71-45,0-5 146,0-5-146,0-5 34,0-4-11,3-3 324,3-1-426,8 0 23,5 0-112,7-5 79,-2 0-57,-1-4-22,-4 1 23,-3 4 10,-2 1-66,-2 1 10,-1 2 79,-2 4 157,1 8-90,1 7 67,1 8-122,0-1 77,0-1-66,0-5-23,1-4 156,2-5-44,3-5-67,2-3-45,2-3 23,-2-3-214,5-20-369,-13 4 247,1-16-315,-12 15 157,-1 5 236,0 6 235,-2 5 101,-3 2-79,-5 2 57,2 10-79,1 4 257,6 13 685,1 6-315,0 5 191,1 6-291,4 5 22,0 7-101,-1 4-190,-1 33-258,-3-25-67,-8 20 67,-9-37-56,-14-8 56,-13-13-527,-12-14 280,-4-9-682,-20-11 245,32-8-212,3-8 145,38-10 751,31-5-202,15-5 45,31-8-97,-27 21 1,1-2 174,4-2 1,0-1 66,2-3 1,1-5 11,21-21 0,0-4 0,-20 14 0,-1-3-764,15-17 1,-5-2 555,-26 18 1,-6 0 72,-3 1 1,-3-1 89,-7 3 0,-3-1-17,-4-10 1,-4 2-174,-3-20 235,-18-3 56,-7 52 440,-11 17-350,-2 9 1359,-2 20-1370,-1 19 111,3 27-67,1 21-467,5 13 383,17-46 1,0 4 77,2 17 1,1 0-84,-1 30-12,7-39 0,2-3 90,2 4 45,0-13-123,8-10 482,27-4-550,4-16 101,27-3-123,-11-12 68,1-3 332,-4-12-434,-6-4-100,-9-16-23,-8 2 23,-12 0-203,-9 5-44,-5 6 236,-21 4 156,-5 7 34,-19 3-34,0 5-11,0 9 0,7 7-45,8 11 23,13 5 122,11 17-66,22-13 179,13 11-213,17-19-583,9-4-1321,3-5-1805,-2-9 3709,-2-4 0,-27-6 0,-8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00.7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51 14103,'6'-31'68,"0"12"144,-6 43 169,0 25-111,-3 31-24,3-28 1,-1 5-713,0 12 1,0 5 565,1 9 1,0 4-343,0-21 1,0 1 0,1 1 286,1 4 0,1 1 0,-1 0-386,0 2 1,0 1 0,0 0 418,0 0 1,1 1-1,-1 0 30,0-3 0,-2 1 1,1-1-42,-1-2 0,0 0 1,0-1 2,0-2 1,0-1 0,0-1-4,0 30 1,0-3 10,-1-3 1,2-1-360,1-4 1,3-1 347,0-1 0,2 0 67,2 1 1,2 1-68,0-1 0,2 5 11,-2-9 1,2 6 0,-2-5-46,0 11 1,0-1-20,-1-15 1,0 2 0,-2-5 35,-4-1 1,-1-4-40,0-3 1,0-1 4,-3-6 1,0 2 113,1 13 0,-1-1-114,0-21 1,0-2-6,0 11 1,0-3 10,-2 10 1024,-3-11-1079,-1-5 1378,-2-8-1345,2-2 1035,3-2-1013,0 0 561,3 19-594,0-14 44,0 14-55,0-16 55,-1-3-44,-2 1 22,-2 13-11,2-14 0,-1 9-22,3-18 56,0-1-46,1 0 35,0 2-46,0-2 23,0 3 0,0-3-44,0 9-158,0-17-257,0 2-270,0-20-122,0-1-1547,0-24-1266,0-18 3664,-3-40 0,3 33 0,-3-4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01.8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12871,'63'-11'358,"0"0"1,2 1 0,-3 3-314,36 4-983,-36 2 0,5 0 943,13 0 1,6 1-456,-19 0 0,2 0 0,3 0 450,9-1 0,4 1 0,1-1-394,11 1 0,2 0 0,2 0 385,-19 0 1,1-1 0,2 1-1,1 0-28,3 0 1,2 0 0,1 0 0,1 0-446,3 0 1,0 0 0,2 0 0,0 0 441,1 0 1,0 0 0,0 0 0,1 0 23,-19 0 0,1 0 1,-1 0-1,1 0 1,0 0-254,0 0 1,-1 0-1,1 0 1,0 0-1,0 0 262,-1 0 0,1 0 1,-1 0-1,0 0 1,-1 0-119,19 0 1,-2 0 0,0 0-1,-1 0 105,-3 0 1,-1 0-1,0 0 1,-2 0 9,-4 0 1,-1 0 0,-1 0 0,-1 0 0,-2 0 1,0 0 0,-1 0 0,-1 0 5,-1 0 0,0-1 0,-1 1 0,0 1-1,21 0 1,0 0-1,4 1 4,-4 0 0,4 1 0,1 0 0,-7 0-8,1 2 1,-6-1 0,3 1 12,-10-1 1,5 1 0,-3-1-1,-8 1 548,17 0 1,-5 0-543,-17 0 0,1-1 1,-3 0-12,5-1 0,-1 1 493,18 2 0,-3-1-499,-30-1 1,-4 0 21,-1 0 1,-2 0-50,47 3 1442,-17-4-1409,-16 0 11,-19-3 3019,-16 0-3175,-17 0-250,-8-1-378,-14-2 876,-1-1-1504,-6 1 299,4 2 161,5 1 605,3 0 0,2 0 313,7 0 23,-3 0 415,7 0 414,-8 0 370,0 0 246,-3 0-1153,0 3 290,0 9 169,0 16 11,-2 26-180,-4 33-1070,3-27 0,-2 5 768,0 15 0,-2 6-71,3-21 0,-1 2 0,1 3 22,0 5 1,0 2 0,0 1-131,-1 6 0,1 0 0,1 1-541,0 3 0,0 1 1,1-1 480,0 3 0,1 0 0,0 0-604,0 1 0,1 0 0,-1 1 634,1 0 0,0 2 0,0-1-19,0 2 1,0-1-1,0 1 37,1 1 1,0 0 0,0 0-53,0 1 0,-1 0 1,1-1 36,0-2 1,0 0 0,0-1-53,0-2 1,-1-1-1,0 0-7,0-5 0,0 0 0,0-1 3,0-5 1,0-2 0,0 0-243,0-3 0,0-1 0,0-2 230,0 28 0,0-3-6,0-7 0,0-1 28,0 13 0,0-5-51,0-29 1,0-4-113,1 8 1,-2-7-504,0-5 546,-3-21-1578,-7-17-3353,-32-12 5023,-1-12 0,0 0 0,17-3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02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482 699 11011,'-72'7'384,"-1"1"1,7-2 0,6 0 175,1 1-403,9-1 45,10-3-23,11 3-67,10-3-100,10 0 257,5 0 570,24-2-412,20 0-293,42-1-28,-23 0 1,5 0-1099,16-2 0,7-2 1051,-18 1 1,4-1 0,3-1 14,11-1 1,5 0 0,2-2-56,-15 2 1,2-1 0,1 0 0,3 0 10,9 1 1,2-1 0,2 1 0,1-1-550,-12 2 0,0 0 1,2-1-1,1 2 0,1-1 530,-10 1 0,2 0 1,0 0-1,1 1 0,1 0 1,0 0-302,6 0 0,0 1 0,2 0 1,0 0-1,1 0 0,1 0 307,-10 1 1,1-1 0,0 1-1,1 0 1,0-1 0,0 2 0,1-1-176,3 0 0,0 1 0,1 0 0,0-1 0,0 1 0,1 0 0,0 0 174,1 0 0,1 0 0,1 0 0,-1 0 0,1 0 0,-1 0 0,1 0-48,-1 1 0,0-1 1,0 1-1,1-1 1,-1 1-1,-1 0 1,1-1 51,-2 1 1,0 0 0,-1 0 0,1 0 0,-1 0 0,-1 0 0,0 0 8,9 0 1,1 0 0,-2 0 0,0 0 0,-1 0 0,-1 0-25,-8 1 1,-1-1-1,-2 1 1,1-1 0,0-1-1,1 0-9,7-1 0,2 0 1,0-2-1,-1 1 1,-3-2-1,-7 0-136,8 0 0,-7-2 0,-2 0 0,1-3 39,7-1 0,2 0 0,-5-4 1,-15-5-674,-3-11 1,-21-11-1566,-24-28 0,-23-8 2339,-24 11 0,-10 2 0,10 2 0,-4 6 0,-43-7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02.9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6126,'10'4'0,"-2"-2"0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03.6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 0 9341,'-2'4'1513,"1"-2"-561,1-2-895,43 18-35,-9-11 12,45 13-34,-9-13-23,20-1-389,-35-3 1,3 0 394,6-1 0,3 0-6,6 0 1,2-1-1,2 0 1,1 0 11,4-1 0,1 0-17,5-1 0,1 2-1097,7 0 1,2 0 985,-29 0 1,2 0 0,0 1 93,2 0 0,1 0 1,1 1-328,0-1 1,0 1 0,-1 0 371,-2-1 0,-1 1 0,-1-1 11,-1 0 0,-2 0 1,1 0-12,26 1 0,4-1 3,-8-1 1,6 1 0,-4 0 3,-20 0 1,-2-1-1,3 1-3,20 1 0,4 0 0,-5 0-10,9 1 0,-4 1 6,1 1 0,0 0-17,-2 1 1,0 1 16,-4 0 0,-1 1-97,-7-1 0,2 2 111,-15-2 1,4 1 0,-4 0-32,10 1 1,-2 1-322,-12-1 0,2 0 0,-4-1 321,6 3 0,-3 0 45,4 1 0,-1-1 370,4 1 0,-1 1-393,2-2 1,0 0-12,-2 0 1,2 0-10,-7-3 0,3-1 0,-2 0 9,10 1 1,0-2-75,-11 0 0,3-1 0,-4 0 63,6-1 1,-2-1-63,1 2 1,0-1-75,-1-1 1,0-1 107,-1 1 0,0-2 45,-2 1 0,0-1 0,-2-1 0,-1 1 0,-4-1 0,3 1-6,24 0 1,1 0 10,-21 1 1,-1 0-1,23 0 1,0 0-12,-27 0 1,-3 0 10,0 0 1,0 0-12,-3-2 1,-1 0 722,-1 1 1,-2 0-718,-3-1 0,2 0 0,15 0 0,-1-1-11,26 2 16,-36-2 1,-3 1 27,0-1 620,-10 2-686,-17-2 1083,-12 0-3044,-10 0 2172,-21-2 1,12 2-1,-12-1 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04.3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691 36 12356,'-60'-10'425,"-1"0"1,0 1 0,2 2-235,-33 14-663,-5 9 775,6 15 111,17 10-212,20 8-191,26 2 408,15 1-195,18-1 90,17-2-98,15-3-126,20-7-79,9-5-22,11-10-428,2-8-894,2-7-684,-1-5-1109,-5-2 3126,-7-5 0,-29 2 0,-14-1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05.4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0 516 13499,'62'-16'1164,"-9"12"-849,-26 36-80,-6 4 45,-4 6-157,-8-4 90,-3 0-157,-5-8 112,-1-9-45,0-5 34,-3-9 23,-3-3-68,-1-4 33,-1-3-133,3-8-1,2-5 0,2-11-22,1-2-79,2-3-280,11 1-179,8 2-224,13 4-90,5 6 471,7 5 168,15 7 191,-13 3 33,8 8-23,-17 7 23,-4 3 23,0 3-23,-7-3 0,-4-4 33,-4-4-33,-5-4 79,-2-2-23,-1 0 112,-1 0-79,-3-8-44,-3-3 34,-3-6-24,-1 1-55,-1 3 23,-5 3-57,-7 5 45,-5 1-33,-7 4 0,2 0 22,1 8-23,3 8 12,6 10 11,3 17-22,6-9 44,2 6-33,12-17 45,6-4-34,16-5 0,7-5 11,5-5-11,1-2 22,1-2 0,-2 0-10,-4-8-1,-3-4 11,-7-7-22,-2-4 23,-9 3-23,-6 1 0,-6 2-112,-5 4-67,-2 2-34,-6 2 146,-9 6-34,-7 0 101,-7 3-90,3 7 90,4 5-22,4 6 10,6 3 12,5-5 0,4-2 57,2-4 99,0-5-111,0-2 11,8-3-56,2 0 11,9 0-11,-2 0-11,-2-2 11,0 2-22,-7-1 44,3 6 79,-3 7-23,1 8 68,-1 4-57,0 2-44,0-5 0,1-3-11,3-4-337,16-8-358,-2-2-560,15-11 504,-9-10 448,-1-14 101,-2-16 168,-5-12 22,-6-13 0,-11 10 1,-3-3 291,1-33-420,-3 31 0,-2 2 678,0-15 33,-3 12 101,0 17-34,-2 17-45,-1 17-312,-2 21 401,-2 24-357,-2 21-67,3 23-35,2 10 409,3 11-610,2 3-11,2-4-11,0-8-34,0-13-493,8 2-426,0-29-1210,9-3-34,-8-31-2128,-2-6 4291,-5-12 0,-2 6 0,0-6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05.8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1 196 9980,'56'1'947,"-1"1"0,43 1-566,-50-3-56,-4-3-12,-5-8 12,-7-7-123,-5-9-45,-9 0-101,-6 0-22,-6 3-34,-5 3-56,-2 2 33,-13 6-122,-8 5 134,-15 4-1,-1 16-21,4 14 33,8 16 0,11 13-12,8-1 24,6-1 66,10-6-67,12-3 34,14-9-34,12-7-22,2-10-426,-1-7-762,-3-7-1087,-3-3 2286,-4-5 0,-17 3 0,-6-3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06.2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9 12311,'-7'-5'1266,"2"1"-280,5 4-325,0 0-168,31 98-213,-21-38-556,7 11 0,-1 1 422,-12 5-22,-2-6 92,-1-11-137,-1-13-68,0-15 0,0-12 34,0-12 134,0-4 414,0-31-593,0-5 22,-3-30-44,-1-5-23,-1-2 11,0-2 23,4 6 22,1 10-22,7 11 11,9 9-33,13 9 44,15 6-34,8 6 35,10 4-24,3 5-10,0 2-12,-6 3-504,-7 0-537,-6 0-595,-9 7-795,-5 5 2465,-10 24 0,-9-18 0,-6 9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06.4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 14171,'67'-1'14,"-1"0"1,-5 0 0,-6 1-115,-3 7-909,-3 0-1097,-2 6-796,-6-2 2902,-3-3 0,-19-4 0,-5-3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1.0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85 375 11616,'5'0'78,"-1"0"460,-4 0-515,-17 79 22,4-40-6,0 12 0,-1-2-17,-2-13 12,4-7-12,6-11 370,4-7 696,2-7-529,0-4-559,0-11 0,0-9-112,0-17-11,5-12-56,6-7-426,7-7 56,6-1 347,0 5 169,1 9-326,-7 15 359,-2 16 0,-5 11 0,-1 12 11,-1 18-22,-1 13 22,-4 19 225,-1 21-169,-4-21 56,-4 5-123,0-32 168,1-12 269,1-5 45,3-7-213,0-2-269,5-13 67,5-3-201,6-12 111,4 3 1,0 0 0,-3 8-1,-5 5-100,-4 6-11,0 4 78,-2 9 56,0 9 0,-2 10-45,-1 10 157,-1-1-90,1 1-22,-3-3-22,3-3 11,1-5-79,1-4 90,5-6-179,6-3 179,1-8 246,5-1-246,-6-4 0,2-2 0,-4-5 0,5-8 34,-9 3-79,1-2 45,-6 10-67,-2 2-157,0 1 212,1 1-78,1 0 57,1 2-23,-1 2 56,-2 0 56,-1 1 79,-1-4-113,1 1-11,0-2 90,1 0-157,3 0 56,0 0-11,3 0-113,0-3-10,4-2 78,-4 2 33,1-1-122,-4 4 145,-2 0-90,2 6 90,0 5 22,2 8-22,-2 2 34,3-3-34,1-1-112,1-9 112,6-3 56,3-5-11,8-9-34,7-7-11,21-37-56,-14 2-134,10-29-1025,-24 6 475,-2-10 292,-6-5 195,-4-1 253,-5 8 22,-5 11 169,-4 17 167,-2 18-257,0 18 269,-2 19 473,-10 26-619,-5 17-78,-9 22-23,2 9-90,5 7 12,13-20 0,2 1 11,3 30-56,5-35 0,3-3 211,9 4-279,8-19 24,1-15-315,3-11-851,0-9-90,2-6-952,-2-17 2252,-3-16 0,-12 10 0,-3-2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06.6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10989,'0'5'2375,"0"-1"639,0-4-2801,0 55-56,0-30-135,0 40 46,0-46-248,0-2-772,0-7-1311,0-3-2063,0-6 4326,0-10 0,0 6 0,0-6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06.8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55 13162,'1'-27'-998,"5"3"1,-4 23 0,4-2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07.2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15 12311,'7'-8'537,"-2"1"237,-5 7 279,0 0-459,-16 94-23,6-36-370,-2 10 1,2 2 23,2 9-79,4-5-46,4-5 57,3-13 22,7-10-89,7-10 246,9-11-101,5-10-33,3-8-112,4-6 11,-1-10-11,2-12-46,-6-15-32,-3-15-1,-7-6 0,-8-4 45,-6 2-112,-6 9-134,-2 13-13,-2 11-77,-9 13 45,-7 7 101,-10 5 89,-5 14 34,0 9-12,6 20 23,10 29 45,7-15-11,20 14 33,11-27-67,20-5 11,11-5-11,6-6-90,2-6-2745,16-4 180,-23-9-2174,8-3 4829,-29-5 0,-15 0 0,-6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10.8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74 12904,'0'-13'359,"0"2"-247,0 11-11,0-1-67,0-1 1602,0 0-1547,1 0-55,-1 1 145,2 0-156,-2-2-12,0 1-11,0-2 0,0 1-11,0 0 67,0 1-101,0 0 90,0 0-57,0 0 12,0 0 0,0 1 34,0-1-79,0 0 112,0 0-123,0-1 68,0 2-24,0-1 12,0 0-1837,0 1 1837,-3 7 67,1 1-56,-1 6 23,0-2-34,2-1 67,-2-1-11,0 0-45,1 0 68,1-3-79,1 1 112,0-2-112,0 0 78,0-1-33,0-1 11,0 0 33,0 0-44,0 0 67,0 1-67,0 0 89,-2 0 34,2 0 124,-1 7-236,1-3-44,0 5 32,0-5-32,0-2-1,0-2 11,0-2 471,0-1-437,0-5-101,0 1 56,0-3-11,0 0 0,0 3 0,0-3-22,0 3 22,0-2-22,0 2 44,0 0-67,0 2-67,0-1 90,0 1 11,0-1-12,0 1-66,0-2-102,0 3 135,0-3 56,0 1-33,0 0 66,0 0-167,0 1-237,0-1 518,0 16 21,0 5 78,0 18-78,0 5-45,-3 6-111,1 6 66,-2 3-78,2 1 22,-1-4-22,2-1-22,-2-8 22,1-3-269,1-7-896,1 4-1,0-14-794,0 2-1727,5-17 3687,2-4 0,-1-5 0,0-1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11.0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5756,'0'0'0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13.4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7437,'14'-1'1243,"-3"-1"-772,-11 2 111,0 0-201,0-6 258,0 3-168,0-7-46,0 6 58,0 0-103,0 1-144,0 0-35,0 0-190,0 1 34,0 1-45,5 1 0,2 0 11,3-1-22,-1 0 45,-1 0-12,-4 0 1,-1 0 21,0 0-10,-3 0-583,2 0 448,-2-1-67,0 0 146,0-1 22,0 0 34,0 1 358,0 1-359,2 1 113,-1 0-34,2 0-112,-7-1 0,0 0 22,-2 0-22,0 1-22,3 0-1,0 0 23,0 0-504,3 0 504,-4 0 56,2 0-44,-4 0-1,3 0 11,0 0-44,0 0 414,3 0-359,-1-1-10,5 0 22,6 0-45,11 1 22,16 0-33,16 0 22,22 0-22,22 1-332,-37 1 0,2-1 315,12 2 0,4-1-603,8 1 0,4 0 631,-23 0 0,1-1 0,2 0-589,3 1 0,1-1 0,1 0 581,2 0 1,0 1 0,1-1 7,-1 0 0,0 0 0,0 0 0,-1 0 0,-1-1 0,1 1 0,2 0 0,-1 0 0,2-1-83,2 0 1,1 0 0,1 0 3,5-1 1,0 1 0,2 0 78,0-1 0,1 0 0,5 0 33,-3 0 1,5 0 0,0 0 0,-5 0-23,4 0 0,-5 0 0,4 0-3,-11 0 1,5 0-1,-2 0 1,-8 0-6,-6 0 1,-6 0 0,-2 0 29,28 0 1,-4 0-255,-9 0 1,-2 0 248,-6 0 0,-2 0-11,-4 0 0,0 0-23,-2 2 0,0 0 12,-3 0 0,2 1-12,19 3 0,1 0 6,-24-2 0,0-1 28,13 1 0,-3-1-16,14-2 508,-17-1-441,-13 0 1195,-18 0-1028,-14 0 2048,-9 0-2283,-8 0 696,-2-2-707,-3-2-12,0 0 35,-3-1-1,-3 2-22,-4 0 0,1 2 0,0-2 23,1 3-23,2-2 11,-3 2-11,4 0 89,-5 0-44,-1 0 112,-3 0-101,1 0-11,-2 0-45,4 4 134,-1 11 101,2 11 35,0 16-91,0 13 101,0 13-78,2 15-74,4-13 1,2 4-101,0-17 0,1 1-455,1 21 0,0-3 449,0 21-10,4-8-252,-2-17 251,4-12 12,-4-15-46,-1-12-570,-1-15-3217,-17-7-501,-8-11 4311,-21-17 0,20 10 0,2-9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13.9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 13689,'49'-9'135,"27"7"-107,-18 5 0,6 1-1431,17 2 1,6-1 1402,-20 0 0,4-1 0,1 1 0,9-1 0,2 0 0,3 0-528,6-1 1,3 0-1,2 0 519,-20-1 1,1 1 0,1-1 0,1 0-203,5-1 0,1 0 0,1 0 1,1 0 196,5 1 0,0-1 0,2 1 0,0-1-318,3 0 1,2-1 0,-1 1-1,1-1 325,-19 1 0,0 0 1,1 0-1,-1-1 1,0 1 8,17-1 1,0 0 0,-1 0 0,-1 0-3,-5 1 0,0-1 0,-2 1 0,-2-1 2,-5 0 1,-2 0 0,-2 0 0,0 0-3,15 0 0,-1 0 0,-4 0-66,-8 0 0,-3 0 1,-3 0-3,20 0 1,-6 0 157,-18 0 0,-8 0-1927,21 0 12,-45 0 1825,-35 0 0,-6 0 0,-9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15.4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42 9689,'2'-7'1658,"-1"2"-1086,-1 5-326,0 0-167,-51-15 234,21 12-122,-43-8-35,34 23-133,6 5 33,3 8-34,11 2-11,8 2 1,6 1-12,4-1 33,1-2-33,7-3 0,5-2 34,12-3-12,7-4-22,7-5-11,5-4 11,6-3 11,3-1 0,1-2 23,-5-3-34,-5-7 11,-6-4 23,-5-9-34,-6 2 0,-3-2 0,-8 4 11,-6-3-33,-5 8 22,-3 0-101,-2 11-11,-7 0-56,-5 3 123,-7 1 23,1 9-23,-2 15 45,8-1-11,3 8 22,7-15-22,3-3 22,0-4 56,3-3-22,6-4 11,10-1 11,-1-2-67,5 0 0,-8 0 22,1 0-22,-3 0 0,1 0 0,-2 0 0,0 0 0,2 0 0,12 0 0,-4 0-22,10 0 22,-9 0 11,5 0 23,1 0-12,7 0-22,-1 0 11,14-14 12,-16 3-1,3-11 1,-23 7-46,-7 1 23,-3 5-190,-3 0-101,0 6-135,-15 0 325,5 3 79,-11 0-90,11 0 78,5 8 34,2 4 34,3 10 44,9 2 180,3 3-113,7 1 124,2 4-134,-11-10-91,-2 2-10,-8-14 56,0-2-34,-7-4-56,-4-2-12,-7-2-44,-1 0 0,4 0 12,6 0-1,5-2 0,6-3 45,16-3 0,8-6 0,19-1 11,4-3 56,5-4 101,15-14-100,-21 5-12,5-5-56,-30 14 33,-8 5-10,-9 5-46,-3 3-122,-3 6-23,-26 0 168,5 7-34,-24 8 12,14 9 22,6 8-23,9 4 12,9-1 22,10-3-22,18-2 11,11-6-414,44 2-270,-16-9-885,18-2-1479,-30-8 3048,-4-3 0,-21-1 0,-6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16.1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73 124 9935,'5'-8'1446,"-1"1"-572,-4 7-157,0 0-527,12-17 23,-8 11-67,10-14-67,-10 16-68,-2-1 0,2 1 0,-4 0 34,3 1-45,-3 0 67,2 0-67,-2 1 11,0 0 1,0 0-12,0 0 0,0 0 0,0-1 22,0-1 23,0-1 0,0 1-45,0-1 112,0 1-68,0 1 1,0 2 112,0 21 44,0 5-100,0 24-11,-3 3-79,0 2 23,-2 0 22,-1-5-56,3-7 22,0-11-11,2-8 23,1-11-12,0-6 80,0-5-91,0-1 34,2 0-45,0-11-67,1-5-113,-1-13-156,-2-4 212,0 1-133,0 2 111,0 6-66,-4 6-12,-3 5 10,-5 5 80,-1 4 33,-2 2 67,1 2-11,0 3-78,5 3-123,-1 5-34,5 1-169,-1 1-200,5-2 77,-1 0-548,2-2-807,14 0 1927,5-3 0,-1-2 0,-2-2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16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8 13521,'-7'-7'1232,"2"7"-906,-4 20-192,3 1-112,2 2 34,-2-5-56,3-3-156,-2-5-584,4-4 113,-1-3-3464,2-1 4091,0-14 0,0 9 0,0-9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1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112 9 10675,'0'-5'1120,"0"1"-447,0 4-158,0 68-78,-6-19-275,3 4 1,-2 3 39,-8 16-34,-1-3-157,2-2-11,2-7-336,2-7-807,2-10-728,0-8-1771,-1-14 3642,-3-9 0,4-8 0,0-4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18.4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0 452 10013,'66'-20'396,"0"1"0,-5 0 0,-13 12 41,-29 25-123,-2 0 0,0 3-224,-5-4 145,-4 1-78,-3-6-12,-3-2-22,-1-5 57,-1-1 156,0-4 325,0 2-661,0-9 0,0-3-90,0-5-189,3-1 32,2 2 22,2 2 136,4 4-113,-1 4 79,1 2-34,1 2 146,-2 0-11,4 0 22,-1 6-12,4-1 12,0 6 45,2-5-34,1-2 57,2-3-35,1-1 79,-1 0 0,-2-1 79,-3-6-90,-7-5-56,-2-12-34,-5 4-22,-2-1-23,-1 10 34,-4 4-68,-5 4 46,-8 1-12,-3 4 34,-9 21 12,10-4-35,-1 17 46,14-12-1,4-3-11,2-4 12,12-4-12,8-4 1,43-3-12,-8-3 0,22-1 33,-23-12 1,-5-3-23,-7-12 56,-8-1-67,-10-3 45,-6 5-34,-8 3 23,-5 2-34,-2 9-11,-3 2 22,-4 6 0,-5 2-11,-7 4 34,-1 5-23,1 5 0,7 12 12,3-8-23,11 3 0,12-12-34,12-4-134,9-3 33,5-2-112,-2 0 23,-1-8 68,-7-4 66,-1-31 90,-14 4 0,-2-22 34,-14 11 22,-2-4 67,0 2 314,-1 7 0,-2 9 347,0 10-694,-2 14-90,4 5 0,-2 11 325,0 13-67,0 14-57,-2 16-201,4 10 45,-1 5-22,2 0-68,8 20-482,0-28-336,5 6-313,-5-36-102,-4-10 909,-3-9-707,-1-3-44,-9-6 156,-12-15 818,3 3 146,-3-11 90,17 10 391,2 2-43,10 3 66,8 1-157,10 4-56,8 1-100,3 1 78,18 4-224,-15-1 67,8 2-11,-24 0 179,-7 0-67,-8 0 22,-5 0-157,-3 0 79,-1 0-56,-5 8-56,-1 2 22,-3 8-67,5 0 56,1-1-22,3-3 78,0-4 34,0-4-113,4-1 46,1-4-68,4 1 56,-1-2-67,-2 0-134,-3-6-113,-2-2-750,-1-13 336,3 4 324,3-8 35,6 11 257,3-1 45,3 6 0,0 2 45,0 4 201,0 1 35,-1 2 380,5 0-404,-7 7 68,5 4-134,-6 7-90,-1 2 33,-1-1 57,-3-3-79,-3-4 526,-1-3-414,-4-6-33,1 0-45,-1-3-79,1 0-33,2 0-45,2-3 11,3-4-157,2-4 44,0-5-201,2 0 191,-5 6 45,1 2-157,-4 6 156,1 2 57,5 0-1,0 8 1,3 1 78,4 13-34,-3-8 113,1 1-57,-3-9-11,1-3-44,5-1 10,1-2-33,1 0 0,-3 0-56,-4-6 12,-2-14 32,-6 2-10,-2-8 11,-2 15-23,-2 4-167,0 6 167,0-1 23,0 12 11,0 3 0,0 11 78,0 0-44,0 0 78,0-3-45,0-3 45,0-5-45,0-5 56,0-5 45,-2-1 124,-5-2-191,-1-2 45,-3-6-113,4-2 57,4-8-79,2 3-11,1 0 0,2 2-33,15 3-1,0 4 12,13 4 22,-5 2-12,1 5-21,2 4-303,2 8-505,5 4-358,1 2-1614,1 1 2813,-6-3 0,-13-8 0,-8-5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20.8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256 34 9151,'0'-13'1748,"0"2"-1233,0 11 236,0 0-348,-71-9-100,39 17-225,-55-1-44,60 19-34,7 3 33,8-2-33,6-1 0,5-4 45,5-2-22,9-4-1,8-4-22,10-5 56,2-4-56,4-1 56,0-2 11,-1-3-44,0-7 33,-4-6-45,-5-4 46,-6 1-35,-3 2-22,-10 9-22,-1 1-35,-6 7 23,4 6 34,0 6 11,2 5-11,0 4 23,1-2 11,1-3-23,2-4 23,-1-3 22,4-5-45,2-1 0,2-2 34,5-1-22,10-8-1,-9-3-44,6-9-79,-15-1-102,-3 0-32,-3 2-213,-4-6 426,-2 9-1,-3-1 12,0 11 11,0 3-78,0 2 67,-3 1 11,0 0 11,-2 8 56,2 1 11,2 7 23,1-1 0,0 0-34,4-1 12,3-2-68,8-3-11,5 0 0,7-3-1479,25 0-180,-7-3-380,21-2 2039,-19-1 0,-19 0 0,-8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22.4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0 254 9935,'0'-3'1255,"0"0"504,0 3-1546,35 37 34,-21-14-23,26 27 11,-31-25-156,-4-8-1,-1-2 12,-4-7 145,2-4 404,-2-2-225,0-2-402,-4-11 44,0-3-45,-2-11-22,3 1 11,2-3-168,3 4-202,8 0-381,7 7-22,9 4-292,4 6 12,2 3-180,-2 3 225,0 0 425,-5 0 102,0 9 481,-12-2 67,-2 6 426,-10-7 45,-1-2-12,0-2 2264,0-1-2364,4-1-168,3 3 10,6 1 125,5 7-46,2 4 213,3 5-313,-4 1-45,-3 0-124,-6-3 79,-6-4-45,-2-4 11,-2-4 101,0-3 415,0-2-673,0-13-22,0 1-168,0-11 67,2 8-179,8 3 101,5 6-56,9 2 269,0 3-113,6 0 124,-1 7 0,4 3 11,-4 6 0,-2 0 11,-6-4 0,-4-4 0,0-4 23,1-1-12,6-3-44,0 0 44,6 0-44,0 0 56,-2-6-34,0-5 11,-8-7-11,-1-17 0,-11 8-23,-1-8-101,-7 14-290,0 5 44,-7 4-223,-13 3 526,-1 6 44,-6 0-67,10 6 56,7 8 34,2 8 0,5 8 0,2 3-11,5-1-78,8-1-1,6-2 12,11-3-236,17-1 0,-9-12 180,10 0 22,-19-10-112,-3 0-1,-4-4 35,4-17 156,-11 1 34,6-12 0,-12 11 79,-1 5-1,-4 5 34,-1 5-112,-2 3 135,0 1 89,0 9 45,0 7-101,0 9-22,0 3-57,0-1 34,0-5-78,0-5 112,0-6 169,0-5 502,0-2-727,1-2-67,3 0 10,5-6-88,4-3-57,3-5-11,0-2 67,0 3 0,-1 3-11,-3 5-11,1 2 67,-2 3-22,6 3 11,-3 6 11,3 2 11,-6 6-11,-1-2 22,1-2 34,10 2-56,-1-8 34,11 0-34,-4-7 0,0 0 33,0-6-44,0-6 22,-3-9-11,1-11 23,-4-5-12,-6-11-22,-3-7 44,-6-34-10,-3 23 234,-2-10 113,-1 42-33,0 16-281,0 9 67,-1 16 112,-6 16 45,-3 20-146,-5 16 124,3 12-191,1 0-11,7 4-45,1-5 1,3-4-24,1-7-144,6-9-404,2-9-2466,5-8 1122,-7-15 1904,0-7 0,-7-12 0,0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22.6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10496,'68'-4'-927,"0"0"1,-5 0 0,-8 1 926,-8 3 0,-21 0 0,-8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23.2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124 27 10092,'1'-15'2656,"1"3"-2500,-2 12 696,0 0-23,6 34-358,-3 6-56,6 38-236,-6-2-11,1 3-157,1-3 23,1-7-1,-1-10-10,-1-14-1,-2-13 0,-1-14 34,-1-10 45,0-5-101,-3-6-123,-10-12-23,-6-7-111,-7-12 44,1 0 123,5 5 68,3 3 0,1 8-1,5 6 1,1 5-146,4 4 145,3 1 23,-1 5 34,4 8 11,-2 7 11,2 8-45,3 2 11,7-2 1,7-1-23,12-3-56,4-6-2242,30-1 629,-12-8 44,16-2 404,-22-10 986,-9-9 235,-6-7 1277,-3-19-392,-13 13 370,1-6-202,-12 21-201,1 3-392,-4 6 335,2 2-22,-1 9-258,1 7-380,1 10-34,1 3-101,1-1 33,-1-4-33,1-5-201,-2-6-1010,1-4-817,2-5-2028,0-2 4056,0-9 0,-3 6 0,-1-6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23.4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11661,'0'-15'986,"0"3"-986,0 12-975,0 0-952,45-19 660,-26 15-66,40-11 1333,-38 20 0,-8 0 0,-2-1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23.6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8344,'10'5'1961,"-2"-1"-1109,-8-4 739,0 0-919,59 56 23,-35-22-331,11 8 0,-3 2 163,-18 6-292,-7 3-22,-3-6 33,-4-7 292,0-11 78,-4-11-11,-5-9-111,-5-7-237,-4-4 12,1-11-246,5-9-1,4-13-22,5-5 0,9-5-314,9-1-381,9 2-279,11 7-3004,23 2 930,-11 19 3048,16 2 0,-37 14 0,-5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24.4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76 13330,'-13'-38'1468,"2"8"-1053,11 26-247,0 2-78,0 1 55,0 7 214,0 16 100,0 18-100,0 20-34,-1 11-135,-1 8-11,-2 0-123,-1 0-45,-2-2 45,1-7-44,2-5-12,3-6 0,1-9-157,0-10-426,0-7-392,0-10-1243,5-7-415,2-8-2420,5-4 5053,-3-8 0,-3 3 0,-3-3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24.9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82 12882,'70'-23'26,"0"1"0,-1 0 0,-4 7 30,24 15-740,11 2 745,-48 0 1,0 0-46,1 1 1,1 0 17,-2 2 0,-1-1-29,0 1 1,-1-1 16,47 6-11,-8-1 57,-10 0 174,-11 1-220,-11 1 12,-12 1 83,-7 0-50,-10 0-45,-4 2 124,-7 6 393,-4 8-91,-4 13 0,-4 14-178,-2 16-58,-3 15-156,0 12-17,0-48 1,0 4-18,-4 24 1,0 1-23,1-22 0,0 0-503,-4 16 0,-1-2-337,-4 12-471,-2-16-527,-3-12 1838,-16-16 0,17-18 0,-8-9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25.1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0 154 14529,'44'-28'89,"0"0"1,2 2 0,0 7-45,40 15-34,5 1-1260,-2-1 1249,-4 2-426,-9-3-113,-8 2-917,-14-3-858,-12 0 2314,-11-3 0,-15 4 0,-7-1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1.3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 12109,'50'-3'-180,"0"1"1,38-2-829,-51 4-1032,4 0 2040,3 0 0,-19 0 0,-5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26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220 70 9733,'0'-14'1524,"0"4"-964,0 10-324,0 0-213,-17-26 77,-2 20 102,-18-8-112,2 31 33,0 15-67,5 5 78,6 2-134,10 2 45,7-3 22,6-4 79,14-1 100,9-6-144,16-4-13,7-5-55,1-7 33,-2-5-44,-5-4-1,-6-2 34,-6 0 11,-5-9-67,-6-1 11,-3-11-22,-6 1-22,1 0 21,-4 2-111,1-2 78,-2 8-11,-2-3-45,2 8 22,-2 0 79,0 1-11,-1 0-11,0-2 11,0-3 33,0 2-33,0-2 11,0 6 0,0-1-56,-4 3 22,-3-1 23,-3 2-11,-14 1 22,3 1-12,-8 0-55,7 0 67,3 4-56,1 5 56,6 6 0,2 3 0,5 0 11,2-1 12,3 5-23,7-4 22,9 4 1,9-5-23,9-1 44,-3-4-32,-3-3 144,-6-6 24,0-2-157,-9-6-46,0-9 1,-8-7-348,-4-9-470,-1-3-147,0-1-660,0 2-1132,-4 4 2779,0 4 0,0 11 0,1 4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26.5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83 4 9991,'5'3'393,"-1"0"1500,-4-3-1378,-10 74 158,0-27-477,2 8 0,-1 2 207,-5 10-224,6 1-67,1 0-11,5-3 11,1-13 113,1-9-113,0-17 213,0-13 179,0-8-135,0-7-290,0-15-57,-4-12 1,-1-21-23,-3-12-23,4-8-425,3 16 0,3-2-325,11-25 638,-4 29 1,3 3 67,16-4 55,1 15-66,-1 17 11,-2 10 11,-2 8-190,-4 2 78,-5 6 67,-5 24-56,-5-1-157,-5 17-90,-13-15-279,-6-5-157,-11-4-561,0-4-649,0-8 2050,4-3 0,12-5 0,4-1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27.2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8124,'76'57'709,"-1"1"1,-6-3 0,-13-20-430,-32-44 57,-2-4-46,-3-6 28,-3-2-129,-5-2-46,-4 2 13,-4 1-8,-2 7-149,-1 4-44,-2 4-1,-8 4 34,-5 2 11,-6 12-45,3 7 78,3 12-66,6 3 66,4-2-66,4-3 33,1-7 0,3-4 22,5-10-22,4-3 23,6-5-1,-2-1-22,1-6 11,2-7-22,-2-8 11,2-3 0,-1 1 0,-1 5-34,-3 7 23,-4 5-56,-2 5 67,-2 1 0,-2 7 146,1 6-68,-4 9 101,1 4 45,-2-5 45,0-3 33,0-9 35,0-3 223,0-5 460,1-1-986,1 0-1,2-5-33,3-6-22,4-6-12,3-2 23,-1 3-11,-1 4 22,-4 8-12,-3 1-246,-3 3 247,1 3 0,2 10 11,4 6 0,1 8 22,7 1-11,4-2-22,4 0-2644,23 4 2655,4-11 0,-12 0 0,-10-15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28.2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 7 6899,'-1'-4'392,"-1"2"-624,2 2 1,0 0-1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28.7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1 18250,'-2'86'149,"0"0"0,-1-6 1,0-7-61,-2 15-66,-1-6-35,5-2 24,-1-8-1,2-9-11,0-9 22,0-11-33,0-12 11,0-11-123,0-7-516,0-9-459,0-1-4863,0-3 5961,0-7 0,0 6 0,0-6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30.0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 1170 10765,'-20'57'2363,"1"-13"-1768,11-39 43,2-2-268,2-2-45,2 1-56,1-2-247,1 2 79,11 0-101,18 4 34,27-1-23,32-1-11,-34-1 0,5-1-460,9-1 0,5-1 438,10 2 0,3 0-465,-21-1 0,2 0 0,2 1 487,5 0 0,3 0 0,0 1-451,5 0 0,1-1 1,1 1 464,5 0 1,2 0 0,0 0-501,3 0 0,1 0 0,1 0 441,-20-1 0,0-1 0,1 1 1,0-1-233,3 1 0,1-1 0,0 0 0,0 0 277,2-1 0,-1 0 0,1 1 0,0-1 0,0 0 0,0 1 0,0 0 0,0 0 0,-1-1 0,-1 1 0,-1 1 0,1-1 5,-2 1 1,-1 1-1,0 0 1,0 0-9,-2-1 0,0 1 0,-1 1 1,0-1-87,20 2 0,-1 0 1,-1 0 106,-4 0 1,-2-1 0,-1 1-19,-8-2 0,-1 1 0,-2-1 22,25 2 1,-1-1-33,-27-2 0,2 0 0,-5 0 10,1 0 0,-4 1 488,8 0 1,-8-1-489,-8 2 1736,-22-1-1736,-15-2 1786,-8-1-1753,-10 0 1905,0 0-1882,-3 0 102,0-4-102,0-2 45,-1-2-22,0-1 55,-1 3-78,1-1 45,-1-1-79,-1-2 45,-3-2-44,-5-5-12,-2-2-11,-4-4 22,0-4 34,1-2-56,2-8 45,2-5-45,-1-49 11,6 11-11,3 21 0,1-1-577,2-37 577,1-3-23,0 5-219,0 7 220,0 12 44,2-3-22,2 33 0,-1 2-11,0 33 527,-3 5-572,0 5 326,-3 1-303,-14 0 66,-15 0-44,-21 0 16,-2 2 1,-6 0-1,9-1 1,-2-1-657,-27 2 1,-4 0 650,8-1 0,-1-2-714,-12-3 1,-3-1 709,25 1 0,-2 1 1,-1-2-35,-4-2 1,0-1 0,-2 1-23,-4 0 0,0 0 1,-8 1-4,11 0 0,-6-1 0,-4 0 1,1 1-1,4 0 60,-4 0 0,3 1 1,0 0-1,-4-1-494,-3 0 0,-6 0 0,-1 0 0,2 0 0,5 1 497,4 0 0,4 0 0,2 1 0,0 0-107,-1 0 1,1 0 0,1 0 0,0 1-289,4 0 1,0 0-1,1 0 1,1 0 270,-21 0 1,1 0 0,2 0 93,2 1 0,1 0 1,0 0-42,6 0 0,0 1 0,1-1 169,6 1 1,0 0-1,0 0-270,-11 1 0,-1-1 0,7-1-80,-2 0 0,5 0-73,-8 1 1,10-1-461,18-5 857,29 2-1730,15-4 2449,11 0-791,13 0 0,-8 2 0,8 3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31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479 42 9196,'0'-12'571,"0"3"270,0 9-416,0 0-189,-81-19-225,36 21 84,-11-5 0,-1 5 84,3 30-11,2 11-66,6 8-91,9 0 23,10 1-1,12-4-10,8-3-12,6-7 11,12-4 12,7-7-12,16-6 1,8-6-23,5-4 44,2-7-44,4-1 34,-2-3 0,6-11-34,0-5 22,4-12-11,-2-4-11,-8-2 0,-9 3 45,-10 0-45,-11 6 11,-11 4-11,-4 4-56,-6 5-123,-3 2 101,-8 7-79,-20 6 111,1 13 13,-11 8-23,14 7-101,4 1 146,6-6 11,4-4-45,6-5 45,0-5 0,5-5 67,0-2-33,9-4-34,3-1 56,8 0-34,-1 0-11,-2 0 23,-1 0-34,-6 0 0,2 0-11,-1 0 22,0 0-22,6 4 33,2 1-22,3 4 23,2 0 89,1-1 202,7 0-191,-5-4 23,5 0-46,-6-4-77,5 0 22,3-7-45,2-2 56,0-11-34,4-12-22,-16 7-22,-1-7-57,-17 17-201,-2 4-168,-2 6-79,0 3 292,-3 1 112,-6 1 56,-3 0 33,-12 13 34,10 1 0,0 11 157,11-1 56,3-2 179,11 1-56,1-3 45,11 1-123,0 4-225,-9-9 23,-2 3-33,-10-11 10,-2-2-33,-2-3-112,-9-2-291,-6-1-202,-8 0 123,0 0-78,2 0 381,12-1-12,1-3 146,10-4 45,10-3 45,9 1-34,15-3 135,13 0 493,28-15-393,-14 4-123,16-14-22,-29 8-45,-9-5 0,-8 3-56,-11 1 22,-9 5-22,-7 6 0,-4 7-89,-20 7 78,1 5 11,-18 16 11,10 7 22,3 15 1,7 3-12,8-3 1,5-1 10,31 2-33,4-12-78,28 3-639,0-14-818,1-6-1916,-2-3 3451,-6-5 0,-24-1 0,-8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32.3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69 9308,'0'-8'1333,"0"1"-694,0 7-561,0 0-67,0-5 191,0 13 202,0 6-79,-4 19-90,-1 9-123,-4 2 11,0-1-89,1 0 33,1-7-56,2-5 135,2-9 10,2-8 484,1-8 379,0-3-459,0-3-392,0-5-123,-1-7 101,-2-11-113,-1-10-21,1-8 10,2-7-22,1-2 11,0 0 45,0 8-89,7 1-1,0 19 23,7 4 0,4 15 11,2 6-23,8 15 23,15 41-22,-6-2 22,10 29 0,-12-30 56,-5-9-23,-4-13 79,-7-13 258,-8-12 34,-3-5 156,-3-4-191,5-10-335,-3-8-23,2-12-22,-5-9-23,-2-4-111,-1-2-415,-1 1-1,0 8-2183,0 2 536,0 17-1221,0 4 3429,4 11 0,-3 2 0,3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33.4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4 8568,'5'0'2241,"-1"0"-2005,-4 0-225,-15-3 0,2 6 67,-13 6-10,7 10 10,1 9 0,6 0-22,4 1-56,4-5 45,4-5 11,0-2 45,0-7 11,4-2-56,3-5 90,5-2-90,0-1-11,4 0-34,-3-4 12,3-4-12,-4-3-22,3 1 11,4 4-23,-1 3 46,4 3-46,-3 3 46,0 5 21,0 4-44,-1 3 45,-3 0-22,-1-6 33,-5 1 11,-3-6 90,-2-2 167,-1-2-133,0 0-146,1 0-34,1-4-22,3-5-34,1-5-11,0-3 22,1 4 12,-1 4-34,-1 4 11,-1 4 23,1 1 44,-1 0 0,1 0-22,1 5 12,-6 1 44,1 4 22,-4-5 101,2-1 124,-1-4-67,4 0-113,-1 0-112,5 0-11,1-7-101,7-8 68,-5 0 10,5-4 12,-8 10-34,2 3 45,-2 3-45,1 2 23,-1 1 11,2 0-12,-2 3 12,1 9 11,-3-2 11,0 7 45,-5-11-56,0 0 191,-1-4 111,0-1-212,0-1-57,1 0-33,4 0-45,0-5-122,6-5-24,0-2 169,3-2-90,0 5 78,0 5-111,-1 1 88,1 3 12,4 5 11,-4 5 68,2 5-34,-7 2 11,-1-2 0,-1-5 12,-1-1 34,1-4 189,6-1-235,0-2-11,7-1 23,-2-1-12,3 0 34,1-4-23,1-5-33,0-6 56,-4-6-34,-2-2-11,-6-8 0,-6 11-45,-2-2-56,-4 15 12,-5 4 66,-6 2-33,-6 1 56,-5 6-11,-8 20 11,12 0 0,0 14 45,16-11 22,10-1 34,12-2-101,16-3 22,12-4-22,4-2-224,-1-3-2835,10 2-594,-20-9 3653,0 2 0,-29-9 0,-6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14:34.7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28 7493,'9'-8'325,"-2"1"-180,-7 7-33,70-5-78,-33 3-23,56-3 34,-57 5 22,-3 0 157,-7 0-112,-5 0-67,-4 0 0,-3 0-45,-2 0 0,0 1-605,-2 1-549,4 1 1154,0-1 0,-6-1 0,-1-1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0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1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2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5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9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8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3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1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9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3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7.xml"/><Relationship Id="rId21" Type="http://schemas.openxmlformats.org/officeDocument/2006/relationships/image" Target="../media/image28.png"/><Relationship Id="rId42" Type="http://schemas.openxmlformats.org/officeDocument/2006/relationships/customXml" Target="../ink/ink39.xml"/><Relationship Id="rId63" Type="http://schemas.openxmlformats.org/officeDocument/2006/relationships/image" Target="../media/image49.png"/><Relationship Id="rId84" Type="http://schemas.openxmlformats.org/officeDocument/2006/relationships/customXml" Target="../ink/ink60.xml"/><Relationship Id="rId138" Type="http://schemas.openxmlformats.org/officeDocument/2006/relationships/image" Target="../media/image86.png"/><Relationship Id="rId159" Type="http://schemas.openxmlformats.org/officeDocument/2006/relationships/customXml" Target="../ink/ink98.xml"/><Relationship Id="rId170" Type="http://schemas.openxmlformats.org/officeDocument/2006/relationships/image" Target="../media/image102.png"/><Relationship Id="rId191" Type="http://schemas.openxmlformats.org/officeDocument/2006/relationships/image" Target="../media/image112.png"/><Relationship Id="rId205" Type="http://schemas.openxmlformats.org/officeDocument/2006/relationships/image" Target="../media/image119.png"/><Relationship Id="rId226" Type="http://schemas.openxmlformats.org/officeDocument/2006/relationships/customXml" Target="../ink/ink132.xml"/><Relationship Id="rId107" Type="http://schemas.openxmlformats.org/officeDocument/2006/relationships/customXml" Target="../ink/ink72.xml"/><Relationship Id="rId11" Type="http://schemas.openxmlformats.org/officeDocument/2006/relationships/image" Target="../media/image23.png"/><Relationship Id="rId32" Type="http://schemas.openxmlformats.org/officeDocument/2006/relationships/customXml" Target="../ink/ink34.xml"/><Relationship Id="rId53" Type="http://schemas.openxmlformats.org/officeDocument/2006/relationships/image" Target="../media/image44.png"/><Relationship Id="rId74" Type="http://schemas.openxmlformats.org/officeDocument/2006/relationships/customXml" Target="../ink/ink55.xml"/><Relationship Id="rId128" Type="http://schemas.openxmlformats.org/officeDocument/2006/relationships/image" Target="../media/image81.png"/><Relationship Id="rId149" Type="http://schemas.openxmlformats.org/officeDocument/2006/relationships/customXml" Target="../ink/ink93.xml"/><Relationship Id="rId5" Type="http://schemas.openxmlformats.org/officeDocument/2006/relationships/image" Target="../media/image20.png"/><Relationship Id="rId95" Type="http://schemas.openxmlformats.org/officeDocument/2006/relationships/image" Target="../media/image65.png"/><Relationship Id="rId160" Type="http://schemas.openxmlformats.org/officeDocument/2006/relationships/image" Target="../media/image97.png"/><Relationship Id="rId181" Type="http://schemas.openxmlformats.org/officeDocument/2006/relationships/image" Target="../media/image107.png"/><Relationship Id="rId216" Type="http://schemas.openxmlformats.org/officeDocument/2006/relationships/customXml" Target="../ink/ink127.xml"/><Relationship Id="rId237" Type="http://schemas.openxmlformats.org/officeDocument/2006/relationships/image" Target="../media/image135.png"/><Relationship Id="rId22" Type="http://schemas.openxmlformats.org/officeDocument/2006/relationships/customXml" Target="../ink/ink29.xml"/><Relationship Id="rId43" Type="http://schemas.openxmlformats.org/officeDocument/2006/relationships/image" Target="../media/image39.png"/><Relationship Id="rId64" Type="http://schemas.openxmlformats.org/officeDocument/2006/relationships/customXml" Target="../ink/ink50.xml"/><Relationship Id="rId118" Type="http://schemas.openxmlformats.org/officeDocument/2006/relationships/image" Target="../media/image76.png"/><Relationship Id="rId139" Type="http://schemas.openxmlformats.org/officeDocument/2006/relationships/customXml" Target="../ink/ink88.xml"/><Relationship Id="rId85" Type="http://schemas.openxmlformats.org/officeDocument/2006/relationships/image" Target="../media/image60.png"/><Relationship Id="rId150" Type="http://schemas.openxmlformats.org/officeDocument/2006/relationships/image" Target="../media/image92.png"/><Relationship Id="rId171" Type="http://schemas.openxmlformats.org/officeDocument/2006/relationships/customXml" Target="../ink/ink104.xml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227" Type="http://schemas.openxmlformats.org/officeDocument/2006/relationships/image" Target="../media/image130.png"/><Relationship Id="rId12" Type="http://schemas.openxmlformats.org/officeDocument/2006/relationships/customXml" Target="../ink/ink24.xml"/><Relationship Id="rId33" Type="http://schemas.openxmlformats.org/officeDocument/2006/relationships/image" Target="../media/image34.png"/><Relationship Id="rId108" Type="http://schemas.openxmlformats.org/officeDocument/2006/relationships/image" Target="../media/image71.png"/><Relationship Id="rId129" Type="http://schemas.openxmlformats.org/officeDocument/2006/relationships/customXml" Target="../ink/ink83.xml"/><Relationship Id="rId54" Type="http://schemas.openxmlformats.org/officeDocument/2006/relationships/customXml" Target="../ink/ink45.xml"/><Relationship Id="rId75" Type="http://schemas.openxmlformats.org/officeDocument/2006/relationships/image" Target="../media/image55.png"/><Relationship Id="rId96" Type="http://schemas.openxmlformats.org/officeDocument/2006/relationships/customXml" Target="../ink/ink66.xml"/><Relationship Id="rId140" Type="http://schemas.openxmlformats.org/officeDocument/2006/relationships/image" Target="../media/image87.png"/><Relationship Id="rId161" Type="http://schemas.openxmlformats.org/officeDocument/2006/relationships/customXml" Target="../ink/ink99.xml"/><Relationship Id="rId182" Type="http://schemas.openxmlformats.org/officeDocument/2006/relationships/customXml" Target="../ink/ink110.xml"/><Relationship Id="rId217" Type="http://schemas.openxmlformats.org/officeDocument/2006/relationships/image" Target="../media/image125.png"/><Relationship Id="rId6" Type="http://schemas.openxmlformats.org/officeDocument/2006/relationships/customXml" Target="../ink/ink21.xml"/><Relationship Id="rId23" Type="http://schemas.openxmlformats.org/officeDocument/2006/relationships/image" Target="../media/image29.png"/><Relationship Id="rId119" Type="http://schemas.openxmlformats.org/officeDocument/2006/relationships/customXml" Target="../ink/ink78.xml"/><Relationship Id="rId44" Type="http://schemas.openxmlformats.org/officeDocument/2006/relationships/customXml" Target="../ink/ink40.xml"/><Relationship Id="rId65" Type="http://schemas.openxmlformats.org/officeDocument/2006/relationships/image" Target="../media/image50.png"/><Relationship Id="rId86" Type="http://schemas.openxmlformats.org/officeDocument/2006/relationships/customXml" Target="../ink/ink61.xml"/><Relationship Id="rId130" Type="http://schemas.openxmlformats.org/officeDocument/2006/relationships/image" Target="../media/image82.png"/><Relationship Id="rId151" Type="http://schemas.openxmlformats.org/officeDocument/2006/relationships/customXml" Target="../ink/ink94.xml"/><Relationship Id="rId172" Type="http://schemas.openxmlformats.org/officeDocument/2006/relationships/image" Target="../media/image103.png"/><Relationship Id="rId193" Type="http://schemas.openxmlformats.org/officeDocument/2006/relationships/image" Target="../media/image113.png"/><Relationship Id="rId207" Type="http://schemas.openxmlformats.org/officeDocument/2006/relationships/image" Target="../media/image120.png"/><Relationship Id="rId228" Type="http://schemas.openxmlformats.org/officeDocument/2006/relationships/customXml" Target="../ink/ink133.xml"/><Relationship Id="rId13" Type="http://schemas.openxmlformats.org/officeDocument/2006/relationships/image" Target="../media/image24.png"/><Relationship Id="rId109" Type="http://schemas.openxmlformats.org/officeDocument/2006/relationships/customXml" Target="../ink/ink73.xml"/><Relationship Id="rId34" Type="http://schemas.openxmlformats.org/officeDocument/2006/relationships/customXml" Target="../ink/ink35.xml"/><Relationship Id="rId55" Type="http://schemas.openxmlformats.org/officeDocument/2006/relationships/image" Target="../media/image45.png"/><Relationship Id="rId76" Type="http://schemas.openxmlformats.org/officeDocument/2006/relationships/customXml" Target="../ink/ink56.xml"/><Relationship Id="rId97" Type="http://schemas.openxmlformats.org/officeDocument/2006/relationships/image" Target="../media/image66.png"/><Relationship Id="rId120" Type="http://schemas.openxmlformats.org/officeDocument/2006/relationships/image" Target="../media/image77.png"/><Relationship Id="rId141" Type="http://schemas.openxmlformats.org/officeDocument/2006/relationships/customXml" Target="../ink/ink89.xml"/><Relationship Id="rId7" Type="http://schemas.openxmlformats.org/officeDocument/2006/relationships/image" Target="../media/image21.png"/><Relationship Id="rId162" Type="http://schemas.openxmlformats.org/officeDocument/2006/relationships/image" Target="../media/image98.png"/><Relationship Id="rId183" Type="http://schemas.openxmlformats.org/officeDocument/2006/relationships/image" Target="../media/image108.png"/><Relationship Id="rId218" Type="http://schemas.openxmlformats.org/officeDocument/2006/relationships/customXml" Target="../ink/ink128.xml"/><Relationship Id="rId24" Type="http://schemas.openxmlformats.org/officeDocument/2006/relationships/customXml" Target="../ink/ink30.xml"/><Relationship Id="rId45" Type="http://schemas.openxmlformats.org/officeDocument/2006/relationships/image" Target="../media/image40.png"/><Relationship Id="rId66" Type="http://schemas.openxmlformats.org/officeDocument/2006/relationships/customXml" Target="../ink/ink51.xml"/><Relationship Id="rId87" Type="http://schemas.openxmlformats.org/officeDocument/2006/relationships/image" Target="../media/image61.png"/><Relationship Id="rId110" Type="http://schemas.openxmlformats.org/officeDocument/2006/relationships/image" Target="../media/image72.png"/><Relationship Id="rId131" Type="http://schemas.openxmlformats.org/officeDocument/2006/relationships/customXml" Target="../ink/ink84.xml"/><Relationship Id="rId152" Type="http://schemas.openxmlformats.org/officeDocument/2006/relationships/image" Target="../media/image93.png"/><Relationship Id="rId173" Type="http://schemas.openxmlformats.org/officeDocument/2006/relationships/customXml" Target="../ink/ink105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229" Type="http://schemas.openxmlformats.org/officeDocument/2006/relationships/image" Target="../media/image131.png"/><Relationship Id="rId14" Type="http://schemas.openxmlformats.org/officeDocument/2006/relationships/customXml" Target="../ink/ink25.xml"/><Relationship Id="rId35" Type="http://schemas.openxmlformats.org/officeDocument/2006/relationships/image" Target="../media/image35.png"/><Relationship Id="rId56" Type="http://schemas.openxmlformats.org/officeDocument/2006/relationships/customXml" Target="../ink/ink46.xml"/><Relationship Id="rId77" Type="http://schemas.openxmlformats.org/officeDocument/2006/relationships/image" Target="../media/image56.png"/><Relationship Id="rId100" Type="http://schemas.openxmlformats.org/officeDocument/2006/relationships/customXml" Target="../ink/ink68.xml"/><Relationship Id="rId8" Type="http://schemas.openxmlformats.org/officeDocument/2006/relationships/customXml" Target="../ink/ink22.xml"/><Relationship Id="rId98" Type="http://schemas.openxmlformats.org/officeDocument/2006/relationships/customXml" Target="../ink/ink67.xml"/><Relationship Id="rId121" Type="http://schemas.openxmlformats.org/officeDocument/2006/relationships/customXml" Target="../ink/ink79.xml"/><Relationship Id="rId142" Type="http://schemas.openxmlformats.org/officeDocument/2006/relationships/image" Target="../media/image88.png"/><Relationship Id="rId163" Type="http://schemas.openxmlformats.org/officeDocument/2006/relationships/customXml" Target="../ink/ink100.xml"/><Relationship Id="rId184" Type="http://schemas.openxmlformats.org/officeDocument/2006/relationships/customXml" Target="../ink/ink111.xml"/><Relationship Id="rId219" Type="http://schemas.openxmlformats.org/officeDocument/2006/relationships/image" Target="../media/image126.png"/><Relationship Id="rId230" Type="http://schemas.openxmlformats.org/officeDocument/2006/relationships/customXml" Target="../ink/ink134.xml"/><Relationship Id="rId25" Type="http://schemas.openxmlformats.org/officeDocument/2006/relationships/image" Target="../media/image30.png"/><Relationship Id="rId46" Type="http://schemas.openxmlformats.org/officeDocument/2006/relationships/customXml" Target="../ink/ink41.xml"/><Relationship Id="rId67" Type="http://schemas.openxmlformats.org/officeDocument/2006/relationships/image" Target="../media/image51.png"/><Relationship Id="rId88" Type="http://schemas.openxmlformats.org/officeDocument/2006/relationships/customXml" Target="../ink/ink62.xml"/><Relationship Id="rId111" Type="http://schemas.openxmlformats.org/officeDocument/2006/relationships/customXml" Target="../ink/ink74.xml"/><Relationship Id="rId132" Type="http://schemas.openxmlformats.org/officeDocument/2006/relationships/image" Target="../media/image83.png"/><Relationship Id="rId153" Type="http://schemas.openxmlformats.org/officeDocument/2006/relationships/customXml" Target="../ink/ink95.xml"/><Relationship Id="rId174" Type="http://schemas.openxmlformats.org/officeDocument/2006/relationships/image" Target="../media/image104.png"/><Relationship Id="rId195" Type="http://schemas.openxmlformats.org/officeDocument/2006/relationships/image" Target="../media/image114.png"/><Relationship Id="rId209" Type="http://schemas.openxmlformats.org/officeDocument/2006/relationships/image" Target="../media/image121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20" Type="http://schemas.openxmlformats.org/officeDocument/2006/relationships/customXml" Target="../ink/ink129.xml"/><Relationship Id="rId225" Type="http://schemas.openxmlformats.org/officeDocument/2006/relationships/image" Target="../media/image129.png"/><Relationship Id="rId15" Type="http://schemas.openxmlformats.org/officeDocument/2006/relationships/image" Target="../media/image25.png"/><Relationship Id="rId36" Type="http://schemas.openxmlformats.org/officeDocument/2006/relationships/customXml" Target="../ink/ink36.xml"/><Relationship Id="rId57" Type="http://schemas.openxmlformats.org/officeDocument/2006/relationships/image" Target="../media/image46.png"/><Relationship Id="rId106" Type="http://schemas.openxmlformats.org/officeDocument/2006/relationships/image" Target="../media/image70.png"/><Relationship Id="rId127" Type="http://schemas.openxmlformats.org/officeDocument/2006/relationships/customXml" Target="../ink/ink82.xml"/><Relationship Id="rId10" Type="http://schemas.openxmlformats.org/officeDocument/2006/relationships/customXml" Target="../ink/ink23.xml"/><Relationship Id="rId31" Type="http://schemas.openxmlformats.org/officeDocument/2006/relationships/image" Target="../media/image33.png"/><Relationship Id="rId52" Type="http://schemas.openxmlformats.org/officeDocument/2006/relationships/customXml" Target="../ink/ink44.xml"/><Relationship Id="rId73" Type="http://schemas.openxmlformats.org/officeDocument/2006/relationships/image" Target="../media/image54.png"/><Relationship Id="rId78" Type="http://schemas.openxmlformats.org/officeDocument/2006/relationships/customXml" Target="../ink/ink57.xml"/><Relationship Id="rId94" Type="http://schemas.openxmlformats.org/officeDocument/2006/relationships/customXml" Target="../ink/ink65.xml"/><Relationship Id="rId99" Type="http://schemas.openxmlformats.org/officeDocument/2006/relationships/image" Target="../media/image67.png"/><Relationship Id="rId101" Type="http://schemas.openxmlformats.org/officeDocument/2006/relationships/image" Target="../media/image68.png"/><Relationship Id="rId122" Type="http://schemas.openxmlformats.org/officeDocument/2006/relationships/image" Target="../media/image78.png"/><Relationship Id="rId143" Type="http://schemas.openxmlformats.org/officeDocument/2006/relationships/customXml" Target="../ink/ink90.xml"/><Relationship Id="rId148" Type="http://schemas.openxmlformats.org/officeDocument/2006/relationships/image" Target="../media/image91.png"/><Relationship Id="rId164" Type="http://schemas.openxmlformats.org/officeDocument/2006/relationships/image" Target="../media/image99.png"/><Relationship Id="rId169" Type="http://schemas.openxmlformats.org/officeDocument/2006/relationships/customXml" Target="../ink/ink103.xml"/><Relationship Id="rId185" Type="http://schemas.openxmlformats.org/officeDocument/2006/relationships/image" Target="../media/image109.png"/><Relationship Id="rId4" Type="http://schemas.openxmlformats.org/officeDocument/2006/relationships/customXml" Target="../ink/ink20.xml"/><Relationship Id="rId9" Type="http://schemas.openxmlformats.org/officeDocument/2006/relationships/image" Target="../media/image22.png"/><Relationship Id="rId180" Type="http://schemas.openxmlformats.org/officeDocument/2006/relationships/customXml" Target="../ink/ink109.xml"/><Relationship Id="rId210" Type="http://schemas.openxmlformats.org/officeDocument/2006/relationships/customXml" Target="../ink/ink124.xml"/><Relationship Id="rId215" Type="http://schemas.openxmlformats.org/officeDocument/2006/relationships/image" Target="../media/image124.png"/><Relationship Id="rId236" Type="http://schemas.openxmlformats.org/officeDocument/2006/relationships/customXml" Target="../ink/ink137.xml"/><Relationship Id="rId26" Type="http://schemas.openxmlformats.org/officeDocument/2006/relationships/customXml" Target="../ink/ink31.xml"/><Relationship Id="rId231" Type="http://schemas.openxmlformats.org/officeDocument/2006/relationships/image" Target="../media/image132.png"/><Relationship Id="rId47" Type="http://schemas.openxmlformats.org/officeDocument/2006/relationships/image" Target="../media/image41.png"/><Relationship Id="rId68" Type="http://schemas.openxmlformats.org/officeDocument/2006/relationships/customXml" Target="../ink/ink52.xml"/><Relationship Id="rId89" Type="http://schemas.openxmlformats.org/officeDocument/2006/relationships/image" Target="../media/image62.png"/><Relationship Id="rId112" Type="http://schemas.openxmlformats.org/officeDocument/2006/relationships/image" Target="../media/image73.png"/><Relationship Id="rId133" Type="http://schemas.openxmlformats.org/officeDocument/2006/relationships/customXml" Target="../ink/ink85.xml"/><Relationship Id="rId154" Type="http://schemas.openxmlformats.org/officeDocument/2006/relationships/image" Target="../media/image94.png"/><Relationship Id="rId175" Type="http://schemas.openxmlformats.org/officeDocument/2006/relationships/customXml" Target="../ink/ink106.xml"/><Relationship Id="rId196" Type="http://schemas.openxmlformats.org/officeDocument/2006/relationships/customXml" Target="../ink/ink117.xml"/><Relationship Id="rId200" Type="http://schemas.openxmlformats.org/officeDocument/2006/relationships/customXml" Target="../ink/ink119.xml"/><Relationship Id="rId16" Type="http://schemas.openxmlformats.org/officeDocument/2006/relationships/customXml" Target="../ink/ink26.xml"/><Relationship Id="rId221" Type="http://schemas.openxmlformats.org/officeDocument/2006/relationships/image" Target="../media/image127.png"/><Relationship Id="rId37" Type="http://schemas.openxmlformats.org/officeDocument/2006/relationships/image" Target="../media/image36.png"/><Relationship Id="rId58" Type="http://schemas.openxmlformats.org/officeDocument/2006/relationships/customXml" Target="../ink/ink47.xml"/><Relationship Id="rId79" Type="http://schemas.openxmlformats.org/officeDocument/2006/relationships/image" Target="../media/image57.png"/><Relationship Id="rId102" Type="http://schemas.openxmlformats.org/officeDocument/2006/relationships/customXml" Target="../ink/ink69.xml"/><Relationship Id="rId123" Type="http://schemas.openxmlformats.org/officeDocument/2006/relationships/customXml" Target="../ink/ink80.xml"/><Relationship Id="rId144" Type="http://schemas.openxmlformats.org/officeDocument/2006/relationships/image" Target="../media/image89.png"/><Relationship Id="rId90" Type="http://schemas.openxmlformats.org/officeDocument/2006/relationships/customXml" Target="../ink/ink63.xml"/><Relationship Id="rId165" Type="http://schemas.openxmlformats.org/officeDocument/2006/relationships/customXml" Target="../ink/ink101.xml"/><Relationship Id="rId186" Type="http://schemas.openxmlformats.org/officeDocument/2006/relationships/customXml" Target="../ink/ink112.xml"/><Relationship Id="rId211" Type="http://schemas.openxmlformats.org/officeDocument/2006/relationships/image" Target="../media/image122.png"/><Relationship Id="rId232" Type="http://schemas.openxmlformats.org/officeDocument/2006/relationships/customXml" Target="../ink/ink135.xml"/><Relationship Id="rId27" Type="http://schemas.openxmlformats.org/officeDocument/2006/relationships/image" Target="../media/image31.png"/><Relationship Id="rId48" Type="http://schemas.openxmlformats.org/officeDocument/2006/relationships/customXml" Target="../ink/ink42.xml"/><Relationship Id="rId69" Type="http://schemas.openxmlformats.org/officeDocument/2006/relationships/image" Target="../media/image52.png"/><Relationship Id="rId113" Type="http://schemas.openxmlformats.org/officeDocument/2006/relationships/customXml" Target="../ink/ink75.xml"/><Relationship Id="rId134" Type="http://schemas.openxmlformats.org/officeDocument/2006/relationships/image" Target="../media/image84.png"/><Relationship Id="rId80" Type="http://schemas.openxmlformats.org/officeDocument/2006/relationships/customXml" Target="../ink/ink58.xml"/><Relationship Id="rId155" Type="http://schemas.openxmlformats.org/officeDocument/2006/relationships/customXml" Target="../ink/ink96.xml"/><Relationship Id="rId176" Type="http://schemas.openxmlformats.org/officeDocument/2006/relationships/image" Target="../media/image105.png"/><Relationship Id="rId197" Type="http://schemas.openxmlformats.org/officeDocument/2006/relationships/image" Target="../media/image115.png"/><Relationship Id="rId201" Type="http://schemas.openxmlformats.org/officeDocument/2006/relationships/image" Target="../media/image117.png"/><Relationship Id="rId222" Type="http://schemas.openxmlformats.org/officeDocument/2006/relationships/customXml" Target="../ink/ink130.xml"/><Relationship Id="rId17" Type="http://schemas.openxmlformats.org/officeDocument/2006/relationships/image" Target="../media/image26.png"/><Relationship Id="rId38" Type="http://schemas.openxmlformats.org/officeDocument/2006/relationships/customXml" Target="../ink/ink37.xml"/><Relationship Id="rId59" Type="http://schemas.openxmlformats.org/officeDocument/2006/relationships/image" Target="../media/image47.png"/><Relationship Id="rId103" Type="http://schemas.openxmlformats.org/officeDocument/2006/relationships/customXml" Target="../ink/ink70.xml"/><Relationship Id="rId124" Type="http://schemas.openxmlformats.org/officeDocument/2006/relationships/image" Target="../media/image79.png"/><Relationship Id="rId70" Type="http://schemas.openxmlformats.org/officeDocument/2006/relationships/customXml" Target="../ink/ink53.xml"/><Relationship Id="rId91" Type="http://schemas.openxmlformats.org/officeDocument/2006/relationships/image" Target="../media/image63.png"/><Relationship Id="rId145" Type="http://schemas.openxmlformats.org/officeDocument/2006/relationships/customXml" Target="../ink/ink91.xml"/><Relationship Id="rId166" Type="http://schemas.openxmlformats.org/officeDocument/2006/relationships/image" Target="../media/image100.png"/><Relationship Id="rId187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5.xml"/><Relationship Id="rId233" Type="http://schemas.openxmlformats.org/officeDocument/2006/relationships/image" Target="../media/image133.png"/><Relationship Id="rId28" Type="http://schemas.openxmlformats.org/officeDocument/2006/relationships/customXml" Target="../ink/ink32.xml"/><Relationship Id="rId49" Type="http://schemas.openxmlformats.org/officeDocument/2006/relationships/image" Target="../media/image42.png"/><Relationship Id="rId114" Type="http://schemas.openxmlformats.org/officeDocument/2006/relationships/image" Target="../media/image74.png"/><Relationship Id="rId60" Type="http://schemas.openxmlformats.org/officeDocument/2006/relationships/customXml" Target="../ink/ink48.xml"/><Relationship Id="rId81" Type="http://schemas.openxmlformats.org/officeDocument/2006/relationships/image" Target="../media/image58.png"/><Relationship Id="rId135" Type="http://schemas.openxmlformats.org/officeDocument/2006/relationships/customXml" Target="../ink/ink86.xml"/><Relationship Id="rId156" Type="http://schemas.openxmlformats.org/officeDocument/2006/relationships/image" Target="../media/image95.png"/><Relationship Id="rId177" Type="http://schemas.openxmlformats.org/officeDocument/2006/relationships/customXml" Target="../ink/ink107.xml"/><Relationship Id="rId198" Type="http://schemas.openxmlformats.org/officeDocument/2006/relationships/customXml" Target="../ink/ink118.xml"/><Relationship Id="rId202" Type="http://schemas.openxmlformats.org/officeDocument/2006/relationships/customXml" Target="../ink/ink120.xml"/><Relationship Id="rId223" Type="http://schemas.openxmlformats.org/officeDocument/2006/relationships/image" Target="../media/image128.png"/><Relationship Id="rId18" Type="http://schemas.openxmlformats.org/officeDocument/2006/relationships/customXml" Target="../ink/ink27.xml"/><Relationship Id="rId39" Type="http://schemas.openxmlformats.org/officeDocument/2006/relationships/image" Target="../media/image37.png"/><Relationship Id="rId50" Type="http://schemas.openxmlformats.org/officeDocument/2006/relationships/customXml" Target="../ink/ink43.xml"/><Relationship Id="rId104" Type="http://schemas.openxmlformats.org/officeDocument/2006/relationships/image" Target="../media/image69.png"/><Relationship Id="rId125" Type="http://schemas.openxmlformats.org/officeDocument/2006/relationships/customXml" Target="../ink/ink81.xml"/><Relationship Id="rId146" Type="http://schemas.openxmlformats.org/officeDocument/2006/relationships/image" Target="../media/image90.png"/><Relationship Id="rId167" Type="http://schemas.openxmlformats.org/officeDocument/2006/relationships/customXml" Target="../ink/ink102.xml"/><Relationship Id="rId188" Type="http://schemas.openxmlformats.org/officeDocument/2006/relationships/customXml" Target="../ink/ink113.xml"/><Relationship Id="rId71" Type="http://schemas.openxmlformats.org/officeDocument/2006/relationships/image" Target="../media/image53.png"/><Relationship Id="rId92" Type="http://schemas.openxmlformats.org/officeDocument/2006/relationships/customXml" Target="../ink/ink64.xml"/><Relationship Id="rId213" Type="http://schemas.openxmlformats.org/officeDocument/2006/relationships/image" Target="../media/image123.png"/><Relationship Id="rId234" Type="http://schemas.openxmlformats.org/officeDocument/2006/relationships/customXml" Target="../ink/ink136.xml"/><Relationship Id="rId2" Type="http://schemas.openxmlformats.org/officeDocument/2006/relationships/customXml" Target="../ink/ink19.xml"/><Relationship Id="rId29" Type="http://schemas.openxmlformats.org/officeDocument/2006/relationships/image" Target="../media/image32.png"/><Relationship Id="rId40" Type="http://schemas.openxmlformats.org/officeDocument/2006/relationships/customXml" Target="../ink/ink38.xml"/><Relationship Id="rId115" Type="http://schemas.openxmlformats.org/officeDocument/2006/relationships/customXml" Target="../ink/ink76.xml"/><Relationship Id="rId136" Type="http://schemas.openxmlformats.org/officeDocument/2006/relationships/image" Target="../media/image85.png"/><Relationship Id="rId157" Type="http://schemas.openxmlformats.org/officeDocument/2006/relationships/customXml" Target="../ink/ink97.xml"/><Relationship Id="rId178" Type="http://schemas.openxmlformats.org/officeDocument/2006/relationships/image" Target="../media/image106.png"/><Relationship Id="rId61" Type="http://schemas.openxmlformats.org/officeDocument/2006/relationships/image" Target="../media/image48.png"/><Relationship Id="rId82" Type="http://schemas.openxmlformats.org/officeDocument/2006/relationships/customXml" Target="../ink/ink59.xml"/><Relationship Id="rId199" Type="http://schemas.openxmlformats.org/officeDocument/2006/relationships/image" Target="../media/image116.png"/><Relationship Id="rId203" Type="http://schemas.openxmlformats.org/officeDocument/2006/relationships/image" Target="../media/image118.png"/><Relationship Id="rId19" Type="http://schemas.openxmlformats.org/officeDocument/2006/relationships/image" Target="../media/image27.png"/><Relationship Id="rId224" Type="http://schemas.openxmlformats.org/officeDocument/2006/relationships/customXml" Target="../ink/ink131.xml"/><Relationship Id="rId30" Type="http://schemas.openxmlformats.org/officeDocument/2006/relationships/customXml" Target="../ink/ink33.xml"/><Relationship Id="rId105" Type="http://schemas.openxmlformats.org/officeDocument/2006/relationships/customXml" Target="../ink/ink71.xml"/><Relationship Id="rId126" Type="http://schemas.openxmlformats.org/officeDocument/2006/relationships/image" Target="../media/image80.png"/><Relationship Id="rId147" Type="http://schemas.openxmlformats.org/officeDocument/2006/relationships/customXml" Target="../ink/ink92.xml"/><Relationship Id="rId168" Type="http://schemas.openxmlformats.org/officeDocument/2006/relationships/image" Target="../media/image101.png"/><Relationship Id="rId51" Type="http://schemas.openxmlformats.org/officeDocument/2006/relationships/image" Target="../media/image43.png"/><Relationship Id="rId72" Type="http://schemas.openxmlformats.org/officeDocument/2006/relationships/customXml" Target="../ink/ink54.xml"/><Relationship Id="rId93" Type="http://schemas.openxmlformats.org/officeDocument/2006/relationships/image" Target="../media/image64.png"/><Relationship Id="rId189" Type="http://schemas.openxmlformats.org/officeDocument/2006/relationships/image" Target="../media/image111.png"/><Relationship Id="rId3" Type="http://schemas.openxmlformats.org/officeDocument/2006/relationships/image" Target="../media/image19.png"/><Relationship Id="rId214" Type="http://schemas.openxmlformats.org/officeDocument/2006/relationships/customXml" Target="../ink/ink126.xml"/><Relationship Id="rId235" Type="http://schemas.openxmlformats.org/officeDocument/2006/relationships/image" Target="../media/image134.png"/><Relationship Id="rId116" Type="http://schemas.openxmlformats.org/officeDocument/2006/relationships/image" Target="../media/image75.png"/><Relationship Id="rId137" Type="http://schemas.openxmlformats.org/officeDocument/2006/relationships/customXml" Target="../ink/ink87.xml"/><Relationship Id="rId158" Type="http://schemas.openxmlformats.org/officeDocument/2006/relationships/image" Target="../media/image96.png"/><Relationship Id="rId20" Type="http://schemas.openxmlformats.org/officeDocument/2006/relationships/customXml" Target="../ink/ink28.xml"/><Relationship Id="rId41" Type="http://schemas.openxmlformats.org/officeDocument/2006/relationships/image" Target="../media/image38.png"/><Relationship Id="rId62" Type="http://schemas.openxmlformats.org/officeDocument/2006/relationships/customXml" Target="../ink/ink49.xml"/><Relationship Id="rId83" Type="http://schemas.openxmlformats.org/officeDocument/2006/relationships/image" Target="../media/image59.png"/><Relationship Id="rId179" Type="http://schemas.openxmlformats.org/officeDocument/2006/relationships/customXml" Target="../ink/ink108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3.png"/><Relationship Id="rId21" Type="http://schemas.openxmlformats.org/officeDocument/2006/relationships/image" Target="../media/image145.png"/><Relationship Id="rId42" Type="http://schemas.openxmlformats.org/officeDocument/2006/relationships/customXml" Target="../ink/ink158.xml"/><Relationship Id="rId63" Type="http://schemas.openxmlformats.org/officeDocument/2006/relationships/image" Target="../media/image166.png"/><Relationship Id="rId84" Type="http://schemas.openxmlformats.org/officeDocument/2006/relationships/customXml" Target="../ink/ink179.xml"/><Relationship Id="rId138" Type="http://schemas.openxmlformats.org/officeDocument/2006/relationships/customXml" Target="../ink/ink206.xml"/><Relationship Id="rId159" Type="http://schemas.openxmlformats.org/officeDocument/2006/relationships/image" Target="../media/image214.png"/><Relationship Id="rId170" Type="http://schemas.openxmlformats.org/officeDocument/2006/relationships/customXml" Target="../ink/ink222.xml"/><Relationship Id="rId191" Type="http://schemas.openxmlformats.org/officeDocument/2006/relationships/image" Target="../media/image230.png"/><Relationship Id="rId205" Type="http://schemas.openxmlformats.org/officeDocument/2006/relationships/image" Target="../media/image236.png"/><Relationship Id="rId107" Type="http://schemas.openxmlformats.org/officeDocument/2006/relationships/image" Target="../media/image188.png"/><Relationship Id="rId11" Type="http://schemas.openxmlformats.org/officeDocument/2006/relationships/image" Target="../media/image140.png"/><Relationship Id="rId32" Type="http://schemas.openxmlformats.org/officeDocument/2006/relationships/customXml" Target="../ink/ink153.xml"/><Relationship Id="rId53" Type="http://schemas.openxmlformats.org/officeDocument/2006/relationships/image" Target="../media/image161.png"/><Relationship Id="rId74" Type="http://schemas.openxmlformats.org/officeDocument/2006/relationships/customXml" Target="../ink/ink174.xml"/><Relationship Id="rId128" Type="http://schemas.openxmlformats.org/officeDocument/2006/relationships/customXml" Target="../ink/ink201.xml"/><Relationship Id="rId149" Type="http://schemas.openxmlformats.org/officeDocument/2006/relationships/image" Target="../media/image209.png"/><Relationship Id="rId5" Type="http://schemas.openxmlformats.org/officeDocument/2006/relationships/image" Target="../media/image137.png"/><Relationship Id="rId95" Type="http://schemas.openxmlformats.org/officeDocument/2006/relationships/image" Target="../media/image182.png"/><Relationship Id="rId160" Type="http://schemas.openxmlformats.org/officeDocument/2006/relationships/customXml" Target="../ink/ink217.xml"/><Relationship Id="rId181" Type="http://schemas.openxmlformats.org/officeDocument/2006/relationships/image" Target="../media/image225.png"/><Relationship Id="rId216" Type="http://schemas.openxmlformats.org/officeDocument/2006/relationships/image" Target="../media/image241.png"/><Relationship Id="rId22" Type="http://schemas.openxmlformats.org/officeDocument/2006/relationships/customXml" Target="../ink/ink148.xml"/><Relationship Id="rId43" Type="http://schemas.openxmlformats.org/officeDocument/2006/relationships/image" Target="../media/image156.png"/><Relationship Id="rId64" Type="http://schemas.openxmlformats.org/officeDocument/2006/relationships/customXml" Target="../ink/ink169.xml"/><Relationship Id="rId118" Type="http://schemas.openxmlformats.org/officeDocument/2006/relationships/customXml" Target="../ink/ink196.xml"/><Relationship Id="rId139" Type="http://schemas.openxmlformats.org/officeDocument/2006/relationships/image" Target="../media/image204.png"/><Relationship Id="rId85" Type="http://schemas.openxmlformats.org/officeDocument/2006/relationships/image" Target="../media/image177.png"/><Relationship Id="rId150" Type="http://schemas.openxmlformats.org/officeDocument/2006/relationships/customXml" Target="../ink/ink212.xml"/><Relationship Id="rId171" Type="http://schemas.openxmlformats.org/officeDocument/2006/relationships/image" Target="../media/image220.png"/><Relationship Id="rId192" Type="http://schemas.openxmlformats.org/officeDocument/2006/relationships/customXml" Target="../ink/ink233.xml"/><Relationship Id="rId206" Type="http://schemas.openxmlformats.org/officeDocument/2006/relationships/customXml" Target="../ink/ink240.xml"/><Relationship Id="rId12" Type="http://schemas.openxmlformats.org/officeDocument/2006/relationships/customXml" Target="../ink/ink143.xml"/><Relationship Id="rId33" Type="http://schemas.openxmlformats.org/officeDocument/2006/relationships/image" Target="../media/image151.png"/><Relationship Id="rId108" Type="http://schemas.openxmlformats.org/officeDocument/2006/relationships/customXml" Target="../ink/ink191.xml"/><Relationship Id="rId129" Type="http://schemas.openxmlformats.org/officeDocument/2006/relationships/image" Target="../media/image199.png"/><Relationship Id="rId54" Type="http://schemas.openxmlformats.org/officeDocument/2006/relationships/customXml" Target="../ink/ink164.xml"/><Relationship Id="rId75" Type="http://schemas.openxmlformats.org/officeDocument/2006/relationships/image" Target="../media/image172.png"/><Relationship Id="rId96" Type="http://schemas.openxmlformats.org/officeDocument/2006/relationships/customXml" Target="../ink/ink185.xml"/><Relationship Id="rId140" Type="http://schemas.openxmlformats.org/officeDocument/2006/relationships/customXml" Target="../ink/ink207.xml"/><Relationship Id="rId161" Type="http://schemas.openxmlformats.org/officeDocument/2006/relationships/image" Target="../media/image215.png"/><Relationship Id="rId182" Type="http://schemas.openxmlformats.org/officeDocument/2006/relationships/customXml" Target="../ink/ink228.xml"/><Relationship Id="rId6" Type="http://schemas.openxmlformats.org/officeDocument/2006/relationships/customXml" Target="../ink/ink140.xml"/><Relationship Id="rId23" Type="http://schemas.openxmlformats.org/officeDocument/2006/relationships/image" Target="../media/image146.png"/><Relationship Id="rId119" Type="http://schemas.openxmlformats.org/officeDocument/2006/relationships/image" Target="../media/image194.png"/><Relationship Id="rId44" Type="http://schemas.openxmlformats.org/officeDocument/2006/relationships/customXml" Target="../ink/ink159.xml"/><Relationship Id="rId65" Type="http://schemas.openxmlformats.org/officeDocument/2006/relationships/image" Target="../media/image167.png"/><Relationship Id="rId86" Type="http://schemas.openxmlformats.org/officeDocument/2006/relationships/customXml" Target="../ink/ink180.xml"/><Relationship Id="rId130" Type="http://schemas.openxmlformats.org/officeDocument/2006/relationships/customXml" Target="../ink/ink202.xml"/><Relationship Id="rId151" Type="http://schemas.openxmlformats.org/officeDocument/2006/relationships/image" Target="../media/image210.png"/><Relationship Id="rId172" Type="http://schemas.openxmlformats.org/officeDocument/2006/relationships/customXml" Target="../ink/ink223.xml"/><Relationship Id="rId193" Type="http://schemas.openxmlformats.org/officeDocument/2006/relationships/image" Target="../media/image231.png"/><Relationship Id="rId207" Type="http://schemas.openxmlformats.org/officeDocument/2006/relationships/image" Target="../media/image237.png"/><Relationship Id="rId13" Type="http://schemas.openxmlformats.org/officeDocument/2006/relationships/image" Target="../media/image141.png"/><Relationship Id="rId109" Type="http://schemas.openxmlformats.org/officeDocument/2006/relationships/image" Target="../media/image189.png"/><Relationship Id="rId34" Type="http://schemas.openxmlformats.org/officeDocument/2006/relationships/customXml" Target="../ink/ink154.xml"/><Relationship Id="rId55" Type="http://schemas.openxmlformats.org/officeDocument/2006/relationships/image" Target="../media/image162.png"/><Relationship Id="rId76" Type="http://schemas.openxmlformats.org/officeDocument/2006/relationships/customXml" Target="../ink/ink175.xml"/><Relationship Id="rId97" Type="http://schemas.openxmlformats.org/officeDocument/2006/relationships/image" Target="../media/image183.png"/><Relationship Id="rId120" Type="http://schemas.openxmlformats.org/officeDocument/2006/relationships/customXml" Target="../ink/ink197.xml"/><Relationship Id="rId141" Type="http://schemas.openxmlformats.org/officeDocument/2006/relationships/image" Target="../media/image205.png"/><Relationship Id="rId7" Type="http://schemas.openxmlformats.org/officeDocument/2006/relationships/image" Target="../media/image138.png"/><Relationship Id="rId162" Type="http://schemas.openxmlformats.org/officeDocument/2006/relationships/customXml" Target="../ink/ink218.xml"/><Relationship Id="rId183" Type="http://schemas.openxmlformats.org/officeDocument/2006/relationships/image" Target="../media/image226.png"/><Relationship Id="rId24" Type="http://schemas.openxmlformats.org/officeDocument/2006/relationships/customXml" Target="../ink/ink149.xml"/><Relationship Id="rId45" Type="http://schemas.openxmlformats.org/officeDocument/2006/relationships/image" Target="../media/image157.png"/><Relationship Id="rId66" Type="http://schemas.openxmlformats.org/officeDocument/2006/relationships/customXml" Target="../ink/ink170.xml"/><Relationship Id="rId87" Type="http://schemas.openxmlformats.org/officeDocument/2006/relationships/image" Target="../media/image178.png"/><Relationship Id="rId110" Type="http://schemas.openxmlformats.org/officeDocument/2006/relationships/customXml" Target="../ink/ink192.xml"/><Relationship Id="rId131" Type="http://schemas.openxmlformats.org/officeDocument/2006/relationships/image" Target="../media/image200.png"/><Relationship Id="rId152" Type="http://schemas.openxmlformats.org/officeDocument/2006/relationships/customXml" Target="../ink/ink213.xml"/><Relationship Id="rId173" Type="http://schemas.openxmlformats.org/officeDocument/2006/relationships/image" Target="../media/image221.png"/><Relationship Id="rId194" Type="http://schemas.openxmlformats.org/officeDocument/2006/relationships/customXml" Target="../ink/ink234.xml"/><Relationship Id="rId208" Type="http://schemas.openxmlformats.org/officeDocument/2006/relationships/customXml" Target="../ink/ink241.xml"/><Relationship Id="rId19" Type="http://schemas.openxmlformats.org/officeDocument/2006/relationships/image" Target="../media/image144.png"/><Relationship Id="rId14" Type="http://schemas.openxmlformats.org/officeDocument/2006/relationships/customXml" Target="../ink/ink144.xml"/><Relationship Id="rId30" Type="http://schemas.openxmlformats.org/officeDocument/2006/relationships/customXml" Target="../ink/ink152.xml"/><Relationship Id="rId35" Type="http://schemas.openxmlformats.org/officeDocument/2006/relationships/image" Target="../media/image152.png"/><Relationship Id="rId56" Type="http://schemas.openxmlformats.org/officeDocument/2006/relationships/customXml" Target="../ink/ink165.xml"/><Relationship Id="rId77" Type="http://schemas.openxmlformats.org/officeDocument/2006/relationships/image" Target="../media/image173.png"/><Relationship Id="rId100" Type="http://schemas.openxmlformats.org/officeDocument/2006/relationships/customXml" Target="../ink/ink187.xml"/><Relationship Id="rId105" Type="http://schemas.openxmlformats.org/officeDocument/2006/relationships/image" Target="../media/image187.png"/><Relationship Id="rId126" Type="http://schemas.openxmlformats.org/officeDocument/2006/relationships/customXml" Target="../ink/ink200.xml"/><Relationship Id="rId147" Type="http://schemas.openxmlformats.org/officeDocument/2006/relationships/image" Target="../media/image208.png"/><Relationship Id="rId168" Type="http://schemas.openxmlformats.org/officeDocument/2006/relationships/customXml" Target="../ink/ink221.xml"/><Relationship Id="rId8" Type="http://schemas.openxmlformats.org/officeDocument/2006/relationships/customXml" Target="../ink/ink141.xml"/><Relationship Id="rId51" Type="http://schemas.openxmlformats.org/officeDocument/2006/relationships/image" Target="../media/image160.png"/><Relationship Id="rId72" Type="http://schemas.openxmlformats.org/officeDocument/2006/relationships/customXml" Target="../ink/ink173.xml"/><Relationship Id="rId93" Type="http://schemas.openxmlformats.org/officeDocument/2006/relationships/image" Target="../media/image181.png"/><Relationship Id="rId98" Type="http://schemas.openxmlformats.org/officeDocument/2006/relationships/customXml" Target="../ink/ink186.xml"/><Relationship Id="rId121" Type="http://schemas.openxmlformats.org/officeDocument/2006/relationships/image" Target="../media/image195.png"/><Relationship Id="rId142" Type="http://schemas.openxmlformats.org/officeDocument/2006/relationships/customXml" Target="../ink/ink208.xml"/><Relationship Id="rId163" Type="http://schemas.openxmlformats.org/officeDocument/2006/relationships/image" Target="../media/image216.png"/><Relationship Id="rId184" Type="http://schemas.openxmlformats.org/officeDocument/2006/relationships/customXml" Target="../ink/ink229.xml"/><Relationship Id="rId189" Type="http://schemas.openxmlformats.org/officeDocument/2006/relationships/image" Target="../media/image229.png"/><Relationship Id="rId3" Type="http://schemas.openxmlformats.org/officeDocument/2006/relationships/image" Target="../media/image136.png"/><Relationship Id="rId214" Type="http://schemas.openxmlformats.org/officeDocument/2006/relationships/image" Target="../media/image240.png"/><Relationship Id="rId25" Type="http://schemas.openxmlformats.org/officeDocument/2006/relationships/image" Target="../media/image147.png"/><Relationship Id="rId46" Type="http://schemas.openxmlformats.org/officeDocument/2006/relationships/customXml" Target="../ink/ink160.xml"/><Relationship Id="rId67" Type="http://schemas.openxmlformats.org/officeDocument/2006/relationships/image" Target="../media/image168.png"/><Relationship Id="rId116" Type="http://schemas.openxmlformats.org/officeDocument/2006/relationships/customXml" Target="../ink/ink195.xml"/><Relationship Id="rId137" Type="http://schemas.openxmlformats.org/officeDocument/2006/relationships/image" Target="../media/image203.png"/><Relationship Id="rId158" Type="http://schemas.openxmlformats.org/officeDocument/2006/relationships/customXml" Target="../ink/ink216.xml"/><Relationship Id="rId20" Type="http://schemas.openxmlformats.org/officeDocument/2006/relationships/customXml" Target="../ink/ink147.xml"/><Relationship Id="rId41" Type="http://schemas.openxmlformats.org/officeDocument/2006/relationships/image" Target="../media/image155.png"/><Relationship Id="rId62" Type="http://schemas.openxmlformats.org/officeDocument/2006/relationships/customXml" Target="../ink/ink168.xml"/><Relationship Id="rId83" Type="http://schemas.openxmlformats.org/officeDocument/2006/relationships/image" Target="../media/image176.png"/><Relationship Id="rId88" Type="http://schemas.openxmlformats.org/officeDocument/2006/relationships/customXml" Target="../ink/ink181.xml"/><Relationship Id="rId111" Type="http://schemas.openxmlformats.org/officeDocument/2006/relationships/image" Target="../media/image190.png"/><Relationship Id="rId132" Type="http://schemas.openxmlformats.org/officeDocument/2006/relationships/customXml" Target="../ink/ink203.xml"/><Relationship Id="rId153" Type="http://schemas.openxmlformats.org/officeDocument/2006/relationships/image" Target="../media/image211.png"/><Relationship Id="rId174" Type="http://schemas.openxmlformats.org/officeDocument/2006/relationships/customXml" Target="../ink/ink224.xml"/><Relationship Id="rId179" Type="http://schemas.openxmlformats.org/officeDocument/2006/relationships/image" Target="../media/image224.png"/><Relationship Id="rId195" Type="http://schemas.openxmlformats.org/officeDocument/2006/relationships/image" Target="../media/image60.png"/><Relationship Id="rId209" Type="http://schemas.openxmlformats.org/officeDocument/2006/relationships/image" Target="../media/image238.png"/><Relationship Id="rId190" Type="http://schemas.openxmlformats.org/officeDocument/2006/relationships/customXml" Target="../ink/ink232.xml"/><Relationship Id="rId204" Type="http://schemas.openxmlformats.org/officeDocument/2006/relationships/customXml" Target="../ink/ink239.xml"/><Relationship Id="rId15" Type="http://schemas.openxmlformats.org/officeDocument/2006/relationships/image" Target="../media/image142.png"/><Relationship Id="rId36" Type="http://schemas.openxmlformats.org/officeDocument/2006/relationships/customXml" Target="../ink/ink155.xml"/><Relationship Id="rId57" Type="http://schemas.openxmlformats.org/officeDocument/2006/relationships/image" Target="../media/image163.png"/><Relationship Id="rId106" Type="http://schemas.openxmlformats.org/officeDocument/2006/relationships/customXml" Target="../ink/ink190.xml"/><Relationship Id="rId127" Type="http://schemas.openxmlformats.org/officeDocument/2006/relationships/image" Target="../media/image198.png"/><Relationship Id="rId10" Type="http://schemas.openxmlformats.org/officeDocument/2006/relationships/customXml" Target="../ink/ink142.xml"/><Relationship Id="rId31" Type="http://schemas.openxmlformats.org/officeDocument/2006/relationships/image" Target="../media/image150.png"/><Relationship Id="rId52" Type="http://schemas.openxmlformats.org/officeDocument/2006/relationships/customXml" Target="../ink/ink163.xml"/><Relationship Id="rId73" Type="http://schemas.openxmlformats.org/officeDocument/2006/relationships/image" Target="../media/image171.png"/><Relationship Id="rId78" Type="http://schemas.openxmlformats.org/officeDocument/2006/relationships/customXml" Target="../ink/ink176.xml"/><Relationship Id="rId94" Type="http://schemas.openxmlformats.org/officeDocument/2006/relationships/customXml" Target="../ink/ink184.xml"/><Relationship Id="rId99" Type="http://schemas.openxmlformats.org/officeDocument/2006/relationships/image" Target="../media/image184.png"/><Relationship Id="rId101" Type="http://schemas.openxmlformats.org/officeDocument/2006/relationships/image" Target="../media/image185.png"/><Relationship Id="rId122" Type="http://schemas.openxmlformats.org/officeDocument/2006/relationships/customXml" Target="../ink/ink198.xml"/><Relationship Id="rId143" Type="http://schemas.openxmlformats.org/officeDocument/2006/relationships/image" Target="../media/image206.png"/><Relationship Id="rId148" Type="http://schemas.openxmlformats.org/officeDocument/2006/relationships/customXml" Target="../ink/ink211.xml"/><Relationship Id="rId164" Type="http://schemas.openxmlformats.org/officeDocument/2006/relationships/customXml" Target="../ink/ink219.xml"/><Relationship Id="rId169" Type="http://schemas.openxmlformats.org/officeDocument/2006/relationships/image" Target="../media/image219.png"/><Relationship Id="rId185" Type="http://schemas.openxmlformats.org/officeDocument/2006/relationships/image" Target="../media/image227.png"/><Relationship Id="rId4" Type="http://schemas.openxmlformats.org/officeDocument/2006/relationships/customXml" Target="../ink/ink139.xml"/><Relationship Id="rId9" Type="http://schemas.openxmlformats.org/officeDocument/2006/relationships/image" Target="../media/image139.png"/><Relationship Id="rId180" Type="http://schemas.openxmlformats.org/officeDocument/2006/relationships/customXml" Target="../ink/ink227.xml"/><Relationship Id="rId210" Type="http://schemas.openxmlformats.org/officeDocument/2006/relationships/customXml" Target="../ink/ink242.xml"/><Relationship Id="rId215" Type="http://schemas.openxmlformats.org/officeDocument/2006/relationships/customXml" Target="../ink/ink245.xml"/><Relationship Id="rId26" Type="http://schemas.openxmlformats.org/officeDocument/2006/relationships/customXml" Target="../ink/ink150.xml"/><Relationship Id="rId47" Type="http://schemas.openxmlformats.org/officeDocument/2006/relationships/image" Target="../media/image158.png"/><Relationship Id="rId68" Type="http://schemas.openxmlformats.org/officeDocument/2006/relationships/customXml" Target="../ink/ink171.xml"/><Relationship Id="rId89" Type="http://schemas.openxmlformats.org/officeDocument/2006/relationships/image" Target="../media/image179.png"/><Relationship Id="rId112" Type="http://schemas.openxmlformats.org/officeDocument/2006/relationships/customXml" Target="../ink/ink193.xml"/><Relationship Id="rId133" Type="http://schemas.openxmlformats.org/officeDocument/2006/relationships/image" Target="../media/image201.png"/><Relationship Id="rId154" Type="http://schemas.openxmlformats.org/officeDocument/2006/relationships/customXml" Target="../ink/ink214.xml"/><Relationship Id="rId175" Type="http://schemas.openxmlformats.org/officeDocument/2006/relationships/image" Target="../media/image222.png"/><Relationship Id="rId196" Type="http://schemas.openxmlformats.org/officeDocument/2006/relationships/customXml" Target="../ink/ink235.xml"/><Relationship Id="rId200" Type="http://schemas.openxmlformats.org/officeDocument/2006/relationships/customXml" Target="../ink/ink237.xml"/><Relationship Id="rId16" Type="http://schemas.openxmlformats.org/officeDocument/2006/relationships/customXml" Target="../ink/ink145.xml"/><Relationship Id="rId37" Type="http://schemas.openxmlformats.org/officeDocument/2006/relationships/image" Target="../media/image153.png"/><Relationship Id="rId58" Type="http://schemas.openxmlformats.org/officeDocument/2006/relationships/customXml" Target="../ink/ink166.xml"/><Relationship Id="rId79" Type="http://schemas.openxmlformats.org/officeDocument/2006/relationships/image" Target="../media/image174.png"/><Relationship Id="rId102" Type="http://schemas.openxmlformats.org/officeDocument/2006/relationships/customXml" Target="../ink/ink188.xml"/><Relationship Id="rId123" Type="http://schemas.openxmlformats.org/officeDocument/2006/relationships/image" Target="../media/image196.png"/><Relationship Id="rId144" Type="http://schemas.openxmlformats.org/officeDocument/2006/relationships/customXml" Target="../ink/ink209.xml"/><Relationship Id="rId90" Type="http://schemas.openxmlformats.org/officeDocument/2006/relationships/customXml" Target="../ink/ink182.xml"/><Relationship Id="rId165" Type="http://schemas.openxmlformats.org/officeDocument/2006/relationships/image" Target="../media/image217.png"/><Relationship Id="rId186" Type="http://schemas.openxmlformats.org/officeDocument/2006/relationships/customXml" Target="../ink/ink230.xml"/><Relationship Id="rId211" Type="http://schemas.openxmlformats.org/officeDocument/2006/relationships/customXml" Target="../ink/ink243.xml"/><Relationship Id="rId27" Type="http://schemas.openxmlformats.org/officeDocument/2006/relationships/image" Target="../media/image148.png"/><Relationship Id="rId48" Type="http://schemas.openxmlformats.org/officeDocument/2006/relationships/customXml" Target="../ink/ink161.xml"/><Relationship Id="rId69" Type="http://schemas.openxmlformats.org/officeDocument/2006/relationships/image" Target="../media/image169.png"/><Relationship Id="rId113" Type="http://schemas.openxmlformats.org/officeDocument/2006/relationships/image" Target="../media/image191.png"/><Relationship Id="rId134" Type="http://schemas.openxmlformats.org/officeDocument/2006/relationships/customXml" Target="../ink/ink204.xml"/><Relationship Id="rId80" Type="http://schemas.openxmlformats.org/officeDocument/2006/relationships/customXml" Target="../ink/ink177.xml"/><Relationship Id="rId155" Type="http://schemas.openxmlformats.org/officeDocument/2006/relationships/image" Target="../media/image212.png"/><Relationship Id="rId176" Type="http://schemas.openxmlformats.org/officeDocument/2006/relationships/customXml" Target="../ink/ink225.xml"/><Relationship Id="rId197" Type="http://schemas.openxmlformats.org/officeDocument/2006/relationships/image" Target="../media/image232.png"/><Relationship Id="rId201" Type="http://schemas.openxmlformats.org/officeDocument/2006/relationships/image" Target="../media/image234.png"/><Relationship Id="rId17" Type="http://schemas.openxmlformats.org/officeDocument/2006/relationships/image" Target="../media/image143.png"/><Relationship Id="rId38" Type="http://schemas.openxmlformats.org/officeDocument/2006/relationships/customXml" Target="../ink/ink156.xml"/><Relationship Id="rId59" Type="http://schemas.openxmlformats.org/officeDocument/2006/relationships/image" Target="../media/image164.png"/><Relationship Id="rId103" Type="http://schemas.openxmlformats.org/officeDocument/2006/relationships/image" Target="../media/image186.png"/><Relationship Id="rId124" Type="http://schemas.openxmlformats.org/officeDocument/2006/relationships/customXml" Target="../ink/ink199.xml"/><Relationship Id="rId70" Type="http://schemas.openxmlformats.org/officeDocument/2006/relationships/customXml" Target="../ink/ink172.xml"/><Relationship Id="rId91" Type="http://schemas.openxmlformats.org/officeDocument/2006/relationships/image" Target="../media/image180.png"/><Relationship Id="rId145" Type="http://schemas.openxmlformats.org/officeDocument/2006/relationships/image" Target="../media/image207.png"/><Relationship Id="rId166" Type="http://schemas.openxmlformats.org/officeDocument/2006/relationships/customXml" Target="../ink/ink220.xml"/><Relationship Id="rId187" Type="http://schemas.openxmlformats.org/officeDocument/2006/relationships/image" Target="../media/image228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39.png"/><Relationship Id="rId28" Type="http://schemas.openxmlformats.org/officeDocument/2006/relationships/customXml" Target="../ink/ink151.xml"/><Relationship Id="rId49" Type="http://schemas.openxmlformats.org/officeDocument/2006/relationships/image" Target="../media/image159.png"/><Relationship Id="rId114" Type="http://schemas.openxmlformats.org/officeDocument/2006/relationships/customXml" Target="../ink/ink194.xml"/><Relationship Id="rId60" Type="http://schemas.openxmlformats.org/officeDocument/2006/relationships/customXml" Target="../ink/ink167.xml"/><Relationship Id="rId81" Type="http://schemas.openxmlformats.org/officeDocument/2006/relationships/image" Target="../media/image175.png"/><Relationship Id="rId135" Type="http://schemas.openxmlformats.org/officeDocument/2006/relationships/image" Target="../media/image202.png"/><Relationship Id="rId156" Type="http://schemas.openxmlformats.org/officeDocument/2006/relationships/customXml" Target="../ink/ink215.xml"/><Relationship Id="rId177" Type="http://schemas.openxmlformats.org/officeDocument/2006/relationships/image" Target="../media/image223.png"/><Relationship Id="rId198" Type="http://schemas.openxmlformats.org/officeDocument/2006/relationships/customXml" Target="../ink/ink236.xml"/><Relationship Id="rId202" Type="http://schemas.openxmlformats.org/officeDocument/2006/relationships/customXml" Target="../ink/ink238.xml"/><Relationship Id="rId18" Type="http://schemas.openxmlformats.org/officeDocument/2006/relationships/customXml" Target="../ink/ink146.xml"/><Relationship Id="rId39" Type="http://schemas.openxmlformats.org/officeDocument/2006/relationships/image" Target="../media/image154.png"/><Relationship Id="rId50" Type="http://schemas.openxmlformats.org/officeDocument/2006/relationships/customXml" Target="../ink/ink162.xml"/><Relationship Id="rId104" Type="http://schemas.openxmlformats.org/officeDocument/2006/relationships/customXml" Target="../ink/ink189.xml"/><Relationship Id="rId125" Type="http://schemas.openxmlformats.org/officeDocument/2006/relationships/image" Target="../media/image197.png"/><Relationship Id="rId146" Type="http://schemas.openxmlformats.org/officeDocument/2006/relationships/customXml" Target="../ink/ink210.xml"/><Relationship Id="rId167" Type="http://schemas.openxmlformats.org/officeDocument/2006/relationships/image" Target="../media/image218.png"/><Relationship Id="rId188" Type="http://schemas.openxmlformats.org/officeDocument/2006/relationships/customXml" Target="../ink/ink231.xml"/><Relationship Id="rId71" Type="http://schemas.openxmlformats.org/officeDocument/2006/relationships/image" Target="../media/image170.png"/><Relationship Id="rId92" Type="http://schemas.openxmlformats.org/officeDocument/2006/relationships/customXml" Target="../ink/ink183.xml"/><Relationship Id="rId213" Type="http://schemas.openxmlformats.org/officeDocument/2006/relationships/customXml" Target="../ink/ink244.xml"/><Relationship Id="rId2" Type="http://schemas.openxmlformats.org/officeDocument/2006/relationships/customXml" Target="../ink/ink138.xml"/><Relationship Id="rId29" Type="http://schemas.openxmlformats.org/officeDocument/2006/relationships/image" Target="../media/image149.png"/><Relationship Id="rId40" Type="http://schemas.openxmlformats.org/officeDocument/2006/relationships/customXml" Target="../ink/ink157.xml"/><Relationship Id="rId115" Type="http://schemas.openxmlformats.org/officeDocument/2006/relationships/image" Target="../media/image192.png"/><Relationship Id="rId136" Type="http://schemas.openxmlformats.org/officeDocument/2006/relationships/customXml" Target="../ink/ink205.xml"/><Relationship Id="rId157" Type="http://schemas.openxmlformats.org/officeDocument/2006/relationships/image" Target="../media/image213.png"/><Relationship Id="rId178" Type="http://schemas.openxmlformats.org/officeDocument/2006/relationships/customXml" Target="../ink/ink226.xml"/><Relationship Id="rId61" Type="http://schemas.openxmlformats.org/officeDocument/2006/relationships/image" Target="../media/image165.png"/><Relationship Id="rId82" Type="http://schemas.openxmlformats.org/officeDocument/2006/relationships/customXml" Target="../ink/ink178.xml"/><Relationship Id="rId199" Type="http://schemas.openxmlformats.org/officeDocument/2006/relationships/image" Target="../media/image233.png"/><Relationship Id="rId203" Type="http://schemas.openxmlformats.org/officeDocument/2006/relationships/image" Target="../media/image23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8.png"/><Relationship Id="rId299" Type="http://schemas.openxmlformats.org/officeDocument/2006/relationships/image" Target="../media/image388.png"/><Relationship Id="rId21" Type="http://schemas.openxmlformats.org/officeDocument/2006/relationships/image" Target="../media/image251.png"/><Relationship Id="rId63" Type="http://schemas.openxmlformats.org/officeDocument/2006/relationships/image" Target="../media/image272.png"/><Relationship Id="rId159" Type="http://schemas.openxmlformats.org/officeDocument/2006/relationships/customXml" Target="../ink/ink325.xml"/><Relationship Id="rId324" Type="http://schemas.openxmlformats.org/officeDocument/2006/relationships/customXml" Target="../ink/ink408.xml"/><Relationship Id="rId366" Type="http://schemas.openxmlformats.org/officeDocument/2006/relationships/customXml" Target="../ink/ink429.xml"/><Relationship Id="rId170" Type="http://schemas.openxmlformats.org/officeDocument/2006/relationships/image" Target="../media/image324.png"/><Relationship Id="rId226" Type="http://schemas.openxmlformats.org/officeDocument/2006/relationships/customXml" Target="../ink/ink359.xml"/><Relationship Id="rId268" Type="http://schemas.openxmlformats.org/officeDocument/2006/relationships/customXml" Target="../ink/ink380.xml"/><Relationship Id="rId32" Type="http://schemas.openxmlformats.org/officeDocument/2006/relationships/customXml" Target="../ink/ink261.xml"/><Relationship Id="rId74" Type="http://schemas.openxmlformats.org/officeDocument/2006/relationships/customXml" Target="../ink/ink282.xml"/><Relationship Id="rId128" Type="http://schemas.openxmlformats.org/officeDocument/2006/relationships/customXml" Target="../ink/ink309.xml"/><Relationship Id="rId335" Type="http://schemas.openxmlformats.org/officeDocument/2006/relationships/image" Target="../media/image406.png"/><Relationship Id="rId377" Type="http://schemas.openxmlformats.org/officeDocument/2006/relationships/image" Target="../media/image427.png"/><Relationship Id="rId5" Type="http://schemas.openxmlformats.org/officeDocument/2006/relationships/image" Target="../media/image243.png"/><Relationship Id="rId181" Type="http://schemas.openxmlformats.org/officeDocument/2006/relationships/customXml" Target="../ink/ink336.xml"/><Relationship Id="rId237" Type="http://schemas.openxmlformats.org/officeDocument/2006/relationships/image" Target="../media/image357.png"/><Relationship Id="rId279" Type="http://schemas.openxmlformats.org/officeDocument/2006/relationships/image" Target="../media/image378.png"/><Relationship Id="rId43" Type="http://schemas.openxmlformats.org/officeDocument/2006/relationships/image" Target="../media/image262.png"/><Relationship Id="rId139" Type="http://schemas.openxmlformats.org/officeDocument/2006/relationships/image" Target="../media/image309.png"/><Relationship Id="rId290" Type="http://schemas.openxmlformats.org/officeDocument/2006/relationships/customXml" Target="../ink/ink391.xml"/><Relationship Id="rId304" Type="http://schemas.openxmlformats.org/officeDocument/2006/relationships/customXml" Target="../ink/ink398.xml"/><Relationship Id="rId346" Type="http://schemas.openxmlformats.org/officeDocument/2006/relationships/customXml" Target="../ink/ink419.xml"/><Relationship Id="rId85" Type="http://schemas.openxmlformats.org/officeDocument/2006/relationships/image" Target="../media/image283.png"/><Relationship Id="rId150" Type="http://schemas.openxmlformats.org/officeDocument/2006/relationships/image" Target="../media/image314.png"/><Relationship Id="rId192" Type="http://schemas.openxmlformats.org/officeDocument/2006/relationships/customXml" Target="../ink/ink342.xml"/><Relationship Id="rId206" Type="http://schemas.openxmlformats.org/officeDocument/2006/relationships/customXml" Target="../ink/ink349.xml"/><Relationship Id="rId248" Type="http://schemas.openxmlformats.org/officeDocument/2006/relationships/customXml" Target="../ink/ink370.xml"/><Relationship Id="rId12" Type="http://schemas.openxmlformats.org/officeDocument/2006/relationships/customXml" Target="../ink/ink251.xml"/><Relationship Id="rId108" Type="http://schemas.openxmlformats.org/officeDocument/2006/relationships/customXml" Target="../ink/ink299.xml"/><Relationship Id="rId315" Type="http://schemas.openxmlformats.org/officeDocument/2006/relationships/image" Target="../media/image396.png"/><Relationship Id="rId357" Type="http://schemas.openxmlformats.org/officeDocument/2006/relationships/image" Target="../media/image417.png"/><Relationship Id="rId54" Type="http://schemas.openxmlformats.org/officeDocument/2006/relationships/customXml" Target="../ink/ink272.xml"/><Relationship Id="rId96" Type="http://schemas.openxmlformats.org/officeDocument/2006/relationships/customXml" Target="../ink/ink293.xml"/><Relationship Id="rId161" Type="http://schemas.openxmlformats.org/officeDocument/2006/relationships/customXml" Target="../ink/ink326.xml"/><Relationship Id="rId217" Type="http://schemas.openxmlformats.org/officeDocument/2006/relationships/image" Target="../media/image347.png"/><Relationship Id="rId259" Type="http://schemas.openxmlformats.org/officeDocument/2006/relationships/image" Target="../media/image368.png"/><Relationship Id="rId23" Type="http://schemas.openxmlformats.org/officeDocument/2006/relationships/image" Target="../media/image252.png"/><Relationship Id="rId119" Type="http://schemas.openxmlformats.org/officeDocument/2006/relationships/image" Target="../media/image299.png"/><Relationship Id="rId270" Type="http://schemas.openxmlformats.org/officeDocument/2006/relationships/customXml" Target="../ink/ink381.xml"/><Relationship Id="rId326" Type="http://schemas.openxmlformats.org/officeDocument/2006/relationships/customXml" Target="../ink/ink409.xml"/><Relationship Id="rId65" Type="http://schemas.openxmlformats.org/officeDocument/2006/relationships/image" Target="../media/image273.png"/><Relationship Id="rId130" Type="http://schemas.openxmlformats.org/officeDocument/2006/relationships/customXml" Target="../ink/ink310.xml"/><Relationship Id="rId368" Type="http://schemas.openxmlformats.org/officeDocument/2006/relationships/customXml" Target="../ink/ink430.xml"/><Relationship Id="rId172" Type="http://schemas.openxmlformats.org/officeDocument/2006/relationships/image" Target="../media/image325.png"/><Relationship Id="rId228" Type="http://schemas.openxmlformats.org/officeDocument/2006/relationships/customXml" Target="../ink/ink360.xml"/><Relationship Id="rId281" Type="http://schemas.openxmlformats.org/officeDocument/2006/relationships/image" Target="../media/image379.png"/><Relationship Id="rId337" Type="http://schemas.openxmlformats.org/officeDocument/2006/relationships/image" Target="../media/image407.png"/><Relationship Id="rId34" Type="http://schemas.openxmlformats.org/officeDocument/2006/relationships/customXml" Target="../ink/ink262.xml"/><Relationship Id="rId76" Type="http://schemas.openxmlformats.org/officeDocument/2006/relationships/customXml" Target="../ink/ink283.xml"/><Relationship Id="rId141" Type="http://schemas.openxmlformats.org/officeDocument/2006/relationships/customXml" Target="../ink/ink316.xml"/><Relationship Id="rId379" Type="http://schemas.openxmlformats.org/officeDocument/2006/relationships/image" Target="../media/image428.png"/><Relationship Id="rId7" Type="http://schemas.openxmlformats.org/officeDocument/2006/relationships/image" Target="../media/image244.png"/><Relationship Id="rId183" Type="http://schemas.openxmlformats.org/officeDocument/2006/relationships/image" Target="../media/image330.png"/><Relationship Id="rId239" Type="http://schemas.openxmlformats.org/officeDocument/2006/relationships/image" Target="../media/image358.png"/><Relationship Id="rId250" Type="http://schemas.openxmlformats.org/officeDocument/2006/relationships/customXml" Target="../ink/ink371.xml"/><Relationship Id="rId292" Type="http://schemas.openxmlformats.org/officeDocument/2006/relationships/customXml" Target="../ink/ink392.xml"/><Relationship Id="rId306" Type="http://schemas.openxmlformats.org/officeDocument/2006/relationships/customXml" Target="../ink/ink399.xml"/><Relationship Id="rId45" Type="http://schemas.openxmlformats.org/officeDocument/2006/relationships/image" Target="../media/image263.png"/><Relationship Id="rId87" Type="http://schemas.openxmlformats.org/officeDocument/2006/relationships/image" Target="../media/image284.png"/><Relationship Id="rId110" Type="http://schemas.openxmlformats.org/officeDocument/2006/relationships/customXml" Target="../ink/ink300.xml"/><Relationship Id="rId348" Type="http://schemas.openxmlformats.org/officeDocument/2006/relationships/customXml" Target="../ink/ink420.xml"/><Relationship Id="rId152" Type="http://schemas.openxmlformats.org/officeDocument/2006/relationships/image" Target="../media/image315.png"/><Relationship Id="rId194" Type="http://schemas.openxmlformats.org/officeDocument/2006/relationships/customXml" Target="../ink/ink343.xml"/><Relationship Id="rId208" Type="http://schemas.openxmlformats.org/officeDocument/2006/relationships/customXml" Target="../ink/ink350.xml"/><Relationship Id="rId261" Type="http://schemas.openxmlformats.org/officeDocument/2006/relationships/image" Target="../media/image369.png"/><Relationship Id="rId14" Type="http://schemas.openxmlformats.org/officeDocument/2006/relationships/customXml" Target="../ink/ink252.xml"/><Relationship Id="rId56" Type="http://schemas.openxmlformats.org/officeDocument/2006/relationships/customXml" Target="../ink/ink273.xml"/><Relationship Id="rId317" Type="http://schemas.openxmlformats.org/officeDocument/2006/relationships/image" Target="../media/image397.png"/><Relationship Id="rId359" Type="http://schemas.openxmlformats.org/officeDocument/2006/relationships/image" Target="../media/image418.png"/><Relationship Id="rId98" Type="http://schemas.openxmlformats.org/officeDocument/2006/relationships/customXml" Target="../ink/ink294.xml"/><Relationship Id="rId121" Type="http://schemas.openxmlformats.org/officeDocument/2006/relationships/image" Target="../media/image300.png"/><Relationship Id="rId163" Type="http://schemas.openxmlformats.org/officeDocument/2006/relationships/customXml" Target="../ink/ink327.xml"/><Relationship Id="rId219" Type="http://schemas.openxmlformats.org/officeDocument/2006/relationships/image" Target="../media/image348.png"/><Relationship Id="rId370" Type="http://schemas.openxmlformats.org/officeDocument/2006/relationships/customXml" Target="../ink/ink431.xml"/><Relationship Id="rId230" Type="http://schemas.openxmlformats.org/officeDocument/2006/relationships/customXml" Target="../ink/ink361.xml"/><Relationship Id="rId25" Type="http://schemas.openxmlformats.org/officeDocument/2006/relationships/image" Target="../media/image253.png"/><Relationship Id="rId67" Type="http://schemas.openxmlformats.org/officeDocument/2006/relationships/image" Target="../media/image274.png"/><Relationship Id="rId272" Type="http://schemas.openxmlformats.org/officeDocument/2006/relationships/customXml" Target="../ink/ink382.xml"/><Relationship Id="rId328" Type="http://schemas.openxmlformats.org/officeDocument/2006/relationships/customXml" Target="../ink/ink410.xml"/><Relationship Id="rId132" Type="http://schemas.openxmlformats.org/officeDocument/2006/relationships/customXml" Target="../ink/ink311.xml"/><Relationship Id="rId174" Type="http://schemas.openxmlformats.org/officeDocument/2006/relationships/image" Target="../media/image326.png"/><Relationship Id="rId381" Type="http://schemas.openxmlformats.org/officeDocument/2006/relationships/image" Target="../media/image429.png"/><Relationship Id="rId241" Type="http://schemas.openxmlformats.org/officeDocument/2006/relationships/image" Target="../media/image359.png"/><Relationship Id="rId36" Type="http://schemas.openxmlformats.org/officeDocument/2006/relationships/customXml" Target="../ink/ink263.xml"/><Relationship Id="rId283" Type="http://schemas.openxmlformats.org/officeDocument/2006/relationships/image" Target="../media/image380.png"/><Relationship Id="rId339" Type="http://schemas.openxmlformats.org/officeDocument/2006/relationships/image" Target="../media/image408.png"/><Relationship Id="rId78" Type="http://schemas.openxmlformats.org/officeDocument/2006/relationships/customXml" Target="../ink/ink284.xml"/><Relationship Id="rId101" Type="http://schemas.openxmlformats.org/officeDocument/2006/relationships/image" Target="../media/image291.png"/><Relationship Id="rId143" Type="http://schemas.openxmlformats.org/officeDocument/2006/relationships/customXml" Target="../ink/ink317.xml"/><Relationship Id="rId185" Type="http://schemas.openxmlformats.org/officeDocument/2006/relationships/image" Target="../media/image331.png"/><Relationship Id="rId350" Type="http://schemas.openxmlformats.org/officeDocument/2006/relationships/customXml" Target="../ink/ink421.xml"/><Relationship Id="rId9" Type="http://schemas.openxmlformats.org/officeDocument/2006/relationships/image" Target="../media/image245.png"/><Relationship Id="rId210" Type="http://schemas.openxmlformats.org/officeDocument/2006/relationships/customXml" Target="../ink/ink351.xml"/><Relationship Id="rId26" Type="http://schemas.openxmlformats.org/officeDocument/2006/relationships/customXml" Target="../ink/ink258.xml"/><Relationship Id="rId231" Type="http://schemas.openxmlformats.org/officeDocument/2006/relationships/image" Target="../media/image354.png"/><Relationship Id="rId252" Type="http://schemas.openxmlformats.org/officeDocument/2006/relationships/customXml" Target="../ink/ink372.xml"/><Relationship Id="rId273" Type="http://schemas.openxmlformats.org/officeDocument/2006/relationships/image" Target="../media/image375.png"/><Relationship Id="rId294" Type="http://schemas.openxmlformats.org/officeDocument/2006/relationships/customXml" Target="../ink/ink393.xml"/><Relationship Id="rId308" Type="http://schemas.openxmlformats.org/officeDocument/2006/relationships/customXml" Target="../ink/ink400.xml"/><Relationship Id="rId329" Type="http://schemas.openxmlformats.org/officeDocument/2006/relationships/image" Target="../media/image403.png"/><Relationship Id="rId47" Type="http://schemas.openxmlformats.org/officeDocument/2006/relationships/image" Target="../media/image264.png"/><Relationship Id="rId68" Type="http://schemas.openxmlformats.org/officeDocument/2006/relationships/customXml" Target="../ink/ink279.xml"/><Relationship Id="rId89" Type="http://schemas.openxmlformats.org/officeDocument/2006/relationships/image" Target="../media/image285.png"/><Relationship Id="rId112" Type="http://schemas.openxmlformats.org/officeDocument/2006/relationships/customXml" Target="../ink/ink301.xml"/><Relationship Id="rId133" Type="http://schemas.openxmlformats.org/officeDocument/2006/relationships/image" Target="../media/image306.png"/><Relationship Id="rId154" Type="http://schemas.openxmlformats.org/officeDocument/2006/relationships/image" Target="../media/image316.png"/><Relationship Id="rId175" Type="http://schemas.openxmlformats.org/officeDocument/2006/relationships/customXml" Target="../ink/ink333.xml"/><Relationship Id="rId340" Type="http://schemas.openxmlformats.org/officeDocument/2006/relationships/customXml" Target="../ink/ink416.xml"/><Relationship Id="rId361" Type="http://schemas.openxmlformats.org/officeDocument/2006/relationships/image" Target="../media/image419.png"/><Relationship Id="rId196" Type="http://schemas.openxmlformats.org/officeDocument/2006/relationships/customXml" Target="../ink/ink344.xml"/><Relationship Id="rId200" Type="http://schemas.openxmlformats.org/officeDocument/2006/relationships/customXml" Target="../ink/ink346.xml"/><Relationship Id="rId16" Type="http://schemas.openxmlformats.org/officeDocument/2006/relationships/customXml" Target="../ink/ink253.xml"/><Relationship Id="rId221" Type="http://schemas.openxmlformats.org/officeDocument/2006/relationships/image" Target="../media/image349.png"/><Relationship Id="rId242" Type="http://schemas.openxmlformats.org/officeDocument/2006/relationships/customXml" Target="../ink/ink367.xml"/><Relationship Id="rId263" Type="http://schemas.openxmlformats.org/officeDocument/2006/relationships/image" Target="../media/image370.png"/><Relationship Id="rId284" Type="http://schemas.openxmlformats.org/officeDocument/2006/relationships/customXml" Target="../ink/ink388.xml"/><Relationship Id="rId319" Type="http://schemas.openxmlformats.org/officeDocument/2006/relationships/image" Target="../media/image398.png"/><Relationship Id="rId37" Type="http://schemas.openxmlformats.org/officeDocument/2006/relationships/image" Target="../media/image259.png"/><Relationship Id="rId58" Type="http://schemas.openxmlformats.org/officeDocument/2006/relationships/customXml" Target="../ink/ink274.xml"/><Relationship Id="rId79" Type="http://schemas.openxmlformats.org/officeDocument/2006/relationships/image" Target="../media/image280.png"/><Relationship Id="rId102" Type="http://schemas.openxmlformats.org/officeDocument/2006/relationships/customXml" Target="../ink/ink296.xml"/><Relationship Id="rId123" Type="http://schemas.openxmlformats.org/officeDocument/2006/relationships/image" Target="../media/image301.png"/><Relationship Id="rId144" Type="http://schemas.openxmlformats.org/officeDocument/2006/relationships/image" Target="../media/image311.png"/><Relationship Id="rId330" Type="http://schemas.openxmlformats.org/officeDocument/2006/relationships/customXml" Target="../ink/ink411.xml"/><Relationship Id="rId90" Type="http://schemas.openxmlformats.org/officeDocument/2006/relationships/customXml" Target="../ink/ink290.xml"/><Relationship Id="rId165" Type="http://schemas.openxmlformats.org/officeDocument/2006/relationships/customXml" Target="../ink/ink328.xml"/><Relationship Id="rId186" Type="http://schemas.openxmlformats.org/officeDocument/2006/relationships/customXml" Target="../ink/ink339.xml"/><Relationship Id="rId351" Type="http://schemas.openxmlformats.org/officeDocument/2006/relationships/image" Target="../media/image414.png"/><Relationship Id="rId372" Type="http://schemas.openxmlformats.org/officeDocument/2006/relationships/customXml" Target="../ink/ink432.xml"/><Relationship Id="rId211" Type="http://schemas.openxmlformats.org/officeDocument/2006/relationships/image" Target="../media/image344.png"/><Relationship Id="rId232" Type="http://schemas.openxmlformats.org/officeDocument/2006/relationships/customXml" Target="../ink/ink362.xml"/><Relationship Id="rId253" Type="http://schemas.openxmlformats.org/officeDocument/2006/relationships/image" Target="../media/image365.png"/><Relationship Id="rId274" Type="http://schemas.openxmlformats.org/officeDocument/2006/relationships/customXml" Target="../ink/ink383.xml"/><Relationship Id="rId295" Type="http://schemas.openxmlformats.org/officeDocument/2006/relationships/image" Target="../media/image386.png"/><Relationship Id="rId309" Type="http://schemas.openxmlformats.org/officeDocument/2006/relationships/image" Target="../media/image393.png"/><Relationship Id="rId27" Type="http://schemas.openxmlformats.org/officeDocument/2006/relationships/image" Target="../media/image254.png"/><Relationship Id="rId48" Type="http://schemas.openxmlformats.org/officeDocument/2006/relationships/customXml" Target="../ink/ink269.xml"/><Relationship Id="rId69" Type="http://schemas.openxmlformats.org/officeDocument/2006/relationships/image" Target="../media/image275.png"/><Relationship Id="rId113" Type="http://schemas.openxmlformats.org/officeDocument/2006/relationships/image" Target="../media/image296.png"/><Relationship Id="rId134" Type="http://schemas.openxmlformats.org/officeDocument/2006/relationships/customXml" Target="../ink/ink312.xml"/><Relationship Id="rId320" Type="http://schemas.openxmlformats.org/officeDocument/2006/relationships/customXml" Target="../ink/ink406.xml"/><Relationship Id="rId80" Type="http://schemas.openxmlformats.org/officeDocument/2006/relationships/customXml" Target="../ink/ink285.xml"/><Relationship Id="rId155" Type="http://schemas.openxmlformats.org/officeDocument/2006/relationships/customXml" Target="../ink/ink323.xml"/><Relationship Id="rId176" Type="http://schemas.openxmlformats.org/officeDocument/2006/relationships/image" Target="../media/image327.png"/><Relationship Id="rId197" Type="http://schemas.openxmlformats.org/officeDocument/2006/relationships/image" Target="../media/image337.png"/><Relationship Id="rId341" Type="http://schemas.openxmlformats.org/officeDocument/2006/relationships/image" Target="../media/image409.png"/><Relationship Id="rId362" Type="http://schemas.openxmlformats.org/officeDocument/2006/relationships/customXml" Target="../ink/ink427.xml"/><Relationship Id="rId201" Type="http://schemas.openxmlformats.org/officeDocument/2006/relationships/image" Target="../media/image339.png"/><Relationship Id="rId222" Type="http://schemas.openxmlformats.org/officeDocument/2006/relationships/customXml" Target="../ink/ink357.xml"/><Relationship Id="rId243" Type="http://schemas.openxmlformats.org/officeDocument/2006/relationships/image" Target="../media/image360.png"/><Relationship Id="rId264" Type="http://schemas.openxmlformats.org/officeDocument/2006/relationships/customXml" Target="../ink/ink378.xml"/><Relationship Id="rId285" Type="http://schemas.openxmlformats.org/officeDocument/2006/relationships/image" Target="../media/image381.png"/><Relationship Id="rId17" Type="http://schemas.openxmlformats.org/officeDocument/2006/relationships/image" Target="../media/image249.png"/><Relationship Id="rId38" Type="http://schemas.openxmlformats.org/officeDocument/2006/relationships/customXml" Target="../ink/ink264.xml"/><Relationship Id="rId59" Type="http://schemas.openxmlformats.org/officeDocument/2006/relationships/image" Target="../media/image270.png"/><Relationship Id="rId103" Type="http://schemas.openxmlformats.org/officeDocument/2006/relationships/image" Target="../media/image292.png"/><Relationship Id="rId124" Type="http://schemas.openxmlformats.org/officeDocument/2006/relationships/customXml" Target="../ink/ink307.xml"/><Relationship Id="rId310" Type="http://schemas.openxmlformats.org/officeDocument/2006/relationships/customXml" Target="../ink/ink401.xml"/><Relationship Id="rId70" Type="http://schemas.openxmlformats.org/officeDocument/2006/relationships/customXml" Target="../ink/ink280.xml"/><Relationship Id="rId91" Type="http://schemas.openxmlformats.org/officeDocument/2006/relationships/image" Target="../media/image286.png"/><Relationship Id="rId145" Type="http://schemas.openxmlformats.org/officeDocument/2006/relationships/customXml" Target="../ink/ink318.xml"/><Relationship Id="rId166" Type="http://schemas.openxmlformats.org/officeDocument/2006/relationships/image" Target="../media/image322.png"/><Relationship Id="rId187" Type="http://schemas.openxmlformats.org/officeDocument/2006/relationships/image" Target="../media/image332.png"/><Relationship Id="rId331" Type="http://schemas.openxmlformats.org/officeDocument/2006/relationships/image" Target="../media/image404.png"/><Relationship Id="rId352" Type="http://schemas.openxmlformats.org/officeDocument/2006/relationships/customXml" Target="../ink/ink422.xml"/><Relationship Id="rId373" Type="http://schemas.openxmlformats.org/officeDocument/2006/relationships/image" Target="../media/image42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52.xml"/><Relationship Id="rId233" Type="http://schemas.openxmlformats.org/officeDocument/2006/relationships/image" Target="../media/image355.png"/><Relationship Id="rId254" Type="http://schemas.openxmlformats.org/officeDocument/2006/relationships/customXml" Target="../ink/ink373.xml"/><Relationship Id="rId28" Type="http://schemas.openxmlformats.org/officeDocument/2006/relationships/customXml" Target="../ink/ink259.xml"/><Relationship Id="rId49" Type="http://schemas.openxmlformats.org/officeDocument/2006/relationships/image" Target="../media/image265.png"/><Relationship Id="rId114" Type="http://schemas.openxmlformats.org/officeDocument/2006/relationships/customXml" Target="../ink/ink302.xml"/><Relationship Id="rId275" Type="http://schemas.openxmlformats.org/officeDocument/2006/relationships/image" Target="../media/image376.png"/><Relationship Id="rId296" Type="http://schemas.openxmlformats.org/officeDocument/2006/relationships/customXml" Target="../ink/ink394.xml"/><Relationship Id="rId300" Type="http://schemas.openxmlformats.org/officeDocument/2006/relationships/customXml" Target="../ink/ink396.xml"/><Relationship Id="rId60" Type="http://schemas.openxmlformats.org/officeDocument/2006/relationships/customXml" Target="../ink/ink275.xml"/><Relationship Id="rId81" Type="http://schemas.openxmlformats.org/officeDocument/2006/relationships/image" Target="../media/image281.png"/><Relationship Id="rId135" Type="http://schemas.openxmlformats.org/officeDocument/2006/relationships/image" Target="../media/image307.png"/><Relationship Id="rId156" Type="http://schemas.openxmlformats.org/officeDocument/2006/relationships/image" Target="../media/image317.png"/><Relationship Id="rId177" Type="http://schemas.openxmlformats.org/officeDocument/2006/relationships/customXml" Target="../ink/ink334.xml"/><Relationship Id="rId198" Type="http://schemas.openxmlformats.org/officeDocument/2006/relationships/customXml" Target="../ink/ink345.xml"/><Relationship Id="rId321" Type="http://schemas.openxmlformats.org/officeDocument/2006/relationships/image" Target="../media/image399.png"/><Relationship Id="rId342" Type="http://schemas.openxmlformats.org/officeDocument/2006/relationships/customXml" Target="../ink/ink417.xml"/><Relationship Id="rId363" Type="http://schemas.openxmlformats.org/officeDocument/2006/relationships/image" Target="../media/image420.png"/><Relationship Id="rId202" Type="http://schemas.openxmlformats.org/officeDocument/2006/relationships/customXml" Target="../ink/ink347.xml"/><Relationship Id="rId223" Type="http://schemas.openxmlformats.org/officeDocument/2006/relationships/image" Target="../media/image350.png"/><Relationship Id="rId244" Type="http://schemas.openxmlformats.org/officeDocument/2006/relationships/customXml" Target="../ink/ink368.xml"/><Relationship Id="rId18" Type="http://schemas.openxmlformats.org/officeDocument/2006/relationships/customXml" Target="../ink/ink254.xml"/><Relationship Id="rId39" Type="http://schemas.openxmlformats.org/officeDocument/2006/relationships/image" Target="../media/image260.png"/><Relationship Id="rId265" Type="http://schemas.openxmlformats.org/officeDocument/2006/relationships/image" Target="../media/image371.png"/><Relationship Id="rId286" Type="http://schemas.openxmlformats.org/officeDocument/2006/relationships/customXml" Target="../ink/ink389.xml"/><Relationship Id="rId50" Type="http://schemas.openxmlformats.org/officeDocument/2006/relationships/customXml" Target="../ink/ink270.xml"/><Relationship Id="rId104" Type="http://schemas.openxmlformats.org/officeDocument/2006/relationships/customXml" Target="../ink/ink297.xml"/><Relationship Id="rId125" Type="http://schemas.openxmlformats.org/officeDocument/2006/relationships/image" Target="../media/image302.png"/><Relationship Id="rId146" Type="http://schemas.openxmlformats.org/officeDocument/2006/relationships/image" Target="../media/image312.png"/><Relationship Id="rId167" Type="http://schemas.openxmlformats.org/officeDocument/2006/relationships/customXml" Target="../ink/ink329.xml"/><Relationship Id="rId188" Type="http://schemas.openxmlformats.org/officeDocument/2006/relationships/customXml" Target="../ink/ink340.xml"/><Relationship Id="rId311" Type="http://schemas.openxmlformats.org/officeDocument/2006/relationships/image" Target="../media/image394.png"/><Relationship Id="rId332" Type="http://schemas.openxmlformats.org/officeDocument/2006/relationships/customXml" Target="../ink/ink412.xml"/><Relationship Id="rId353" Type="http://schemas.openxmlformats.org/officeDocument/2006/relationships/image" Target="../media/image415.png"/><Relationship Id="rId374" Type="http://schemas.openxmlformats.org/officeDocument/2006/relationships/customXml" Target="../ink/ink433.xml"/><Relationship Id="rId71" Type="http://schemas.openxmlformats.org/officeDocument/2006/relationships/image" Target="../media/image276.png"/><Relationship Id="rId92" Type="http://schemas.openxmlformats.org/officeDocument/2006/relationships/customXml" Target="../ink/ink291.xml"/><Relationship Id="rId213" Type="http://schemas.openxmlformats.org/officeDocument/2006/relationships/image" Target="../media/image345.png"/><Relationship Id="rId234" Type="http://schemas.openxmlformats.org/officeDocument/2006/relationships/customXml" Target="../ink/ink363.xml"/><Relationship Id="rId2" Type="http://schemas.openxmlformats.org/officeDocument/2006/relationships/customXml" Target="../ink/ink246.xml"/><Relationship Id="rId29" Type="http://schemas.openxmlformats.org/officeDocument/2006/relationships/image" Target="../media/image255.png"/><Relationship Id="rId255" Type="http://schemas.openxmlformats.org/officeDocument/2006/relationships/image" Target="../media/image366.png"/><Relationship Id="rId276" Type="http://schemas.openxmlformats.org/officeDocument/2006/relationships/customXml" Target="../ink/ink384.xml"/><Relationship Id="rId297" Type="http://schemas.openxmlformats.org/officeDocument/2006/relationships/image" Target="../media/image387.png"/><Relationship Id="rId40" Type="http://schemas.openxmlformats.org/officeDocument/2006/relationships/customXml" Target="../ink/ink265.xml"/><Relationship Id="rId115" Type="http://schemas.openxmlformats.org/officeDocument/2006/relationships/image" Target="../media/image297.png"/><Relationship Id="rId136" Type="http://schemas.openxmlformats.org/officeDocument/2006/relationships/customXml" Target="../ink/ink313.xml"/><Relationship Id="rId157" Type="http://schemas.openxmlformats.org/officeDocument/2006/relationships/customXml" Target="../ink/ink324.xml"/><Relationship Id="rId178" Type="http://schemas.openxmlformats.org/officeDocument/2006/relationships/image" Target="../media/image328.png"/><Relationship Id="rId301" Type="http://schemas.openxmlformats.org/officeDocument/2006/relationships/image" Target="../media/image389.png"/><Relationship Id="rId322" Type="http://schemas.openxmlformats.org/officeDocument/2006/relationships/customXml" Target="../ink/ink407.xml"/><Relationship Id="rId343" Type="http://schemas.openxmlformats.org/officeDocument/2006/relationships/image" Target="../media/image410.png"/><Relationship Id="rId364" Type="http://schemas.openxmlformats.org/officeDocument/2006/relationships/customXml" Target="../ink/ink428.xml"/><Relationship Id="rId61" Type="http://schemas.openxmlformats.org/officeDocument/2006/relationships/image" Target="../media/image271.png"/><Relationship Id="rId82" Type="http://schemas.openxmlformats.org/officeDocument/2006/relationships/customXml" Target="../ink/ink286.xml"/><Relationship Id="rId199" Type="http://schemas.openxmlformats.org/officeDocument/2006/relationships/image" Target="../media/image338.png"/><Relationship Id="rId203" Type="http://schemas.openxmlformats.org/officeDocument/2006/relationships/image" Target="../media/image340.png"/><Relationship Id="rId19" Type="http://schemas.openxmlformats.org/officeDocument/2006/relationships/image" Target="../media/image250.png"/><Relationship Id="rId224" Type="http://schemas.openxmlformats.org/officeDocument/2006/relationships/customXml" Target="../ink/ink358.xml"/><Relationship Id="rId245" Type="http://schemas.openxmlformats.org/officeDocument/2006/relationships/image" Target="../media/image361.png"/><Relationship Id="rId266" Type="http://schemas.openxmlformats.org/officeDocument/2006/relationships/customXml" Target="../ink/ink379.xml"/><Relationship Id="rId287" Type="http://schemas.openxmlformats.org/officeDocument/2006/relationships/image" Target="../media/image382.png"/><Relationship Id="rId30" Type="http://schemas.openxmlformats.org/officeDocument/2006/relationships/customXml" Target="../ink/ink260.xml"/><Relationship Id="rId105" Type="http://schemas.openxmlformats.org/officeDocument/2006/relationships/image" Target="../media/image293.png"/><Relationship Id="rId126" Type="http://schemas.openxmlformats.org/officeDocument/2006/relationships/customXml" Target="../ink/ink308.xml"/><Relationship Id="rId147" Type="http://schemas.openxmlformats.org/officeDocument/2006/relationships/customXml" Target="../ink/ink319.xml"/><Relationship Id="rId168" Type="http://schemas.openxmlformats.org/officeDocument/2006/relationships/image" Target="../media/image323.png"/><Relationship Id="rId312" Type="http://schemas.openxmlformats.org/officeDocument/2006/relationships/customXml" Target="../ink/ink402.xml"/><Relationship Id="rId333" Type="http://schemas.openxmlformats.org/officeDocument/2006/relationships/image" Target="../media/image405.png"/><Relationship Id="rId354" Type="http://schemas.openxmlformats.org/officeDocument/2006/relationships/customXml" Target="../ink/ink423.xml"/><Relationship Id="rId51" Type="http://schemas.openxmlformats.org/officeDocument/2006/relationships/image" Target="../media/image266.png"/><Relationship Id="rId72" Type="http://schemas.openxmlformats.org/officeDocument/2006/relationships/customXml" Target="../ink/ink281.xml"/><Relationship Id="rId93" Type="http://schemas.openxmlformats.org/officeDocument/2006/relationships/image" Target="../media/image287.png"/><Relationship Id="rId189" Type="http://schemas.openxmlformats.org/officeDocument/2006/relationships/image" Target="../media/image333.png"/><Relationship Id="rId375" Type="http://schemas.openxmlformats.org/officeDocument/2006/relationships/image" Target="../media/image426.png"/><Relationship Id="rId3" Type="http://schemas.openxmlformats.org/officeDocument/2006/relationships/image" Target="../media/image242.png"/><Relationship Id="rId214" Type="http://schemas.openxmlformats.org/officeDocument/2006/relationships/customXml" Target="../ink/ink353.xml"/><Relationship Id="rId235" Type="http://schemas.openxmlformats.org/officeDocument/2006/relationships/image" Target="../media/image356.png"/><Relationship Id="rId256" Type="http://schemas.openxmlformats.org/officeDocument/2006/relationships/customXml" Target="../ink/ink374.xml"/><Relationship Id="rId277" Type="http://schemas.openxmlformats.org/officeDocument/2006/relationships/image" Target="../media/image377.png"/><Relationship Id="rId298" Type="http://schemas.openxmlformats.org/officeDocument/2006/relationships/customXml" Target="../ink/ink395.xml"/><Relationship Id="rId116" Type="http://schemas.openxmlformats.org/officeDocument/2006/relationships/customXml" Target="../ink/ink303.xml"/><Relationship Id="rId137" Type="http://schemas.openxmlformats.org/officeDocument/2006/relationships/image" Target="../media/image308.png"/><Relationship Id="rId158" Type="http://schemas.openxmlformats.org/officeDocument/2006/relationships/image" Target="../media/image318.png"/><Relationship Id="rId302" Type="http://schemas.openxmlformats.org/officeDocument/2006/relationships/customXml" Target="../ink/ink397.xml"/><Relationship Id="rId323" Type="http://schemas.openxmlformats.org/officeDocument/2006/relationships/image" Target="../media/image400.png"/><Relationship Id="rId344" Type="http://schemas.openxmlformats.org/officeDocument/2006/relationships/customXml" Target="../ink/ink418.xml"/><Relationship Id="rId20" Type="http://schemas.openxmlformats.org/officeDocument/2006/relationships/customXml" Target="../ink/ink255.xml"/><Relationship Id="rId41" Type="http://schemas.openxmlformats.org/officeDocument/2006/relationships/image" Target="../media/image261.png"/><Relationship Id="rId62" Type="http://schemas.openxmlformats.org/officeDocument/2006/relationships/customXml" Target="../ink/ink276.xml"/><Relationship Id="rId83" Type="http://schemas.openxmlformats.org/officeDocument/2006/relationships/image" Target="../media/image282.png"/><Relationship Id="rId179" Type="http://schemas.openxmlformats.org/officeDocument/2006/relationships/customXml" Target="../ink/ink335.xml"/><Relationship Id="rId365" Type="http://schemas.openxmlformats.org/officeDocument/2006/relationships/image" Target="../media/image421.png"/><Relationship Id="rId190" Type="http://schemas.openxmlformats.org/officeDocument/2006/relationships/customXml" Target="../ink/ink341.xml"/><Relationship Id="rId204" Type="http://schemas.openxmlformats.org/officeDocument/2006/relationships/customXml" Target="../ink/ink348.xml"/><Relationship Id="rId225" Type="http://schemas.openxmlformats.org/officeDocument/2006/relationships/image" Target="../media/image351.png"/><Relationship Id="rId246" Type="http://schemas.openxmlformats.org/officeDocument/2006/relationships/customXml" Target="../ink/ink369.xml"/><Relationship Id="rId267" Type="http://schemas.openxmlformats.org/officeDocument/2006/relationships/image" Target="../media/image372.png"/><Relationship Id="rId288" Type="http://schemas.openxmlformats.org/officeDocument/2006/relationships/customXml" Target="../ink/ink390.xml"/><Relationship Id="rId106" Type="http://schemas.openxmlformats.org/officeDocument/2006/relationships/customXml" Target="../ink/ink298.xml"/><Relationship Id="rId127" Type="http://schemas.openxmlformats.org/officeDocument/2006/relationships/image" Target="../media/image303.png"/><Relationship Id="rId313" Type="http://schemas.openxmlformats.org/officeDocument/2006/relationships/image" Target="../media/image395.png"/><Relationship Id="rId10" Type="http://schemas.openxmlformats.org/officeDocument/2006/relationships/customXml" Target="../ink/ink250.xml"/><Relationship Id="rId31" Type="http://schemas.openxmlformats.org/officeDocument/2006/relationships/image" Target="../media/image256.png"/><Relationship Id="rId52" Type="http://schemas.openxmlformats.org/officeDocument/2006/relationships/customXml" Target="../ink/ink271.xml"/><Relationship Id="rId73" Type="http://schemas.openxmlformats.org/officeDocument/2006/relationships/image" Target="../media/image277.png"/><Relationship Id="rId94" Type="http://schemas.openxmlformats.org/officeDocument/2006/relationships/customXml" Target="../ink/ink292.xml"/><Relationship Id="rId148" Type="http://schemas.openxmlformats.org/officeDocument/2006/relationships/image" Target="../media/image313.png"/><Relationship Id="rId169" Type="http://schemas.openxmlformats.org/officeDocument/2006/relationships/customXml" Target="../ink/ink330.xml"/><Relationship Id="rId334" Type="http://schemas.openxmlformats.org/officeDocument/2006/relationships/customXml" Target="../ink/ink413.xml"/><Relationship Id="rId355" Type="http://schemas.openxmlformats.org/officeDocument/2006/relationships/image" Target="../media/image416.png"/><Relationship Id="rId376" Type="http://schemas.openxmlformats.org/officeDocument/2006/relationships/customXml" Target="../ink/ink434.xml"/><Relationship Id="rId4" Type="http://schemas.openxmlformats.org/officeDocument/2006/relationships/customXml" Target="../ink/ink247.xml"/><Relationship Id="rId180" Type="http://schemas.openxmlformats.org/officeDocument/2006/relationships/image" Target="../media/image329.png"/><Relationship Id="rId215" Type="http://schemas.openxmlformats.org/officeDocument/2006/relationships/image" Target="../media/image346.png"/><Relationship Id="rId236" Type="http://schemas.openxmlformats.org/officeDocument/2006/relationships/customXml" Target="../ink/ink364.xml"/><Relationship Id="rId257" Type="http://schemas.openxmlformats.org/officeDocument/2006/relationships/image" Target="../media/image367.png"/><Relationship Id="rId278" Type="http://schemas.openxmlformats.org/officeDocument/2006/relationships/customXml" Target="../ink/ink385.xml"/><Relationship Id="rId303" Type="http://schemas.openxmlformats.org/officeDocument/2006/relationships/image" Target="../media/image390.png"/><Relationship Id="rId42" Type="http://schemas.openxmlformats.org/officeDocument/2006/relationships/customXml" Target="../ink/ink266.xml"/><Relationship Id="rId84" Type="http://schemas.openxmlformats.org/officeDocument/2006/relationships/customXml" Target="../ink/ink287.xml"/><Relationship Id="rId138" Type="http://schemas.openxmlformats.org/officeDocument/2006/relationships/customXml" Target="../ink/ink314.xml"/><Relationship Id="rId345" Type="http://schemas.openxmlformats.org/officeDocument/2006/relationships/image" Target="../media/image411.png"/><Relationship Id="rId191" Type="http://schemas.openxmlformats.org/officeDocument/2006/relationships/image" Target="../media/image334.png"/><Relationship Id="rId205" Type="http://schemas.openxmlformats.org/officeDocument/2006/relationships/image" Target="../media/image341.png"/><Relationship Id="rId247" Type="http://schemas.openxmlformats.org/officeDocument/2006/relationships/image" Target="../media/image362.png"/><Relationship Id="rId107" Type="http://schemas.openxmlformats.org/officeDocument/2006/relationships/image" Target="../media/image294.png"/><Relationship Id="rId289" Type="http://schemas.openxmlformats.org/officeDocument/2006/relationships/image" Target="../media/image383.png"/><Relationship Id="rId11" Type="http://schemas.openxmlformats.org/officeDocument/2006/relationships/image" Target="../media/image246.png"/><Relationship Id="rId53" Type="http://schemas.openxmlformats.org/officeDocument/2006/relationships/image" Target="../media/image267.png"/><Relationship Id="rId149" Type="http://schemas.openxmlformats.org/officeDocument/2006/relationships/customXml" Target="../ink/ink320.xml"/><Relationship Id="rId314" Type="http://schemas.openxmlformats.org/officeDocument/2006/relationships/customXml" Target="../ink/ink403.xml"/><Relationship Id="rId356" Type="http://schemas.openxmlformats.org/officeDocument/2006/relationships/customXml" Target="../ink/ink424.xml"/><Relationship Id="rId95" Type="http://schemas.openxmlformats.org/officeDocument/2006/relationships/image" Target="../media/image288.png"/><Relationship Id="rId160" Type="http://schemas.openxmlformats.org/officeDocument/2006/relationships/image" Target="../media/image319.png"/><Relationship Id="rId216" Type="http://schemas.openxmlformats.org/officeDocument/2006/relationships/customXml" Target="../ink/ink354.xml"/><Relationship Id="rId258" Type="http://schemas.openxmlformats.org/officeDocument/2006/relationships/customXml" Target="../ink/ink375.xml"/><Relationship Id="rId22" Type="http://schemas.openxmlformats.org/officeDocument/2006/relationships/customXml" Target="../ink/ink256.xml"/><Relationship Id="rId64" Type="http://schemas.openxmlformats.org/officeDocument/2006/relationships/customXml" Target="../ink/ink277.xml"/><Relationship Id="rId118" Type="http://schemas.openxmlformats.org/officeDocument/2006/relationships/customXml" Target="../ink/ink304.xml"/><Relationship Id="rId325" Type="http://schemas.openxmlformats.org/officeDocument/2006/relationships/image" Target="../media/image401.png"/><Relationship Id="rId367" Type="http://schemas.openxmlformats.org/officeDocument/2006/relationships/image" Target="../media/image422.png"/><Relationship Id="rId171" Type="http://schemas.openxmlformats.org/officeDocument/2006/relationships/customXml" Target="../ink/ink331.xml"/><Relationship Id="rId227" Type="http://schemas.openxmlformats.org/officeDocument/2006/relationships/image" Target="../media/image352.png"/><Relationship Id="rId269" Type="http://schemas.openxmlformats.org/officeDocument/2006/relationships/image" Target="../media/image373.png"/><Relationship Id="rId33" Type="http://schemas.openxmlformats.org/officeDocument/2006/relationships/image" Target="../media/image257.png"/><Relationship Id="rId129" Type="http://schemas.openxmlformats.org/officeDocument/2006/relationships/image" Target="../media/image304.png"/><Relationship Id="rId280" Type="http://schemas.openxmlformats.org/officeDocument/2006/relationships/customXml" Target="../ink/ink386.xml"/><Relationship Id="rId336" Type="http://schemas.openxmlformats.org/officeDocument/2006/relationships/customXml" Target="../ink/ink414.xml"/><Relationship Id="rId75" Type="http://schemas.openxmlformats.org/officeDocument/2006/relationships/image" Target="../media/image278.png"/><Relationship Id="rId140" Type="http://schemas.openxmlformats.org/officeDocument/2006/relationships/customXml" Target="../ink/ink315.xml"/><Relationship Id="rId182" Type="http://schemas.openxmlformats.org/officeDocument/2006/relationships/customXml" Target="../ink/ink337.xml"/><Relationship Id="rId378" Type="http://schemas.openxmlformats.org/officeDocument/2006/relationships/customXml" Target="../ink/ink435.xml"/><Relationship Id="rId6" Type="http://schemas.openxmlformats.org/officeDocument/2006/relationships/customXml" Target="../ink/ink248.xml"/><Relationship Id="rId238" Type="http://schemas.openxmlformats.org/officeDocument/2006/relationships/customXml" Target="../ink/ink365.xml"/><Relationship Id="rId291" Type="http://schemas.openxmlformats.org/officeDocument/2006/relationships/image" Target="../media/image384.png"/><Relationship Id="rId305" Type="http://schemas.openxmlformats.org/officeDocument/2006/relationships/image" Target="../media/image391.png"/><Relationship Id="rId347" Type="http://schemas.openxmlformats.org/officeDocument/2006/relationships/image" Target="../media/image412.png"/><Relationship Id="rId44" Type="http://schemas.openxmlformats.org/officeDocument/2006/relationships/customXml" Target="../ink/ink267.xml"/><Relationship Id="rId86" Type="http://schemas.openxmlformats.org/officeDocument/2006/relationships/customXml" Target="../ink/ink288.xml"/><Relationship Id="rId151" Type="http://schemas.openxmlformats.org/officeDocument/2006/relationships/customXml" Target="../ink/ink321.xml"/><Relationship Id="rId193" Type="http://schemas.openxmlformats.org/officeDocument/2006/relationships/image" Target="../media/image335.png"/><Relationship Id="rId207" Type="http://schemas.openxmlformats.org/officeDocument/2006/relationships/image" Target="../media/image342.png"/><Relationship Id="rId249" Type="http://schemas.openxmlformats.org/officeDocument/2006/relationships/image" Target="../media/image363.png"/><Relationship Id="rId13" Type="http://schemas.openxmlformats.org/officeDocument/2006/relationships/image" Target="../media/image247.png"/><Relationship Id="rId109" Type="http://schemas.openxmlformats.org/officeDocument/2006/relationships/image" Target="../media/image60.png"/><Relationship Id="rId260" Type="http://schemas.openxmlformats.org/officeDocument/2006/relationships/customXml" Target="../ink/ink376.xml"/><Relationship Id="rId316" Type="http://schemas.openxmlformats.org/officeDocument/2006/relationships/customXml" Target="../ink/ink404.xml"/><Relationship Id="rId55" Type="http://schemas.openxmlformats.org/officeDocument/2006/relationships/image" Target="../media/image268.png"/><Relationship Id="rId97" Type="http://schemas.openxmlformats.org/officeDocument/2006/relationships/image" Target="../media/image289.png"/><Relationship Id="rId120" Type="http://schemas.openxmlformats.org/officeDocument/2006/relationships/customXml" Target="../ink/ink305.xml"/><Relationship Id="rId358" Type="http://schemas.openxmlformats.org/officeDocument/2006/relationships/customXml" Target="../ink/ink425.xml"/><Relationship Id="rId162" Type="http://schemas.openxmlformats.org/officeDocument/2006/relationships/image" Target="../media/image320.png"/><Relationship Id="rId218" Type="http://schemas.openxmlformats.org/officeDocument/2006/relationships/customXml" Target="../ink/ink355.xml"/><Relationship Id="rId271" Type="http://schemas.openxmlformats.org/officeDocument/2006/relationships/image" Target="../media/image374.png"/><Relationship Id="rId24" Type="http://schemas.openxmlformats.org/officeDocument/2006/relationships/customXml" Target="../ink/ink257.xml"/><Relationship Id="rId66" Type="http://schemas.openxmlformats.org/officeDocument/2006/relationships/customXml" Target="../ink/ink278.xml"/><Relationship Id="rId131" Type="http://schemas.openxmlformats.org/officeDocument/2006/relationships/image" Target="../media/image305.png"/><Relationship Id="rId327" Type="http://schemas.openxmlformats.org/officeDocument/2006/relationships/image" Target="../media/image402.png"/><Relationship Id="rId369" Type="http://schemas.openxmlformats.org/officeDocument/2006/relationships/image" Target="../media/image423.png"/><Relationship Id="rId173" Type="http://schemas.openxmlformats.org/officeDocument/2006/relationships/customXml" Target="../ink/ink332.xml"/><Relationship Id="rId229" Type="http://schemas.openxmlformats.org/officeDocument/2006/relationships/image" Target="../media/image353.png"/><Relationship Id="rId380" Type="http://schemas.openxmlformats.org/officeDocument/2006/relationships/customXml" Target="../ink/ink436.xml"/><Relationship Id="rId240" Type="http://schemas.openxmlformats.org/officeDocument/2006/relationships/customXml" Target="../ink/ink366.xml"/><Relationship Id="rId35" Type="http://schemas.openxmlformats.org/officeDocument/2006/relationships/image" Target="../media/image258.png"/><Relationship Id="rId77" Type="http://schemas.openxmlformats.org/officeDocument/2006/relationships/image" Target="../media/image279.png"/><Relationship Id="rId100" Type="http://schemas.openxmlformats.org/officeDocument/2006/relationships/customXml" Target="../ink/ink295.xml"/><Relationship Id="rId282" Type="http://schemas.openxmlformats.org/officeDocument/2006/relationships/customXml" Target="../ink/ink387.xml"/><Relationship Id="rId338" Type="http://schemas.openxmlformats.org/officeDocument/2006/relationships/customXml" Target="../ink/ink415.xml"/><Relationship Id="rId8" Type="http://schemas.openxmlformats.org/officeDocument/2006/relationships/customXml" Target="../ink/ink249.xml"/><Relationship Id="rId142" Type="http://schemas.openxmlformats.org/officeDocument/2006/relationships/image" Target="../media/image310.png"/><Relationship Id="rId184" Type="http://schemas.openxmlformats.org/officeDocument/2006/relationships/customXml" Target="../ink/ink338.xml"/><Relationship Id="rId251" Type="http://schemas.openxmlformats.org/officeDocument/2006/relationships/image" Target="../media/image364.png"/><Relationship Id="rId46" Type="http://schemas.openxmlformats.org/officeDocument/2006/relationships/customXml" Target="../ink/ink268.xml"/><Relationship Id="rId293" Type="http://schemas.openxmlformats.org/officeDocument/2006/relationships/image" Target="../media/image385.png"/><Relationship Id="rId307" Type="http://schemas.openxmlformats.org/officeDocument/2006/relationships/image" Target="../media/image392.png"/><Relationship Id="rId349" Type="http://schemas.openxmlformats.org/officeDocument/2006/relationships/image" Target="../media/image413.png"/><Relationship Id="rId88" Type="http://schemas.openxmlformats.org/officeDocument/2006/relationships/customXml" Target="../ink/ink289.xml"/><Relationship Id="rId111" Type="http://schemas.openxmlformats.org/officeDocument/2006/relationships/image" Target="../media/image295.png"/><Relationship Id="rId153" Type="http://schemas.openxmlformats.org/officeDocument/2006/relationships/customXml" Target="../ink/ink322.xml"/><Relationship Id="rId195" Type="http://schemas.openxmlformats.org/officeDocument/2006/relationships/image" Target="../media/image336.png"/><Relationship Id="rId209" Type="http://schemas.openxmlformats.org/officeDocument/2006/relationships/image" Target="../media/image343.png"/><Relationship Id="rId360" Type="http://schemas.openxmlformats.org/officeDocument/2006/relationships/customXml" Target="../ink/ink426.xml"/><Relationship Id="rId220" Type="http://schemas.openxmlformats.org/officeDocument/2006/relationships/customXml" Target="../ink/ink356.xml"/><Relationship Id="rId15" Type="http://schemas.openxmlformats.org/officeDocument/2006/relationships/image" Target="../media/image248.png"/><Relationship Id="rId57" Type="http://schemas.openxmlformats.org/officeDocument/2006/relationships/image" Target="../media/image269.png"/><Relationship Id="rId262" Type="http://schemas.openxmlformats.org/officeDocument/2006/relationships/customXml" Target="../ink/ink377.xml"/><Relationship Id="rId318" Type="http://schemas.openxmlformats.org/officeDocument/2006/relationships/customXml" Target="../ink/ink405.xml"/><Relationship Id="rId99" Type="http://schemas.openxmlformats.org/officeDocument/2006/relationships/image" Target="../media/image290.png"/><Relationship Id="rId122" Type="http://schemas.openxmlformats.org/officeDocument/2006/relationships/customXml" Target="../ink/ink306.xml"/><Relationship Id="rId164" Type="http://schemas.openxmlformats.org/officeDocument/2006/relationships/image" Target="../media/image321.png"/><Relationship Id="rId371" Type="http://schemas.openxmlformats.org/officeDocument/2006/relationships/image" Target="../media/image42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6.png"/><Relationship Id="rId671" Type="http://schemas.openxmlformats.org/officeDocument/2006/relationships/image" Target="../media/image759.png"/><Relationship Id="rId769" Type="http://schemas.openxmlformats.org/officeDocument/2006/relationships/image" Target="../media/image808.png"/><Relationship Id="rId21" Type="http://schemas.openxmlformats.org/officeDocument/2006/relationships/image" Target="../media/image439.png"/><Relationship Id="rId324" Type="http://schemas.openxmlformats.org/officeDocument/2006/relationships/customXml" Target="../ink/ink599.xml"/><Relationship Id="rId531" Type="http://schemas.openxmlformats.org/officeDocument/2006/relationships/customXml" Target="../ink/ink704.xml"/><Relationship Id="rId629" Type="http://schemas.openxmlformats.org/officeDocument/2006/relationships/image" Target="../media/image738.png"/><Relationship Id="rId170" Type="http://schemas.openxmlformats.org/officeDocument/2006/relationships/customXml" Target="../ink/ink521.xml"/><Relationship Id="rId836" Type="http://schemas.openxmlformats.org/officeDocument/2006/relationships/customXml" Target="../ink/ink859.xml"/><Relationship Id="rId268" Type="http://schemas.openxmlformats.org/officeDocument/2006/relationships/customXml" Target="../ink/ink570.xml"/><Relationship Id="rId475" Type="http://schemas.openxmlformats.org/officeDocument/2006/relationships/customXml" Target="../ink/ink675.xml"/><Relationship Id="rId682" Type="http://schemas.openxmlformats.org/officeDocument/2006/relationships/customXml" Target="../ink/ink781.xml"/><Relationship Id="rId32" Type="http://schemas.openxmlformats.org/officeDocument/2006/relationships/customXml" Target="../ink/ink452.xml"/><Relationship Id="rId128" Type="http://schemas.openxmlformats.org/officeDocument/2006/relationships/customXml" Target="../ink/ink500.xml"/><Relationship Id="rId335" Type="http://schemas.openxmlformats.org/officeDocument/2006/relationships/image" Target="../media/image594.png"/><Relationship Id="rId542" Type="http://schemas.openxmlformats.org/officeDocument/2006/relationships/image" Target="../media/image696.png"/><Relationship Id="rId181" Type="http://schemas.openxmlformats.org/officeDocument/2006/relationships/image" Target="../media/image518.png"/><Relationship Id="rId402" Type="http://schemas.openxmlformats.org/officeDocument/2006/relationships/customXml" Target="../ink/ink638.xml"/><Relationship Id="rId847" Type="http://schemas.openxmlformats.org/officeDocument/2006/relationships/image" Target="../media/image846.png"/><Relationship Id="rId279" Type="http://schemas.openxmlformats.org/officeDocument/2006/relationships/customXml" Target="../ink/ink576.xml"/><Relationship Id="rId486" Type="http://schemas.openxmlformats.org/officeDocument/2006/relationships/image" Target="../media/image668.png"/><Relationship Id="rId693" Type="http://schemas.openxmlformats.org/officeDocument/2006/relationships/image" Target="../media/image770.png"/><Relationship Id="rId707" Type="http://schemas.openxmlformats.org/officeDocument/2006/relationships/image" Target="../media/image777.png"/><Relationship Id="rId43" Type="http://schemas.openxmlformats.org/officeDocument/2006/relationships/image" Target="../media/image450.png"/><Relationship Id="rId139" Type="http://schemas.openxmlformats.org/officeDocument/2006/relationships/image" Target="../media/image497.png"/><Relationship Id="rId346" Type="http://schemas.openxmlformats.org/officeDocument/2006/relationships/customXml" Target="../ink/ink610.xml"/><Relationship Id="rId553" Type="http://schemas.openxmlformats.org/officeDocument/2006/relationships/customXml" Target="../ink/ink715.xml"/><Relationship Id="rId760" Type="http://schemas.openxmlformats.org/officeDocument/2006/relationships/customXml" Target="../ink/ink820.xml"/><Relationship Id="rId192" Type="http://schemas.openxmlformats.org/officeDocument/2006/relationships/customXml" Target="../ink/ink532.xml"/><Relationship Id="rId206" Type="http://schemas.openxmlformats.org/officeDocument/2006/relationships/customXml" Target="../ink/ink539.xml"/><Relationship Id="rId413" Type="http://schemas.openxmlformats.org/officeDocument/2006/relationships/image" Target="../media/image633.png"/><Relationship Id="rId858" Type="http://schemas.openxmlformats.org/officeDocument/2006/relationships/customXml" Target="../ink/ink870.xml"/><Relationship Id="rId497" Type="http://schemas.openxmlformats.org/officeDocument/2006/relationships/customXml" Target="../ink/ink687.xml"/><Relationship Id="rId620" Type="http://schemas.openxmlformats.org/officeDocument/2006/relationships/customXml" Target="../ink/ink750.xml"/><Relationship Id="rId718" Type="http://schemas.openxmlformats.org/officeDocument/2006/relationships/customXml" Target="../ink/ink799.xml"/><Relationship Id="rId357" Type="http://schemas.openxmlformats.org/officeDocument/2006/relationships/image" Target="../media/image605.png"/><Relationship Id="rId54" Type="http://schemas.openxmlformats.org/officeDocument/2006/relationships/customXml" Target="../ink/ink463.xml"/><Relationship Id="rId217" Type="http://schemas.openxmlformats.org/officeDocument/2006/relationships/image" Target="../media/image536.png"/><Relationship Id="rId564" Type="http://schemas.openxmlformats.org/officeDocument/2006/relationships/customXml" Target="../ink/ink721.xml"/><Relationship Id="rId771" Type="http://schemas.openxmlformats.org/officeDocument/2006/relationships/image" Target="../media/image809.png"/><Relationship Id="rId869" Type="http://schemas.openxmlformats.org/officeDocument/2006/relationships/customXml" Target="../ink/ink876.xml"/><Relationship Id="rId424" Type="http://schemas.openxmlformats.org/officeDocument/2006/relationships/customXml" Target="../ink/ink649.xml"/><Relationship Id="rId631" Type="http://schemas.openxmlformats.org/officeDocument/2006/relationships/image" Target="../media/image739.png"/><Relationship Id="rId729" Type="http://schemas.openxmlformats.org/officeDocument/2006/relationships/image" Target="../media/image788.png"/><Relationship Id="rId270" Type="http://schemas.openxmlformats.org/officeDocument/2006/relationships/customXml" Target="../ink/ink571.xml"/><Relationship Id="rId65" Type="http://schemas.openxmlformats.org/officeDocument/2006/relationships/image" Target="../media/image460.png"/><Relationship Id="rId130" Type="http://schemas.openxmlformats.org/officeDocument/2006/relationships/customXml" Target="../ink/ink501.xml"/><Relationship Id="rId368" Type="http://schemas.openxmlformats.org/officeDocument/2006/relationships/customXml" Target="../ink/ink621.xml"/><Relationship Id="rId575" Type="http://schemas.openxmlformats.org/officeDocument/2006/relationships/image" Target="../media/image712.png"/><Relationship Id="rId782" Type="http://schemas.openxmlformats.org/officeDocument/2006/relationships/customXml" Target="../ink/ink831.xml"/><Relationship Id="rId228" Type="http://schemas.openxmlformats.org/officeDocument/2006/relationships/customXml" Target="../ink/ink550.xml"/><Relationship Id="rId435" Type="http://schemas.openxmlformats.org/officeDocument/2006/relationships/image" Target="../media/image644.png"/><Relationship Id="rId642" Type="http://schemas.openxmlformats.org/officeDocument/2006/relationships/customXml" Target="../ink/ink761.xml"/><Relationship Id="rId281" Type="http://schemas.openxmlformats.org/officeDocument/2006/relationships/customXml" Target="../ink/ink577.xml"/><Relationship Id="rId502" Type="http://schemas.openxmlformats.org/officeDocument/2006/relationships/image" Target="../media/image676.png"/><Relationship Id="rId76" Type="http://schemas.openxmlformats.org/officeDocument/2006/relationships/customXml" Target="../ink/ink474.xml"/><Relationship Id="rId141" Type="http://schemas.openxmlformats.org/officeDocument/2006/relationships/image" Target="../media/image498.png"/><Relationship Id="rId379" Type="http://schemas.openxmlformats.org/officeDocument/2006/relationships/image" Target="../media/image616.png"/><Relationship Id="rId586" Type="http://schemas.openxmlformats.org/officeDocument/2006/relationships/customXml" Target="../ink/ink732.xml"/><Relationship Id="rId793" Type="http://schemas.openxmlformats.org/officeDocument/2006/relationships/image" Target="../media/image820.png"/><Relationship Id="rId807" Type="http://schemas.openxmlformats.org/officeDocument/2006/relationships/customXml" Target="../ink/ink844.xml"/><Relationship Id="rId7" Type="http://schemas.openxmlformats.org/officeDocument/2006/relationships/image" Target="../media/image432.png"/><Relationship Id="rId239" Type="http://schemas.openxmlformats.org/officeDocument/2006/relationships/image" Target="../media/image547.png"/><Relationship Id="rId446" Type="http://schemas.openxmlformats.org/officeDocument/2006/relationships/customXml" Target="../ink/ink660.xml"/><Relationship Id="rId653" Type="http://schemas.openxmlformats.org/officeDocument/2006/relationships/image" Target="../media/image750.png"/><Relationship Id="rId292" Type="http://schemas.openxmlformats.org/officeDocument/2006/relationships/image" Target="../media/image573.png"/><Relationship Id="rId306" Type="http://schemas.openxmlformats.org/officeDocument/2006/relationships/image" Target="../media/image580.png"/><Relationship Id="rId860" Type="http://schemas.openxmlformats.org/officeDocument/2006/relationships/image" Target="../media/image852.png"/><Relationship Id="rId87" Type="http://schemas.openxmlformats.org/officeDocument/2006/relationships/image" Target="../media/image471.png"/><Relationship Id="rId513" Type="http://schemas.openxmlformats.org/officeDocument/2006/relationships/customXml" Target="../ink/ink695.xml"/><Relationship Id="rId597" Type="http://schemas.openxmlformats.org/officeDocument/2006/relationships/image" Target="../media/image723.png"/><Relationship Id="rId720" Type="http://schemas.openxmlformats.org/officeDocument/2006/relationships/customXml" Target="../ink/ink800.xml"/><Relationship Id="rId818" Type="http://schemas.openxmlformats.org/officeDocument/2006/relationships/image" Target="../media/image832.png"/><Relationship Id="rId152" Type="http://schemas.openxmlformats.org/officeDocument/2006/relationships/customXml" Target="../ink/ink512.xml"/><Relationship Id="rId457" Type="http://schemas.openxmlformats.org/officeDocument/2006/relationships/customXml" Target="../ink/ink666.xml"/><Relationship Id="rId664" Type="http://schemas.openxmlformats.org/officeDocument/2006/relationships/customXml" Target="../ink/ink772.xml"/><Relationship Id="rId871" Type="http://schemas.openxmlformats.org/officeDocument/2006/relationships/customXml" Target="../ink/ink877.xml"/><Relationship Id="rId14" Type="http://schemas.openxmlformats.org/officeDocument/2006/relationships/customXml" Target="../ink/ink443.xml"/><Relationship Id="rId317" Type="http://schemas.openxmlformats.org/officeDocument/2006/relationships/image" Target="../media/image585.png"/><Relationship Id="rId524" Type="http://schemas.openxmlformats.org/officeDocument/2006/relationships/image" Target="../media/image687.png"/><Relationship Id="rId731" Type="http://schemas.openxmlformats.org/officeDocument/2006/relationships/image" Target="../media/image789.png"/><Relationship Id="rId98" Type="http://schemas.openxmlformats.org/officeDocument/2006/relationships/customXml" Target="../ink/ink485.xml"/><Relationship Id="rId163" Type="http://schemas.openxmlformats.org/officeDocument/2006/relationships/image" Target="../media/image509.png"/><Relationship Id="rId370" Type="http://schemas.openxmlformats.org/officeDocument/2006/relationships/customXml" Target="../ink/ink622.xml"/><Relationship Id="rId829" Type="http://schemas.openxmlformats.org/officeDocument/2006/relationships/image" Target="../media/image837.png"/><Relationship Id="rId230" Type="http://schemas.openxmlformats.org/officeDocument/2006/relationships/customXml" Target="../ink/ink551.xml"/><Relationship Id="rId468" Type="http://schemas.openxmlformats.org/officeDocument/2006/relationships/image" Target="../media/image660.png"/><Relationship Id="rId675" Type="http://schemas.openxmlformats.org/officeDocument/2006/relationships/image" Target="../media/image761.png"/><Relationship Id="rId882" Type="http://schemas.openxmlformats.org/officeDocument/2006/relationships/image" Target="../media/image863.png"/><Relationship Id="rId25" Type="http://schemas.openxmlformats.org/officeDocument/2006/relationships/image" Target="../media/image441.png"/><Relationship Id="rId328" Type="http://schemas.openxmlformats.org/officeDocument/2006/relationships/customXml" Target="../ink/ink601.xml"/><Relationship Id="rId535" Type="http://schemas.openxmlformats.org/officeDocument/2006/relationships/customXml" Target="../ink/ink706.xml"/><Relationship Id="rId742" Type="http://schemas.openxmlformats.org/officeDocument/2006/relationships/customXml" Target="../ink/ink811.xml"/><Relationship Id="rId174" Type="http://schemas.openxmlformats.org/officeDocument/2006/relationships/customXml" Target="../ink/ink523.xml"/><Relationship Id="rId381" Type="http://schemas.openxmlformats.org/officeDocument/2006/relationships/image" Target="../media/image617.png"/><Relationship Id="rId602" Type="http://schemas.openxmlformats.org/officeDocument/2006/relationships/customXml" Target="../ink/ink740.xml"/><Relationship Id="rId241" Type="http://schemas.openxmlformats.org/officeDocument/2006/relationships/image" Target="../media/image548.png"/><Relationship Id="rId479" Type="http://schemas.openxmlformats.org/officeDocument/2006/relationships/customXml" Target="../ink/ink678.xml"/><Relationship Id="rId686" Type="http://schemas.openxmlformats.org/officeDocument/2006/relationships/customXml" Target="../ink/ink783.xml"/><Relationship Id="rId36" Type="http://schemas.openxmlformats.org/officeDocument/2006/relationships/customXml" Target="../ink/ink454.xml"/><Relationship Id="rId339" Type="http://schemas.openxmlformats.org/officeDocument/2006/relationships/image" Target="../media/image596.png"/><Relationship Id="rId546" Type="http://schemas.openxmlformats.org/officeDocument/2006/relationships/image" Target="../media/image698.png"/><Relationship Id="rId753" Type="http://schemas.openxmlformats.org/officeDocument/2006/relationships/image" Target="../media/image800.png"/><Relationship Id="rId101" Type="http://schemas.openxmlformats.org/officeDocument/2006/relationships/image" Target="../media/image478.png"/><Relationship Id="rId185" Type="http://schemas.openxmlformats.org/officeDocument/2006/relationships/image" Target="../media/image520.png"/><Relationship Id="rId406" Type="http://schemas.openxmlformats.org/officeDocument/2006/relationships/customXml" Target="../ink/ink640.xml"/><Relationship Id="rId392" Type="http://schemas.openxmlformats.org/officeDocument/2006/relationships/customXml" Target="../ink/ink633.xml"/><Relationship Id="rId613" Type="http://schemas.openxmlformats.org/officeDocument/2006/relationships/customXml" Target="../ink/ink746.xml"/><Relationship Id="rId697" Type="http://schemas.openxmlformats.org/officeDocument/2006/relationships/image" Target="../media/image772.png"/><Relationship Id="rId820" Type="http://schemas.openxmlformats.org/officeDocument/2006/relationships/image" Target="../media/image833.png"/><Relationship Id="rId252" Type="http://schemas.openxmlformats.org/officeDocument/2006/relationships/customXml" Target="../ink/ink562.xml"/><Relationship Id="rId47" Type="http://schemas.openxmlformats.org/officeDocument/2006/relationships/image" Target="../media/image452.png"/><Relationship Id="rId112" Type="http://schemas.openxmlformats.org/officeDocument/2006/relationships/customXml" Target="../ink/ink492.xml"/><Relationship Id="rId557" Type="http://schemas.openxmlformats.org/officeDocument/2006/relationships/image" Target="../media/image703.png"/><Relationship Id="rId764" Type="http://schemas.openxmlformats.org/officeDocument/2006/relationships/customXml" Target="../ink/ink822.xml"/><Relationship Id="rId196" Type="http://schemas.openxmlformats.org/officeDocument/2006/relationships/customXml" Target="../ink/ink534.xml"/><Relationship Id="rId417" Type="http://schemas.openxmlformats.org/officeDocument/2006/relationships/image" Target="../media/image635.png"/><Relationship Id="rId624" Type="http://schemas.openxmlformats.org/officeDocument/2006/relationships/customXml" Target="../ink/ink752.xml"/><Relationship Id="rId831" Type="http://schemas.openxmlformats.org/officeDocument/2006/relationships/image" Target="../media/image838.png"/><Relationship Id="rId263" Type="http://schemas.openxmlformats.org/officeDocument/2006/relationships/image" Target="../media/image559.png"/><Relationship Id="rId470" Type="http://schemas.openxmlformats.org/officeDocument/2006/relationships/image" Target="../media/image661.png"/><Relationship Id="rId58" Type="http://schemas.openxmlformats.org/officeDocument/2006/relationships/customXml" Target="../ink/ink465.xml"/><Relationship Id="rId123" Type="http://schemas.openxmlformats.org/officeDocument/2006/relationships/image" Target="../media/image489.png"/><Relationship Id="rId330" Type="http://schemas.openxmlformats.org/officeDocument/2006/relationships/customXml" Target="../ink/ink602.xml"/><Relationship Id="rId568" Type="http://schemas.openxmlformats.org/officeDocument/2006/relationships/customXml" Target="../ink/ink723.xml"/><Relationship Id="rId775" Type="http://schemas.openxmlformats.org/officeDocument/2006/relationships/image" Target="../media/image811.png"/><Relationship Id="rId428" Type="http://schemas.openxmlformats.org/officeDocument/2006/relationships/customXml" Target="../ink/ink651.xml"/><Relationship Id="rId635" Type="http://schemas.openxmlformats.org/officeDocument/2006/relationships/image" Target="../media/image741.png"/><Relationship Id="rId842" Type="http://schemas.openxmlformats.org/officeDocument/2006/relationships/customXml" Target="../ink/ink862.xml"/><Relationship Id="rId274" Type="http://schemas.openxmlformats.org/officeDocument/2006/relationships/customXml" Target="../ink/ink573.xml"/><Relationship Id="rId481" Type="http://schemas.openxmlformats.org/officeDocument/2006/relationships/customXml" Target="../ink/ink679.xml"/><Relationship Id="rId702" Type="http://schemas.openxmlformats.org/officeDocument/2006/relationships/customXml" Target="../ink/ink791.xml"/><Relationship Id="rId69" Type="http://schemas.openxmlformats.org/officeDocument/2006/relationships/image" Target="../media/image462.png"/><Relationship Id="rId134" Type="http://schemas.openxmlformats.org/officeDocument/2006/relationships/customXml" Target="../ink/ink503.xml"/><Relationship Id="rId579" Type="http://schemas.openxmlformats.org/officeDocument/2006/relationships/image" Target="../media/image714.png"/><Relationship Id="rId786" Type="http://schemas.openxmlformats.org/officeDocument/2006/relationships/customXml" Target="../ink/ink833.xml"/><Relationship Id="rId341" Type="http://schemas.openxmlformats.org/officeDocument/2006/relationships/image" Target="../media/image597.png"/><Relationship Id="rId439" Type="http://schemas.openxmlformats.org/officeDocument/2006/relationships/image" Target="../media/image646.png"/><Relationship Id="rId646" Type="http://schemas.openxmlformats.org/officeDocument/2006/relationships/customXml" Target="../ink/ink763.xml"/><Relationship Id="rId201" Type="http://schemas.openxmlformats.org/officeDocument/2006/relationships/image" Target="../media/image528.png"/><Relationship Id="rId285" Type="http://schemas.openxmlformats.org/officeDocument/2006/relationships/customXml" Target="../ink/ink579.xml"/><Relationship Id="rId506" Type="http://schemas.openxmlformats.org/officeDocument/2006/relationships/image" Target="../media/image678.png"/><Relationship Id="rId853" Type="http://schemas.openxmlformats.org/officeDocument/2006/relationships/image" Target="../media/image849.png"/><Relationship Id="rId492" Type="http://schemas.openxmlformats.org/officeDocument/2006/relationships/image" Target="../media/image671.png"/><Relationship Id="rId713" Type="http://schemas.openxmlformats.org/officeDocument/2006/relationships/image" Target="../media/image780.png"/><Relationship Id="rId797" Type="http://schemas.openxmlformats.org/officeDocument/2006/relationships/customXml" Target="../ink/ink839.xml"/><Relationship Id="rId145" Type="http://schemas.openxmlformats.org/officeDocument/2006/relationships/image" Target="../media/image500.png"/><Relationship Id="rId352" Type="http://schemas.openxmlformats.org/officeDocument/2006/relationships/customXml" Target="../ink/ink613.xml"/><Relationship Id="rId212" Type="http://schemas.openxmlformats.org/officeDocument/2006/relationships/customXml" Target="../ink/ink542.xml"/><Relationship Id="rId657" Type="http://schemas.openxmlformats.org/officeDocument/2006/relationships/image" Target="../media/image752.png"/><Relationship Id="rId864" Type="http://schemas.openxmlformats.org/officeDocument/2006/relationships/image" Target="../media/image854.png"/><Relationship Id="rId296" Type="http://schemas.openxmlformats.org/officeDocument/2006/relationships/image" Target="../media/image575.png"/><Relationship Id="rId517" Type="http://schemas.openxmlformats.org/officeDocument/2006/relationships/customXml" Target="../ink/ink697.xml"/><Relationship Id="rId724" Type="http://schemas.openxmlformats.org/officeDocument/2006/relationships/customXml" Target="../ink/ink802.xml"/><Relationship Id="rId60" Type="http://schemas.openxmlformats.org/officeDocument/2006/relationships/customXml" Target="../ink/ink466.xml"/><Relationship Id="rId156" Type="http://schemas.openxmlformats.org/officeDocument/2006/relationships/customXml" Target="../ink/ink514.xml"/><Relationship Id="rId363" Type="http://schemas.openxmlformats.org/officeDocument/2006/relationships/image" Target="../media/image608.png"/><Relationship Id="rId570" Type="http://schemas.openxmlformats.org/officeDocument/2006/relationships/customXml" Target="../ink/ink724.xml"/><Relationship Id="rId223" Type="http://schemas.openxmlformats.org/officeDocument/2006/relationships/image" Target="../media/image539.png"/><Relationship Id="rId430" Type="http://schemas.openxmlformats.org/officeDocument/2006/relationships/customXml" Target="../ink/ink652.xml"/><Relationship Id="rId668" Type="http://schemas.openxmlformats.org/officeDocument/2006/relationships/customXml" Target="../ink/ink774.xml"/><Relationship Id="rId875" Type="http://schemas.openxmlformats.org/officeDocument/2006/relationships/customXml" Target="../ink/ink879.xml"/><Relationship Id="rId18" Type="http://schemas.openxmlformats.org/officeDocument/2006/relationships/customXml" Target="../ink/ink445.xml"/><Relationship Id="rId528" Type="http://schemas.openxmlformats.org/officeDocument/2006/relationships/image" Target="../media/image689.png"/><Relationship Id="rId735" Type="http://schemas.openxmlformats.org/officeDocument/2006/relationships/image" Target="../media/image791.png"/><Relationship Id="rId167" Type="http://schemas.openxmlformats.org/officeDocument/2006/relationships/image" Target="../media/image511.png"/><Relationship Id="rId374" Type="http://schemas.openxmlformats.org/officeDocument/2006/relationships/customXml" Target="../ink/ink624.xml"/><Relationship Id="rId581" Type="http://schemas.openxmlformats.org/officeDocument/2006/relationships/image" Target="../media/image715.png"/><Relationship Id="rId71" Type="http://schemas.openxmlformats.org/officeDocument/2006/relationships/image" Target="../media/image463.png"/><Relationship Id="rId234" Type="http://schemas.openxmlformats.org/officeDocument/2006/relationships/customXml" Target="../ink/ink553.xml"/><Relationship Id="rId679" Type="http://schemas.openxmlformats.org/officeDocument/2006/relationships/image" Target="../media/image763.png"/><Relationship Id="rId802" Type="http://schemas.openxmlformats.org/officeDocument/2006/relationships/image" Target="../media/image824.png"/><Relationship Id="rId886" Type="http://schemas.openxmlformats.org/officeDocument/2006/relationships/image" Target="../media/image865.png"/><Relationship Id="rId2" Type="http://schemas.openxmlformats.org/officeDocument/2006/relationships/customXml" Target="../ink/ink437.xml"/><Relationship Id="rId29" Type="http://schemas.openxmlformats.org/officeDocument/2006/relationships/image" Target="../media/image443.png"/><Relationship Id="rId441" Type="http://schemas.openxmlformats.org/officeDocument/2006/relationships/image" Target="../media/image647.png"/><Relationship Id="rId539" Type="http://schemas.openxmlformats.org/officeDocument/2006/relationships/customXml" Target="../ink/ink708.xml"/><Relationship Id="rId746" Type="http://schemas.openxmlformats.org/officeDocument/2006/relationships/customXml" Target="../ink/ink813.xml"/><Relationship Id="rId178" Type="http://schemas.openxmlformats.org/officeDocument/2006/relationships/customXml" Target="../ink/ink525.xml"/><Relationship Id="rId301" Type="http://schemas.openxmlformats.org/officeDocument/2006/relationships/customXml" Target="../ink/ink587.xml"/><Relationship Id="rId82" Type="http://schemas.openxmlformats.org/officeDocument/2006/relationships/customXml" Target="../ink/ink477.xml"/><Relationship Id="rId385" Type="http://schemas.openxmlformats.org/officeDocument/2006/relationships/image" Target="../media/image619.png"/><Relationship Id="rId592" Type="http://schemas.openxmlformats.org/officeDocument/2006/relationships/customXml" Target="../ink/ink735.xml"/><Relationship Id="rId606" Type="http://schemas.openxmlformats.org/officeDocument/2006/relationships/customXml" Target="../ink/ink742.xml"/><Relationship Id="rId813" Type="http://schemas.openxmlformats.org/officeDocument/2006/relationships/customXml" Target="../ink/ink847.xml"/><Relationship Id="rId245" Type="http://schemas.openxmlformats.org/officeDocument/2006/relationships/image" Target="../media/image550.png"/><Relationship Id="rId452" Type="http://schemas.openxmlformats.org/officeDocument/2006/relationships/image" Target="../media/image652.png"/><Relationship Id="rId105" Type="http://schemas.openxmlformats.org/officeDocument/2006/relationships/image" Target="../media/image480.png"/><Relationship Id="rId312" Type="http://schemas.openxmlformats.org/officeDocument/2006/relationships/image" Target="../media/image583.png"/><Relationship Id="rId757" Type="http://schemas.openxmlformats.org/officeDocument/2006/relationships/image" Target="../media/image802.png"/><Relationship Id="rId93" Type="http://schemas.openxmlformats.org/officeDocument/2006/relationships/image" Target="../media/image474.png"/><Relationship Id="rId189" Type="http://schemas.openxmlformats.org/officeDocument/2006/relationships/image" Target="../media/image522.png"/><Relationship Id="rId396" Type="http://schemas.openxmlformats.org/officeDocument/2006/relationships/customXml" Target="../ink/ink635.xml"/><Relationship Id="rId617" Type="http://schemas.openxmlformats.org/officeDocument/2006/relationships/customXml" Target="../ink/ink748.xml"/><Relationship Id="rId824" Type="http://schemas.openxmlformats.org/officeDocument/2006/relationships/customXml" Target="../ink/ink853.xml"/><Relationship Id="rId256" Type="http://schemas.openxmlformats.org/officeDocument/2006/relationships/customXml" Target="../ink/ink564.xml"/><Relationship Id="rId463" Type="http://schemas.openxmlformats.org/officeDocument/2006/relationships/customXml" Target="../ink/ink669.xml"/><Relationship Id="rId670" Type="http://schemas.openxmlformats.org/officeDocument/2006/relationships/customXml" Target="../ink/ink775.xml"/><Relationship Id="rId116" Type="http://schemas.openxmlformats.org/officeDocument/2006/relationships/customXml" Target="../ink/ink494.xml"/><Relationship Id="rId323" Type="http://schemas.openxmlformats.org/officeDocument/2006/relationships/image" Target="../media/image588.png"/><Relationship Id="rId530" Type="http://schemas.openxmlformats.org/officeDocument/2006/relationships/image" Target="../media/image690.png"/><Relationship Id="rId768" Type="http://schemas.openxmlformats.org/officeDocument/2006/relationships/customXml" Target="../ink/ink824.xml"/><Relationship Id="rId20" Type="http://schemas.openxmlformats.org/officeDocument/2006/relationships/customXml" Target="../ink/ink446.xml"/><Relationship Id="rId628" Type="http://schemas.openxmlformats.org/officeDocument/2006/relationships/customXml" Target="../ink/ink754.xml"/><Relationship Id="rId835" Type="http://schemas.openxmlformats.org/officeDocument/2006/relationships/image" Target="../media/image840.png"/><Relationship Id="rId267" Type="http://schemas.openxmlformats.org/officeDocument/2006/relationships/image" Target="../media/image561.png"/><Relationship Id="rId474" Type="http://schemas.openxmlformats.org/officeDocument/2006/relationships/image" Target="../media/image663.png"/><Relationship Id="rId127" Type="http://schemas.openxmlformats.org/officeDocument/2006/relationships/image" Target="../media/image491.png"/><Relationship Id="rId681" Type="http://schemas.openxmlformats.org/officeDocument/2006/relationships/image" Target="../media/image764.png"/><Relationship Id="rId779" Type="http://schemas.openxmlformats.org/officeDocument/2006/relationships/image" Target="../media/image813.png"/><Relationship Id="rId31" Type="http://schemas.openxmlformats.org/officeDocument/2006/relationships/image" Target="../media/image444.png"/><Relationship Id="rId334" Type="http://schemas.openxmlformats.org/officeDocument/2006/relationships/customXml" Target="../ink/ink604.xml"/><Relationship Id="rId541" Type="http://schemas.openxmlformats.org/officeDocument/2006/relationships/customXml" Target="../ink/ink709.xml"/><Relationship Id="rId639" Type="http://schemas.openxmlformats.org/officeDocument/2006/relationships/image" Target="../media/image743.png"/><Relationship Id="rId180" Type="http://schemas.openxmlformats.org/officeDocument/2006/relationships/customXml" Target="../ink/ink526.xml"/><Relationship Id="rId278" Type="http://schemas.openxmlformats.org/officeDocument/2006/relationships/image" Target="../media/image566.png"/><Relationship Id="rId401" Type="http://schemas.openxmlformats.org/officeDocument/2006/relationships/image" Target="../media/image627.png"/><Relationship Id="rId846" Type="http://schemas.openxmlformats.org/officeDocument/2006/relationships/customXml" Target="../ink/ink864.xml"/><Relationship Id="rId485" Type="http://schemas.openxmlformats.org/officeDocument/2006/relationships/customXml" Target="../ink/ink681.xml"/><Relationship Id="rId692" Type="http://schemas.openxmlformats.org/officeDocument/2006/relationships/customXml" Target="../ink/ink786.xml"/><Relationship Id="rId706" Type="http://schemas.openxmlformats.org/officeDocument/2006/relationships/customXml" Target="../ink/ink793.xml"/><Relationship Id="rId42" Type="http://schemas.openxmlformats.org/officeDocument/2006/relationships/customXml" Target="../ink/ink457.xml"/><Relationship Id="rId138" Type="http://schemas.openxmlformats.org/officeDocument/2006/relationships/customXml" Target="../ink/ink505.xml"/><Relationship Id="rId345" Type="http://schemas.openxmlformats.org/officeDocument/2006/relationships/image" Target="../media/image599.png"/><Relationship Id="rId552" Type="http://schemas.openxmlformats.org/officeDocument/2006/relationships/image" Target="../media/image701.png"/><Relationship Id="rId191" Type="http://schemas.openxmlformats.org/officeDocument/2006/relationships/image" Target="../media/image523.png"/><Relationship Id="rId205" Type="http://schemas.openxmlformats.org/officeDocument/2006/relationships/image" Target="../media/image530.png"/><Relationship Id="rId412" Type="http://schemas.openxmlformats.org/officeDocument/2006/relationships/customXml" Target="../ink/ink643.xml"/><Relationship Id="rId857" Type="http://schemas.openxmlformats.org/officeDocument/2006/relationships/image" Target="../media/image851.png"/><Relationship Id="rId289" Type="http://schemas.openxmlformats.org/officeDocument/2006/relationships/customXml" Target="../ink/ink581.xml"/><Relationship Id="rId496" Type="http://schemas.openxmlformats.org/officeDocument/2006/relationships/image" Target="../media/image673.png"/><Relationship Id="rId717" Type="http://schemas.openxmlformats.org/officeDocument/2006/relationships/image" Target="../media/image782.png"/><Relationship Id="rId53" Type="http://schemas.openxmlformats.org/officeDocument/2006/relationships/image" Target="../media/image455.png"/><Relationship Id="rId149" Type="http://schemas.openxmlformats.org/officeDocument/2006/relationships/image" Target="../media/image502.png"/><Relationship Id="rId356" Type="http://schemas.openxmlformats.org/officeDocument/2006/relationships/customXml" Target="../ink/ink615.xml"/><Relationship Id="rId563" Type="http://schemas.openxmlformats.org/officeDocument/2006/relationships/image" Target="../media/image706.png"/><Relationship Id="rId770" Type="http://schemas.openxmlformats.org/officeDocument/2006/relationships/customXml" Target="../ink/ink825.xml"/><Relationship Id="rId216" Type="http://schemas.openxmlformats.org/officeDocument/2006/relationships/customXml" Target="../ink/ink544.xml"/><Relationship Id="rId423" Type="http://schemas.openxmlformats.org/officeDocument/2006/relationships/image" Target="../media/image638.png"/><Relationship Id="rId868" Type="http://schemas.openxmlformats.org/officeDocument/2006/relationships/image" Target="../media/image856.png"/><Relationship Id="rId630" Type="http://schemas.openxmlformats.org/officeDocument/2006/relationships/customXml" Target="../ink/ink755.xml"/><Relationship Id="rId728" Type="http://schemas.openxmlformats.org/officeDocument/2006/relationships/customXml" Target="../ink/ink804.xml"/><Relationship Id="rId64" Type="http://schemas.openxmlformats.org/officeDocument/2006/relationships/customXml" Target="../ink/ink468.xml"/><Relationship Id="rId367" Type="http://schemas.openxmlformats.org/officeDocument/2006/relationships/image" Target="../media/image610.png"/><Relationship Id="rId574" Type="http://schemas.openxmlformats.org/officeDocument/2006/relationships/customXml" Target="../ink/ink726.xml"/><Relationship Id="rId227" Type="http://schemas.openxmlformats.org/officeDocument/2006/relationships/image" Target="../media/image541.png"/><Relationship Id="rId781" Type="http://schemas.openxmlformats.org/officeDocument/2006/relationships/image" Target="../media/image814.png"/><Relationship Id="rId879" Type="http://schemas.openxmlformats.org/officeDocument/2006/relationships/customXml" Target="../ink/ink881.xml"/><Relationship Id="rId434" Type="http://schemas.openxmlformats.org/officeDocument/2006/relationships/customXml" Target="../ink/ink654.xml"/><Relationship Id="rId641" Type="http://schemas.openxmlformats.org/officeDocument/2006/relationships/image" Target="../media/image744.png"/><Relationship Id="rId739" Type="http://schemas.openxmlformats.org/officeDocument/2006/relationships/image" Target="../media/image793.png"/><Relationship Id="rId280" Type="http://schemas.openxmlformats.org/officeDocument/2006/relationships/image" Target="../media/image567.png"/><Relationship Id="rId501" Type="http://schemas.openxmlformats.org/officeDocument/2006/relationships/customXml" Target="../ink/ink689.xml"/><Relationship Id="rId75" Type="http://schemas.openxmlformats.org/officeDocument/2006/relationships/image" Target="../media/image465.png"/><Relationship Id="rId140" Type="http://schemas.openxmlformats.org/officeDocument/2006/relationships/customXml" Target="../ink/ink506.xml"/><Relationship Id="rId378" Type="http://schemas.openxmlformats.org/officeDocument/2006/relationships/customXml" Target="../ink/ink626.xml"/><Relationship Id="rId585" Type="http://schemas.openxmlformats.org/officeDocument/2006/relationships/image" Target="../media/image717.png"/><Relationship Id="rId792" Type="http://schemas.openxmlformats.org/officeDocument/2006/relationships/customXml" Target="../ink/ink836.xml"/><Relationship Id="rId806" Type="http://schemas.openxmlformats.org/officeDocument/2006/relationships/image" Target="../media/image826.png"/><Relationship Id="rId6" Type="http://schemas.openxmlformats.org/officeDocument/2006/relationships/customXml" Target="../ink/ink439.xml"/><Relationship Id="rId238" Type="http://schemas.openxmlformats.org/officeDocument/2006/relationships/customXml" Target="../ink/ink555.xml"/><Relationship Id="rId445" Type="http://schemas.openxmlformats.org/officeDocument/2006/relationships/image" Target="../media/image649.png"/><Relationship Id="rId652" Type="http://schemas.openxmlformats.org/officeDocument/2006/relationships/customXml" Target="../ink/ink766.xml"/><Relationship Id="rId291" Type="http://schemas.openxmlformats.org/officeDocument/2006/relationships/customXml" Target="../ink/ink582.xml"/><Relationship Id="rId305" Type="http://schemas.openxmlformats.org/officeDocument/2006/relationships/customXml" Target="../ink/ink589.xml"/><Relationship Id="rId512" Type="http://schemas.openxmlformats.org/officeDocument/2006/relationships/image" Target="../media/image681.png"/><Relationship Id="rId86" Type="http://schemas.openxmlformats.org/officeDocument/2006/relationships/customXml" Target="../ink/ink479.xml"/><Relationship Id="rId151" Type="http://schemas.openxmlformats.org/officeDocument/2006/relationships/image" Target="../media/image503.png"/><Relationship Id="rId389" Type="http://schemas.openxmlformats.org/officeDocument/2006/relationships/image" Target="../media/image621.png"/><Relationship Id="rId596" Type="http://schemas.openxmlformats.org/officeDocument/2006/relationships/customXml" Target="../ink/ink737.xml"/><Relationship Id="rId817" Type="http://schemas.openxmlformats.org/officeDocument/2006/relationships/customXml" Target="../ink/ink849.xml"/><Relationship Id="rId249" Type="http://schemas.openxmlformats.org/officeDocument/2006/relationships/image" Target="../media/image552.png"/><Relationship Id="rId456" Type="http://schemas.openxmlformats.org/officeDocument/2006/relationships/image" Target="../media/image654.png"/><Relationship Id="rId663" Type="http://schemas.openxmlformats.org/officeDocument/2006/relationships/image" Target="../media/image755.png"/><Relationship Id="rId870" Type="http://schemas.openxmlformats.org/officeDocument/2006/relationships/image" Target="../media/image857.png"/><Relationship Id="rId13" Type="http://schemas.openxmlformats.org/officeDocument/2006/relationships/image" Target="../media/image435.png"/><Relationship Id="rId109" Type="http://schemas.openxmlformats.org/officeDocument/2006/relationships/image" Target="../media/image482.png"/><Relationship Id="rId316" Type="http://schemas.openxmlformats.org/officeDocument/2006/relationships/customXml" Target="../ink/ink595.xml"/><Relationship Id="rId523" Type="http://schemas.openxmlformats.org/officeDocument/2006/relationships/customXml" Target="../ink/ink700.xml"/><Relationship Id="rId97" Type="http://schemas.openxmlformats.org/officeDocument/2006/relationships/image" Target="../media/image476.png"/><Relationship Id="rId730" Type="http://schemas.openxmlformats.org/officeDocument/2006/relationships/customXml" Target="../ink/ink805.xml"/><Relationship Id="rId828" Type="http://schemas.openxmlformats.org/officeDocument/2006/relationships/customXml" Target="../ink/ink855.xml"/><Relationship Id="rId162" Type="http://schemas.openxmlformats.org/officeDocument/2006/relationships/customXml" Target="../ink/ink517.xml"/><Relationship Id="rId467" Type="http://schemas.openxmlformats.org/officeDocument/2006/relationships/customXml" Target="../ink/ink671.xml"/><Relationship Id="rId674" Type="http://schemas.openxmlformats.org/officeDocument/2006/relationships/customXml" Target="../ink/ink777.xml"/><Relationship Id="rId881" Type="http://schemas.openxmlformats.org/officeDocument/2006/relationships/customXml" Target="../ink/ink882.xml"/><Relationship Id="rId24" Type="http://schemas.openxmlformats.org/officeDocument/2006/relationships/customXml" Target="../ink/ink448.xml"/><Relationship Id="rId327" Type="http://schemas.openxmlformats.org/officeDocument/2006/relationships/image" Target="../media/image590.png"/><Relationship Id="rId534" Type="http://schemas.openxmlformats.org/officeDocument/2006/relationships/image" Target="../media/image692.png"/><Relationship Id="rId741" Type="http://schemas.openxmlformats.org/officeDocument/2006/relationships/image" Target="../media/image794.png"/><Relationship Id="rId839" Type="http://schemas.openxmlformats.org/officeDocument/2006/relationships/image" Target="../media/image842.png"/><Relationship Id="rId173" Type="http://schemas.openxmlformats.org/officeDocument/2006/relationships/image" Target="../media/image514.png"/><Relationship Id="rId380" Type="http://schemas.openxmlformats.org/officeDocument/2006/relationships/customXml" Target="../ink/ink627.xml"/><Relationship Id="rId601" Type="http://schemas.openxmlformats.org/officeDocument/2006/relationships/image" Target="../media/image725.png"/><Relationship Id="rId240" Type="http://schemas.openxmlformats.org/officeDocument/2006/relationships/customXml" Target="../ink/ink556.xml"/><Relationship Id="rId478" Type="http://schemas.openxmlformats.org/officeDocument/2006/relationships/image" Target="../media/image664.png"/><Relationship Id="rId685" Type="http://schemas.openxmlformats.org/officeDocument/2006/relationships/image" Target="../media/image766.png"/><Relationship Id="rId35" Type="http://schemas.openxmlformats.org/officeDocument/2006/relationships/image" Target="../media/image446.png"/><Relationship Id="rId100" Type="http://schemas.openxmlformats.org/officeDocument/2006/relationships/customXml" Target="../ink/ink486.xml"/><Relationship Id="rId338" Type="http://schemas.openxmlformats.org/officeDocument/2006/relationships/customXml" Target="../ink/ink606.xml"/><Relationship Id="rId545" Type="http://schemas.openxmlformats.org/officeDocument/2006/relationships/customXml" Target="../ink/ink711.xml"/><Relationship Id="rId752" Type="http://schemas.openxmlformats.org/officeDocument/2006/relationships/customXml" Target="../ink/ink816.xml"/><Relationship Id="rId184" Type="http://schemas.openxmlformats.org/officeDocument/2006/relationships/customXml" Target="../ink/ink528.xml"/><Relationship Id="rId391" Type="http://schemas.openxmlformats.org/officeDocument/2006/relationships/image" Target="../media/image622.png"/><Relationship Id="rId405" Type="http://schemas.openxmlformats.org/officeDocument/2006/relationships/image" Target="../media/image629.png"/><Relationship Id="rId612" Type="http://schemas.openxmlformats.org/officeDocument/2006/relationships/image" Target="../media/image730.png"/><Relationship Id="rId251" Type="http://schemas.openxmlformats.org/officeDocument/2006/relationships/image" Target="../media/image553.png"/><Relationship Id="rId489" Type="http://schemas.openxmlformats.org/officeDocument/2006/relationships/customXml" Target="../ink/ink683.xml"/><Relationship Id="rId696" Type="http://schemas.openxmlformats.org/officeDocument/2006/relationships/customXml" Target="../ink/ink788.xml"/><Relationship Id="rId46" Type="http://schemas.openxmlformats.org/officeDocument/2006/relationships/customXml" Target="../ink/ink459.xml"/><Relationship Id="rId349" Type="http://schemas.openxmlformats.org/officeDocument/2006/relationships/image" Target="../media/image601.png"/><Relationship Id="rId556" Type="http://schemas.openxmlformats.org/officeDocument/2006/relationships/customXml" Target="../ink/ink717.xml"/><Relationship Id="rId763" Type="http://schemas.openxmlformats.org/officeDocument/2006/relationships/image" Target="../media/image805.png"/><Relationship Id="rId111" Type="http://schemas.openxmlformats.org/officeDocument/2006/relationships/image" Target="../media/image483.png"/><Relationship Id="rId195" Type="http://schemas.openxmlformats.org/officeDocument/2006/relationships/image" Target="../media/image525.png"/><Relationship Id="rId209" Type="http://schemas.openxmlformats.org/officeDocument/2006/relationships/image" Target="../media/image532.png"/><Relationship Id="rId416" Type="http://schemas.openxmlformats.org/officeDocument/2006/relationships/customXml" Target="../ink/ink645.xml"/><Relationship Id="rId623" Type="http://schemas.openxmlformats.org/officeDocument/2006/relationships/image" Target="../media/image735.png"/><Relationship Id="rId830" Type="http://schemas.openxmlformats.org/officeDocument/2006/relationships/customXml" Target="../ink/ink856.xml"/><Relationship Id="rId57" Type="http://schemas.openxmlformats.org/officeDocument/2006/relationships/image" Target="../media/image457.png"/><Relationship Id="rId262" Type="http://schemas.openxmlformats.org/officeDocument/2006/relationships/customXml" Target="../ink/ink567.xml"/><Relationship Id="rId567" Type="http://schemas.openxmlformats.org/officeDocument/2006/relationships/image" Target="../media/image708.png"/><Relationship Id="rId122" Type="http://schemas.openxmlformats.org/officeDocument/2006/relationships/customXml" Target="../ink/ink497.xml"/><Relationship Id="rId774" Type="http://schemas.openxmlformats.org/officeDocument/2006/relationships/customXml" Target="../ink/ink827.xml"/><Relationship Id="rId427" Type="http://schemas.openxmlformats.org/officeDocument/2006/relationships/image" Target="../media/image640.png"/><Relationship Id="rId469" Type="http://schemas.openxmlformats.org/officeDocument/2006/relationships/customXml" Target="../ink/ink672.xml"/><Relationship Id="rId634" Type="http://schemas.openxmlformats.org/officeDocument/2006/relationships/customXml" Target="../ink/ink757.xml"/><Relationship Id="rId676" Type="http://schemas.openxmlformats.org/officeDocument/2006/relationships/customXml" Target="../ink/ink778.xml"/><Relationship Id="rId841" Type="http://schemas.openxmlformats.org/officeDocument/2006/relationships/image" Target="../media/image843.png"/><Relationship Id="rId883" Type="http://schemas.openxmlformats.org/officeDocument/2006/relationships/customXml" Target="../ink/ink883.xml"/><Relationship Id="rId26" Type="http://schemas.openxmlformats.org/officeDocument/2006/relationships/customXml" Target="../ink/ink449.xml"/><Relationship Id="rId231" Type="http://schemas.openxmlformats.org/officeDocument/2006/relationships/image" Target="../media/image543.png"/><Relationship Id="rId273" Type="http://schemas.openxmlformats.org/officeDocument/2006/relationships/image" Target="../media/image564.png"/><Relationship Id="rId329" Type="http://schemas.openxmlformats.org/officeDocument/2006/relationships/image" Target="../media/image591.png"/><Relationship Id="rId480" Type="http://schemas.openxmlformats.org/officeDocument/2006/relationships/image" Target="../media/image665.png"/><Relationship Id="rId536" Type="http://schemas.openxmlformats.org/officeDocument/2006/relationships/image" Target="../media/image693.png"/><Relationship Id="rId701" Type="http://schemas.openxmlformats.org/officeDocument/2006/relationships/image" Target="../media/image774.png"/><Relationship Id="rId68" Type="http://schemas.openxmlformats.org/officeDocument/2006/relationships/customXml" Target="../ink/ink470.xml"/><Relationship Id="rId133" Type="http://schemas.openxmlformats.org/officeDocument/2006/relationships/image" Target="../media/image494.png"/><Relationship Id="rId175" Type="http://schemas.openxmlformats.org/officeDocument/2006/relationships/image" Target="../media/image515.png"/><Relationship Id="rId340" Type="http://schemas.openxmlformats.org/officeDocument/2006/relationships/customXml" Target="../ink/ink607.xml"/><Relationship Id="rId578" Type="http://schemas.openxmlformats.org/officeDocument/2006/relationships/customXml" Target="../ink/ink728.xml"/><Relationship Id="rId743" Type="http://schemas.openxmlformats.org/officeDocument/2006/relationships/image" Target="../media/image795.png"/><Relationship Id="rId785" Type="http://schemas.openxmlformats.org/officeDocument/2006/relationships/image" Target="../media/image816.png"/><Relationship Id="rId200" Type="http://schemas.openxmlformats.org/officeDocument/2006/relationships/customXml" Target="../ink/ink536.xml"/><Relationship Id="rId382" Type="http://schemas.openxmlformats.org/officeDocument/2006/relationships/customXml" Target="../ink/ink628.xml"/><Relationship Id="rId438" Type="http://schemas.openxmlformats.org/officeDocument/2006/relationships/customXml" Target="../ink/ink656.xml"/><Relationship Id="rId603" Type="http://schemas.openxmlformats.org/officeDocument/2006/relationships/image" Target="../media/image726.png"/><Relationship Id="rId645" Type="http://schemas.openxmlformats.org/officeDocument/2006/relationships/image" Target="../media/image746.png"/><Relationship Id="rId687" Type="http://schemas.openxmlformats.org/officeDocument/2006/relationships/image" Target="../media/image767.png"/><Relationship Id="rId810" Type="http://schemas.openxmlformats.org/officeDocument/2006/relationships/image" Target="../media/image828.png"/><Relationship Id="rId852" Type="http://schemas.openxmlformats.org/officeDocument/2006/relationships/customXml" Target="../ink/ink867.xml"/><Relationship Id="rId242" Type="http://schemas.openxmlformats.org/officeDocument/2006/relationships/customXml" Target="../ink/ink557.xml"/><Relationship Id="rId284" Type="http://schemas.openxmlformats.org/officeDocument/2006/relationships/image" Target="../media/image569.png"/><Relationship Id="rId491" Type="http://schemas.openxmlformats.org/officeDocument/2006/relationships/customXml" Target="../ink/ink684.xml"/><Relationship Id="rId505" Type="http://schemas.openxmlformats.org/officeDocument/2006/relationships/customXml" Target="../ink/ink691.xml"/><Relationship Id="rId712" Type="http://schemas.openxmlformats.org/officeDocument/2006/relationships/customXml" Target="../ink/ink796.xml"/><Relationship Id="rId37" Type="http://schemas.openxmlformats.org/officeDocument/2006/relationships/image" Target="../media/image447.png"/><Relationship Id="rId79" Type="http://schemas.openxmlformats.org/officeDocument/2006/relationships/image" Target="../media/image467.png"/><Relationship Id="rId102" Type="http://schemas.openxmlformats.org/officeDocument/2006/relationships/customXml" Target="../ink/ink487.xml"/><Relationship Id="rId144" Type="http://schemas.openxmlformats.org/officeDocument/2006/relationships/customXml" Target="../ink/ink508.xml"/><Relationship Id="rId547" Type="http://schemas.openxmlformats.org/officeDocument/2006/relationships/customXml" Target="../ink/ink712.xml"/><Relationship Id="rId589" Type="http://schemas.openxmlformats.org/officeDocument/2006/relationships/image" Target="../media/image719.png"/><Relationship Id="rId754" Type="http://schemas.openxmlformats.org/officeDocument/2006/relationships/customXml" Target="../ink/ink817.xml"/><Relationship Id="rId796" Type="http://schemas.openxmlformats.org/officeDocument/2006/relationships/customXml" Target="../ink/ink838.xml"/><Relationship Id="rId90" Type="http://schemas.openxmlformats.org/officeDocument/2006/relationships/customXml" Target="../ink/ink481.xml"/><Relationship Id="rId186" Type="http://schemas.openxmlformats.org/officeDocument/2006/relationships/customXml" Target="../ink/ink529.xml"/><Relationship Id="rId351" Type="http://schemas.openxmlformats.org/officeDocument/2006/relationships/image" Target="../media/image602.png"/><Relationship Id="rId393" Type="http://schemas.openxmlformats.org/officeDocument/2006/relationships/image" Target="../media/image623.png"/><Relationship Id="rId407" Type="http://schemas.openxmlformats.org/officeDocument/2006/relationships/image" Target="../media/image630.png"/><Relationship Id="rId449" Type="http://schemas.openxmlformats.org/officeDocument/2006/relationships/customXml" Target="../ink/ink662.xml"/><Relationship Id="rId614" Type="http://schemas.openxmlformats.org/officeDocument/2006/relationships/image" Target="../media/image731.png"/><Relationship Id="rId656" Type="http://schemas.openxmlformats.org/officeDocument/2006/relationships/customXml" Target="../ink/ink768.xml"/><Relationship Id="rId821" Type="http://schemas.openxmlformats.org/officeDocument/2006/relationships/customXml" Target="../ink/ink851.xml"/><Relationship Id="rId863" Type="http://schemas.openxmlformats.org/officeDocument/2006/relationships/customXml" Target="../ink/ink873.xml"/><Relationship Id="rId211" Type="http://schemas.openxmlformats.org/officeDocument/2006/relationships/image" Target="../media/image533.png"/><Relationship Id="rId253" Type="http://schemas.openxmlformats.org/officeDocument/2006/relationships/image" Target="../media/image554.png"/><Relationship Id="rId295" Type="http://schemas.openxmlformats.org/officeDocument/2006/relationships/customXml" Target="../ink/ink584.xml"/><Relationship Id="rId309" Type="http://schemas.openxmlformats.org/officeDocument/2006/relationships/customXml" Target="../ink/ink591.xml"/><Relationship Id="rId460" Type="http://schemas.openxmlformats.org/officeDocument/2006/relationships/image" Target="../media/image656.png"/><Relationship Id="rId516" Type="http://schemas.openxmlformats.org/officeDocument/2006/relationships/image" Target="../media/image683.png"/><Relationship Id="rId698" Type="http://schemas.openxmlformats.org/officeDocument/2006/relationships/customXml" Target="../ink/ink789.xml"/><Relationship Id="rId48" Type="http://schemas.openxmlformats.org/officeDocument/2006/relationships/customXml" Target="../ink/ink460.xml"/><Relationship Id="rId113" Type="http://schemas.openxmlformats.org/officeDocument/2006/relationships/image" Target="../media/image484.png"/><Relationship Id="rId320" Type="http://schemas.openxmlformats.org/officeDocument/2006/relationships/customXml" Target="../ink/ink597.xml"/><Relationship Id="rId558" Type="http://schemas.openxmlformats.org/officeDocument/2006/relationships/customXml" Target="../ink/ink718.xml"/><Relationship Id="rId723" Type="http://schemas.openxmlformats.org/officeDocument/2006/relationships/image" Target="../media/image785.png"/><Relationship Id="rId765" Type="http://schemas.openxmlformats.org/officeDocument/2006/relationships/image" Target="../media/image806.png"/><Relationship Id="rId155" Type="http://schemas.openxmlformats.org/officeDocument/2006/relationships/image" Target="../media/image505.png"/><Relationship Id="rId197" Type="http://schemas.openxmlformats.org/officeDocument/2006/relationships/image" Target="../media/image526.png"/><Relationship Id="rId362" Type="http://schemas.openxmlformats.org/officeDocument/2006/relationships/customXml" Target="../ink/ink618.xml"/><Relationship Id="rId418" Type="http://schemas.openxmlformats.org/officeDocument/2006/relationships/customXml" Target="../ink/ink646.xml"/><Relationship Id="rId625" Type="http://schemas.openxmlformats.org/officeDocument/2006/relationships/image" Target="../media/image736.png"/><Relationship Id="rId832" Type="http://schemas.openxmlformats.org/officeDocument/2006/relationships/customXml" Target="../ink/ink857.xml"/><Relationship Id="rId222" Type="http://schemas.openxmlformats.org/officeDocument/2006/relationships/customXml" Target="../ink/ink547.xml"/><Relationship Id="rId264" Type="http://schemas.openxmlformats.org/officeDocument/2006/relationships/customXml" Target="../ink/ink568.xml"/><Relationship Id="rId471" Type="http://schemas.openxmlformats.org/officeDocument/2006/relationships/customXml" Target="../ink/ink673.xml"/><Relationship Id="rId667" Type="http://schemas.openxmlformats.org/officeDocument/2006/relationships/image" Target="../media/image757.png"/><Relationship Id="rId874" Type="http://schemas.openxmlformats.org/officeDocument/2006/relationships/image" Target="../media/image859.png"/><Relationship Id="rId17" Type="http://schemas.openxmlformats.org/officeDocument/2006/relationships/image" Target="../media/image437.png"/><Relationship Id="rId59" Type="http://schemas.openxmlformats.org/officeDocument/2006/relationships/image" Target="../media/image458.png"/><Relationship Id="rId124" Type="http://schemas.openxmlformats.org/officeDocument/2006/relationships/customXml" Target="../ink/ink498.xml"/><Relationship Id="rId527" Type="http://schemas.openxmlformats.org/officeDocument/2006/relationships/customXml" Target="../ink/ink702.xml"/><Relationship Id="rId569" Type="http://schemas.openxmlformats.org/officeDocument/2006/relationships/image" Target="../media/image709.png"/><Relationship Id="rId734" Type="http://schemas.openxmlformats.org/officeDocument/2006/relationships/customXml" Target="../ink/ink807.xml"/><Relationship Id="rId776" Type="http://schemas.openxmlformats.org/officeDocument/2006/relationships/customXml" Target="../ink/ink828.xml"/><Relationship Id="rId70" Type="http://schemas.openxmlformats.org/officeDocument/2006/relationships/customXml" Target="../ink/ink471.xml"/><Relationship Id="rId166" Type="http://schemas.openxmlformats.org/officeDocument/2006/relationships/customXml" Target="../ink/ink519.xml"/><Relationship Id="rId331" Type="http://schemas.openxmlformats.org/officeDocument/2006/relationships/image" Target="../media/image592.png"/><Relationship Id="rId373" Type="http://schemas.openxmlformats.org/officeDocument/2006/relationships/image" Target="../media/image613.png"/><Relationship Id="rId429" Type="http://schemas.openxmlformats.org/officeDocument/2006/relationships/image" Target="../media/image641.png"/><Relationship Id="rId580" Type="http://schemas.openxmlformats.org/officeDocument/2006/relationships/customXml" Target="../ink/ink729.xml"/><Relationship Id="rId636" Type="http://schemas.openxmlformats.org/officeDocument/2006/relationships/customXml" Target="../ink/ink758.xml"/><Relationship Id="rId801" Type="http://schemas.openxmlformats.org/officeDocument/2006/relationships/customXml" Target="../ink/ink841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544.png"/><Relationship Id="rId440" Type="http://schemas.openxmlformats.org/officeDocument/2006/relationships/customXml" Target="../ink/ink657.xml"/><Relationship Id="rId678" Type="http://schemas.openxmlformats.org/officeDocument/2006/relationships/customXml" Target="../ink/ink779.xml"/><Relationship Id="rId843" Type="http://schemas.openxmlformats.org/officeDocument/2006/relationships/image" Target="../media/image844.png"/><Relationship Id="rId885" Type="http://schemas.openxmlformats.org/officeDocument/2006/relationships/customXml" Target="../ink/ink884.xml"/><Relationship Id="rId28" Type="http://schemas.openxmlformats.org/officeDocument/2006/relationships/customXml" Target="../ink/ink450.xml"/><Relationship Id="rId275" Type="http://schemas.openxmlformats.org/officeDocument/2006/relationships/image" Target="../media/image565.png"/><Relationship Id="rId300" Type="http://schemas.openxmlformats.org/officeDocument/2006/relationships/image" Target="../media/image577.png"/><Relationship Id="rId482" Type="http://schemas.openxmlformats.org/officeDocument/2006/relationships/image" Target="../media/image666.png"/><Relationship Id="rId538" Type="http://schemas.openxmlformats.org/officeDocument/2006/relationships/image" Target="../media/image694.png"/><Relationship Id="rId703" Type="http://schemas.openxmlformats.org/officeDocument/2006/relationships/image" Target="../media/image775.png"/><Relationship Id="rId745" Type="http://schemas.openxmlformats.org/officeDocument/2006/relationships/image" Target="../media/image796.png"/><Relationship Id="rId81" Type="http://schemas.openxmlformats.org/officeDocument/2006/relationships/image" Target="../media/image468.png"/><Relationship Id="rId135" Type="http://schemas.openxmlformats.org/officeDocument/2006/relationships/image" Target="../media/image495.png"/><Relationship Id="rId177" Type="http://schemas.openxmlformats.org/officeDocument/2006/relationships/image" Target="../media/image516.png"/><Relationship Id="rId342" Type="http://schemas.openxmlformats.org/officeDocument/2006/relationships/customXml" Target="../ink/ink608.xml"/><Relationship Id="rId384" Type="http://schemas.openxmlformats.org/officeDocument/2006/relationships/customXml" Target="../ink/ink629.xml"/><Relationship Id="rId591" Type="http://schemas.openxmlformats.org/officeDocument/2006/relationships/image" Target="../media/image720.png"/><Relationship Id="rId605" Type="http://schemas.openxmlformats.org/officeDocument/2006/relationships/image" Target="../media/image727.png"/><Relationship Id="rId787" Type="http://schemas.openxmlformats.org/officeDocument/2006/relationships/image" Target="../media/image817.png"/><Relationship Id="rId812" Type="http://schemas.openxmlformats.org/officeDocument/2006/relationships/image" Target="../media/image829.png"/><Relationship Id="rId202" Type="http://schemas.openxmlformats.org/officeDocument/2006/relationships/customXml" Target="../ink/ink537.xml"/><Relationship Id="rId244" Type="http://schemas.openxmlformats.org/officeDocument/2006/relationships/customXml" Target="../ink/ink558.xml"/><Relationship Id="rId647" Type="http://schemas.openxmlformats.org/officeDocument/2006/relationships/image" Target="../media/image747.png"/><Relationship Id="rId689" Type="http://schemas.openxmlformats.org/officeDocument/2006/relationships/image" Target="../media/image768.png"/><Relationship Id="rId854" Type="http://schemas.openxmlformats.org/officeDocument/2006/relationships/customXml" Target="../ink/ink868.xml"/><Relationship Id="rId39" Type="http://schemas.openxmlformats.org/officeDocument/2006/relationships/image" Target="../media/image448.png"/><Relationship Id="rId286" Type="http://schemas.openxmlformats.org/officeDocument/2006/relationships/image" Target="../media/image570.png"/><Relationship Id="rId451" Type="http://schemas.openxmlformats.org/officeDocument/2006/relationships/customXml" Target="../ink/ink663.xml"/><Relationship Id="rId493" Type="http://schemas.openxmlformats.org/officeDocument/2006/relationships/customXml" Target="../ink/ink685.xml"/><Relationship Id="rId507" Type="http://schemas.openxmlformats.org/officeDocument/2006/relationships/customXml" Target="../ink/ink692.xml"/><Relationship Id="rId549" Type="http://schemas.openxmlformats.org/officeDocument/2006/relationships/customXml" Target="../ink/ink713.xml"/><Relationship Id="rId714" Type="http://schemas.openxmlformats.org/officeDocument/2006/relationships/customXml" Target="../ink/ink797.xml"/><Relationship Id="rId756" Type="http://schemas.openxmlformats.org/officeDocument/2006/relationships/customXml" Target="../ink/ink818.xml"/><Relationship Id="rId50" Type="http://schemas.openxmlformats.org/officeDocument/2006/relationships/customXml" Target="../ink/ink461.xml"/><Relationship Id="rId104" Type="http://schemas.openxmlformats.org/officeDocument/2006/relationships/customXml" Target="../ink/ink488.xml"/><Relationship Id="rId146" Type="http://schemas.openxmlformats.org/officeDocument/2006/relationships/customXml" Target="../ink/ink509.xml"/><Relationship Id="rId188" Type="http://schemas.openxmlformats.org/officeDocument/2006/relationships/customXml" Target="../ink/ink530.xml"/><Relationship Id="rId311" Type="http://schemas.openxmlformats.org/officeDocument/2006/relationships/customXml" Target="../ink/ink592.xml"/><Relationship Id="rId353" Type="http://schemas.openxmlformats.org/officeDocument/2006/relationships/image" Target="../media/image603.png"/><Relationship Id="rId395" Type="http://schemas.openxmlformats.org/officeDocument/2006/relationships/image" Target="../media/image624.png"/><Relationship Id="rId409" Type="http://schemas.openxmlformats.org/officeDocument/2006/relationships/image" Target="../media/image631.png"/><Relationship Id="rId560" Type="http://schemas.openxmlformats.org/officeDocument/2006/relationships/customXml" Target="../ink/ink719.xml"/><Relationship Id="rId798" Type="http://schemas.openxmlformats.org/officeDocument/2006/relationships/image" Target="../media/image822.png"/><Relationship Id="rId92" Type="http://schemas.openxmlformats.org/officeDocument/2006/relationships/customXml" Target="../ink/ink482.xml"/><Relationship Id="rId213" Type="http://schemas.openxmlformats.org/officeDocument/2006/relationships/image" Target="../media/image534.png"/><Relationship Id="rId420" Type="http://schemas.openxmlformats.org/officeDocument/2006/relationships/customXml" Target="../ink/ink647.xml"/><Relationship Id="rId616" Type="http://schemas.openxmlformats.org/officeDocument/2006/relationships/image" Target="../media/image732.png"/><Relationship Id="rId658" Type="http://schemas.openxmlformats.org/officeDocument/2006/relationships/customXml" Target="../ink/ink769.xml"/><Relationship Id="rId823" Type="http://schemas.openxmlformats.org/officeDocument/2006/relationships/customXml" Target="../ink/ink852.xml"/><Relationship Id="rId865" Type="http://schemas.openxmlformats.org/officeDocument/2006/relationships/customXml" Target="../ink/ink874.xml"/><Relationship Id="rId255" Type="http://schemas.openxmlformats.org/officeDocument/2006/relationships/image" Target="../media/image555.png"/><Relationship Id="rId297" Type="http://schemas.openxmlformats.org/officeDocument/2006/relationships/customXml" Target="../ink/ink585.xml"/><Relationship Id="rId462" Type="http://schemas.openxmlformats.org/officeDocument/2006/relationships/image" Target="../media/image657.png"/><Relationship Id="rId518" Type="http://schemas.openxmlformats.org/officeDocument/2006/relationships/image" Target="../media/image684.png"/><Relationship Id="rId725" Type="http://schemas.openxmlformats.org/officeDocument/2006/relationships/image" Target="../media/image786.png"/><Relationship Id="rId115" Type="http://schemas.openxmlformats.org/officeDocument/2006/relationships/image" Target="../media/image485.png"/><Relationship Id="rId157" Type="http://schemas.openxmlformats.org/officeDocument/2006/relationships/image" Target="../media/image506.png"/><Relationship Id="rId322" Type="http://schemas.openxmlformats.org/officeDocument/2006/relationships/customXml" Target="../ink/ink598.xml"/><Relationship Id="rId364" Type="http://schemas.openxmlformats.org/officeDocument/2006/relationships/customXml" Target="../ink/ink619.xml"/><Relationship Id="rId767" Type="http://schemas.openxmlformats.org/officeDocument/2006/relationships/image" Target="../media/image807.png"/><Relationship Id="rId61" Type="http://schemas.openxmlformats.org/officeDocument/2006/relationships/image" Target="../media/image459.png"/><Relationship Id="rId199" Type="http://schemas.openxmlformats.org/officeDocument/2006/relationships/image" Target="../media/image527.png"/><Relationship Id="rId571" Type="http://schemas.openxmlformats.org/officeDocument/2006/relationships/image" Target="../media/image710.png"/><Relationship Id="rId627" Type="http://schemas.openxmlformats.org/officeDocument/2006/relationships/image" Target="../media/image737.png"/><Relationship Id="rId669" Type="http://schemas.openxmlformats.org/officeDocument/2006/relationships/image" Target="../media/image758.png"/><Relationship Id="rId834" Type="http://schemas.openxmlformats.org/officeDocument/2006/relationships/customXml" Target="../ink/ink858.xml"/><Relationship Id="rId876" Type="http://schemas.openxmlformats.org/officeDocument/2006/relationships/image" Target="../media/image860.png"/><Relationship Id="rId19" Type="http://schemas.openxmlformats.org/officeDocument/2006/relationships/image" Target="../media/image438.png"/><Relationship Id="rId224" Type="http://schemas.openxmlformats.org/officeDocument/2006/relationships/customXml" Target="../ink/ink548.xml"/><Relationship Id="rId266" Type="http://schemas.openxmlformats.org/officeDocument/2006/relationships/customXml" Target="../ink/ink569.xml"/><Relationship Id="rId431" Type="http://schemas.openxmlformats.org/officeDocument/2006/relationships/image" Target="../media/image642.png"/><Relationship Id="rId473" Type="http://schemas.openxmlformats.org/officeDocument/2006/relationships/customXml" Target="../ink/ink674.xml"/><Relationship Id="rId529" Type="http://schemas.openxmlformats.org/officeDocument/2006/relationships/customXml" Target="../ink/ink703.xml"/><Relationship Id="rId680" Type="http://schemas.openxmlformats.org/officeDocument/2006/relationships/customXml" Target="../ink/ink780.xml"/><Relationship Id="rId736" Type="http://schemas.openxmlformats.org/officeDocument/2006/relationships/customXml" Target="../ink/ink808.xml"/><Relationship Id="rId30" Type="http://schemas.openxmlformats.org/officeDocument/2006/relationships/customXml" Target="../ink/ink451.xml"/><Relationship Id="rId126" Type="http://schemas.openxmlformats.org/officeDocument/2006/relationships/customXml" Target="../ink/ink499.xml"/><Relationship Id="rId168" Type="http://schemas.openxmlformats.org/officeDocument/2006/relationships/customXml" Target="../ink/ink520.xml"/><Relationship Id="rId333" Type="http://schemas.openxmlformats.org/officeDocument/2006/relationships/image" Target="../media/image593.png"/><Relationship Id="rId540" Type="http://schemas.openxmlformats.org/officeDocument/2006/relationships/image" Target="../media/image695.png"/><Relationship Id="rId778" Type="http://schemas.openxmlformats.org/officeDocument/2006/relationships/customXml" Target="../ink/ink829.xml"/><Relationship Id="rId72" Type="http://schemas.openxmlformats.org/officeDocument/2006/relationships/customXml" Target="../ink/ink472.xml"/><Relationship Id="rId375" Type="http://schemas.openxmlformats.org/officeDocument/2006/relationships/image" Target="../media/image614.png"/><Relationship Id="rId582" Type="http://schemas.openxmlformats.org/officeDocument/2006/relationships/customXml" Target="../ink/ink730.xml"/><Relationship Id="rId638" Type="http://schemas.openxmlformats.org/officeDocument/2006/relationships/customXml" Target="../ink/ink759.xml"/><Relationship Id="rId803" Type="http://schemas.openxmlformats.org/officeDocument/2006/relationships/customXml" Target="../ink/ink842.xml"/><Relationship Id="rId845" Type="http://schemas.openxmlformats.org/officeDocument/2006/relationships/image" Target="../media/image845.png"/><Relationship Id="rId3" Type="http://schemas.openxmlformats.org/officeDocument/2006/relationships/image" Target="../media/image430.png"/><Relationship Id="rId235" Type="http://schemas.openxmlformats.org/officeDocument/2006/relationships/image" Target="../media/image545.png"/><Relationship Id="rId277" Type="http://schemas.openxmlformats.org/officeDocument/2006/relationships/customXml" Target="../ink/ink575.xml"/><Relationship Id="rId400" Type="http://schemas.openxmlformats.org/officeDocument/2006/relationships/customXml" Target="../ink/ink637.xml"/><Relationship Id="rId442" Type="http://schemas.openxmlformats.org/officeDocument/2006/relationships/customXml" Target="../ink/ink658.xml"/><Relationship Id="rId484" Type="http://schemas.openxmlformats.org/officeDocument/2006/relationships/image" Target="../media/image667.png"/><Relationship Id="rId705" Type="http://schemas.openxmlformats.org/officeDocument/2006/relationships/image" Target="../media/image776.png"/><Relationship Id="rId887" Type="http://schemas.openxmlformats.org/officeDocument/2006/relationships/customXml" Target="../ink/ink885.xml"/><Relationship Id="rId137" Type="http://schemas.openxmlformats.org/officeDocument/2006/relationships/image" Target="../media/image496.png"/><Relationship Id="rId302" Type="http://schemas.openxmlformats.org/officeDocument/2006/relationships/image" Target="../media/image578.png"/><Relationship Id="rId344" Type="http://schemas.openxmlformats.org/officeDocument/2006/relationships/customXml" Target="../ink/ink609.xml"/><Relationship Id="rId691" Type="http://schemas.openxmlformats.org/officeDocument/2006/relationships/image" Target="../media/image769.png"/><Relationship Id="rId747" Type="http://schemas.openxmlformats.org/officeDocument/2006/relationships/image" Target="../media/image797.png"/><Relationship Id="rId789" Type="http://schemas.openxmlformats.org/officeDocument/2006/relationships/image" Target="../media/image818.png"/><Relationship Id="rId41" Type="http://schemas.openxmlformats.org/officeDocument/2006/relationships/image" Target="../media/image449.png"/><Relationship Id="rId83" Type="http://schemas.openxmlformats.org/officeDocument/2006/relationships/image" Target="../media/image469.png"/><Relationship Id="rId179" Type="http://schemas.openxmlformats.org/officeDocument/2006/relationships/image" Target="../media/image517.png"/><Relationship Id="rId386" Type="http://schemas.openxmlformats.org/officeDocument/2006/relationships/customXml" Target="../ink/ink630.xml"/><Relationship Id="rId551" Type="http://schemas.openxmlformats.org/officeDocument/2006/relationships/customXml" Target="../ink/ink714.xml"/><Relationship Id="rId593" Type="http://schemas.openxmlformats.org/officeDocument/2006/relationships/image" Target="../media/image721.png"/><Relationship Id="rId607" Type="http://schemas.openxmlformats.org/officeDocument/2006/relationships/image" Target="../media/image728.png"/><Relationship Id="rId649" Type="http://schemas.openxmlformats.org/officeDocument/2006/relationships/image" Target="../media/image748.png"/><Relationship Id="rId814" Type="http://schemas.openxmlformats.org/officeDocument/2006/relationships/image" Target="../media/image830.png"/><Relationship Id="rId856" Type="http://schemas.openxmlformats.org/officeDocument/2006/relationships/customXml" Target="../ink/ink869.xml"/><Relationship Id="rId190" Type="http://schemas.openxmlformats.org/officeDocument/2006/relationships/customXml" Target="../ink/ink531.xml"/><Relationship Id="rId204" Type="http://schemas.openxmlformats.org/officeDocument/2006/relationships/customXml" Target="../ink/ink538.xml"/><Relationship Id="rId246" Type="http://schemas.openxmlformats.org/officeDocument/2006/relationships/customXml" Target="../ink/ink559.xml"/><Relationship Id="rId288" Type="http://schemas.openxmlformats.org/officeDocument/2006/relationships/image" Target="../media/image571.png"/><Relationship Id="rId411" Type="http://schemas.openxmlformats.org/officeDocument/2006/relationships/image" Target="../media/image632.png"/><Relationship Id="rId453" Type="http://schemas.openxmlformats.org/officeDocument/2006/relationships/customXml" Target="../ink/ink664.xml"/><Relationship Id="rId509" Type="http://schemas.openxmlformats.org/officeDocument/2006/relationships/customXml" Target="../ink/ink693.xml"/><Relationship Id="rId660" Type="http://schemas.openxmlformats.org/officeDocument/2006/relationships/customXml" Target="../ink/ink770.xml"/><Relationship Id="rId106" Type="http://schemas.openxmlformats.org/officeDocument/2006/relationships/customXml" Target="../ink/ink489.xml"/><Relationship Id="rId313" Type="http://schemas.openxmlformats.org/officeDocument/2006/relationships/customXml" Target="../ink/ink593.xml"/><Relationship Id="rId495" Type="http://schemas.openxmlformats.org/officeDocument/2006/relationships/customXml" Target="../ink/ink686.xml"/><Relationship Id="rId716" Type="http://schemas.openxmlformats.org/officeDocument/2006/relationships/customXml" Target="../ink/ink798.xml"/><Relationship Id="rId758" Type="http://schemas.openxmlformats.org/officeDocument/2006/relationships/customXml" Target="../ink/ink819.xml"/><Relationship Id="rId10" Type="http://schemas.openxmlformats.org/officeDocument/2006/relationships/customXml" Target="../ink/ink441.xml"/><Relationship Id="rId52" Type="http://schemas.openxmlformats.org/officeDocument/2006/relationships/customXml" Target="../ink/ink462.xml"/><Relationship Id="rId94" Type="http://schemas.openxmlformats.org/officeDocument/2006/relationships/customXml" Target="../ink/ink483.xml"/><Relationship Id="rId148" Type="http://schemas.openxmlformats.org/officeDocument/2006/relationships/customXml" Target="../ink/ink510.xml"/><Relationship Id="rId355" Type="http://schemas.openxmlformats.org/officeDocument/2006/relationships/image" Target="../media/image604.png"/><Relationship Id="rId397" Type="http://schemas.openxmlformats.org/officeDocument/2006/relationships/image" Target="../media/image625.png"/><Relationship Id="rId520" Type="http://schemas.openxmlformats.org/officeDocument/2006/relationships/image" Target="../media/image685.png"/><Relationship Id="rId562" Type="http://schemas.openxmlformats.org/officeDocument/2006/relationships/customXml" Target="../ink/ink720.xml"/><Relationship Id="rId618" Type="http://schemas.openxmlformats.org/officeDocument/2006/relationships/image" Target="../media/image733.png"/><Relationship Id="rId825" Type="http://schemas.openxmlformats.org/officeDocument/2006/relationships/image" Target="../media/image835.png"/><Relationship Id="rId215" Type="http://schemas.openxmlformats.org/officeDocument/2006/relationships/image" Target="../media/image535.png"/><Relationship Id="rId257" Type="http://schemas.openxmlformats.org/officeDocument/2006/relationships/image" Target="../media/image556.png"/><Relationship Id="rId422" Type="http://schemas.openxmlformats.org/officeDocument/2006/relationships/customXml" Target="../ink/ink648.xml"/><Relationship Id="rId464" Type="http://schemas.openxmlformats.org/officeDocument/2006/relationships/image" Target="../media/image658.png"/><Relationship Id="rId867" Type="http://schemas.openxmlformats.org/officeDocument/2006/relationships/customXml" Target="../ink/ink875.xml"/><Relationship Id="rId299" Type="http://schemas.openxmlformats.org/officeDocument/2006/relationships/customXml" Target="../ink/ink586.xml"/><Relationship Id="rId727" Type="http://schemas.openxmlformats.org/officeDocument/2006/relationships/image" Target="../media/image787.png"/><Relationship Id="rId63" Type="http://schemas.openxmlformats.org/officeDocument/2006/relationships/image" Target="../media/image60.png"/><Relationship Id="rId159" Type="http://schemas.openxmlformats.org/officeDocument/2006/relationships/image" Target="../media/image507.png"/><Relationship Id="rId366" Type="http://schemas.openxmlformats.org/officeDocument/2006/relationships/customXml" Target="../ink/ink620.xml"/><Relationship Id="rId573" Type="http://schemas.openxmlformats.org/officeDocument/2006/relationships/image" Target="../media/image711.png"/><Relationship Id="rId780" Type="http://schemas.openxmlformats.org/officeDocument/2006/relationships/customXml" Target="../ink/ink830.xml"/><Relationship Id="rId226" Type="http://schemas.openxmlformats.org/officeDocument/2006/relationships/customXml" Target="../ink/ink549.xml"/><Relationship Id="rId433" Type="http://schemas.openxmlformats.org/officeDocument/2006/relationships/image" Target="../media/image643.png"/><Relationship Id="rId878" Type="http://schemas.openxmlformats.org/officeDocument/2006/relationships/image" Target="../media/image861.png"/><Relationship Id="rId640" Type="http://schemas.openxmlformats.org/officeDocument/2006/relationships/customXml" Target="../ink/ink760.xml"/><Relationship Id="rId738" Type="http://schemas.openxmlformats.org/officeDocument/2006/relationships/customXml" Target="../ink/ink809.xml"/><Relationship Id="rId74" Type="http://schemas.openxmlformats.org/officeDocument/2006/relationships/customXml" Target="../ink/ink473.xml"/><Relationship Id="rId377" Type="http://schemas.openxmlformats.org/officeDocument/2006/relationships/image" Target="../media/image615.png"/><Relationship Id="rId500" Type="http://schemas.openxmlformats.org/officeDocument/2006/relationships/image" Target="../media/image675.png"/><Relationship Id="rId584" Type="http://schemas.openxmlformats.org/officeDocument/2006/relationships/customXml" Target="../ink/ink731.xml"/><Relationship Id="rId805" Type="http://schemas.openxmlformats.org/officeDocument/2006/relationships/customXml" Target="../ink/ink843.xml"/><Relationship Id="rId5" Type="http://schemas.openxmlformats.org/officeDocument/2006/relationships/image" Target="../media/image431.png"/><Relationship Id="rId237" Type="http://schemas.openxmlformats.org/officeDocument/2006/relationships/image" Target="../media/image546.png"/><Relationship Id="rId791" Type="http://schemas.openxmlformats.org/officeDocument/2006/relationships/image" Target="../media/image819.png"/><Relationship Id="rId889" Type="http://schemas.openxmlformats.org/officeDocument/2006/relationships/customXml" Target="../ink/ink886.xml"/><Relationship Id="rId444" Type="http://schemas.openxmlformats.org/officeDocument/2006/relationships/customXml" Target="../ink/ink659.xml"/><Relationship Id="rId651" Type="http://schemas.openxmlformats.org/officeDocument/2006/relationships/image" Target="../media/image749.png"/><Relationship Id="rId749" Type="http://schemas.openxmlformats.org/officeDocument/2006/relationships/image" Target="../media/image798.png"/><Relationship Id="rId290" Type="http://schemas.openxmlformats.org/officeDocument/2006/relationships/image" Target="../media/image572.png"/><Relationship Id="rId304" Type="http://schemas.openxmlformats.org/officeDocument/2006/relationships/image" Target="../media/image579.png"/><Relationship Id="rId388" Type="http://schemas.openxmlformats.org/officeDocument/2006/relationships/customXml" Target="../ink/ink631.xml"/><Relationship Id="rId511" Type="http://schemas.openxmlformats.org/officeDocument/2006/relationships/customXml" Target="../ink/ink694.xml"/><Relationship Id="rId609" Type="http://schemas.openxmlformats.org/officeDocument/2006/relationships/image" Target="../media/image729.png"/><Relationship Id="rId85" Type="http://schemas.openxmlformats.org/officeDocument/2006/relationships/image" Target="../media/image470.png"/><Relationship Id="rId150" Type="http://schemas.openxmlformats.org/officeDocument/2006/relationships/customXml" Target="../ink/ink511.xml"/><Relationship Id="rId595" Type="http://schemas.openxmlformats.org/officeDocument/2006/relationships/image" Target="../media/image722.png"/><Relationship Id="rId816" Type="http://schemas.openxmlformats.org/officeDocument/2006/relationships/image" Target="../media/image831.png"/><Relationship Id="rId248" Type="http://schemas.openxmlformats.org/officeDocument/2006/relationships/customXml" Target="../ink/ink560.xml"/><Relationship Id="rId455" Type="http://schemas.openxmlformats.org/officeDocument/2006/relationships/customXml" Target="../ink/ink665.xml"/><Relationship Id="rId662" Type="http://schemas.openxmlformats.org/officeDocument/2006/relationships/customXml" Target="../ink/ink771.xml"/><Relationship Id="rId12" Type="http://schemas.openxmlformats.org/officeDocument/2006/relationships/customXml" Target="../ink/ink442.xml"/><Relationship Id="rId108" Type="http://schemas.openxmlformats.org/officeDocument/2006/relationships/customXml" Target="../ink/ink490.xml"/><Relationship Id="rId315" Type="http://schemas.openxmlformats.org/officeDocument/2006/relationships/customXml" Target="../ink/ink594.xml"/><Relationship Id="rId522" Type="http://schemas.openxmlformats.org/officeDocument/2006/relationships/image" Target="../media/image686.png"/><Relationship Id="rId96" Type="http://schemas.openxmlformats.org/officeDocument/2006/relationships/customXml" Target="../ink/ink484.xml"/><Relationship Id="rId161" Type="http://schemas.openxmlformats.org/officeDocument/2006/relationships/image" Target="../media/image508.png"/><Relationship Id="rId399" Type="http://schemas.openxmlformats.org/officeDocument/2006/relationships/image" Target="../media/image626.png"/><Relationship Id="rId827" Type="http://schemas.openxmlformats.org/officeDocument/2006/relationships/image" Target="../media/image836.png"/><Relationship Id="rId259" Type="http://schemas.openxmlformats.org/officeDocument/2006/relationships/image" Target="../media/image557.png"/><Relationship Id="rId466" Type="http://schemas.openxmlformats.org/officeDocument/2006/relationships/image" Target="../media/image659.png"/><Relationship Id="rId673" Type="http://schemas.openxmlformats.org/officeDocument/2006/relationships/image" Target="../media/image760.png"/><Relationship Id="rId880" Type="http://schemas.openxmlformats.org/officeDocument/2006/relationships/image" Target="../media/image862.png"/><Relationship Id="rId23" Type="http://schemas.openxmlformats.org/officeDocument/2006/relationships/image" Target="../media/image440.png"/><Relationship Id="rId119" Type="http://schemas.openxmlformats.org/officeDocument/2006/relationships/image" Target="../media/image487.png"/><Relationship Id="rId326" Type="http://schemas.openxmlformats.org/officeDocument/2006/relationships/customXml" Target="../ink/ink600.xml"/><Relationship Id="rId533" Type="http://schemas.openxmlformats.org/officeDocument/2006/relationships/customXml" Target="../ink/ink705.xml"/><Relationship Id="rId740" Type="http://schemas.openxmlformats.org/officeDocument/2006/relationships/customXml" Target="../ink/ink810.xml"/><Relationship Id="rId838" Type="http://schemas.openxmlformats.org/officeDocument/2006/relationships/customXml" Target="../ink/ink860.xml"/><Relationship Id="rId172" Type="http://schemas.openxmlformats.org/officeDocument/2006/relationships/customXml" Target="../ink/ink522.xml"/><Relationship Id="rId477" Type="http://schemas.openxmlformats.org/officeDocument/2006/relationships/customXml" Target="../ink/ink677.xml"/><Relationship Id="rId600" Type="http://schemas.openxmlformats.org/officeDocument/2006/relationships/customXml" Target="../ink/ink739.xml"/><Relationship Id="rId684" Type="http://schemas.openxmlformats.org/officeDocument/2006/relationships/customXml" Target="../ink/ink782.xml"/><Relationship Id="rId337" Type="http://schemas.openxmlformats.org/officeDocument/2006/relationships/image" Target="../media/image595.png"/><Relationship Id="rId34" Type="http://schemas.openxmlformats.org/officeDocument/2006/relationships/customXml" Target="../ink/ink453.xml"/><Relationship Id="rId544" Type="http://schemas.openxmlformats.org/officeDocument/2006/relationships/image" Target="../media/image697.png"/><Relationship Id="rId751" Type="http://schemas.openxmlformats.org/officeDocument/2006/relationships/image" Target="../media/image799.png"/><Relationship Id="rId849" Type="http://schemas.openxmlformats.org/officeDocument/2006/relationships/image" Target="../media/image847.png"/><Relationship Id="rId183" Type="http://schemas.openxmlformats.org/officeDocument/2006/relationships/image" Target="../media/image519.png"/><Relationship Id="rId390" Type="http://schemas.openxmlformats.org/officeDocument/2006/relationships/customXml" Target="../ink/ink632.xml"/><Relationship Id="rId404" Type="http://schemas.openxmlformats.org/officeDocument/2006/relationships/customXml" Target="../ink/ink639.xml"/><Relationship Id="rId611" Type="http://schemas.openxmlformats.org/officeDocument/2006/relationships/customXml" Target="../ink/ink745.xml"/><Relationship Id="rId250" Type="http://schemas.openxmlformats.org/officeDocument/2006/relationships/customXml" Target="../ink/ink561.xml"/><Relationship Id="rId488" Type="http://schemas.openxmlformats.org/officeDocument/2006/relationships/image" Target="../media/image669.png"/><Relationship Id="rId695" Type="http://schemas.openxmlformats.org/officeDocument/2006/relationships/image" Target="../media/image771.png"/><Relationship Id="rId709" Type="http://schemas.openxmlformats.org/officeDocument/2006/relationships/image" Target="../media/image778.png"/><Relationship Id="rId45" Type="http://schemas.openxmlformats.org/officeDocument/2006/relationships/image" Target="../media/image451.png"/><Relationship Id="rId110" Type="http://schemas.openxmlformats.org/officeDocument/2006/relationships/customXml" Target="../ink/ink491.xml"/><Relationship Id="rId348" Type="http://schemas.openxmlformats.org/officeDocument/2006/relationships/customXml" Target="../ink/ink611.xml"/><Relationship Id="rId555" Type="http://schemas.openxmlformats.org/officeDocument/2006/relationships/image" Target="../media/image702.png"/><Relationship Id="rId762" Type="http://schemas.openxmlformats.org/officeDocument/2006/relationships/customXml" Target="../ink/ink821.xml"/><Relationship Id="rId194" Type="http://schemas.openxmlformats.org/officeDocument/2006/relationships/customXml" Target="../ink/ink533.xml"/><Relationship Id="rId208" Type="http://schemas.openxmlformats.org/officeDocument/2006/relationships/customXml" Target="../ink/ink540.xml"/><Relationship Id="rId415" Type="http://schemas.openxmlformats.org/officeDocument/2006/relationships/image" Target="../media/image634.png"/><Relationship Id="rId622" Type="http://schemas.openxmlformats.org/officeDocument/2006/relationships/customXml" Target="../ink/ink751.xml"/><Relationship Id="rId261" Type="http://schemas.openxmlformats.org/officeDocument/2006/relationships/image" Target="../media/image558.png"/><Relationship Id="rId499" Type="http://schemas.openxmlformats.org/officeDocument/2006/relationships/customXml" Target="../ink/ink688.xml"/><Relationship Id="rId56" Type="http://schemas.openxmlformats.org/officeDocument/2006/relationships/customXml" Target="../ink/ink464.xml"/><Relationship Id="rId359" Type="http://schemas.openxmlformats.org/officeDocument/2006/relationships/image" Target="../media/image606.png"/><Relationship Id="rId566" Type="http://schemas.openxmlformats.org/officeDocument/2006/relationships/customXml" Target="../ink/ink722.xml"/><Relationship Id="rId773" Type="http://schemas.openxmlformats.org/officeDocument/2006/relationships/image" Target="../media/image810.png"/><Relationship Id="rId121" Type="http://schemas.openxmlformats.org/officeDocument/2006/relationships/image" Target="../media/image488.png"/><Relationship Id="rId219" Type="http://schemas.openxmlformats.org/officeDocument/2006/relationships/image" Target="../media/image537.png"/><Relationship Id="rId426" Type="http://schemas.openxmlformats.org/officeDocument/2006/relationships/customXml" Target="../ink/ink650.xml"/><Relationship Id="rId633" Type="http://schemas.openxmlformats.org/officeDocument/2006/relationships/image" Target="../media/image740.png"/><Relationship Id="rId840" Type="http://schemas.openxmlformats.org/officeDocument/2006/relationships/customXml" Target="../ink/ink861.xml"/><Relationship Id="rId67" Type="http://schemas.openxmlformats.org/officeDocument/2006/relationships/image" Target="../media/image461.png"/><Relationship Id="rId272" Type="http://schemas.openxmlformats.org/officeDocument/2006/relationships/customXml" Target="../ink/ink572.xml"/><Relationship Id="rId577" Type="http://schemas.openxmlformats.org/officeDocument/2006/relationships/image" Target="../media/image713.png"/><Relationship Id="rId700" Type="http://schemas.openxmlformats.org/officeDocument/2006/relationships/customXml" Target="../ink/ink790.xml"/><Relationship Id="rId132" Type="http://schemas.openxmlformats.org/officeDocument/2006/relationships/customXml" Target="../ink/ink502.xml"/><Relationship Id="rId784" Type="http://schemas.openxmlformats.org/officeDocument/2006/relationships/customXml" Target="../ink/ink832.xml"/><Relationship Id="rId437" Type="http://schemas.openxmlformats.org/officeDocument/2006/relationships/image" Target="../media/image645.png"/><Relationship Id="rId644" Type="http://schemas.openxmlformats.org/officeDocument/2006/relationships/customXml" Target="../ink/ink762.xml"/><Relationship Id="rId851" Type="http://schemas.openxmlformats.org/officeDocument/2006/relationships/image" Target="../media/image848.png"/><Relationship Id="rId283" Type="http://schemas.openxmlformats.org/officeDocument/2006/relationships/customXml" Target="../ink/ink578.xml"/><Relationship Id="rId490" Type="http://schemas.openxmlformats.org/officeDocument/2006/relationships/image" Target="../media/image670.png"/><Relationship Id="rId504" Type="http://schemas.openxmlformats.org/officeDocument/2006/relationships/image" Target="../media/image677.png"/><Relationship Id="rId711" Type="http://schemas.openxmlformats.org/officeDocument/2006/relationships/image" Target="../media/image779.png"/><Relationship Id="rId78" Type="http://schemas.openxmlformats.org/officeDocument/2006/relationships/customXml" Target="../ink/ink475.xml"/><Relationship Id="rId143" Type="http://schemas.openxmlformats.org/officeDocument/2006/relationships/image" Target="../media/image499.png"/><Relationship Id="rId350" Type="http://schemas.openxmlformats.org/officeDocument/2006/relationships/customXml" Target="../ink/ink612.xml"/><Relationship Id="rId588" Type="http://schemas.openxmlformats.org/officeDocument/2006/relationships/customXml" Target="../ink/ink733.xml"/><Relationship Id="rId795" Type="http://schemas.openxmlformats.org/officeDocument/2006/relationships/image" Target="../media/image821.png"/><Relationship Id="rId809" Type="http://schemas.openxmlformats.org/officeDocument/2006/relationships/customXml" Target="../ink/ink845.xml"/><Relationship Id="rId9" Type="http://schemas.openxmlformats.org/officeDocument/2006/relationships/image" Target="../media/image433.png"/><Relationship Id="rId210" Type="http://schemas.openxmlformats.org/officeDocument/2006/relationships/customXml" Target="../ink/ink541.xml"/><Relationship Id="rId448" Type="http://schemas.openxmlformats.org/officeDocument/2006/relationships/customXml" Target="../ink/ink661.xml"/><Relationship Id="rId655" Type="http://schemas.openxmlformats.org/officeDocument/2006/relationships/image" Target="../media/image751.png"/><Relationship Id="rId862" Type="http://schemas.openxmlformats.org/officeDocument/2006/relationships/image" Target="../media/image853.png"/><Relationship Id="rId294" Type="http://schemas.openxmlformats.org/officeDocument/2006/relationships/image" Target="../media/image574.png"/><Relationship Id="rId308" Type="http://schemas.openxmlformats.org/officeDocument/2006/relationships/image" Target="../media/image581.png"/><Relationship Id="rId515" Type="http://schemas.openxmlformats.org/officeDocument/2006/relationships/customXml" Target="../ink/ink696.xml"/><Relationship Id="rId722" Type="http://schemas.openxmlformats.org/officeDocument/2006/relationships/customXml" Target="../ink/ink801.xml"/><Relationship Id="rId89" Type="http://schemas.openxmlformats.org/officeDocument/2006/relationships/image" Target="../media/image472.png"/><Relationship Id="rId154" Type="http://schemas.openxmlformats.org/officeDocument/2006/relationships/customXml" Target="../ink/ink513.xml"/><Relationship Id="rId361" Type="http://schemas.openxmlformats.org/officeDocument/2006/relationships/image" Target="../media/image607.png"/><Relationship Id="rId599" Type="http://schemas.openxmlformats.org/officeDocument/2006/relationships/image" Target="../media/image724.png"/><Relationship Id="rId459" Type="http://schemas.openxmlformats.org/officeDocument/2006/relationships/customXml" Target="../ink/ink667.xml"/><Relationship Id="rId666" Type="http://schemas.openxmlformats.org/officeDocument/2006/relationships/customXml" Target="../ink/ink773.xml"/><Relationship Id="rId873" Type="http://schemas.openxmlformats.org/officeDocument/2006/relationships/customXml" Target="../ink/ink878.xml"/><Relationship Id="rId16" Type="http://schemas.openxmlformats.org/officeDocument/2006/relationships/customXml" Target="../ink/ink444.xml"/><Relationship Id="rId221" Type="http://schemas.openxmlformats.org/officeDocument/2006/relationships/image" Target="../media/image538.png"/><Relationship Id="rId319" Type="http://schemas.openxmlformats.org/officeDocument/2006/relationships/image" Target="../media/image586.png"/><Relationship Id="rId526" Type="http://schemas.openxmlformats.org/officeDocument/2006/relationships/image" Target="../media/image688.png"/><Relationship Id="rId733" Type="http://schemas.openxmlformats.org/officeDocument/2006/relationships/image" Target="../media/image790.png"/><Relationship Id="rId165" Type="http://schemas.openxmlformats.org/officeDocument/2006/relationships/image" Target="../media/image510.png"/><Relationship Id="rId372" Type="http://schemas.openxmlformats.org/officeDocument/2006/relationships/customXml" Target="../ink/ink623.xml"/><Relationship Id="rId677" Type="http://schemas.openxmlformats.org/officeDocument/2006/relationships/image" Target="../media/image762.png"/><Relationship Id="rId800" Type="http://schemas.openxmlformats.org/officeDocument/2006/relationships/image" Target="../media/image823.png"/><Relationship Id="rId232" Type="http://schemas.openxmlformats.org/officeDocument/2006/relationships/customXml" Target="../ink/ink552.xml"/><Relationship Id="rId884" Type="http://schemas.openxmlformats.org/officeDocument/2006/relationships/image" Target="../media/image864.png"/><Relationship Id="rId27" Type="http://schemas.openxmlformats.org/officeDocument/2006/relationships/image" Target="../media/image442.png"/><Relationship Id="rId537" Type="http://schemas.openxmlformats.org/officeDocument/2006/relationships/customXml" Target="../ink/ink707.xml"/><Relationship Id="rId744" Type="http://schemas.openxmlformats.org/officeDocument/2006/relationships/customXml" Target="../ink/ink812.xml"/><Relationship Id="rId80" Type="http://schemas.openxmlformats.org/officeDocument/2006/relationships/customXml" Target="../ink/ink476.xml"/><Relationship Id="rId176" Type="http://schemas.openxmlformats.org/officeDocument/2006/relationships/customXml" Target="../ink/ink524.xml"/><Relationship Id="rId383" Type="http://schemas.openxmlformats.org/officeDocument/2006/relationships/image" Target="../media/image618.png"/><Relationship Id="rId590" Type="http://schemas.openxmlformats.org/officeDocument/2006/relationships/customXml" Target="../ink/ink734.xml"/><Relationship Id="rId604" Type="http://schemas.openxmlformats.org/officeDocument/2006/relationships/customXml" Target="../ink/ink741.xml"/><Relationship Id="rId811" Type="http://schemas.openxmlformats.org/officeDocument/2006/relationships/customXml" Target="../ink/ink846.xml"/><Relationship Id="rId243" Type="http://schemas.openxmlformats.org/officeDocument/2006/relationships/image" Target="../media/image549.png"/><Relationship Id="rId450" Type="http://schemas.openxmlformats.org/officeDocument/2006/relationships/image" Target="../media/image651.png"/><Relationship Id="rId688" Type="http://schemas.openxmlformats.org/officeDocument/2006/relationships/customXml" Target="../ink/ink784.xml"/><Relationship Id="rId38" Type="http://schemas.openxmlformats.org/officeDocument/2006/relationships/customXml" Target="../ink/ink455.xml"/><Relationship Id="rId103" Type="http://schemas.openxmlformats.org/officeDocument/2006/relationships/image" Target="../media/image479.png"/><Relationship Id="rId310" Type="http://schemas.openxmlformats.org/officeDocument/2006/relationships/image" Target="../media/image582.png"/><Relationship Id="rId548" Type="http://schemas.openxmlformats.org/officeDocument/2006/relationships/image" Target="../media/image699.png"/><Relationship Id="rId755" Type="http://schemas.openxmlformats.org/officeDocument/2006/relationships/image" Target="../media/image801.png"/><Relationship Id="rId91" Type="http://schemas.openxmlformats.org/officeDocument/2006/relationships/image" Target="../media/image473.png"/><Relationship Id="rId187" Type="http://schemas.openxmlformats.org/officeDocument/2006/relationships/image" Target="../media/image521.png"/><Relationship Id="rId394" Type="http://schemas.openxmlformats.org/officeDocument/2006/relationships/customXml" Target="../ink/ink634.xml"/><Relationship Id="rId408" Type="http://schemas.openxmlformats.org/officeDocument/2006/relationships/customXml" Target="../ink/ink641.xml"/><Relationship Id="rId615" Type="http://schemas.openxmlformats.org/officeDocument/2006/relationships/customXml" Target="../ink/ink747.xml"/><Relationship Id="rId822" Type="http://schemas.openxmlformats.org/officeDocument/2006/relationships/image" Target="../media/image834.png"/><Relationship Id="rId254" Type="http://schemas.openxmlformats.org/officeDocument/2006/relationships/customXml" Target="../ink/ink563.xml"/><Relationship Id="rId699" Type="http://schemas.openxmlformats.org/officeDocument/2006/relationships/image" Target="../media/image773.png"/><Relationship Id="rId49" Type="http://schemas.openxmlformats.org/officeDocument/2006/relationships/image" Target="../media/image453.png"/><Relationship Id="rId114" Type="http://schemas.openxmlformats.org/officeDocument/2006/relationships/customXml" Target="../ink/ink493.xml"/><Relationship Id="rId461" Type="http://schemas.openxmlformats.org/officeDocument/2006/relationships/customXml" Target="../ink/ink668.xml"/><Relationship Id="rId559" Type="http://schemas.openxmlformats.org/officeDocument/2006/relationships/image" Target="../media/image704.png"/><Relationship Id="rId766" Type="http://schemas.openxmlformats.org/officeDocument/2006/relationships/customXml" Target="../ink/ink823.xml"/><Relationship Id="rId198" Type="http://schemas.openxmlformats.org/officeDocument/2006/relationships/customXml" Target="../ink/ink535.xml"/><Relationship Id="rId321" Type="http://schemas.openxmlformats.org/officeDocument/2006/relationships/image" Target="../media/image587.png"/><Relationship Id="rId419" Type="http://schemas.openxmlformats.org/officeDocument/2006/relationships/image" Target="../media/image636.png"/><Relationship Id="rId626" Type="http://schemas.openxmlformats.org/officeDocument/2006/relationships/customXml" Target="../ink/ink753.xml"/><Relationship Id="rId833" Type="http://schemas.openxmlformats.org/officeDocument/2006/relationships/image" Target="../media/image839.png"/><Relationship Id="rId265" Type="http://schemas.openxmlformats.org/officeDocument/2006/relationships/image" Target="../media/image560.png"/><Relationship Id="rId472" Type="http://schemas.openxmlformats.org/officeDocument/2006/relationships/image" Target="../media/image662.png"/><Relationship Id="rId125" Type="http://schemas.openxmlformats.org/officeDocument/2006/relationships/image" Target="../media/image490.png"/><Relationship Id="rId332" Type="http://schemas.openxmlformats.org/officeDocument/2006/relationships/customXml" Target="../ink/ink603.xml"/><Relationship Id="rId777" Type="http://schemas.openxmlformats.org/officeDocument/2006/relationships/image" Target="../media/image812.png"/><Relationship Id="rId637" Type="http://schemas.openxmlformats.org/officeDocument/2006/relationships/image" Target="../media/image742.png"/><Relationship Id="rId844" Type="http://schemas.openxmlformats.org/officeDocument/2006/relationships/customXml" Target="../ink/ink863.xml"/><Relationship Id="rId276" Type="http://schemas.openxmlformats.org/officeDocument/2006/relationships/customXml" Target="../ink/ink574.xml"/><Relationship Id="rId483" Type="http://schemas.openxmlformats.org/officeDocument/2006/relationships/customXml" Target="../ink/ink680.xml"/><Relationship Id="rId690" Type="http://schemas.openxmlformats.org/officeDocument/2006/relationships/customXml" Target="../ink/ink785.xml"/><Relationship Id="rId704" Type="http://schemas.openxmlformats.org/officeDocument/2006/relationships/customXml" Target="../ink/ink792.xml"/><Relationship Id="rId40" Type="http://schemas.openxmlformats.org/officeDocument/2006/relationships/customXml" Target="../ink/ink456.xml"/><Relationship Id="rId136" Type="http://schemas.openxmlformats.org/officeDocument/2006/relationships/customXml" Target="../ink/ink504.xml"/><Relationship Id="rId343" Type="http://schemas.openxmlformats.org/officeDocument/2006/relationships/image" Target="../media/image598.png"/><Relationship Id="rId550" Type="http://schemas.openxmlformats.org/officeDocument/2006/relationships/image" Target="../media/image700.png"/><Relationship Id="rId788" Type="http://schemas.openxmlformats.org/officeDocument/2006/relationships/customXml" Target="../ink/ink834.xml"/><Relationship Id="rId203" Type="http://schemas.openxmlformats.org/officeDocument/2006/relationships/image" Target="../media/image529.png"/><Relationship Id="rId648" Type="http://schemas.openxmlformats.org/officeDocument/2006/relationships/customXml" Target="../ink/ink764.xml"/><Relationship Id="rId855" Type="http://schemas.openxmlformats.org/officeDocument/2006/relationships/image" Target="../media/image850.png"/><Relationship Id="rId287" Type="http://schemas.openxmlformats.org/officeDocument/2006/relationships/customXml" Target="../ink/ink580.xml"/><Relationship Id="rId410" Type="http://schemas.openxmlformats.org/officeDocument/2006/relationships/customXml" Target="../ink/ink642.xml"/><Relationship Id="rId494" Type="http://schemas.openxmlformats.org/officeDocument/2006/relationships/image" Target="../media/image672.png"/><Relationship Id="rId508" Type="http://schemas.openxmlformats.org/officeDocument/2006/relationships/image" Target="../media/image679.png"/><Relationship Id="rId715" Type="http://schemas.openxmlformats.org/officeDocument/2006/relationships/image" Target="../media/image781.png"/><Relationship Id="rId147" Type="http://schemas.openxmlformats.org/officeDocument/2006/relationships/image" Target="../media/image501.png"/><Relationship Id="rId354" Type="http://schemas.openxmlformats.org/officeDocument/2006/relationships/customXml" Target="../ink/ink614.xml"/><Relationship Id="rId799" Type="http://schemas.openxmlformats.org/officeDocument/2006/relationships/customXml" Target="../ink/ink840.xml"/><Relationship Id="rId51" Type="http://schemas.openxmlformats.org/officeDocument/2006/relationships/image" Target="../media/image454.png"/><Relationship Id="rId561" Type="http://schemas.openxmlformats.org/officeDocument/2006/relationships/image" Target="../media/image705.png"/><Relationship Id="rId659" Type="http://schemas.openxmlformats.org/officeDocument/2006/relationships/image" Target="../media/image753.png"/><Relationship Id="rId866" Type="http://schemas.openxmlformats.org/officeDocument/2006/relationships/image" Target="../media/image855.png"/><Relationship Id="rId214" Type="http://schemas.openxmlformats.org/officeDocument/2006/relationships/customXml" Target="../ink/ink543.xml"/><Relationship Id="rId298" Type="http://schemas.openxmlformats.org/officeDocument/2006/relationships/image" Target="../media/image576.png"/><Relationship Id="rId421" Type="http://schemas.openxmlformats.org/officeDocument/2006/relationships/image" Target="../media/image637.png"/><Relationship Id="rId519" Type="http://schemas.openxmlformats.org/officeDocument/2006/relationships/customXml" Target="../ink/ink698.xml"/><Relationship Id="rId158" Type="http://schemas.openxmlformats.org/officeDocument/2006/relationships/customXml" Target="../ink/ink515.xml"/><Relationship Id="rId726" Type="http://schemas.openxmlformats.org/officeDocument/2006/relationships/customXml" Target="../ink/ink803.xml"/><Relationship Id="rId62" Type="http://schemas.openxmlformats.org/officeDocument/2006/relationships/customXml" Target="../ink/ink467.xml"/><Relationship Id="rId365" Type="http://schemas.openxmlformats.org/officeDocument/2006/relationships/image" Target="../media/image609.png"/><Relationship Id="rId572" Type="http://schemas.openxmlformats.org/officeDocument/2006/relationships/customXml" Target="../ink/ink725.xml"/><Relationship Id="rId225" Type="http://schemas.openxmlformats.org/officeDocument/2006/relationships/image" Target="../media/image540.png"/><Relationship Id="rId432" Type="http://schemas.openxmlformats.org/officeDocument/2006/relationships/customXml" Target="../ink/ink653.xml"/><Relationship Id="rId877" Type="http://schemas.openxmlformats.org/officeDocument/2006/relationships/customXml" Target="../ink/ink880.xml"/><Relationship Id="rId737" Type="http://schemas.openxmlformats.org/officeDocument/2006/relationships/image" Target="../media/image792.png"/><Relationship Id="rId73" Type="http://schemas.openxmlformats.org/officeDocument/2006/relationships/image" Target="../media/image464.png"/><Relationship Id="rId169" Type="http://schemas.openxmlformats.org/officeDocument/2006/relationships/image" Target="../media/image512.png"/><Relationship Id="rId376" Type="http://schemas.openxmlformats.org/officeDocument/2006/relationships/customXml" Target="../ink/ink625.xml"/><Relationship Id="rId583" Type="http://schemas.openxmlformats.org/officeDocument/2006/relationships/image" Target="../media/image716.png"/><Relationship Id="rId790" Type="http://schemas.openxmlformats.org/officeDocument/2006/relationships/customXml" Target="../ink/ink835.xml"/><Relationship Id="rId804" Type="http://schemas.openxmlformats.org/officeDocument/2006/relationships/image" Target="../media/image825.png"/><Relationship Id="rId4" Type="http://schemas.openxmlformats.org/officeDocument/2006/relationships/customXml" Target="../ink/ink438.xml"/><Relationship Id="rId236" Type="http://schemas.openxmlformats.org/officeDocument/2006/relationships/customXml" Target="../ink/ink554.xml"/><Relationship Id="rId443" Type="http://schemas.openxmlformats.org/officeDocument/2006/relationships/image" Target="../media/image648.png"/><Relationship Id="rId650" Type="http://schemas.openxmlformats.org/officeDocument/2006/relationships/customXml" Target="../ink/ink765.xml"/><Relationship Id="rId888" Type="http://schemas.openxmlformats.org/officeDocument/2006/relationships/image" Target="../media/image866.png"/><Relationship Id="rId303" Type="http://schemas.openxmlformats.org/officeDocument/2006/relationships/customXml" Target="../ink/ink588.xml"/><Relationship Id="rId748" Type="http://schemas.openxmlformats.org/officeDocument/2006/relationships/customXml" Target="../ink/ink814.xml"/><Relationship Id="rId84" Type="http://schemas.openxmlformats.org/officeDocument/2006/relationships/customXml" Target="../ink/ink478.xml"/><Relationship Id="rId387" Type="http://schemas.openxmlformats.org/officeDocument/2006/relationships/image" Target="../media/image620.png"/><Relationship Id="rId510" Type="http://schemas.openxmlformats.org/officeDocument/2006/relationships/image" Target="../media/image680.png"/><Relationship Id="rId594" Type="http://schemas.openxmlformats.org/officeDocument/2006/relationships/customXml" Target="../ink/ink736.xml"/><Relationship Id="rId608" Type="http://schemas.openxmlformats.org/officeDocument/2006/relationships/customXml" Target="../ink/ink743.xml"/><Relationship Id="rId815" Type="http://schemas.openxmlformats.org/officeDocument/2006/relationships/customXml" Target="../ink/ink848.xml"/><Relationship Id="rId247" Type="http://schemas.openxmlformats.org/officeDocument/2006/relationships/image" Target="../media/image551.png"/><Relationship Id="rId107" Type="http://schemas.openxmlformats.org/officeDocument/2006/relationships/image" Target="../media/image481.png"/><Relationship Id="rId454" Type="http://schemas.openxmlformats.org/officeDocument/2006/relationships/image" Target="../media/image653.png"/><Relationship Id="rId661" Type="http://schemas.openxmlformats.org/officeDocument/2006/relationships/image" Target="../media/image754.png"/><Relationship Id="rId759" Type="http://schemas.openxmlformats.org/officeDocument/2006/relationships/image" Target="../media/image803.png"/><Relationship Id="rId11" Type="http://schemas.openxmlformats.org/officeDocument/2006/relationships/image" Target="../media/image434.png"/><Relationship Id="rId314" Type="http://schemas.openxmlformats.org/officeDocument/2006/relationships/image" Target="../media/image584.png"/><Relationship Id="rId398" Type="http://schemas.openxmlformats.org/officeDocument/2006/relationships/customXml" Target="../ink/ink636.xml"/><Relationship Id="rId521" Type="http://schemas.openxmlformats.org/officeDocument/2006/relationships/customXml" Target="../ink/ink699.xml"/><Relationship Id="rId619" Type="http://schemas.openxmlformats.org/officeDocument/2006/relationships/customXml" Target="../ink/ink749.xml"/><Relationship Id="rId95" Type="http://schemas.openxmlformats.org/officeDocument/2006/relationships/image" Target="../media/image475.png"/><Relationship Id="rId160" Type="http://schemas.openxmlformats.org/officeDocument/2006/relationships/customXml" Target="../ink/ink516.xml"/><Relationship Id="rId826" Type="http://schemas.openxmlformats.org/officeDocument/2006/relationships/customXml" Target="../ink/ink854.xml"/><Relationship Id="rId258" Type="http://schemas.openxmlformats.org/officeDocument/2006/relationships/customXml" Target="../ink/ink565.xml"/><Relationship Id="rId465" Type="http://schemas.openxmlformats.org/officeDocument/2006/relationships/customXml" Target="../ink/ink670.xml"/><Relationship Id="rId672" Type="http://schemas.openxmlformats.org/officeDocument/2006/relationships/customXml" Target="../ink/ink776.xml"/><Relationship Id="rId22" Type="http://schemas.openxmlformats.org/officeDocument/2006/relationships/customXml" Target="../ink/ink447.xml"/><Relationship Id="rId118" Type="http://schemas.openxmlformats.org/officeDocument/2006/relationships/customXml" Target="../ink/ink495.xml"/><Relationship Id="rId325" Type="http://schemas.openxmlformats.org/officeDocument/2006/relationships/image" Target="../media/image589.png"/><Relationship Id="rId532" Type="http://schemas.openxmlformats.org/officeDocument/2006/relationships/image" Target="../media/image691.png"/><Relationship Id="rId171" Type="http://schemas.openxmlformats.org/officeDocument/2006/relationships/image" Target="../media/image513.png"/><Relationship Id="rId837" Type="http://schemas.openxmlformats.org/officeDocument/2006/relationships/image" Target="../media/image841.png"/><Relationship Id="rId269" Type="http://schemas.openxmlformats.org/officeDocument/2006/relationships/image" Target="../media/image562.png"/><Relationship Id="rId476" Type="http://schemas.openxmlformats.org/officeDocument/2006/relationships/customXml" Target="../ink/ink676.xml"/><Relationship Id="rId683" Type="http://schemas.openxmlformats.org/officeDocument/2006/relationships/image" Target="../media/image765.png"/><Relationship Id="rId33" Type="http://schemas.openxmlformats.org/officeDocument/2006/relationships/image" Target="../media/image445.png"/><Relationship Id="rId129" Type="http://schemas.openxmlformats.org/officeDocument/2006/relationships/image" Target="../media/image492.png"/><Relationship Id="rId336" Type="http://schemas.openxmlformats.org/officeDocument/2006/relationships/customXml" Target="../ink/ink605.xml"/><Relationship Id="rId543" Type="http://schemas.openxmlformats.org/officeDocument/2006/relationships/customXml" Target="../ink/ink710.xml"/><Relationship Id="rId182" Type="http://schemas.openxmlformats.org/officeDocument/2006/relationships/customXml" Target="../ink/ink527.xml"/><Relationship Id="rId403" Type="http://schemas.openxmlformats.org/officeDocument/2006/relationships/image" Target="../media/image628.png"/><Relationship Id="rId750" Type="http://schemas.openxmlformats.org/officeDocument/2006/relationships/customXml" Target="../ink/ink815.xml"/><Relationship Id="rId848" Type="http://schemas.openxmlformats.org/officeDocument/2006/relationships/customXml" Target="../ink/ink865.xml"/><Relationship Id="rId487" Type="http://schemas.openxmlformats.org/officeDocument/2006/relationships/customXml" Target="../ink/ink682.xml"/><Relationship Id="rId610" Type="http://schemas.openxmlformats.org/officeDocument/2006/relationships/customXml" Target="../ink/ink744.xml"/><Relationship Id="rId694" Type="http://schemas.openxmlformats.org/officeDocument/2006/relationships/customXml" Target="../ink/ink787.xml"/><Relationship Id="rId708" Type="http://schemas.openxmlformats.org/officeDocument/2006/relationships/customXml" Target="../ink/ink794.xml"/><Relationship Id="rId347" Type="http://schemas.openxmlformats.org/officeDocument/2006/relationships/image" Target="../media/image600.png"/><Relationship Id="rId44" Type="http://schemas.openxmlformats.org/officeDocument/2006/relationships/customXml" Target="../ink/ink458.xml"/><Relationship Id="rId554" Type="http://schemas.openxmlformats.org/officeDocument/2006/relationships/customXml" Target="../ink/ink716.xml"/><Relationship Id="rId761" Type="http://schemas.openxmlformats.org/officeDocument/2006/relationships/image" Target="../media/image804.png"/><Relationship Id="rId859" Type="http://schemas.openxmlformats.org/officeDocument/2006/relationships/customXml" Target="../ink/ink871.xml"/><Relationship Id="rId193" Type="http://schemas.openxmlformats.org/officeDocument/2006/relationships/image" Target="../media/image524.png"/><Relationship Id="rId207" Type="http://schemas.openxmlformats.org/officeDocument/2006/relationships/image" Target="../media/image531.png"/><Relationship Id="rId414" Type="http://schemas.openxmlformats.org/officeDocument/2006/relationships/customXml" Target="../ink/ink644.xml"/><Relationship Id="rId498" Type="http://schemas.openxmlformats.org/officeDocument/2006/relationships/image" Target="../media/image674.png"/><Relationship Id="rId621" Type="http://schemas.openxmlformats.org/officeDocument/2006/relationships/image" Target="../media/image734.png"/><Relationship Id="rId260" Type="http://schemas.openxmlformats.org/officeDocument/2006/relationships/customXml" Target="../ink/ink566.xml"/><Relationship Id="rId719" Type="http://schemas.openxmlformats.org/officeDocument/2006/relationships/image" Target="../media/image783.png"/><Relationship Id="rId55" Type="http://schemas.openxmlformats.org/officeDocument/2006/relationships/image" Target="../media/image456.png"/><Relationship Id="rId120" Type="http://schemas.openxmlformats.org/officeDocument/2006/relationships/customXml" Target="../ink/ink496.xml"/><Relationship Id="rId358" Type="http://schemas.openxmlformats.org/officeDocument/2006/relationships/customXml" Target="../ink/ink616.xml"/><Relationship Id="rId565" Type="http://schemas.openxmlformats.org/officeDocument/2006/relationships/image" Target="../media/image707.png"/><Relationship Id="rId772" Type="http://schemas.openxmlformats.org/officeDocument/2006/relationships/customXml" Target="../ink/ink826.xml"/><Relationship Id="rId218" Type="http://schemas.openxmlformats.org/officeDocument/2006/relationships/customXml" Target="../ink/ink545.xml"/><Relationship Id="rId425" Type="http://schemas.openxmlformats.org/officeDocument/2006/relationships/image" Target="../media/image639.png"/><Relationship Id="rId632" Type="http://schemas.openxmlformats.org/officeDocument/2006/relationships/customXml" Target="../ink/ink756.xml"/><Relationship Id="rId271" Type="http://schemas.openxmlformats.org/officeDocument/2006/relationships/image" Target="../media/image563.png"/><Relationship Id="rId66" Type="http://schemas.openxmlformats.org/officeDocument/2006/relationships/customXml" Target="../ink/ink469.xml"/><Relationship Id="rId131" Type="http://schemas.openxmlformats.org/officeDocument/2006/relationships/image" Target="../media/image493.png"/><Relationship Id="rId369" Type="http://schemas.openxmlformats.org/officeDocument/2006/relationships/image" Target="../media/image611.png"/><Relationship Id="rId576" Type="http://schemas.openxmlformats.org/officeDocument/2006/relationships/customXml" Target="../ink/ink727.xml"/><Relationship Id="rId783" Type="http://schemas.openxmlformats.org/officeDocument/2006/relationships/image" Target="../media/image815.png"/><Relationship Id="rId229" Type="http://schemas.openxmlformats.org/officeDocument/2006/relationships/image" Target="../media/image542.png"/><Relationship Id="rId436" Type="http://schemas.openxmlformats.org/officeDocument/2006/relationships/customXml" Target="../ink/ink655.xml"/><Relationship Id="rId643" Type="http://schemas.openxmlformats.org/officeDocument/2006/relationships/image" Target="../media/image745.png"/><Relationship Id="rId850" Type="http://schemas.openxmlformats.org/officeDocument/2006/relationships/customXml" Target="../ink/ink866.xml"/><Relationship Id="rId77" Type="http://schemas.openxmlformats.org/officeDocument/2006/relationships/image" Target="../media/image466.png"/><Relationship Id="rId282" Type="http://schemas.openxmlformats.org/officeDocument/2006/relationships/image" Target="../media/image568.png"/><Relationship Id="rId503" Type="http://schemas.openxmlformats.org/officeDocument/2006/relationships/customXml" Target="../ink/ink690.xml"/><Relationship Id="rId587" Type="http://schemas.openxmlformats.org/officeDocument/2006/relationships/image" Target="../media/image718.png"/><Relationship Id="rId710" Type="http://schemas.openxmlformats.org/officeDocument/2006/relationships/customXml" Target="../ink/ink795.xml"/><Relationship Id="rId808" Type="http://schemas.openxmlformats.org/officeDocument/2006/relationships/image" Target="../media/image827.png"/><Relationship Id="rId8" Type="http://schemas.openxmlformats.org/officeDocument/2006/relationships/customXml" Target="../ink/ink440.xml"/><Relationship Id="rId142" Type="http://schemas.openxmlformats.org/officeDocument/2006/relationships/customXml" Target="../ink/ink507.xml"/><Relationship Id="rId447" Type="http://schemas.openxmlformats.org/officeDocument/2006/relationships/image" Target="../media/image650.png"/><Relationship Id="rId794" Type="http://schemas.openxmlformats.org/officeDocument/2006/relationships/customXml" Target="../ink/ink837.xml"/><Relationship Id="rId654" Type="http://schemas.openxmlformats.org/officeDocument/2006/relationships/customXml" Target="../ink/ink767.xml"/><Relationship Id="rId861" Type="http://schemas.openxmlformats.org/officeDocument/2006/relationships/customXml" Target="../ink/ink872.xml"/><Relationship Id="rId293" Type="http://schemas.openxmlformats.org/officeDocument/2006/relationships/customXml" Target="../ink/ink583.xml"/><Relationship Id="rId307" Type="http://schemas.openxmlformats.org/officeDocument/2006/relationships/customXml" Target="../ink/ink590.xml"/><Relationship Id="rId514" Type="http://schemas.openxmlformats.org/officeDocument/2006/relationships/image" Target="../media/image682.png"/><Relationship Id="rId721" Type="http://schemas.openxmlformats.org/officeDocument/2006/relationships/image" Target="../media/image784.png"/><Relationship Id="rId88" Type="http://schemas.openxmlformats.org/officeDocument/2006/relationships/customXml" Target="../ink/ink480.xml"/><Relationship Id="rId153" Type="http://schemas.openxmlformats.org/officeDocument/2006/relationships/image" Target="../media/image504.png"/><Relationship Id="rId360" Type="http://schemas.openxmlformats.org/officeDocument/2006/relationships/customXml" Target="../ink/ink617.xml"/><Relationship Id="rId598" Type="http://schemas.openxmlformats.org/officeDocument/2006/relationships/customXml" Target="../ink/ink738.xml"/><Relationship Id="rId819" Type="http://schemas.openxmlformats.org/officeDocument/2006/relationships/customXml" Target="../ink/ink850.xml"/><Relationship Id="rId220" Type="http://schemas.openxmlformats.org/officeDocument/2006/relationships/customXml" Target="../ink/ink546.xml"/><Relationship Id="rId458" Type="http://schemas.openxmlformats.org/officeDocument/2006/relationships/image" Target="../media/image655.png"/><Relationship Id="rId665" Type="http://schemas.openxmlformats.org/officeDocument/2006/relationships/image" Target="../media/image756.png"/><Relationship Id="rId872" Type="http://schemas.openxmlformats.org/officeDocument/2006/relationships/image" Target="../media/image858.png"/><Relationship Id="rId15" Type="http://schemas.openxmlformats.org/officeDocument/2006/relationships/image" Target="../media/image436.png"/><Relationship Id="rId318" Type="http://schemas.openxmlformats.org/officeDocument/2006/relationships/customXml" Target="../ink/ink596.xml"/><Relationship Id="rId525" Type="http://schemas.openxmlformats.org/officeDocument/2006/relationships/customXml" Target="../ink/ink701.xml"/><Relationship Id="rId732" Type="http://schemas.openxmlformats.org/officeDocument/2006/relationships/customXml" Target="../ink/ink806.xml"/><Relationship Id="rId99" Type="http://schemas.openxmlformats.org/officeDocument/2006/relationships/image" Target="../media/image477.png"/><Relationship Id="rId164" Type="http://schemas.openxmlformats.org/officeDocument/2006/relationships/customXml" Target="../ink/ink518.xml"/><Relationship Id="rId371" Type="http://schemas.openxmlformats.org/officeDocument/2006/relationships/image" Target="../media/image612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23.png"/><Relationship Id="rId299" Type="http://schemas.openxmlformats.org/officeDocument/2006/relationships/customXml" Target="../ink/ink1037.xml"/><Relationship Id="rId21" Type="http://schemas.openxmlformats.org/officeDocument/2006/relationships/image" Target="../media/image876.png"/><Relationship Id="rId63" Type="http://schemas.openxmlformats.org/officeDocument/2006/relationships/image" Target="../media/image897.png"/><Relationship Id="rId159" Type="http://schemas.openxmlformats.org/officeDocument/2006/relationships/image" Target="../media/image944.png"/><Relationship Id="rId170" Type="http://schemas.openxmlformats.org/officeDocument/2006/relationships/customXml" Target="../ink/ink971.xml"/><Relationship Id="rId226" Type="http://schemas.openxmlformats.org/officeDocument/2006/relationships/image" Target="../media/image977.png"/><Relationship Id="rId268" Type="http://schemas.openxmlformats.org/officeDocument/2006/relationships/customXml" Target="../ink/ink1021.xml"/><Relationship Id="rId32" Type="http://schemas.openxmlformats.org/officeDocument/2006/relationships/customXml" Target="../ink/ink902.xml"/><Relationship Id="rId74" Type="http://schemas.openxmlformats.org/officeDocument/2006/relationships/customXml" Target="../ink/ink923.xml"/><Relationship Id="rId128" Type="http://schemas.openxmlformats.org/officeDocument/2006/relationships/customXml" Target="../ink/ink950.xml"/><Relationship Id="rId5" Type="http://schemas.openxmlformats.org/officeDocument/2006/relationships/image" Target="../media/image868.png"/><Relationship Id="rId181" Type="http://schemas.openxmlformats.org/officeDocument/2006/relationships/customXml" Target="../ink/ink977.xml"/><Relationship Id="rId237" Type="http://schemas.openxmlformats.org/officeDocument/2006/relationships/customXml" Target="../ink/ink1005.xml"/><Relationship Id="rId279" Type="http://schemas.openxmlformats.org/officeDocument/2006/relationships/customXml" Target="../ink/ink1027.xml"/><Relationship Id="rId43" Type="http://schemas.openxmlformats.org/officeDocument/2006/relationships/image" Target="../media/image887.png"/><Relationship Id="rId139" Type="http://schemas.openxmlformats.org/officeDocument/2006/relationships/image" Target="../media/image934.png"/><Relationship Id="rId290" Type="http://schemas.openxmlformats.org/officeDocument/2006/relationships/image" Target="../media/image1008.png"/><Relationship Id="rId85" Type="http://schemas.openxmlformats.org/officeDocument/2006/relationships/image" Target="../media/image908.png"/><Relationship Id="rId150" Type="http://schemas.openxmlformats.org/officeDocument/2006/relationships/customXml" Target="../ink/ink961.xml"/><Relationship Id="rId192" Type="http://schemas.openxmlformats.org/officeDocument/2006/relationships/image" Target="../media/image960.png"/><Relationship Id="rId206" Type="http://schemas.openxmlformats.org/officeDocument/2006/relationships/image" Target="../media/image967.png"/><Relationship Id="rId248" Type="http://schemas.openxmlformats.org/officeDocument/2006/relationships/customXml" Target="../ink/ink1011.xml"/><Relationship Id="rId12" Type="http://schemas.openxmlformats.org/officeDocument/2006/relationships/customXml" Target="../ink/ink892.xml"/><Relationship Id="rId108" Type="http://schemas.openxmlformats.org/officeDocument/2006/relationships/customXml" Target="../ink/ink940.xml"/><Relationship Id="rId54" Type="http://schemas.openxmlformats.org/officeDocument/2006/relationships/customXml" Target="../ink/ink913.xml"/><Relationship Id="rId96" Type="http://schemas.openxmlformats.org/officeDocument/2006/relationships/customXml" Target="../ink/ink934.xml"/><Relationship Id="rId161" Type="http://schemas.openxmlformats.org/officeDocument/2006/relationships/image" Target="../media/image945.png"/><Relationship Id="rId217" Type="http://schemas.openxmlformats.org/officeDocument/2006/relationships/customXml" Target="../ink/ink995.xml"/><Relationship Id="rId6" Type="http://schemas.openxmlformats.org/officeDocument/2006/relationships/customXml" Target="../ink/ink889.xml"/><Relationship Id="rId238" Type="http://schemas.openxmlformats.org/officeDocument/2006/relationships/image" Target="../media/image983.png"/><Relationship Id="rId259" Type="http://schemas.openxmlformats.org/officeDocument/2006/relationships/image" Target="../media/image993.png"/><Relationship Id="rId23" Type="http://schemas.openxmlformats.org/officeDocument/2006/relationships/image" Target="../media/image877.png"/><Relationship Id="rId119" Type="http://schemas.openxmlformats.org/officeDocument/2006/relationships/image" Target="../media/image924.png"/><Relationship Id="rId270" Type="http://schemas.openxmlformats.org/officeDocument/2006/relationships/customXml" Target="../ink/ink1022.xml"/><Relationship Id="rId291" Type="http://schemas.openxmlformats.org/officeDocument/2006/relationships/customXml" Target="../ink/ink1033.xml"/><Relationship Id="rId44" Type="http://schemas.openxmlformats.org/officeDocument/2006/relationships/customXml" Target="../ink/ink908.xml"/><Relationship Id="rId65" Type="http://schemas.openxmlformats.org/officeDocument/2006/relationships/image" Target="../media/image898.png"/><Relationship Id="rId86" Type="http://schemas.openxmlformats.org/officeDocument/2006/relationships/customXml" Target="../ink/ink929.xml"/><Relationship Id="rId130" Type="http://schemas.openxmlformats.org/officeDocument/2006/relationships/customXml" Target="../ink/ink951.xml"/><Relationship Id="rId151" Type="http://schemas.openxmlformats.org/officeDocument/2006/relationships/image" Target="../media/image940.png"/><Relationship Id="rId172" Type="http://schemas.openxmlformats.org/officeDocument/2006/relationships/customXml" Target="../ink/ink972.xml"/><Relationship Id="rId193" Type="http://schemas.openxmlformats.org/officeDocument/2006/relationships/customXml" Target="../ink/ink983.xml"/><Relationship Id="rId207" Type="http://schemas.openxmlformats.org/officeDocument/2006/relationships/customXml" Target="../ink/ink990.xml"/><Relationship Id="rId228" Type="http://schemas.openxmlformats.org/officeDocument/2006/relationships/image" Target="../media/image978.png"/><Relationship Id="rId249" Type="http://schemas.openxmlformats.org/officeDocument/2006/relationships/image" Target="../media/image988.png"/><Relationship Id="rId13" Type="http://schemas.openxmlformats.org/officeDocument/2006/relationships/image" Target="../media/image872.png"/><Relationship Id="rId109" Type="http://schemas.openxmlformats.org/officeDocument/2006/relationships/image" Target="../media/image920.png"/><Relationship Id="rId260" Type="http://schemas.openxmlformats.org/officeDocument/2006/relationships/customXml" Target="../ink/ink1017.xml"/><Relationship Id="rId281" Type="http://schemas.openxmlformats.org/officeDocument/2006/relationships/customXml" Target="../ink/ink1028.xml"/><Relationship Id="rId34" Type="http://schemas.openxmlformats.org/officeDocument/2006/relationships/customXml" Target="../ink/ink903.xml"/><Relationship Id="rId55" Type="http://schemas.openxmlformats.org/officeDocument/2006/relationships/image" Target="../media/image893.png"/><Relationship Id="rId76" Type="http://schemas.openxmlformats.org/officeDocument/2006/relationships/customXml" Target="../ink/ink924.xml"/><Relationship Id="rId97" Type="http://schemas.openxmlformats.org/officeDocument/2006/relationships/image" Target="../media/image914.png"/><Relationship Id="rId120" Type="http://schemas.openxmlformats.org/officeDocument/2006/relationships/customXml" Target="../ink/ink946.xml"/><Relationship Id="rId141" Type="http://schemas.openxmlformats.org/officeDocument/2006/relationships/image" Target="../media/image935.png"/><Relationship Id="rId7" Type="http://schemas.openxmlformats.org/officeDocument/2006/relationships/image" Target="../media/image869.png"/><Relationship Id="rId162" Type="http://schemas.openxmlformats.org/officeDocument/2006/relationships/customXml" Target="../ink/ink967.xml"/><Relationship Id="rId183" Type="http://schemas.openxmlformats.org/officeDocument/2006/relationships/customXml" Target="../ink/ink978.xml"/><Relationship Id="rId218" Type="http://schemas.openxmlformats.org/officeDocument/2006/relationships/image" Target="../media/image973.png"/><Relationship Id="rId239" Type="http://schemas.openxmlformats.org/officeDocument/2006/relationships/customXml" Target="../ink/ink1006.xml"/><Relationship Id="rId250" Type="http://schemas.openxmlformats.org/officeDocument/2006/relationships/customXml" Target="../ink/ink1012.xml"/><Relationship Id="rId271" Type="http://schemas.openxmlformats.org/officeDocument/2006/relationships/image" Target="../media/image999.png"/><Relationship Id="rId292" Type="http://schemas.openxmlformats.org/officeDocument/2006/relationships/image" Target="../media/image1009.png"/><Relationship Id="rId24" Type="http://schemas.openxmlformats.org/officeDocument/2006/relationships/customXml" Target="../ink/ink898.xml"/><Relationship Id="rId45" Type="http://schemas.openxmlformats.org/officeDocument/2006/relationships/image" Target="../media/image888.png"/><Relationship Id="rId66" Type="http://schemas.openxmlformats.org/officeDocument/2006/relationships/customXml" Target="../ink/ink919.xml"/><Relationship Id="rId87" Type="http://schemas.openxmlformats.org/officeDocument/2006/relationships/image" Target="../media/image909.png"/><Relationship Id="rId110" Type="http://schemas.openxmlformats.org/officeDocument/2006/relationships/customXml" Target="../ink/ink941.xml"/><Relationship Id="rId131" Type="http://schemas.openxmlformats.org/officeDocument/2006/relationships/image" Target="../media/image930.png"/><Relationship Id="rId152" Type="http://schemas.openxmlformats.org/officeDocument/2006/relationships/customXml" Target="../ink/ink962.xml"/><Relationship Id="rId173" Type="http://schemas.openxmlformats.org/officeDocument/2006/relationships/image" Target="../media/image951.png"/><Relationship Id="rId194" Type="http://schemas.openxmlformats.org/officeDocument/2006/relationships/image" Target="../media/image961.png"/><Relationship Id="rId208" Type="http://schemas.openxmlformats.org/officeDocument/2006/relationships/image" Target="../media/image968.png"/><Relationship Id="rId229" Type="http://schemas.openxmlformats.org/officeDocument/2006/relationships/customXml" Target="../ink/ink1001.xml"/><Relationship Id="rId240" Type="http://schemas.openxmlformats.org/officeDocument/2006/relationships/image" Target="../media/image984.png"/><Relationship Id="rId261" Type="http://schemas.openxmlformats.org/officeDocument/2006/relationships/image" Target="../media/image994.png"/><Relationship Id="rId14" Type="http://schemas.openxmlformats.org/officeDocument/2006/relationships/customXml" Target="../ink/ink893.xml"/><Relationship Id="rId35" Type="http://schemas.openxmlformats.org/officeDocument/2006/relationships/image" Target="../media/image883.png"/><Relationship Id="rId56" Type="http://schemas.openxmlformats.org/officeDocument/2006/relationships/customXml" Target="../ink/ink914.xml"/><Relationship Id="rId77" Type="http://schemas.openxmlformats.org/officeDocument/2006/relationships/image" Target="../media/image904.png"/><Relationship Id="rId100" Type="http://schemas.openxmlformats.org/officeDocument/2006/relationships/customXml" Target="../ink/ink936.xml"/><Relationship Id="rId282" Type="http://schemas.openxmlformats.org/officeDocument/2006/relationships/image" Target="../media/image1004.png"/><Relationship Id="rId8" Type="http://schemas.openxmlformats.org/officeDocument/2006/relationships/customXml" Target="../ink/ink890.xml"/><Relationship Id="rId98" Type="http://schemas.openxmlformats.org/officeDocument/2006/relationships/customXml" Target="../ink/ink935.xml"/><Relationship Id="rId121" Type="http://schemas.openxmlformats.org/officeDocument/2006/relationships/image" Target="../media/image925.png"/><Relationship Id="rId142" Type="http://schemas.openxmlformats.org/officeDocument/2006/relationships/customXml" Target="../ink/ink957.xml"/><Relationship Id="rId163" Type="http://schemas.openxmlformats.org/officeDocument/2006/relationships/image" Target="../media/image946.png"/><Relationship Id="rId184" Type="http://schemas.openxmlformats.org/officeDocument/2006/relationships/image" Target="../media/image956.png"/><Relationship Id="rId219" Type="http://schemas.openxmlformats.org/officeDocument/2006/relationships/customXml" Target="../ink/ink996.xml"/><Relationship Id="rId230" Type="http://schemas.openxmlformats.org/officeDocument/2006/relationships/image" Target="../media/image979.png"/><Relationship Id="rId251" Type="http://schemas.openxmlformats.org/officeDocument/2006/relationships/image" Target="../media/image989.png"/><Relationship Id="rId25" Type="http://schemas.openxmlformats.org/officeDocument/2006/relationships/image" Target="../media/image878.png"/><Relationship Id="rId46" Type="http://schemas.openxmlformats.org/officeDocument/2006/relationships/customXml" Target="../ink/ink909.xml"/><Relationship Id="rId67" Type="http://schemas.openxmlformats.org/officeDocument/2006/relationships/image" Target="../media/image899.png"/><Relationship Id="rId272" Type="http://schemas.openxmlformats.org/officeDocument/2006/relationships/customXml" Target="../ink/ink1023.xml"/><Relationship Id="rId293" Type="http://schemas.openxmlformats.org/officeDocument/2006/relationships/customXml" Target="../ink/ink1034.xml"/><Relationship Id="rId88" Type="http://schemas.openxmlformats.org/officeDocument/2006/relationships/customXml" Target="../ink/ink930.xml"/><Relationship Id="rId111" Type="http://schemas.openxmlformats.org/officeDocument/2006/relationships/image" Target="../media/image921.png"/><Relationship Id="rId132" Type="http://schemas.openxmlformats.org/officeDocument/2006/relationships/customXml" Target="../ink/ink952.xml"/><Relationship Id="rId153" Type="http://schemas.openxmlformats.org/officeDocument/2006/relationships/image" Target="../media/image941.png"/><Relationship Id="rId174" Type="http://schemas.openxmlformats.org/officeDocument/2006/relationships/customXml" Target="../ink/ink973.xml"/><Relationship Id="rId195" Type="http://schemas.openxmlformats.org/officeDocument/2006/relationships/customXml" Target="../ink/ink984.xml"/><Relationship Id="rId209" Type="http://schemas.openxmlformats.org/officeDocument/2006/relationships/customXml" Target="../ink/ink991.xml"/><Relationship Id="rId220" Type="http://schemas.openxmlformats.org/officeDocument/2006/relationships/image" Target="../media/image974.png"/><Relationship Id="rId241" Type="http://schemas.openxmlformats.org/officeDocument/2006/relationships/customXml" Target="../ink/ink1007.xml"/><Relationship Id="rId15" Type="http://schemas.openxmlformats.org/officeDocument/2006/relationships/image" Target="../media/image873.png"/><Relationship Id="rId36" Type="http://schemas.openxmlformats.org/officeDocument/2006/relationships/customXml" Target="../ink/ink904.xml"/><Relationship Id="rId57" Type="http://schemas.openxmlformats.org/officeDocument/2006/relationships/image" Target="../media/image894.png"/><Relationship Id="rId262" Type="http://schemas.openxmlformats.org/officeDocument/2006/relationships/customXml" Target="../ink/ink1018.xml"/><Relationship Id="rId283" Type="http://schemas.openxmlformats.org/officeDocument/2006/relationships/customXml" Target="../ink/ink1029.xml"/><Relationship Id="rId78" Type="http://schemas.openxmlformats.org/officeDocument/2006/relationships/customXml" Target="../ink/ink925.xml"/><Relationship Id="rId99" Type="http://schemas.openxmlformats.org/officeDocument/2006/relationships/image" Target="../media/image915.png"/><Relationship Id="rId101" Type="http://schemas.openxmlformats.org/officeDocument/2006/relationships/image" Target="../media/image916.png"/><Relationship Id="rId122" Type="http://schemas.openxmlformats.org/officeDocument/2006/relationships/customXml" Target="../ink/ink947.xml"/><Relationship Id="rId143" Type="http://schemas.openxmlformats.org/officeDocument/2006/relationships/image" Target="../media/image936.png"/><Relationship Id="rId164" Type="http://schemas.openxmlformats.org/officeDocument/2006/relationships/customXml" Target="../ink/ink968.xml"/><Relationship Id="rId185" Type="http://schemas.openxmlformats.org/officeDocument/2006/relationships/customXml" Target="../ink/ink979.xml"/><Relationship Id="rId9" Type="http://schemas.openxmlformats.org/officeDocument/2006/relationships/image" Target="../media/image870.png"/><Relationship Id="rId210" Type="http://schemas.openxmlformats.org/officeDocument/2006/relationships/image" Target="../media/image969.png"/><Relationship Id="rId26" Type="http://schemas.openxmlformats.org/officeDocument/2006/relationships/customXml" Target="../ink/ink899.xml"/><Relationship Id="rId231" Type="http://schemas.openxmlformats.org/officeDocument/2006/relationships/customXml" Target="../ink/ink1002.xml"/><Relationship Id="rId252" Type="http://schemas.openxmlformats.org/officeDocument/2006/relationships/customXml" Target="../ink/ink1013.xml"/><Relationship Id="rId273" Type="http://schemas.openxmlformats.org/officeDocument/2006/relationships/image" Target="../media/image1000.png"/><Relationship Id="rId294" Type="http://schemas.openxmlformats.org/officeDocument/2006/relationships/image" Target="../media/image1010.png"/><Relationship Id="rId47" Type="http://schemas.openxmlformats.org/officeDocument/2006/relationships/image" Target="../media/image889.png"/><Relationship Id="rId68" Type="http://schemas.openxmlformats.org/officeDocument/2006/relationships/customXml" Target="../ink/ink920.xml"/><Relationship Id="rId89" Type="http://schemas.openxmlformats.org/officeDocument/2006/relationships/image" Target="../media/image910.png"/><Relationship Id="rId112" Type="http://schemas.openxmlformats.org/officeDocument/2006/relationships/customXml" Target="../ink/ink942.xml"/><Relationship Id="rId133" Type="http://schemas.openxmlformats.org/officeDocument/2006/relationships/image" Target="../media/image931.png"/><Relationship Id="rId154" Type="http://schemas.openxmlformats.org/officeDocument/2006/relationships/customXml" Target="../ink/ink963.xml"/><Relationship Id="rId175" Type="http://schemas.openxmlformats.org/officeDocument/2006/relationships/image" Target="../media/image952.png"/><Relationship Id="rId196" Type="http://schemas.openxmlformats.org/officeDocument/2006/relationships/image" Target="../media/image962.png"/><Relationship Id="rId200" Type="http://schemas.openxmlformats.org/officeDocument/2006/relationships/image" Target="../media/image964.png"/><Relationship Id="rId16" Type="http://schemas.openxmlformats.org/officeDocument/2006/relationships/customXml" Target="../ink/ink894.xml"/><Relationship Id="rId221" Type="http://schemas.openxmlformats.org/officeDocument/2006/relationships/customXml" Target="../ink/ink997.xml"/><Relationship Id="rId242" Type="http://schemas.openxmlformats.org/officeDocument/2006/relationships/image" Target="../media/image985.png"/><Relationship Id="rId263" Type="http://schemas.openxmlformats.org/officeDocument/2006/relationships/image" Target="../media/image995.png"/><Relationship Id="rId284" Type="http://schemas.openxmlformats.org/officeDocument/2006/relationships/image" Target="../media/image1005.png"/><Relationship Id="rId37" Type="http://schemas.openxmlformats.org/officeDocument/2006/relationships/image" Target="../media/image884.png"/><Relationship Id="rId58" Type="http://schemas.openxmlformats.org/officeDocument/2006/relationships/customXml" Target="../ink/ink915.xml"/><Relationship Id="rId79" Type="http://schemas.openxmlformats.org/officeDocument/2006/relationships/image" Target="../media/image905.png"/><Relationship Id="rId102" Type="http://schemas.openxmlformats.org/officeDocument/2006/relationships/customXml" Target="../ink/ink937.xml"/><Relationship Id="rId123" Type="http://schemas.openxmlformats.org/officeDocument/2006/relationships/image" Target="../media/image926.png"/><Relationship Id="rId144" Type="http://schemas.openxmlformats.org/officeDocument/2006/relationships/customXml" Target="../ink/ink958.xml"/><Relationship Id="rId90" Type="http://schemas.openxmlformats.org/officeDocument/2006/relationships/customXml" Target="../ink/ink931.xml"/><Relationship Id="rId165" Type="http://schemas.openxmlformats.org/officeDocument/2006/relationships/image" Target="../media/image947.png"/><Relationship Id="rId186" Type="http://schemas.openxmlformats.org/officeDocument/2006/relationships/image" Target="../media/image957.png"/><Relationship Id="rId211" Type="http://schemas.openxmlformats.org/officeDocument/2006/relationships/customXml" Target="../ink/ink992.xml"/><Relationship Id="rId232" Type="http://schemas.openxmlformats.org/officeDocument/2006/relationships/image" Target="../media/image980.png"/><Relationship Id="rId253" Type="http://schemas.openxmlformats.org/officeDocument/2006/relationships/image" Target="../media/image990.png"/><Relationship Id="rId274" Type="http://schemas.openxmlformats.org/officeDocument/2006/relationships/customXml" Target="../ink/ink1024.xml"/><Relationship Id="rId295" Type="http://schemas.openxmlformats.org/officeDocument/2006/relationships/customXml" Target="../ink/ink1035.xml"/><Relationship Id="rId27" Type="http://schemas.openxmlformats.org/officeDocument/2006/relationships/image" Target="../media/image879.png"/><Relationship Id="rId48" Type="http://schemas.openxmlformats.org/officeDocument/2006/relationships/customXml" Target="../ink/ink910.xml"/><Relationship Id="rId69" Type="http://schemas.openxmlformats.org/officeDocument/2006/relationships/image" Target="../media/image900.png"/><Relationship Id="rId113" Type="http://schemas.openxmlformats.org/officeDocument/2006/relationships/image" Target="../media/image60.png"/><Relationship Id="rId134" Type="http://schemas.openxmlformats.org/officeDocument/2006/relationships/customXml" Target="../ink/ink953.xml"/><Relationship Id="rId80" Type="http://schemas.openxmlformats.org/officeDocument/2006/relationships/customXml" Target="../ink/ink926.xml"/><Relationship Id="rId155" Type="http://schemas.openxmlformats.org/officeDocument/2006/relationships/image" Target="../media/image942.png"/><Relationship Id="rId176" Type="http://schemas.openxmlformats.org/officeDocument/2006/relationships/customXml" Target="../ink/ink974.xml"/><Relationship Id="rId197" Type="http://schemas.openxmlformats.org/officeDocument/2006/relationships/customXml" Target="../ink/ink985.xml"/><Relationship Id="rId201" Type="http://schemas.openxmlformats.org/officeDocument/2006/relationships/customXml" Target="../ink/ink987.xml"/><Relationship Id="rId222" Type="http://schemas.openxmlformats.org/officeDocument/2006/relationships/image" Target="../media/image975.png"/><Relationship Id="rId243" Type="http://schemas.openxmlformats.org/officeDocument/2006/relationships/customXml" Target="../ink/ink1008.xml"/><Relationship Id="rId264" Type="http://schemas.openxmlformats.org/officeDocument/2006/relationships/customXml" Target="../ink/ink1019.xml"/><Relationship Id="rId285" Type="http://schemas.openxmlformats.org/officeDocument/2006/relationships/customXml" Target="../ink/ink1030.xml"/><Relationship Id="rId17" Type="http://schemas.openxmlformats.org/officeDocument/2006/relationships/image" Target="../media/image874.png"/><Relationship Id="rId38" Type="http://schemas.openxmlformats.org/officeDocument/2006/relationships/customXml" Target="../ink/ink905.xml"/><Relationship Id="rId59" Type="http://schemas.openxmlformats.org/officeDocument/2006/relationships/image" Target="../media/image895.png"/><Relationship Id="rId103" Type="http://schemas.openxmlformats.org/officeDocument/2006/relationships/image" Target="../media/image917.png"/><Relationship Id="rId124" Type="http://schemas.openxmlformats.org/officeDocument/2006/relationships/customXml" Target="../ink/ink948.xml"/><Relationship Id="rId70" Type="http://schemas.openxmlformats.org/officeDocument/2006/relationships/customXml" Target="../ink/ink921.xml"/><Relationship Id="rId91" Type="http://schemas.openxmlformats.org/officeDocument/2006/relationships/image" Target="../media/image911.png"/><Relationship Id="rId145" Type="http://schemas.openxmlformats.org/officeDocument/2006/relationships/image" Target="../media/image937.png"/><Relationship Id="rId166" Type="http://schemas.openxmlformats.org/officeDocument/2006/relationships/customXml" Target="../ink/ink969.xml"/><Relationship Id="rId187" Type="http://schemas.openxmlformats.org/officeDocument/2006/relationships/customXml" Target="../ink/ink980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970.png"/><Relationship Id="rId233" Type="http://schemas.openxmlformats.org/officeDocument/2006/relationships/customXml" Target="../ink/ink1003.xml"/><Relationship Id="rId254" Type="http://schemas.openxmlformats.org/officeDocument/2006/relationships/customXml" Target="../ink/ink1014.xml"/><Relationship Id="rId28" Type="http://schemas.openxmlformats.org/officeDocument/2006/relationships/customXml" Target="../ink/ink900.xml"/><Relationship Id="rId49" Type="http://schemas.openxmlformats.org/officeDocument/2006/relationships/image" Target="../media/image890.png"/><Relationship Id="rId114" Type="http://schemas.openxmlformats.org/officeDocument/2006/relationships/customXml" Target="../ink/ink943.xml"/><Relationship Id="rId275" Type="http://schemas.openxmlformats.org/officeDocument/2006/relationships/customXml" Target="../ink/ink1025.xml"/><Relationship Id="rId296" Type="http://schemas.openxmlformats.org/officeDocument/2006/relationships/image" Target="../media/image1011.png"/><Relationship Id="rId300" Type="http://schemas.openxmlformats.org/officeDocument/2006/relationships/image" Target="../media/image1013.png"/><Relationship Id="rId60" Type="http://schemas.openxmlformats.org/officeDocument/2006/relationships/customXml" Target="../ink/ink916.xml"/><Relationship Id="rId81" Type="http://schemas.openxmlformats.org/officeDocument/2006/relationships/image" Target="../media/image906.png"/><Relationship Id="rId135" Type="http://schemas.openxmlformats.org/officeDocument/2006/relationships/image" Target="../media/image932.png"/><Relationship Id="rId156" Type="http://schemas.openxmlformats.org/officeDocument/2006/relationships/customXml" Target="../ink/ink964.xml"/><Relationship Id="rId177" Type="http://schemas.openxmlformats.org/officeDocument/2006/relationships/customXml" Target="../ink/ink975.xml"/><Relationship Id="rId198" Type="http://schemas.openxmlformats.org/officeDocument/2006/relationships/image" Target="../media/image963.png"/><Relationship Id="rId202" Type="http://schemas.openxmlformats.org/officeDocument/2006/relationships/image" Target="../media/image965.png"/><Relationship Id="rId223" Type="http://schemas.openxmlformats.org/officeDocument/2006/relationships/customXml" Target="../ink/ink998.xml"/><Relationship Id="rId244" Type="http://schemas.openxmlformats.org/officeDocument/2006/relationships/image" Target="../media/image986.png"/><Relationship Id="rId18" Type="http://schemas.openxmlformats.org/officeDocument/2006/relationships/customXml" Target="../ink/ink895.xml"/><Relationship Id="rId39" Type="http://schemas.openxmlformats.org/officeDocument/2006/relationships/image" Target="../media/image885.png"/><Relationship Id="rId265" Type="http://schemas.openxmlformats.org/officeDocument/2006/relationships/image" Target="../media/image996.png"/><Relationship Id="rId286" Type="http://schemas.openxmlformats.org/officeDocument/2006/relationships/image" Target="../media/image1006.png"/><Relationship Id="rId50" Type="http://schemas.openxmlformats.org/officeDocument/2006/relationships/customXml" Target="../ink/ink911.xml"/><Relationship Id="rId104" Type="http://schemas.openxmlformats.org/officeDocument/2006/relationships/customXml" Target="../ink/ink938.xml"/><Relationship Id="rId125" Type="http://schemas.openxmlformats.org/officeDocument/2006/relationships/image" Target="../media/image927.png"/><Relationship Id="rId146" Type="http://schemas.openxmlformats.org/officeDocument/2006/relationships/customXml" Target="../ink/ink959.xml"/><Relationship Id="rId167" Type="http://schemas.openxmlformats.org/officeDocument/2006/relationships/image" Target="../media/image948.png"/><Relationship Id="rId188" Type="http://schemas.openxmlformats.org/officeDocument/2006/relationships/image" Target="../media/image958.png"/><Relationship Id="rId71" Type="http://schemas.openxmlformats.org/officeDocument/2006/relationships/image" Target="../media/image901.png"/><Relationship Id="rId92" Type="http://schemas.openxmlformats.org/officeDocument/2006/relationships/customXml" Target="../ink/ink932.xml"/><Relationship Id="rId213" Type="http://schemas.openxmlformats.org/officeDocument/2006/relationships/customXml" Target="../ink/ink993.xml"/><Relationship Id="rId234" Type="http://schemas.openxmlformats.org/officeDocument/2006/relationships/image" Target="../media/image981.png"/><Relationship Id="rId2" Type="http://schemas.openxmlformats.org/officeDocument/2006/relationships/customXml" Target="../ink/ink887.xml"/><Relationship Id="rId29" Type="http://schemas.openxmlformats.org/officeDocument/2006/relationships/image" Target="../media/image880.png"/><Relationship Id="rId255" Type="http://schemas.openxmlformats.org/officeDocument/2006/relationships/image" Target="../media/image991.png"/><Relationship Id="rId276" Type="http://schemas.openxmlformats.org/officeDocument/2006/relationships/image" Target="../media/image1001.png"/><Relationship Id="rId297" Type="http://schemas.openxmlformats.org/officeDocument/2006/relationships/customXml" Target="../ink/ink1036.xml"/><Relationship Id="rId40" Type="http://schemas.openxmlformats.org/officeDocument/2006/relationships/customXml" Target="../ink/ink906.xml"/><Relationship Id="rId115" Type="http://schemas.openxmlformats.org/officeDocument/2006/relationships/image" Target="../media/image922.png"/><Relationship Id="rId136" Type="http://schemas.openxmlformats.org/officeDocument/2006/relationships/customXml" Target="../ink/ink954.xml"/><Relationship Id="rId157" Type="http://schemas.openxmlformats.org/officeDocument/2006/relationships/image" Target="../media/image943.png"/><Relationship Id="rId178" Type="http://schemas.openxmlformats.org/officeDocument/2006/relationships/image" Target="../media/image953.png"/><Relationship Id="rId301" Type="http://schemas.openxmlformats.org/officeDocument/2006/relationships/customXml" Target="../ink/ink1038.xml"/><Relationship Id="rId61" Type="http://schemas.openxmlformats.org/officeDocument/2006/relationships/image" Target="../media/image896.png"/><Relationship Id="rId82" Type="http://schemas.openxmlformats.org/officeDocument/2006/relationships/customXml" Target="../ink/ink927.xml"/><Relationship Id="rId199" Type="http://schemas.openxmlformats.org/officeDocument/2006/relationships/customXml" Target="../ink/ink986.xml"/><Relationship Id="rId203" Type="http://schemas.openxmlformats.org/officeDocument/2006/relationships/customXml" Target="../ink/ink988.xml"/><Relationship Id="rId19" Type="http://schemas.openxmlformats.org/officeDocument/2006/relationships/image" Target="../media/image875.png"/><Relationship Id="rId224" Type="http://schemas.openxmlformats.org/officeDocument/2006/relationships/image" Target="../media/image976.png"/><Relationship Id="rId245" Type="http://schemas.openxmlformats.org/officeDocument/2006/relationships/customXml" Target="../ink/ink1009.xml"/><Relationship Id="rId266" Type="http://schemas.openxmlformats.org/officeDocument/2006/relationships/customXml" Target="../ink/ink1020.xml"/><Relationship Id="rId287" Type="http://schemas.openxmlformats.org/officeDocument/2006/relationships/customXml" Target="../ink/ink1031.xml"/><Relationship Id="rId30" Type="http://schemas.openxmlformats.org/officeDocument/2006/relationships/customXml" Target="../ink/ink901.xml"/><Relationship Id="rId105" Type="http://schemas.openxmlformats.org/officeDocument/2006/relationships/image" Target="../media/image918.png"/><Relationship Id="rId126" Type="http://schemas.openxmlformats.org/officeDocument/2006/relationships/customXml" Target="../ink/ink949.xml"/><Relationship Id="rId147" Type="http://schemas.openxmlformats.org/officeDocument/2006/relationships/image" Target="../media/image938.png"/><Relationship Id="rId168" Type="http://schemas.openxmlformats.org/officeDocument/2006/relationships/customXml" Target="../ink/ink970.xml"/><Relationship Id="rId51" Type="http://schemas.openxmlformats.org/officeDocument/2006/relationships/image" Target="../media/image891.png"/><Relationship Id="rId72" Type="http://schemas.openxmlformats.org/officeDocument/2006/relationships/customXml" Target="../ink/ink922.xml"/><Relationship Id="rId93" Type="http://schemas.openxmlformats.org/officeDocument/2006/relationships/image" Target="../media/image912.png"/><Relationship Id="rId189" Type="http://schemas.openxmlformats.org/officeDocument/2006/relationships/customXml" Target="../ink/ink981.xml"/><Relationship Id="rId3" Type="http://schemas.openxmlformats.org/officeDocument/2006/relationships/image" Target="../media/image867.png"/><Relationship Id="rId214" Type="http://schemas.openxmlformats.org/officeDocument/2006/relationships/image" Target="../media/image971.png"/><Relationship Id="rId235" Type="http://schemas.openxmlformats.org/officeDocument/2006/relationships/customXml" Target="../ink/ink1004.xml"/><Relationship Id="rId256" Type="http://schemas.openxmlformats.org/officeDocument/2006/relationships/customXml" Target="../ink/ink1015.xml"/><Relationship Id="rId277" Type="http://schemas.openxmlformats.org/officeDocument/2006/relationships/customXml" Target="../ink/ink1026.xml"/><Relationship Id="rId298" Type="http://schemas.openxmlformats.org/officeDocument/2006/relationships/image" Target="../media/image1012.png"/><Relationship Id="rId116" Type="http://schemas.openxmlformats.org/officeDocument/2006/relationships/customXml" Target="../ink/ink944.xml"/><Relationship Id="rId137" Type="http://schemas.openxmlformats.org/officeDocument/2006/relationships/image" Target="../media/image933.png"/><Relationship Id="rId158" Type="http://schemas.openxmlformats.org/officeDocument/2006/relationships/customXml" Target="../ink/ink965.xml"/><Relationship Id="rId302" Type="http://schemas.openxmlformats.org/officeDocument/2006/relationships/image" Target="../media/image1014.png"/><Relationship Id="rId20" Type="http://schemas.openxmlformats.org/officeDocument/2006/relationships/customXml" Target="../ink/ink896.xml"/><Relationship Id="rId41" Type="http://schemas.openxmlformats.org/officeDocument/2006/relationships/image" Target="../media/image886.png"/><Relationship Id="rId62" Type="http://schemas.openxmlformats.org/officeDocument/2006/relationships/customXml" Target="../ink/ink917.xml"/><Relationship Id="rId83" Type="http://schemas.openxmlformats.org/officeDocument/2006/relationships/image" Target="../media/image907.png"/><Relationship Id="rId179" Type="http://schemas.openxmlformats.org/officeDocument/2006/relationships/customXml" Target="../ink/ink976.xml"/><Relationship Id="rId190" Type="http://schemas.openxmlformats.org/officeDocument/2006/relationships/image" Target="../media/image959.png"/><Relationship Id="rId204" Type="http://schemas.openxmlformats.org/officeDocument/2006/relationships/image" Target="../media/image966.png"/><Relationship Id="rId225" Type="http://schemas.openxmlformats.org/officeDocument/2006/relationships/customXml" Target="../ink/ink999.xml"/><Relationship Id="rId246" Type="http://schemas.openxmlformats.org/officeDocument/2006/relationships/image" Target="../media/image987.png"/><Relationship Id="rId267" Type="http://schemas.openxmlformats.org/officeDocument/2006/relationships/image" Target="../media/image997.png"/><Relationship Id="rId288" Type="http://schemas.openxmlformats.org/officeDocument/2006/relationships/image" Target="../media/image1007.png"/><Relationship Id="rId106" Type="http://schemas.openxmlformats.org/officeDocument/2006/relationships/customXml" Target="../ink/ink939.xml"/><Relationship Id="rId127" Type="http://schemas.openxmlformats.org/officeDocument/2006/relationships/image" Target="../media/image928.png"/><Relationship Id="rId10" Type="http://schemas.openxmlformats.org/officeDocument/2006/relationships/customXml" Target="../ink/ink891.xml"/><Relationship Id="rId31" Type="http://schemas.openxmlformats.org/officeDocument/2006/relationships/image" Target="../media/image881.png"/><Relationship Id="rId52" Type="http://schemas.openxmlformats.org/officeDocument/2006/relationships/customXml" Target="../ink/ink912.xml"/><Relationship Id="rId73" Type="http://schemas.openxmlformats.org/officeDocument/2006/relationships/image" Target="../media/image902.png"/><Relationship Id="rId94" Type="http://schemas.openxmlformats.org/officeDocument/2006/relationships/customXml" Target="../ink/ink933.xml"/><Relationship Id="rId148" Type="http://schemas.openxmlformats.org/officeDocument/2006/relationships/customXml" Target="../ink/ink960.xml"/><Relationship Id="rId169" Type="http://schemas.openxmlformats.org/officeDocument/2006/relationships/image" Target="../media/image949.png"/><Relationship Id="rId4" Type="http://schemas.openxmlformats.org/officeDocument/2006/relationships/customXml" Target="../ink/ink888.xml"/><Relationship Id="rId180" Type="http://schemas.openxmlformats.org/officeDocument/2006/relationships/image" Target="../media/image954.png"/><Relationship Id="rId215" Type="http://schemas.openxmlformats.org/officeDocument/2006/relationships/customXml" Target="../ink/ink994.xml"/><Relationship Id="rId236" Type="http://schemas.openxmlformats.org/officeDocument/2006/relationships/image" Target="../media/image982.png"/><Relationship Id="rId257" Type="http://schemas.openxmlformats.org/officeDocument/2006/relationships/image" Target="../media/image992.png"/><Relationship Id="rId278" Type="http://schemas.openxmlformats.org/officeDocument/2006/relationships/image" Target="../media/image1002.png"/><Relationship Id="rId42" Type="http://schemas.openxmlformats.org/officeDocument/2006/relationships/customXml" Target="../ink/ink907.xml"/><Relationship Id="rId84" Type="http://schemas.openxmlformats.org/officeDocument/2006/relationships/customXml" Target="../ink/ink928.xml"/><Relationship Id="rId138" Type="http://schemas.openxmlformats.org/officeDocument/2006/relationships/customXml" Target="../ink/ink955.xml"/><Relationship Id="rId191" Type="http://schemas.openxmlformats.org/officeDocument/2006/relationships/customXml" Target="../ink/ink982.xml"/><Relationship Id="rId205" Type="http://schemas.openxmlformats.org/officeDocument/2006/relationships/customXml" Target="../ink/ink989.xml"/><Relationship Id="rId247" Type="http://schemas.openxmlformats.org/officeDocument/2006/relationships/customXml" Target="../ink/ink1010.xml"/><Relationship Id="rId107" Type="http://schemas.openxmlformats.org/officeDocument/2006/relationships/image" Target="../media/image919.png"/><Relationship Id="rId289" Type="http://schemas.openxmlformats.org/officeDocument/2006/relationships/customXml" Target="../ink/ink1032.xml"/><Relationship Id="rId11" Type="http://schemas.openxmlformats.org/officeDocument/2006/relationships/image" Target="../media/image871.png"/><Relationship Id="rId53" Type="http://schemas.openxmlformats.org/officeDocument/2006/relationships/image" Target="../media/image892.png"/><Relationship Id="rId149" Type="http://schemas.openxmlformats.org/officeDocument/2006/relationships/image" Target="../media/image939.png"/><Relationship Id="rId95" Type="http://schemas.openxmlformats.org/officeDocument/2006/relationships/image" Target="../media/image913.png"/><Relationship Id="rId160" Type="http://schemas.openxmlformats.org/officeDocument/2006/relationships/customXml" Target="../ink/ink966.xml"/><Relationship Id="rId216" Type="http://schemas.openxmlformats.org/officeDocument/2006/relationships/image" Target="../media/image972.png"/><Relationship Id="rId258" Type="http://schemas.openxmlformats.org/officeDocument/2006/relationships/customXml" Target="../ink/ink1016.xml"/><Relationship Id="rId22" Type="http://schemas.openxmlformats.org/officeDocument/2006/relationships/customXml" Target="../ink/ink897.xml"/><Relationship Id="rId64" Type="http://schemas.openxmlformats.org/officeDocument/2006/relationships/customXml" Target="../ink/ink918.xml"/><Relationship Id="rId118" Type="http://schemas.openxmlformats.org/officeDocument/2006/relationships/customXml" Target="../ink/ink945.xml"/><Relationship Id="rId171" Type="http://schemas.openxmlformats.org/officeDocument/2006/relationships/image" Target="../media/image950.png"/><Relationship Id="rId227" Type="http://schemas.openxmlformats.org/officeDocument/2006/relationships/customXml" Target="../ink/ink1000.xml"/><Relationship Id="rId269" Type="http://schemas.openxmlformats.org/officeDocument/2006/relationships/image" Target="../media/image998.png"/><Relationship Id="rId33" Type="http://schemas.openxmlformats.org/officeDocument/2006/relationships/image" Target="../media/image882.png"/><Relationship Id="rId129" Type="http://schemas.openxmlformats.org/officeDocument/2006/relationships/image" Target="../media/image929.png"/><Relationship Id="rId280" Type="http://schemas.openxmlformats.org/officeDocument/2006/relationships/image" Target="../media/image1003.png"/><Relationship Id="rId75" Type="http://schemas.openxmlformats.org/officeDocument/2006/relationships/image" Target="../media/image903.png"/><Relationship Id="rId140" Type="http://schemas.openxmlformats.org/officeDocument/2006/relationships/customXml" Target="../ink/ink956.xml"/><Relationship Id="rId182" Type="http://schemas.openxmlformats.org/officeDocument/2006/relationships/image" Target="../media/image9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B3F052-ACD2-029F-F1C8-7D0550BFCC95}"/>
              </a:ext>
            </a:extLst>
          </p:cNvPr>
          <p:cNvSpPr/>
          <p:nvPr/>
        </p:nvSpPr>
        <p:spPr>
          <a:xfrm>
            <a:off x="931178" y="1082180"/>
            <a:ext cx="188752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26227D-F9FB-0880-5B76-FAB6ABCFB2AD}"/>
              </a:ext>
            </a:extLst>
          </p:cNvPr>
          <p:cNvSpPr txBox="1"/>
          <p:nvPr/>
        </p:nvSpPr>
        <p:spPr>
          <a:xfrm>
            <a:off x="1216404" y="8640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60E24F7-C215-0300-AA17-E07A8DD49553}"/>
              </a:ext>
            </a:extLst>
          </p:cNvPr>
          <p:cNvSpPr txBox="1"/>
          <p:nvPr/>
        </p:nvSpPr>
        <p:spPr>
          <a:xfrm>
            <a:off x="1627464" y="2550253"/>
            <a:ext cx="47766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Snappyhexmesh</a:t>
            </a:r>
            <a:r>
              <a:rPr lang="en-US" dirty="0"/>
              <a:t> tools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surfaceFeatureExtract</a:t>
            </a:r>
            <a:r>
              <a:rPr lang="en-US" dirty="0"/>
              <a:t> (ON, resolve angle)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Make up geometry:	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Clean STL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Surface Check: </a:t>
            </a:r>
            <a:r>
              <a:rPr lang="en-US" dirty="0" err="1"/>
              <a:t>surfaceMeshInfo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Translate, rotate and scale </a:t>
            </a:r>
            <a:r>
              <a:rPr lang="en-US" dirty="0" err="1"/>
              <a:t>stl</a:t>
            </a:r>
            <a:r>
              <a:rPr lang="en-US" dirty="0"/>
              <a:t> in real time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surfaceInertia</a:t>
            </a:r>
            <a:r>
              <a:rPr lang="en-US" dirty="0"/>
              <a:t> and </a:t>
            </a:r>
            <a:r>
              <a:rPr lang="en-US" dirty="0" err="1"/>
              <a:t>surfaceOrient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0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F3AE-6489-077E-142F-4FAB05D8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Software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3F6C3-360A-27B6-53F6-D2F5EFD8B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Ubuntu </a:t>
            </a:r>
            <a:r>
              <a:rPr lang="en-JP"/>
              <a:t>20.04 LTS</a:t>
            </a:r>
            <a:endParaRPr lang="en-JP" dirty="0"/>
          </a:p>
          <a:p>
            <a:r>
              <a:rPr lang="en-JP" dirty="0"/>
              <a:t>OpenFOAM v1912~v2206</a:t>
            </a:r>
          </a:p>
          <a:p>
            <a:r>
              <a:rPr lang="en-JP" strike="sngStrike" dirty="0"/>
              <a:t>OpenFOAM 8, 9, 10</a:t>
            </a:r>
          </a:p>
          <a:p>
            <a:r>
              <a:rPr lang="en-JP" dirty="0"/>
              <a:t>Paraview 5.6~5.10</a:t>
            </a:r>
          </a:p>
          <a:p>
            <a:r>
              <a:rPr lang="en-JP" dirty="0"/>
              <a:t>Hardware: i5 8th 1.8GHz, 8GB, 1TB, Radeon </a:t>
            </a:r>
          </a:p>
        </p:txBody>
      </p:sp>
    </p:spTree>
    <p:extLst>
      <p:ext uri="{BB962C8B-B14F-4D97-AF65-F5344CB8AC3E}">
        <p14:creationId xmlns:p14="http://schemas.microsoft.com/office/powerpoint/2010/main" val="50196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72EBFF8-2B31-E03B-A665-E3AF09784852}"/>
              </a:ext>
            </a:extLst>
          </p:cNvPr>
          <p:cNvSpPr/>
          <p:nvPr/>
        </p:nvSpPr>
        <p:spPr>
          <a:xfrm>
            <a:off x="3604292" y="199937"/>
            <a:ext cx="5321594" cy="307777"/>
          </a:xfrm>
          <a:prstGeom prst="round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043FB72-11B7-F1D1-4748-00AC12D1AEA9}"/>
              </a:ext>
            </a:extLst>
          </p:cNvPr>
          <p:cNvSpPr/>
          <p:nvPr/>
        </p:nvSpPr>
        <p:spPr>
          <a:xfrm>
            <a:off x="1090569" y="73543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FB1922E-FD2B-54CB-0EE9-69148BFAE767}"/>
              </a:ext>
            </a:extLst>
          </p:cNvPr>
          <p:cNvSpPr/>
          <p:nvPr/>
        </p:nvSpPr>
        <p:spPr>
          <a:xfrm>
            <a:off x="1091967" y="996891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C426C54-8731-9599-5FEB-5D3B0EF041C6}"/>
              </a:ext>
            </a:extLst>
          </p:cNvPr>
          <p:cNvSpPr/>
          <p:nvPr/>
        </p:nvSpPr>
        <p:spPr>
          <a:xfrm>
            <a:off x="1090569" y="46838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8BD3662-E417-B6EE-9381-D2AB8817742A}"/>
              </a:ext>
            </a:extLst>
          </p:cNvPr>
          <p:cNvSpPr/>
          <p:nvPr/>
        </p:nvSpPr>
        <p:spPr>
          <a:xfrm>
            <a:off x="1719393" y="73543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25297C2-7569-5B4C-5D77-BC35E4000899}"/>
              </a:ext>
            </a:extLst>
          </p:cNvPr>
          <p:cNvSpPr/>
          <p:nvPr/>
        </p:nvSpPr>
        <p:spPr>
          <a:xfrm>
            <a:off x="1720791" y="996891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9627A42-562B-A9CC-4C88-F58ED3C1623B}"/>
              </a:ext>
            </a:extLst>
          </p:cNvPr>
          <p:cNvSpPr/>
          <p:nvPr/>
        </p:nvSpPr>
        <p:spPr>
          <a:xfrm>
            <a:off x="1719393" y="46838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319DE96-0696-7AD8-96F8-34F8596C5F06}"/>
              </a:ext>
            </a:extLst>
          </p:cNvPr>
          <p:cNvSpPr/>
          <p:nvPr/>
        </p:nvSpPr>
        <p:spPr>
          <a:xfrm>
            <a:off x="2349616" y="73543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203A379-91BA-393C-2D36-40B4F09A10DD}"/>
              </a:ext>
            </a:extLst>
          </p:cNvPr>
          <p:cNvSpPr/>
          <p:nvPr/>
        </p:nvSpPr>
        <p:spPr>
          <a:xfrm>
            <a:off x="2351014" y="996891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C3616F-63A5-84A2-090F-51D8A7F340C2}"/>
              </a:ext>
            </a:extLst>
          </p:cNvPr>
          <p:cNvSpPr/>
          <p:nvPr/>
        </p:nvSpPr>
        <p:spPr>
          <a:xfrm>
            <a:off x="2349616" y="46838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8AA88A2-6F29-50F5-563D-811E38CCCFFB}"/>
              </a:ext>
            </a:extLst>
          </p:cNvPr>
          <p:cNvSpPr/>
          <p:nvPr/>
        </p:nvSpPr>
        <p:spPr>
          <a:xfrm>
            <a:off x="218114" y="100668"/>
            <a:ext cx="8850385" cy="6677637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061D823-8650-535A-19D0-753378B57B18}"/>
              </a:ext>
            </a:extLst>
          </p:cNvPr>
          <p:cNvSpPr txBox="1"/>
          <p:nvPr/>
        </p:nvSpPr>
        <p:spPr>
          <a:xfrm>
            <a:off x="1183435" y="117228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0EEAC0-6E6E-A4B7-DC59-6B70ACF11AF1}"/>
              </a:ext>
            </a:extLst>
          </p:cNvPr>
          <p:cNvSpPr txBox="1"/>
          <p:nvPr/>
        </p:nvSpPr>
        <p:spPr>
          <a:xfrm>
            <a:off x="1829387" y="11594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22D7AE6-CBE1-E341-1A33-712CB782280C}"/>
              </a:ext>
            </a:extLst>
          </p:cNvPr>
          <p:cNvSpPr txBox="1"/>
          <p:nvPr/>
        </p:nvSpPr>
        <p:spPr>
          <a:xfrm>
            <a:off x="2480149" y="115940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1E50FF4-8B86-4CCC-4FC2-96DF11EBF095}"/>
              </a:ext>
            </a:extLst>
          </p:cNvPr>
          <p:cNvSpPr txBox="1"/>
          <p:nvPr/>
        </p:nvSpPr>
        <p:spPr>
          <a:xfrm>
            <a:off x="329021" y="447330"/>
            <a:ext cx="622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Point 1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0DFD3ED-6900-49FD-E6B7-3260BECC35E6}"/>
              </a:ext>
            </a:extLst>
          </p:cNvPr>
          <p:cNvSpPr txBox="1"/>
          <p:nvPr/>
        </p:nvSpPr>
        <p:spPr>
          <a:xfrm>
            <a:off x="329021" y="735434"/>
            <a:ext cx="622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Point 2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E6286D-8B74-4976-2F9A-3AADF25FC872}"/>
              </a:ext>
            </a:extLst>
          </p:cNvPr>
          <p:cNvSpPr txBox="1"/>
          <p:nvPr/>
        </p:nvSpPr>
        <p:spPr>
          <a:xfrm>
            <a:off x="289010" y="996891"/>
            <a:ext cx="702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Element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C745C1-7EE4-29CA-7944-A100DC466667}"/>
              </a:ext>
            </a:extLst>
          </p:cNvPr>
          <p:cNvSpPr/>
          <p:nvPr/>
        </p:nvSpPr>
        <p:spPr>
          <a:xfrm>
            <a:off x="991638" y="423717"/>
            <a:ext cx="1944509" cy="850173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D31F724B-D559-7A86-CAC4-D6FA264F79DF}"/>
              </a:ext>
            </a:extLst>
          </p:cNvPr>
          <p:cNvSpPr/>
          <p:nvPr/>
        </p:nvSpPr>
        <p:spPr>
          <a:xfrm>
            <a:off x="3604292" y="606983"/>
            <a:ext cx="5321594" cy="4174742"/>
          </a:xfrm>
          <a:prstGeom prst="round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160C02-7AD6-5261-4394-960273B0B381}"/>
              </a:ext>
            </a:extLst>
          </p:cNvPr>
          <p:cNvSpPr/>
          <p:nvPr/>
        </p:nvSpPr>
        <p:spPr>
          <a:xfrm>
            <a:off x="3604292" y="4967501"/>
            <a:ext cx="5321594" cy="169056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4EC5EAB-7AF3-6654-AC24-5B405E55C3B1}"/>
              </a:ext>
            </a:extLst>
          </p:cNvPr>
          <p:cNvSpPr/>
          <p:nvPr/>
        </p:nvSpPr>
        <p:spPr>
          <a:xfrm>
            <a:off x="332584" y="1493241"/>
            <a:ext cx="3123680" cy="153518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A41D00E-8CAA-C574-3603-1C33A8289C14}"/>
              </a:ext>
            </a:extLst>
          </p:cNvPr>
          <p:cNvSpPr/>
          <p:nvPr/>
        </p:nvSpPr>
        <p:spPr>
          <a:xfrm>
            <a:off x="329021" y="3147271"/>
            <a:ext cx="3123680" cy="351079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1C98F21-BE8E-09E0-D264-E305EFEC010D}"/>
              </a:ext>
            </a:extLst>
          </p:cNvPr>
          <p:cNvSpPr/>
          <p:nvPr/>
        </p:nvSpPr>
        <p:spPr>
          <a:xfrm>
            <a:off x="337410" y="1495957"/>
            <a:ext cx="3123680" cy="30061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2722D16-C958-C6F4-E0FA-C08391F62146}"/>
              </a:ext>
            </a:extLst>
          </p:cNvPr>
          <p:cNvSpPr txBox="1"/>
          <p:nvPr/>
        </p:nvSpPr>
        <p:spPr>
          <a:xfrm>
            <a:off x="1389899" y="1469986"/>
            <a:ext cx="92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Geometry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A8AB78-2B73-B32C-5826-CA1F3DA5209B}"/>
              </a:ext>
            </a:extLst>
          </p:cNvPr>
          <p:cNvSpPr/>
          <p:nvPr/>
        </p:nvSpPr>
        <p:spPr>
          <a:xfrm>
            <a:off x="329021" y="3147778"/>
            <a:ext cx="3123680" cy="30061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EEEA5C9-6FE1-7FD0-4BB9-733EAF4DC464}"/>
              </a:ext>
            </a:extLst>
          </p:cNvPr>
          <p:cNvSpPr txBox="1"/>
          <p:nvPr/>
        </p:nvSpPr>
        <p:spPr>
          <a:xfrm>
            <a:off x="1420059" y="3153632"/>
            <a:ext cx="94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Properties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770EC26-A62C-C7CF-2EC8-2342DCF91ACB}"/>
              </a:ext>
            </a:extLst>
          </p:cNvPr>
          <p:cNvSpPr txBox="1"/>
          <p:nvPr/>
        </p:nvSpPr>
        <p:spPr>
          <a:xfrm>
            <a:off x="5830166" y="606983"/>
            <a:ext cx="860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Renderer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CA6488E-E721-2684-03B1-4F19511AF902}"/>
              </a:ext>
            </a:extLst>
          </p:cNvPr>
          <p:cNvSpPr txBox="1"/>
          <p:nvPr/>
        </p:nvSpPr>
        <p:spPr>
          <a:xfrm>
            <a:off x="3655931" y="4954579"/>
            <a:ext cx="816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Terminal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4A80726-068F-D22A-3B8A-7ACB24C14A01}"/>
              </a:ext>
            </a:extLst>
          </p:cNvPr>
          <p:cNvSpPr/>
          <p:nvPr/>
        </p:nvSpPr>
        <p:spPr>
          <a:xfrm>
            <a:off x="3599583" y="4978507"/>
            <a:ext cx="5321594" cy="26497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D4B569B-B339-0632-8BD7-51314E402BCF}"/>
              </a:ext>
            </a:extLst>
          </p:cNvPr>
          <p:cNvSpPr txBox="1"/>
          <p:nvPr/>
        </p:nvSpPr>
        <p:spPr>
          <a:xfrm>
            <a:off x="5333844" y="212700"/>
            <a:ext cx="1853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Generate Mesh Button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06669D0-E7E6-93FA-91B9-DB9D535D0D0D}"/>
              </a:ext>
            </a:extLst>
          </p:cNvPr>
          <p:cNvSpPr/>
          <p:nvPr/>
        </p:nvSpPr>
        <p:spPr>
          <a:xfrm>
            <a:off x="327758" y="1800390"/>
            <a:ext cx="3123680" cy="30061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303BA80-9E56-B6AD-9456-F8FCB6980F4B}"/>
              </a:ext>
            </a:extLst>
          </p:cNvPr>
          <p:cNvSpPr txBox="1"/>
          <p:nvPr/>
        </p:nvSpPr>
        <p:spPr>
          <a:xfrm>
            <a:off x="341863" y="1809125"/>
            <a:ext cx="67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Stl1.stl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0707CAA-079B-827F-8024-1D3631F76324}"/>
              </a:ext>
            </a:extLst>
          </p:cNvPr>
          <p:cNvSpPr/>
          <p:nvPr/>
        </p:nvSpPr>
        <p:spPr>
          <a:xfrm>
            <a:off x="331321" y="2085129"/>
            <a:ext cx="3123680" cy="30061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63F556E-02D3-C74C-ACB2-AEC09F2B4FE3}"/>
              </a:ext>
            </a:extLst>
          </p:cNvPr>
          <p:cNvSpPr txBox="1"/>
          <p:nvPr/>
        </p:nvSpPr>
        <p:spPr>
          <a:xfrm>
            <a:off x="337037" y="2093864"/>
            <a:ext cx="909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Primitives</a:t>
            </a:r>
          </a:p>
        </p:txBody>
      </p:sp>
    </p:spTree>
    <p:extLst>
      <p:ext uri="{BB962C8B-B14F-4D97-AF65-F5344CB8AC3E}">
        <p14:creationId xmlns:p14="http://schemas.microsoft.com/office/powerpoint/2010/main" val="253781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72EBFF8-2B31-E03B-A665-E3AF09784852}"/>
              </a:ext>
            </a:extLst>
          </p:cNvPr>
          <p:cNvSpPr/>
          <p:nvPr/>
        </p:nvSpPr>
        <p:spPr>
          <a:xfrm>
            <a:off x="3604292" y="199937"/>
            <a:ext cx="5321594" cy="307777"/>
          </a:xfrm>
          <a:prstGeom prst="round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043FB72-11B7-F1D1-4748-00AC12D1AEA9}"/>
              </a:ext>
            </a:extLst>
          </p:cNvPr>
          <p:cNvSpPr/>
          <p:nvPr/>
        </p:nvSpPr>
        <p:spPr>
          <a:xfrm>
            <a:off x="1090569" y="73543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FB1922E-FD2B-54CB-0EE9-69148BFAE767}"/>
              </a:ext>
            </a:extLst>
          </p:cNvPr>
          <p:cNvSpPr/>
          <p:nvPr/>
        </p:nvSpPr>
        <p:spPr>
          <a:xfrm>
            <a:off x="1091967" y="996891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C426C54-8731-9599-5FEB-5D3B0EF041C6}"/>
              </a:ext>
            </a:extLst>
          </p:cNvPr>
          <p:cNvSpPr/>
          <p:nvPr/>
        </p:nvSpPr>
        <p:spPr>
          <a:xfrm>
            <a:off x="1090569" y="46838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8BD3662-E417-B6EE-9381-D2AB8817742A}"/>
              </a:ext>
            </a:extLst>
          </p:cNvPr>
          <p:cNvSpPr/>
          <p:nvPr/>
        </p:nvSpPr>
        <p:spPr>
          <a:xfrm>
            <a:off x="1719393" y="73543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25297C2-7569-5B4C-5D77-BC35E4000899}"/>
              </a:ext>
            </a:extLst>
          </p:cNvPr>
          <p:cNvSpPr/>
          <p:nvPr/>
        </p:nvSpPr>
        <p:spPr>
          <a:xfrm>
            <a:off x="1720791" y="996891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9627A42-562B-A9CC-4C88-F58ED3C1623B}"/>
              </a:ext>
            </a:extLst>
          </p:cNvPr>
          <p:cNvSpPr/>
          <p:nvPr/>
        </p:nvSpPr>
        <p:spPr>
          <a:xfrm>
            <a:off x="1719393" y="46838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319DE96-0696-7AD8-96F8-34F8596C5F06}"/>
              </a:ext>
            </a:extLst>
          </p:cNvPr>
          <p:cNvSpPr/>
          <p:nvPr/>
        </p:nvSpPr>
        <p:spPr>
          <a:xfrm>
            <a:off x="2349616" y="73543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203A379-91BA-393C-2D36-40B4F09A10DD}"/>
              </a:ext>
            </a:extLst>
          </p:cNvPr>
          <p:cNvSpPr/>
          <p:nvPr/>
        </p:nvSpPr>
        <p:spPr>
          <a:xfrm>
            <a:off x="2351014" y="996891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C3616F-63A5-84A2-090F-51D8A7F340C2}"/>
              </a:ext>
            </a:extLst>
          </p:cNvPr>
          <p:cNvSpPr/>
          <p:nvPr/>
        </p:nvSpPr>
        <p:spPr>
          <a:xfrm>
            <a:off x="2349616" y="46838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8AA88A2-6F29-50F5-563D-811E38CCCFFB}"/>
              </a:ext>
            </a:extLst>
          </p:cNvPr>
          <p:cNvSpPr/>
          <p:nvPr/>
        </p:nvSpPr>
        <p:spPr>
          <a:xfrm>
            <a:off x="218114" y="100668"/>
            <a:ext cx="8850385" cy="6677637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061D823-8650-535A-19D0-753378B57B18}"/>
              </a:ext>
            </a:extLst>
          </p:cNvPr>
          <p:cNvSpPr txBox="1"/>
          <p:nvPr/>
        </p:nvSpPr>
        <p:spPr>
          <a:xfrm>
            <a:off x="1183435" y="117228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0EEAC0-6E6E-A4B7-DC59-6B70ACF11AF1}"/>
              </a:ext>
            </a:extLst>
          </p:cNvPr>
          <p:cNvSpPr txBox="1"/>
          <p:nvPr/>
        </p:nvSpPr>
        <p:spPr>
          <a:xfrm>
            <a:off x="1829387" y="11594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22D7AE6-CBE1-E341-1A33-712CB782280C}"/>
              </a:ext>
            </a:extLst>
          </p:cNvPr>
          <p:cNvSpPr txBox="1"/>
          <p:nvPr/>
        </p:nvSpPr>
        <p:spPr>
          <a:xfrm>
            <a:off x="2480149" y="115940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1E50FF4-8B86-4CCC-4FC2-96DF11EBF095}"/>
              </a:ext>
            </a:extLst>
          </p:cNvPr>
          <p:cNvSpPr txBox="1"/>
          <p:nvPr/>
        </p:nvSpPr>
        <p:spPr>
          <a:xfrm>
            <a:off x="329021" y="447330"/>
            <a:ext cx="622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Point 1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0DFD3ED-6900-49FD-E6B7-3260BECC35E6}"/>
              </a:ext>
            </a:extLst>
          </p:cNvPr>
          <p:cNvSpPr txBox="1"/>
          <p:nvPr/>
        </p:nvSpPr>
        <p:spPr>
          <a:xfrm>
            <a:off x="329021" y="735434"/>
            <a:ext cx="622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Point 2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E6286D-8B74-4976-2F9A-3AADF25FC872}"/>
              </a:ext>
            </a:extLst>
          </p:cNvPr>
          <p:cNvSpPr txBox="1"/>
          <p:nvPr/>
        </p:nvSpPr>
        <p:spPr>
          <a:xfrm>
            <a:off x="289010" y="996891"/>
            <a:ext cx="702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Element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C745C1-7EE4-29CA-7944-A100DC466667}"/>
              </a:ext>
            </a:extLst>
          </p:cNvPr>
          <p:cNvSpPr/>
          <p:nvPr/>
        </p:nvSpPr>
        <p:spPr>
          <a:xfrm>
            <a:off x="991638" y="423717"/>
            <a:ext cx="1944509" cy="850173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D31F724B-D559-7A86-CAC4-D6FA264F79DF}"/>
              </a:ext>
            </a:extLst>
          </p:cNvPr>
          <p:cNvSpPr/>
          <p:nvPr/>
        </p:nvSpPr>
        <p:spPr>
          <a:xfrm>
            <a:off x="3604292" y="606983"/>
            <a:ext cx="5321594" cy="4174742"/>
          </a:xfrm>
          <a:prstGeom prst="round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160C02-7AD6-5261-4394-960273B0B381}"/>
              </a:ext>
            </a:extLst>
          </p:cNvPr>
          <p:cNvSpPr/>
          <p:nvPr/>
        </p:nvSpPr>
        <p:spPr>
          <a:xfrm>
            <a:off x="3604292" y="4967501"/>
            <a:ext cx="5321594" cy="169056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4EC5EAB-7AF3-6654-AC24-5B405E55C3B1}"/>
              </a:ext>
            </a:extLst>
          </p:cNvPr>
          <p:cNvSpPr/>
          <p:nvPr/>
        </p:nvSpPr>
        <p:spPr>
          <a:xfrm>
            <a:off x="332584" y="1493241"/>
            <a:ext cx="3123680" cy="153518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A41D00E-8CAA-C574-3603-1C33A8289C14}"/>
              </a:ext>
            </a:extLst>
          </p:cNvPr>
          <p:cNvSpPr/>
          <p:nvPr/>
        </p:nvSpPr>
        <p:spPr>
          <a:xfrm>
            <a:off x="329021" y="3147271"/>
            <a:ext cx="3123680" cy="351079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1C98F21-BE8E-09E0-D264-E305EFEC010D}"/>
              </a:ext>
            </a:extLst>
          </p:cNvPr>
          <p:cNvSpPr/>
          <p:nvPr/>
        </p:nvSpPr>
        <p:spPr>
          <a:xfrm>
            <a:off x="337410" y="1495957"/>
            <a:ext cx="3123680" cy="30061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2722D16-C958-C6F4-E0FA-C08391F62146}"/>
              </a:ext>
            </a:extLst>
          </p:cNvPr>
          <p:cNvSpPr txBox="1"/>
          <p:nvPr/>
        </p:nvSpPr>
        <p:spPr>
          <a:xfrm>
            <a:off x="1389899" y="1469986"/>
            <a:ext cx="125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 Geometry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A8AB78-2B73-B32C-5826-CA1F3DA5209B}"/>
              </a:ext>
            </a:extLst>
          </p:cNvPr>
          <p:cNvSpPr/>
          <p:nvPr/>
        </p:nvSpPr>
        <p:spPr>
          <a:xfrm>
            <a:off x="329021" y="3147778"/>
            <a:ext cx="3123680" cy="30061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EEEA5C9-6FE1-7FD0-4BB9-733EAF4DC464}"/>
              </a:ext>
            </a:extLst>
          </p:cNvPr>
          <p:cNvSpPr txBox="1"/>
          <p:nvPr/>
        </p:nvSpPr>
        <p:spPr>
          <a:xfrm>
            <a:off x="1420059" y="3153632"/>
            <a:ext cx="94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Properties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770EC26-A62C-C7CF-2EC8-2342DCF91ACB}"/>
              </a:ext>
            </a:extLst>
          </p:cNvPr>
          <p:cNvSpPr txBox="1"/>
          <p:nvPr/>
        </p:nvSpPr>
        <p:spPr>
          <a:xfrm>
            <a:off x="5830166" y="606983"/>
            <a:ext cx="860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Renderer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CA6488E-E721-2684-03B1-4F19511AF902}"/>
              </a:ext>
            </a:extLst>
          </p:cNvPr>
          <p:cNvSpPr txBox="1"/>
          <p:nvPr/>
        </p:nvSpPr>
        <p:spPr>
          <a:xfrm>
            <a:off x="3655931" y="4954579"/>
            <a:ext cx="816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Terminal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4A80726-068F-D22A-3B8A-7ACB24C14A01}"/>
              </a:ext>
            </a:extLst>
          </p:cNvPr>
          <p:cNvSpPr/>
          <p:nvPr/>
        </p:nvSpPr>
        <p:spPr>
          <a:xfrm>
            <a:off x="3599583" y="4978507"/>
            <a:ext cx="5321594" cy="26497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D4B569B-B339-0632-8BD7-51314E402BCF}"/>
              </a:ext>
            </a:extLst>
          </p:cNvPr>
          <p:cNvSpPr txBox="1"/>
          <p:nvPr/>
        </p:nvSpPr>
        <p:spPr>
          <a:xfrm>
            <a:off x="5333844" y="212700"/>
            <a:ext cx="1853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Generate Mesh Button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7658B7-6BD9-9802-0D72-1ECB0C5B6262}"/>
              </a:ext>
            </a:extLst>
          </p:cNvPr>
          <p:cNvSpPr/>
          <p:nvPr/>
        </p:nvSpPr>
        <p:spPr>
          <a:xfrm>
            <a:off x="327758" y="1800390"/>
            <a:ext cx="3123680" cy="30061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FF48D47-566C-D813-C0FC-939049BBB0EE}"/>
              </a:ext>
            </a:extLst>
          </p:cNvPr>
          <p:cNvSpPr txBox="1"/>
          <p:nvPr/>
        </p:nvSpPr>
        <p:spPr>
          <a:xfrm>
            <a:off x="341863" y="1809125"/>
            <a:ext cx="968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Import STL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6E2D0AA-3C4F-D5B3-28F1-F34843ECD83A}"/>
              </a:ext>
            </a:extLst>
          </p:cNvPr>
          <p:cNvSpPr/>
          <p:nvPr/>
        </p:nvSpPr>
        <p:spPr>
          <a:xfrm>
            <a:off x="331321" y="2085129"/>
            <a:ext cx="3123680" cy="30061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6DF0949-1A00-AFF2-CCC5-5C5EF3A048C6}"/>
              </a:ext>
            </a:extLst>
          </p:cNvPr>
          <p:cNvSpPr txBox="1"/>
          <p:nvPr/>
        </p:nvSpPr>
        <p:spPr>
          <a:xfrm>
            <a:off x="337037" y="2093864"/>
            <a:ext cx="909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Primitives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90EB9D0-ED97-0551-99F4-25098541BD3B}"/>
              </a:ext>
            </a:extLst>
          </p:cNvPr>
          <p:cNvGrpSpPr/>
          <p:nvPr/>
        </p:nvGrpSpPr>
        <p:grpSpPr>
          <a:xfrm>
            <a:off x="525780" y="1263870"/>
            <a:ext cx="5994000" cy="1506600"/>
            <a:chOff x="525780" y="1263870"/>
            <a:chExt cx="5994000" cy="150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E8B3A60-9230-05A7-994F-C5D9F1BABEE7}"/>
                    </a:ext>
                  </a:extLst>
                </p14:cNvPr>
                <p14:cNvContentPartPr/>
                <p14:nvPr/>
              </p14:nvContentPartPr>
              <p14:xfrm>
                <a:off x="525780" y="1263870"/>
                <a:ext cx="2457360" cy="240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E8B3A60-9230-05A7-994F-C5D9F1BABEE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0660" y="1248390"/>
                  <a:ext cx="24879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2D7BEB7-53E6-CDF7-64B5-0B24F5416211}"/>
                    </a:ext>
                  </a:extLst>
                </p14:cNvPr>
                <p14:cNvContentPartPr/>
                <p14:nvPr/>
              </p14:nvContentPartPr>
              <p14:xfrm>
                <a:off x="2079540" y="1353510"/>
                <a:ext cx="2405520" cy="260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2D7BEB7-53E6-CDF7-64B5-0B24F54162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4420" y="1338030"/>
                  <a:ext cx="2435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8B2048-0312-6C49-4F84-5E7926D2C35D}"/>
                    </a:ext>
                  </a:extLst>
                </p14:cNvPr>
                <p14:cNvContentPartPr/>
                <p14:nvPr/>
              </p14:nvContentPartPr>
              <p14:xfrm>
                <a:off x="4064940" y="1677510"/>
                <a:ext cx="187200" cy="167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8B2048-0312-6C49-4F84-5E7926D2C3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9820" y="1662390"/>
                  <a:ext cx="217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79BB13C-2C27-3548-DFE7-01712F593ACC}"/>
                    </a:ext>
                  </a:extLst>
                </p14:cNvPr>
                <p14:cNvContentPartPr/>
                <p14:nvPr/>
              </p14:nvContentPartPr>
              <p14:xfrm>
                <a:off x="4326660" y="1577790"/>
                <a:ext cx="300240" cy="327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79BB13C-2C27-3548-DFE7-01712F593A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11180" y="1562670"/>
                  <a:ext cx="3308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51CEEC-26C5-1339-EA63-9D0C9CCB9FB8}"/>
                    </a:ext>
                  </a:extLst>
                </p14:cNvPr>
                <p14:cNvContentPartPr/>
                <p14:nvPr/>
              </p14:nvContentPartPr>
              <p14:xfrm>
                <a:off x="4692420" y="1831590"/>
                <a:ext cx="604440" cy="118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51CEEC-26C5-1339-EA63-9D0C9CCB9F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77300" y="1816470"/>
                  <a:ext cx="635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6CADA7-3DCB-CE3A-4139-BEB5273C0A82}"/>
                    </a:ext>
                  </a:extLst>
                </p14:cNvPr>
                <p14:cNvContentPartPr/>
                <p14:nvPr/>
              </p14:nvContentPartPr>
              <p14:xfrm>
                <a:off x="5260860" y="1653390"/>
                <a:ext cx="178920" cy="365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6CADA7-3DCB-CE3A-4139-BEB5273C0A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45740" y="1637910"/>
                  <a:ext cx="2095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F90425-ED9F-623D-087B-ADF8DFCA78D4}"/>
                    </a:ext>
                  </a:extLst>
                </p14:cNvPr>
                <p14:cNvContentPartPr/>
                <p14:nvPr/>
              </p14:nvContentPartPr>
              <p14:xfrm>
                <a:off x="5655060" y="1739070"/>
                <a:ext cx="780120" cy="418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F90425-ED9F-623D-087B-ADF8DFCA78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39940" y="1723950"/>
                  <a:ext cx="8103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EAEE02F-7CDA-24F4-1E31-61A151348F4A}"/>
                    </a:ext>
                  </a:extLst>
                </p14:cNvPr>
                <p14:cNvContentPartPr/>
                <p14:nvPr/>
              </p14:nvContentPartPr>
              <p14:xfrm>
                <a:off x="4170780" y="2106270"/>
                <a:ext cx="953280" cy="337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EAEE02F-7CDA-24F4-1E31-61A151348F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55300" y="2091150"/>
                  <a:ext cx="9838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F68500B-D3FC-2D61-68D8-8806C412CC5C}"/>
                    </a:ext>
                  </a:extLst>
                </p14:cNvPr>
                <p14:cNvContentPartPr/>
                <p14:nvPr/>
              </p14:nvContentPartPr>
              <p14:xfrm>
                <a:off x="5117940" y="2095470"/>
                <a:ext cx="44640" cy="237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F68500B-D3FC-2D61-68D8-8806C412CC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02820" y="2080350"/>
                  <a:ext cx="75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F1D90AD-C812-3287-E2A5-10B6501A8CFC}"/>
                    </a:ext>
                  </a:extLst>
                </p14:cNvPr>
                <p14:cNvContentPartPr/>
                <p14:nvPr/>
              </p14:nvContentPartPr>
              <p14:xfrm>
                <a:off x="5110380" y="2244870"/>
                <a:ext cx="101160" cy="76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F1D90AD-C812-3287-E2A5-10B6501A8C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95260" y="2229750"/>
                  <a:ext cx="131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BCBB4D4-588E-CC62-29EA-2ACF65A38BFA}"/>
                    </a:ext>
                  </a:extLst>
                </p14:cNvPr>
                <p14:cNvContentPartPr/>
                <p14:nvPr/>
              </p14:nvContentPartPr>
              <p14:xfrm>
                <a:off x="5218740" y="2195190"/>
                <a:ext cx="69840" cy="45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BCBB4D4-588E-CC62-29EA-2ACF65A38B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03620" y="2179710"/>
                  <a:ext cx="100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4994B54-7592-8F13-B445-7E0963BC172B}"/>
                    </a:ext>
                  </a:extLst>
                </p14:cNvPr>
                <p14:cNvContentPartPr/>
                <p14:nvPr/>
              </p14:nvContentPartPr>
              <p14:xfrm>
                <a:off x="5295780" y="2278350"/>
                <a:ext cx="171360" cy="103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4994B54-7592-8F13-B445-7E0963BC17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0300" y="2263230"/>
                  <a:ext cx="201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70C03E2-AE3B-3ED8-FC88-727FA4C3DE68}"/>
                    </a:ext>
                  </a:extLst>
                </p14:cNvPr>
                <p14:cNvContentPartPr/>
                <p14:nvPr/>
              </p14:nvContentPartPr>
              <p14:xfrm>
                <a:off x="5541660" y="2160990"/>
                <a:ext cx="288360" cy="290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70C03E2-AE3B-3ED8-FC88-727FA4C3DE6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26180" y="2145510"/>
                  <a:ext cx="3189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972372A-3DEB-6B0A-E553-196BA1B77E89}"/>
                    </a:ext>
                  </a:extLst>
                </p14:cNvPr>
                <p14:cNvContentPartPr/>
                <p14:nvPr/>
              </p14:nvContentPartPr>
              <p14:xfrm>
                <a:off x="5855580" y="2172150"/>
                <a:ext cx="64080" cy="314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972372A-3DEB-6B0A-E553-196BA1B77E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40100" y="2157030"/>
                  <a:ext cx="94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D6FE0BC-D6F5-400D-99ED-1351FE1D2D30}"/>
                    </a:ext>
                  </a:extLst>
                </p14:cNvPr>
                <p14:cNvContentPartPr/>
                <p14:nvPr/>
              </p14:nvContentPartPr>
              <p14:xfrm>
                <a:off x="5754780" y="2380230"/>
                <a:ext cx="225720" cy="24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D6FE0BC-D6F5-400D-99ED-1351FE1D2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39660" y="2365110"/>
                  <a:ext cx="255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9349030-2427-0D04-21BA-02277F96F01A}"/>
                    </a:ext>
                  </a:extLst>
                </p14:cNvPr>
                <p14:cNvContentPartPr/>
                <p14:nvPr/>
              </p14:nvContentPartPr>
              <p14:xfrm>
                <a:off x="5987700" y="2403990"/>
                <a:ext cx="9000" cy="53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349030-2427-0D04-21BA-02277F96F0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72220" y="2388870"/>
                  <a:ext cx="396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3F7F949-48E1-417E-0FF7-31D53DA55546}"/>
                    </a:ext>
                  </a:extLst>
                </p14:cNvPr>
                <p14:cNvContentPartPr/>
                <p14:nvPr/>
              </p14:nvContentPartPr>
              <p14:xfrm>
                <a:off x="6019020" y="2294550"/>
                <a:ext cx="367560" cy="475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3F7F949-48E1-417E-0FF7-31D53DA555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03900" y="2279430"/>
                  <a:ext cx="3978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C6E5289-9072-DA0B-66CC-47D2C724A8F7}"/>
                    </a:ext>
                  </a:extLst>
                </p14:cNvPr>
                <p14:cNvContentPartPr/>
                <p14:nvPr/>
              </p14:nvContentPartPr>
              <p14:xfrm>
                <a:off x="6507540" y="2566350"/>
                <a:ext cx="12240" cy="4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C6E5289-9072-DA0B-66CC-47D2C724A8F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92060" y="2551230"/>
                  <a:ext cx="42840" cy="3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8614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51627E1-B6FE-AFEE-1A9A-22F29282697C}"/>
                  </a:ext>
                </a:extLst>
              </p14:cNvPr>
              <p14:cNvContentPartPr/>
              <p14:nvPr/>
            </p14:nvContentPartPr>
            <p14:xfrm>
              <a:off x="2579580" y="877230"/>
              <a:ext cx="2533320" cy="32936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51627E1-B6FE-AFEE-1A9A-22F2928269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4460" y="862110"/>
                <a:ext cx="2563560" cy="332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EB5C8014-F93F-6B0C-6B6A-C0CCEB134D42}"/>
              </a:ext>
            </a:extLst>
          </p:cNvPr>
          <p:cNvGrpSpPr/>
          <p:nvPr/>
        </p:nvGrpSpPr>
        <p:grpSpPr>
          <a:xfrm>
            <a:off x="6475860" y="1190070"/>
            <a:ext cx="2077200" cy="1438560"/>
            <a:chOff x="6475860" y="1190070"/>
            <a:chExt cx="2077200" cy="143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0B7088A-322D-18C7-A025-57B29558343E}"/>
                    </a:ext>
                  </a:extLst>
                </p14:cNvPr>
                <p14:cNvContentPartPr/>
                <p14:nvPr/>
              </p14:nvContentPartPr>
              <p14:xfrm>
                <a:off x="6475860" y="1190070"/>
                <a:ext cx="2077200" cy="1407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0B7088A-322D-18C7-A025-57B2955834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60380" y="1174950"/>
                  <a:ext cx="2107800" cy="14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BE70527-9E79-4F41-227B-F53921A7250C}"/>
                    </a:ext>
                  </a:extLst>
                </p14:cNvPr>
                <p14:cNvContentPartPr/>
                <p14:nvPr/>
              </p14:nvContentPartPr>
              <p14:xfrm>
                <a:off x="7609500" y="2171430"/>
                <a:ext cx="233280" cy="457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BE70527-9E79-4F41-227B-F53921A7250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94380" y="2155950"/>
                  <a:ext cx="263520" cy="48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259233C-5A23-CEE5-2CA3-364DD116B966}"/>
                  </a:ext>
                </a:extLst>
              </p14:cNvPr>
              <p14:cNvContentPartPr/>
              <p14:nvPr/>
            </p14:nvContentPartPr>
            <p14:xfrm>
              <a:off x="7569540" y="3028950"/>
              <a:ext cx="208080" cy="3506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259233C-5A23-CEE5-2CA3-364DD116B9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54060" y="3013470"/>
                <a:ext cx="2386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9FE8FA2-0638-87B9-CC11-2964EAF3B8EC}"/>
                  </a:ext>
                </a:extLst>
              </p14:cNvPr>
              <p14:cNvContentPartPr/>
              <p14:nvPr/>
            </p14:nvContentPartPr>
            <p14:xfrm>
              <a:off x="8272260" y="3115350"/>
              <a:ext cx="271080" cy="3859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9FE8FA2-0638-87B9-CC11-2964EAF3B8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56780" y="3100230"/>
                <a:ext cx="301680" cy="41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78C35F-1D6F-2F94-5DBD-47FD3FDB3025}"/>
              </a:ext>
            </a:extLst>
          </p:cNvPr>
          <p:cNvGrpSpPr/>
          <p:nvPr/>
        </p:nvGrpSpPr>
        <p:grpSpPr>
          <a:xfrm>
            <a:off x="2457900" y="1858950"/>
            <a:ext cx="1944720" cy="1706760"/>
            <a:chOff x="2457900" y="1858950"/>
            <a:chExt cx="1944720" cy="170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2CF209D-1D9C-AD21-8B17-AA4AD7CE54F2}"/>
                    </a:ext>
                  </a:extLst>
                </p14:cNvPr>
                <p14:cNvContentPartPr/>
                <p14:nvPr/>
              </p14:nvContentPartPr>
              <p14:xfrm>
                <a:off x="3605220" y="2971710"/>
                <a:ext cx="797400" cy="594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2CF209D-1D9C-AD21-8B17-AA4AD7CE54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89740" y="2956590"/>
                  <a:ext cx="82800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26644AF-6A71-8099-74D7-C2126EC9FCDB}"/>
                    </a:ext>
                  </a:extLst>
                </p14:cNvPr>
                <p14:cNvContentPartPr/>
                <p14:nvPr/>
              </p14:nvContentPartPr>
              <p14:xfrm>
                <a:off x="3273660" y="2712150"/>
                <a:ext cx="954000" cy="516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26644AF-6A71-8099-74D7-C2126EC9FC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58180" y="2697030"/>
                  <a:ext cx="98460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8B3356D-6883-AAB0-C11E-4154FE67F0DE}"/>
                    </a:ext>
                  </a:extLst>
                </p14:cNvPr>
                <p14:cNvContentPartPr/>
                <p14:nvPr/>
              </p14:nvContentPartPr>
              <p14:xfrm>
                <a:off x="3040740" y="2073150"/>
                <a:ext cx="67320" cy="29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8B3356D-6883-AAB0-C11E-4154FE67F0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25620" y="2057670"/>
                  <a:ext cx="975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0AB3833-A9F0-9F4D-1BC9-F2E1BF959DB8}"/>
                    </a:ext>
                  </a:extLst>
                </p14:cNvPr>
                <p14:cNvContentPartPr/>
                <p14:nvPr/>
              </p14:nvContentPartPr>
              <p14:xfrm>
                <a:off x="2457900" y="1858950"/>
                <a:ext cx="339480" cy="750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0AB3833-A9F0-9F4D-1BC9-F2E1BF959DB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42420" y="1843830"/>
                  <a:ext cx="370080" cy="78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994C235-F76E-E145-CD82-E0219C037D6D}"/>
              </a:ext>
            </a:extLst>
          </p:cNvPr>
          <p:cNvGrpSpPr/>
          <p:nvPr/>
        </p:nvGrpSpPr>
        <p:grpSpPr>
          <a:xfrm>
            <a:off x="761580" y="165870"/>
            <a:ext cx="9262080" cy="6368040"/>
            <a:chOff x="761580" y="165870"/>
            <a:chExt cx="9262080" cy="636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3DDB0A5-BA39-8733-32EE-D96AF93CC085}"/>
                    </a:ext>
                  </a:extLst>
                </p14:cNvPr>
                <p14:cNvContentPartPr/>
                <p14:nvPr/>
              </p14:nvContentPartPr>
              <p14:xfrm>
                <a:off x="1799460" y="571950"/>
                <a:ext cx="264240" cy="304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3DDB0A5-BA39-8733-32EE-D96AF93CC0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83980" y="556830"/>
                  <a:ext cx="2948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54DCCDA-3AD6-0C73-F106-BFEB498F20AA}"/>
                    </a:ext>
                  </a:extLst>
                </p14:cNvPr>
                <p14:cNvContentPartPr/>
                <p14:nvPr/>
              </p14:nvContentPartPr>
              <p14:xfrm>
                <a:off x="2102220" y="485190"/>
                <a:ext cx="523440" cy="387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54DCCDA-3AD6-0C73-F106-BFEB498F20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86740" y="470070"/>
                  <a:ext cx="5540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F17C7B-C609-5C33-3142-3C22A9557391}"/>
                    </a:ext>
                  </a:extLst>
                </p14:cNvPr>
                <p14:cNvContentPartPr/>
                <p14:nvPr/>
              </p14:nvContentPartPr>
              <p14:xfrm>
                <a:off x="2774700" y="602550"/>
                <a:ext cx="411840" cy="352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F17C7B-C609-5C33-3142-3C22A95573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59220" y="587430"/>
                  <a:ext cx="442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E3C2DC9-CE92-ACEB-9239-C160ECCC9BF2}"/>
                    </a:ext>
                  </a:extLst>
                </p14:cNvPr>
                <p14:cNvContentPartPr/>
                <p14:nvPr/>
              </p14:nvContentPartPr>
              <p14:xfrm>
                <a:off x="3217500" y="882630"/>
                <a:ext cx="19800" cy="61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E3C2DC9-CE92-ACEB-9239-C160ECCC9B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02380" y="867510"/>
                  <a:ext cx="50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47343C2-5986-6082-AE28-E200DE47EB8F}"/>
                    </a:ext>
                  </a:extLst>
                </p14:cNvPr>
                <p14:cNvContentPartPr/>
                <p14:nvPr/>
              </p14:nvContentPartPr>
              <p14:xfrm>
                <a:off x="3290940" y="777510"/>
                <a:ext cx="342720" cy="178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47343C2-5986-6082-AE28-E200DE47EB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75820" y="762390"/>
                  <a:ext cx="372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9267C5-0C84-1592-37A0-BF0CC77FFAE6}"/>
                    </a:ext>
                  </a:extLst>
                </p14:cNvPr>
                <p14:cNvContentPartPr/>
                <p14:nvPr/>
              </p14:nvContentPartPr>
              <p14:xfrm>
                <a:off x="3677580" y="880470"/>
                <a:ext cx="4680" cy="1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9267C5-0C84-1592-37A0-BF0CC77FFA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62460" y="865350"/>
                  <a:ext cx="352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457E8E-8703-C5F4-F29F-DCE2D4EDBC24}"/>
                    </a:ext>
                  </a:extLst>
                </p14:cNvPr>
                <p14:cNvContentPartPr/>
                <p14:nvPr/>
              </p14:nvContentPartPr>
              <p14:xfrm>
                <a:off x="1376820" y="1624590"/>
                <a:ext cx="131400" cy="1608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6457E8E-8703-C5F4-F29F-DCE2D4EDBC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61340" y="1609110"/>
                  <a:ext cx="162000" cy="16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B635152-D71D-76E5-9FEB-37721E961B8A}"/>
                    </a:ext>
                  </a:extLst>
                </p14:cNvPr>
                <p14:cNvContentPartPr/>
                <p14:nvPr/>
              </p14:nvContentPartPr>
              <p14:xfrm>
                <a:off x="1696140" y="1669950"/>
                <a:ext cx="2160720" cy="1445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B635152-D71D-76E5-9FEB-37721E961B8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80660" y="1654470"/>
                  <a:ext cx="2190960" cy="14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4A2A2F6-349E-0CEC-EC69-AD358265247F}"/>
                    </a:ext>
                  </a:extLst>
                </p14:cNvPr>
                <p14:cNvContentPartPr/>
                <p14:nvPr/>
              </p14:nvContentPartPr>
              <p14:xfrm>
                <a:off x="1427580" y="3170790"/>
                <a:ext cx="2357640" cy="163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4A2A2F6-349E-0CEC-EC69-AD358265247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12460" y="3155310"/>
                  <a:ext cx="2388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A4A98BC-6AF0-F77C-9CFD-B6B31D38BE18}"/>
                    </a:ext>
                  </a:extLst>
                </p14:cNvPr>
                <p14:cNvContentPartPr/>
                <p14:nvPr/>
              </p14:nvContentPartPr>
              <p14:xfrm>
                <a:off x="1724220" y="1990350"/>
                <a:ext cx="268560" cy="182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A4A98BC-6AF0-F77C-9CFD-B6B31D38BE1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09100" y="1975230"/>
                  <a:ext cx="299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34CA75-246A-F442-8761-02D06586B6DA}"/>
                    </a:ext>
                  </a:extLst>
                </p14:cNvPr>
                <p14:cNvContentPartPr/>
                <p14:nvPr/>
              </p14:nvContentPartPr>
              <p14:xfrm>
                <a:off x="1672380" y="2256390"/>
                <a:ext cx="272160" cy="225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34CA75-246A-F442-8761-02D06586B6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56900" y="2240910"/>
                  <a:ext cx="3027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B88EF49-8F63-F726-0100-4EF00B5D2554}"/>
                    </a:ext>
                  </a:extLst>
                </p14:cNvPr>
                <p14:cNvContentPartPr/>
                <p14:nvPr/>
              </p14:nvContentPartPr>
              <p14:xfrm>
                <a:off x="1665900" y="2609910"/>
                <a:ext cx="239760" cy="192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B88EF49-8F63-F726-0100-4EF00B5D255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50420" y="2594790"/>
                  <a:ext cx="270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9D9360-70FE-EAE5-5241-252F13CFA882}"/>
                    </a:ext>
                  </a:extLst>
                </p14:cNvPr>
                <p14:cNvContentPartPr/>
                <p14:nvPr/>
              </p14:nvContentPartPr>
              <p14:xfrm>
                <a:off x="5844420" y="205830"/>
                <a:ext cx="232200" cy="366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9D9360-70FE-EAE5-5241-252F13CFA88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29300" y="190710"/>
                  <a:ext cx="2624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0C9B01E-C31C-1F73-89E3-927FE30DC34A}"/>
                    </a:ext>
                  </a:extLst>
                </p14:cNvPr>
                <p14:cNvContentPartPr/>
                <p14:nvPr/>
              </p14:nvContentPartPr>
              <p14:xfrm>
                <a:off x="6083820" y="440910"/>
                <a:ext cx="103320" cy="94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0C9B01E-C31C-1F73-89E3-927FE30DC3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8340" y="425430"/>
                  <a:ext cx="133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89B1F9D-152E-C335-DFE3-38F4050865D3}"/>
                    </a:ext>
                  </a:extLst>
                </p14:cNvPr>
                <p14:cNvContentPartPr/>
                <p14:nvPr/>
              </p14:nvContentPartPr>
              <p14:xfrm>
                <a:off x="6325380" y="165870"/>
                <a:ext cx="733320" cy="401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89B1F9D-152E-C335-DFE3-38F4050865D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09900" y="150390"/>
                  <a:ext cx="7639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4C6A54A-2738-AC10-3BF3-D2ABA2A0CBCD}"/>
                    </a:ext>
                  </a:extLst>
                </p14:cNvPr>
                <p14:cNvContentPartPr/>
                <p14:nvPr/>
              </p14:nvContentPartPr>
              <p14:xfrm>
                <a:off x="5021460" y="1232550"/>
                <a:ext cx="178920" cy="279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4C6A54A-2738-AC10-3BF3-D2ABA2A0CBC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06340" y="1217070"/>
                  <a:ext cx="2095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72EE09A-588A-59B8-6565-6E0C08063045}"/>
                    </a:ext>
                  </a:extLst>
                </p14:cNvPr>
                <p14:cNvContentPartPr/>
                <p14:nvPr/>
              </p14:nvContentPartPr>
              <p14:xfrm>
                <a:off x="5270580" y="1205550"/>
                <a:ext cx="29520" cy="352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72EE09A-588A-59B8-6565-6E0C080630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55100" y="1190070"/>
                  <a:ext cx="601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D4C419-60A2-43EA-F56F-65D7CF52AE8A}"/>
                    </a:ext>
                  </a:extLst>
                </p14:cNvPr>
                <p14:cNvContentPartPr/>
                <p14:nvPr/>
              </p14:nvContentPartPr>
              <p14:xfrm>
                <a:off x="5258700" y="1393830"/>
                <a:ext cx="240840" cy="122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D4C419-60A2-43EA-F56F-65D7CF52AE8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43220" y="1378710"/>
                  <a:ext cx="2710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934506B-FEC9-8E77-DD15-AD8C53BA5E0B}"/>
                    </a:ext>
                  </a:extLst>
                </p14:cNvPr>
                <p14:cNvContentPartPr/>
                <p14:nvPr/>
              </p14:nvContentPartPr>
              <p14:xfrm>
                <a:off x="5529420" y="1430550"/>
                <a:ext cx="118440" cy="105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934506B-FEC9-8E77-DD15-AD8C53BA5E0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13940" y="1415430"/>
                  <a:ext cx="149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F3D43E2-B728-3F5E-E236-6C9F8FD4B75C}"/>
                    </a:ext>
                  </a:extLst>
                </p14:cNvPr>
                <p14:cNvContentPartPr/>
                <p14:nvPr/>
              </p14:nvContentPartPr>
              <p14:xfrm>
                <a:off x="5655060" y="1121670"/>
                <a:ext cx="334800" cy="791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F3D43E2-B728-3F5E-E236-6C9F8FD4B7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39580" y="1106550"/>
                  <a:ext cx="36540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C436292-A574-4D93-581C-7B7134D60E5D}"/>
                    </a:ext>
                  </a:extLst>
                </p14:cNvPr>
                <p14:cNvContentPartPr/>
                <p14:nvPr/>
              </p14:nvContentPartPr>
              <p14:xfrm>
                <a:off x="5884380" y="833670"/>
                <a:ext cx="459360" cy="538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C436292-A574-4D93-581C-7B7134D60E5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69260" y="818550"/>
                  <a:ext cx="48996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165903E-8963-42DB-6C96-ACF8E2068DAD}"/>
                    </a:ext>
                  </a:extLst>
                </p14:cNvPr>
                <p14:cNvContentPartPr/>
                <p14:nvPr/>
              </p14:nvContentPartPr>
              <p14:xfrm>
                <a:off x="6486660" y="851310"/>
                <a:ext cx="1082160" cy="468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165903E-8963-42DB-6C96-ACF8E2068D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71180" y="836190"/>
                  <a:ext cx="1112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6B9C8CB-1E7A-A239-E5BF-35CE1B12BCDD}"/>
                    </a:ext>
                  </a:extLst>
                </p14:cNvPr>
                <p14:cNvContentPartPr/>
                <p14:nvPr/>
              </p14:nvContentPartPr>
              <p14:xfrm>
                <a:off x="7169940" y="1322190"/>
                <a:ext cx="249480" cy="291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6B9C8CB-1E7A-A239-E5BF-35CE1B12BCD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54460" y="1307070"/>
                  <a:ext cx="2800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B4C1D23-5383-6E12-EE47-D9A4FD9051AA}"/>
                    </a:ext>
                  </a:extLst>
                </p14:cNvPr>
                <p14:cNvContentPartPr/>
                <p14:nvPr/>
              </p14:nvContentPartPr>
              <p14:xfrm>
                <a:off x="7346340" y="1505430"/>
                <a:ext cx="197280" cy="161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B4C1D23-5383-6E12-EE47-D9A4FD9051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31220" y="1489950"/>
                  <a:ext cx="227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6551A0-D655-54E2-650C-4F464FEFF5A0}"/>
                    </a:ext>
                  </a:extLst>
                </p14:cNvPr>
                <p14:cNvContentPartPr/>
                <p14:nvPr/>
              </p14:nvContentPartPr>
              <p14:xfrm>
                <a:off x="7550820" y="1551870"/>
                <a:ext cx="501840" cy="144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6551A0-D655-54E2-650C-4F464FEFF5A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35700" y="1536750"/>
                  <a:ext cx="532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07DFB0-92A3-3323-28D1-76C2A3C8E4C0}"/>
                    </a:ext>
                  </a:extLst>
                </p14:cNvPr>
                <p14:cNvContentPartPr/>
                <p14:nvPr/>
              </p14:nvContentPartPr>
              <p14:xfrm>
                <a:off x="8029620" y="1486710"/>
                <a:ext cx="74880" cy="48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07DFB0-92A3-3323-28D1-76C2A3C8E4C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14500" y="1471590"/>
                  <a:ext cx="1054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D723316-9FAD-AB53-B056-6E862039DF3B}"/>
                    </a:ext>
                  </a:extLst>
                </p14:cNvPr>
                <p14:cNvContentPartPr/>
                <p14:nvPr/>
              </p14:nvContentPartPr>
              <p14:xfrm>
                <a:off x="8129340" y="1255230"/>
                <a:ext cx="422640" cy="486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D723316-9FAD-AB53-B056-6E862039DF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13860" y="1239750"/>
                  <a:ext cx="4532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C7ECBAF-71B6-3802-59F8-08790DF0E309}"/>
                    </a:ext>
                  </a:extLst>
                </p14:cNvPr>
                <p14:cNvContentPartPr/>
                <p14:nvPr/>
              </p14:nvContentPartPr>
              <p14:xfrm>
                <a:off x="8464860" y="1509750"/>
                <a:ext cx="199800" cy="7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C7ECBAF-71B6-3802-59F8-08790DF0E30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49740" y="1494270"/>
                  <a:ext cx="230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65D6B14-81ED-EE4C-29DA-E7AC7F6B7254}"/>
                    </a:ext>
                  </a:extLst>
                </p14:cNvPr>
                <p14:cNvContentPartPr/>
                <p14:nvPr/>
              </p14:nvContentPartPr>
              <p14:xfrm>
                <a:off x="4870980" y="1943910"/>
                <a:ext cx="708480" cy="818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65D6B14-81ED-EE4C-29DA-E7AC7F6B72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55860" y="1928430"/>
                  <a:ext cx="73908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E95B18-E2EC-2497-909D-DCF00A8137BF}"/>
                    </a:ext>
                  </a:extLst>
                </p14:cNvPr>
                <p14:cNvContentPartPr/>
                <p14:nvPr/>
              </p14:nvContentPartPr>
              <p14:xfrm>
                <a:off x="5582340" y="1905750"/>
                <a:ext cx="856800" cy="921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E95B18-E2EC-2497-909D-DCF00A8137B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66860" y="1890630"/>
                  <a:ext cx="887400" cy="9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A75DA55-6A62-9849-81C4-6DD73A51F329}"/>
                    </a:ext>
                  </a:extLst>
                </p14:cNvPr>
                <p14:cNvContentPartPr/>
                <p14:nvPr/>
              </p14:nvContentPartPr>
              <p14:xfrm>
                <a:off x="4207140" y="2736630"/>
                <a:ext cx="209520" cy="377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A75DA55-6A62-9849-81C4-6DD73A51F3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92020" y="2721150"/>
                  <a:ext cx="2397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A63BB80-016D-498F-C519-5B70F74F66E5}"/>
                    </a:ext>
                  </a:extLst>
                </p14:cNvPr>
                <p14:cNvContentPartPr/>
                <p14:nvPr/>
              </p14:nvContentPartPr>
              <p14:xfrm>
                <a:off x="4416300" y="2985750"/>
                <a:ext cx="475560" cy="141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A63BB80-016D-498F-C519-5B70F74F66E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00820" y="2970270"/>
                  <a:ext cx="506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5563A9A-3FE7-83F5-38F3-6A11B48312BA}"/>
                    </a:ext>
                  </a:extLst>
                </p14:cNvPr>
                <p14:cNvContentPartPr/>
                <p14:nvPr/>
              </p14:nvContentPartPr>
              <p14:xfrm>
                <a:off x="4847220" y="2920590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5563A9A-3FE7-83F5-38F3-6A11B48312B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31740" y="29054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0CB3094-44FA-B87D-D174-0009CA21E307}"/>
                    </a:ext>
                  </a:extLst>
                </p14:cNvPr>
                <p14:cNvContentPartPr/>
                <p14:nvPr/>
              </p14:nvContentPartPr>
              <p14:xfrm>
                <a:off x="4965300" y="3017070"/>
                <a:ext cx="463680" cy="143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0CB3094-44FA-B87D-D174-0009CA21E30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49820" y="3001590"/>
                  <a:ext cx="494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E87CC63-2DC5-F8DB-477A-BB9C279387E6}"/>
                    </a:ext>
                  </a:extLst>
                </p14:cNvPr>
                <p14:cNvContentPartPr/>
                <p14:nvPr/>
              </p14:nvContentPartPr>
              <p14:xfrm>
                <a:off x="5752260" y="2824110"/>
                <a:ext cx="808200" cy="400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E87CC63-2DC5-F8DB-477A-BB9C279387E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37140" y="2808990"/>
                  <a:ext cx="8388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BB8E5FC-DCD8-7230-E798-9E45E1B7288C}"/>
                    </a:ext>
                  </a:extLst>
                </p14:cNvPr>
                <p14:cNvContentPartPr/>
                <p14:nvPr/>
              </p14:nvContentPartPr>
              <p14:xfrm>
                <a:off x="6578460" y="2813310"/>
                <a:ext cx="628560" cy="428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BB8E5FC-DCD8-7230-E798-9E45E1B7288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63340" y="2798190"/>
                  <a:ext cx="6588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1FD097-6E90-CD3B-B2E0-BA9963DBCBA7}"/>
                    </a:ext>
                  </a:extLst>
                </p14:cNvPr>
                <p14:cNvContentPartPr/>
                <p14:nvPr/>
              </p14:nvContentPartPr>
              <p14:xfrm>
                <a:off x="7115580" y="3072150"/>
                <a:ext cx="217080" cy="9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1FD097-6E90-CD3B-B2E0-BA9963DBCBA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00460" y="3057030"/>
                  <a:ext cx="247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BBFA3F-4D58-C456-84D1-8B7B8229C594}"/>
                    </a:ext>
                  </a:extLst>
                </p14:cNvPr>
                <p14:cNvContentPartPr/>
                <p14:nvPr/>
              </p14:nvContentPartPr>
              <p14:xfrm>
                <a:off x="7788780" y="2028510"/>
                <a:ext cx="496440" cy="695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BBFA3F-4D58-C456-84D1-8B7B8229C59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73300" y="2013030"/>
                  <a:ext cx="52704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F51568B-F79F-513A-CB4E-C1DFC128ACBC}"/>
                    </a:ext>
                  </a:extLst>
                </p14:cNvPr>
                <p14:cNvContentPartPr/>
                <p14:nvPr/>
              </p14:nvContentPartPr>
              <p14:xfrm>
                <a:off x="8184420" y="1993230"/>
                <a:ext cx="949680" cy="739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F51568B-F79F-513A-CB4E-C1DFC128ACB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69300" y="1977750"/>
                  <a:ext cx="97992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3E24E8C-0E37-1E69-1E18-FAB1D4E54268}"/>
                    </a:ext>
                  </a:extLst>
                </p14:cNvPr>
                <p14:cNvContentPartPr/>
                <p14:nvPr/>
              </p14:nvContentPartPr>
              <p14:xfrm>
                <a:off x="7536780" y="2844630"/>
                <a:ext cx="218160" cy="253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3E24E8C-0E37-1E69-1E18-FAB1D4E5426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21660" y="2829510"/>
                  <a:ext cx="2484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80E9E83-6349-F699-4799-0F73B2875AD3}"/>
                    </a:ext>
                  </a:extLst>
                </p14:cNvPr>
                <p14:cNvContentPartPr/>
                <p14:nvPr/>
              </p14:nvContentPartPr>
              <p14:xfrm>
                <a:off x="7727580" y="2983230"/>
                <a:ext cx="534240" cy="168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80E9E83-6349-F699-4799-0F73B2875AD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2100" y="2968110"/>
                  <a:ext cx="5648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A808670-E5C0-6160-37E6-76DB5DCAB70B}"/>
                    </a:ext>
                  </a:extLst>
                </p14:cNvPr>
                <p14:cNvContentPartPr/>
                <p14:nvPr/>
              </p14:nvContentPartPr>
              <p14:xfrm>
                <a:off x="8250660" y="2978910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A808670-E5C0-6160-37E6-76DB5DCAB70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35180" y="296379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9E9E5F2-60A1-0042-54B3-D16F3B1F9C64}"/>
                    </a:ext>
                  </a:extLst>
                </p14:cNvPr>
                <p14:cNvContentPartPr/>
                <p14:nvPr/>
              </p14:nvContentPartPr>
              <p14:xfrm>
                <a:off x="8283060" y="3061350"/>
                <a:ext cx="402120" cy="137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9E9E5F2-60A1-0042-54B3-D16F3B1F9C6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267580" y="3046230"/>
                  <a:ext cx="432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526CC9-E43F-C6CA-C72A-C4DB9BD09F69}"/>
                    </a:ext>
                  </a:extLst>
                </p14:cNvPr>
                <p14:cNvContentPartPr/>
                <p14:nvPr/>
              </p14:nvContentPartPr>
              <p14:xfrm>
                <a:off x="8829900" y="2833830"/>
                <a:ext cx="349920" cy="299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526CC9-E43F-C6CA-C72A-C4DB9BD09F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814780" y="2818710"/>
                  <a:ext cx="3805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3789E7-F891-1C3C-2CC1-D511B2544CCB}"/>
                    </a:ext>
                  </a:extLst>
                </p14:cNvPr>
                <p14:cNvContentPartPr/>
                <p14:nvPr/>
              </p14:nvContentPartPr>
              <p14:xfrm>
                <a:off x="9203580" y="3090510"/>
                <a:ext cx="2520" cy="5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3789E7-F891-1C3C-2CC1-D511B2544CC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188100" y="3075390"/>
                  <a:ext cx="33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E346D1F-40F2-52F3-F3CF-D8B2A8B82946}"/>
                    </a:ext>
                  </a:extLst>
                </p14:cNvPr>
                <p14:cNvContentPartPr/>
                <p14:nvPr/>
              </p14:nvContentPartPr>
              <p14:xfrm>
                <a:off x="3549780" y="3291030"/>
                <a:ext cx="1064880" cy="692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E346D1F-40F2-52F3-F3CF-D8B2A8B8294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34660" y="3275550"/>
                  <a:ext cx="109512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2212D43-02E4-764F-5AFF-E41322DED4C5}"/>
                    </a:ext>
                  </a:extLst>
                </p14:cNvPr>
                <p14:cNvContentPartPr/>
                <p14:nvPr/>
              </p14:nvContentPartPr>
              <p14:xfrm>
                <a:off x="4613220" y="3236670"/>
                <a:ext cx="905760" cy="1060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2212D43-02E4-764F-5AFF-E41322DED4C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598100" y="3221550"/>
                  <a:ext cx="93600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885FD1B-25DF-7927-8895-473C7D6B7D31}"/>
                    </a:ext>
                  </a:extLst>
                </p14:cNvPr>
                <p14:cNvContentPartPr/>
                <p14:nvPr/>
              </p14:nvContentPartPr>
              <p14:xfrm>
                <a:off x="2779020" y="4001310"/>
                <a:ext cx="301320" cy="365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885FD1B-25DF-7927-8895-473C7D6B7D3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763540" y="3985830"/>
                  <a:ext cx="3319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B66C6C4-3191-7133-AB74-65E42A302532}"/>
                    </a:ext>
                  </a:extLst>
                </p14:cNvPr>
                <p14:cNvContentPartPr/>
                <p14:nvPr/>
              </p14:nvContentPartPr>
              <p14:xfrm>
                <a:off x="2995380" y="4288230"/>
                <a:ext cx="21960" cy="54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B66C6C4-3191-7133-AB74-65E42A30253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980260" y="4273110"/>
                  <a:ext cx="525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EF9572F-ACB4-3473-4E7D-62873A762A72}"/>
                    </a:ext>
                  </a:extLst>
                </p14:cNvPr>
                <p14:cNvContentPartPr/>
                <p14:nvPr/>
              </p14:nvContentPartPr>
              <p14:xfrm>
                <a:off x="2998620" y="3934350"/>
                <a:ext cx="640440" cy="722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EF9572F-ACB4-3473-4E7D-62873A762A7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983500" y="3918870"/>
                  <a:ext cx="6706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E9C80B2-39E4-BCFF-42F9-4FE315673EC9}"/>
                    </a:ext>
                  </a:extLst>
                </p14:cNvPr>
                <p14:cNvContentPartPr/>
                <p14:nvPr/>
              </p14:nvContentPartPr>
              <p14:xfrm>
                <a:off x="3709980" y="4300470"/>
                <a:ext cx="119160" cy="394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E9C80B2-39E4-BCFF-42F9-4FE315673EC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694860" y="4285350"/>
                  <a:ext cx="1494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CD5E034-AFB4-FC59-8195-63A655DB47AE}"/>
                    </a:ext>
                  </a:extLst>
                </p14:cNvPr>
                <p14:cNvContentPartPr/>
                <p14:nvPr/>
              </p14:nvContentPartPr>
              <p14:xfrm>
                <a:off x="3866220" y="4137750"/>
                <a:ext cx="667440" cy="333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CD5E034-AFB4-FC59-8195-63A655DB47A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50740" y="4122630"/>
                  <a:ext cx="6976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01FFA1C-5E95-7673-5898-876D81BB2509}"/>
                    </a:ext>
                  </a:extLst>
                </p14:cNvPr>
                <p14:cNvContentPartPr/>
                <p14:nvPr/>
              </p14:nvContentPartPr>
              <p14:xfrm>
                <a:off x="4927140" y="4125870"/>
                <a:ext cx="670680" cy="453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01FFA1C-5E95-7673-5898-876D81BB250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912020" y="4110390"/>
                  <a:ext cx="7012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297C98E-2855-D630-4A04-1E6F86A13373}"/>
                    </a:ext>
                  </a:extLst>
                </p14:cNvPr>
                <p14:cNvContentPartPr/>
                <p14:nvPr/>
              </p14:nvContentPartPr>
              <p14:xfrm>
                <a:off x="5525100" y="4502790"/>
                <a:ext cx="148680" cy="20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297C98E-2855-D630-4A04-1E6F86A1337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509620" y="4487310"/>
                  <a:ext cx="179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1CA8FB3-1C44-9AA1-1A2E-A4CBCA579225}"/>
                    </a:ext>
                  </a:extLst>
                </p14:cNvPr>
                <p14:cNvContentPartPr/>
                <p14:nvPr/>
              </p14:nvContentPartPr>
              <p14:xfrm>
                <a:off x="5680980" y="4455270"/>
                <a:ext cx="9000" cy="25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1CA8FB3-1C44-9AA1-1A2E-A4CBCA57922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665860" y="4439790"/>
                  <a:ext cx="39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0DA05C9-22C6-42C9-B459-0A828642D3E9}"/>
                    </a:ext>
                  </a:extLst>
                </p14:cNvPr>
                <p14:cNvContentPartPr/>
                <p14:nvPr/>
              </p14:nvContentPartPr>
              <p14:xfrm>
                <a:off x="5666940" y="4324950"/>
                <a:ext cx="44640" cy="40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0DA05C9-22C6-42C9-B459-0A828642D3E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651460" y="4309830"/>
                  <a:ext cx="75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CFC56C3-68D5-4045-6B09-F1204A869018}"/>
                    </a:ext>
                  </a:extLst>
                </p14:cNvPr>
                <p14:cNvContentPartPr/>
                <p14:nvPr/>
              </p14:nvContentPartPr>
              <p14:xfrm>
                <a:off x="5745420" y="4466430"/>
                <a:ext cx="113400" cy="360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CFC56C3-68D5-4045-6B09-F1204A86901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730300" y="4450950"/>
                  <a:ext cx="1440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1E3BA5-8334-5938-04A9-108F6F8BD492}"/>
                    </a:ext>
                  </a:extLst>
                </p14:cNvPr>
                <p14:cNvContentPartPr/>
                <p14:nvPr/>
              </p14:nvContentPartPr>
              <p14:xfrm>
                <a:off x="5862780" y="4238910"/>
                <a:ext cx="523440" cy="409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1E3BA5-8334-5938-04A9-108F6F8BD49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847660" y="4223790"/>
                  <a:ext cx="5540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734BD86-F2B3-3BB1-2B98-B1AD22892345}"/>
                    </a:ext>
                  </a:extLst>
                </p14:cNvPr>
                <p14:cNvContentPartPr/>
                <p14:nvPr/>
              </p14:nvContentPartPr>
              <p14:xfrm>
                <a:off x="6141060" y="3320190"/>
                <a:ext cx="904680" cy="586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734BD86-F2B3-3BB1-2B98-B1AD2289234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25940" y="3305070"/>
                  <a:ext cx="93492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F4825CC-039A-AE81-5DF0-A14ADE6E392E}"/>
                    </a:ext>
                  </a:extLst>
                </p14:cNvPr>
                <p14:cNvContentPartPr/>
                <p14:nvPr/>
              </p14:nvContentPartPr>
              <p14:xfrm>
                <a:off x="5621220" y="3667590"/>
                <a:ext cx="128160" cy="297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F4825CC-039A-AE81-5DF0-A14ADE6E392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606100" y="3652470"/>
                  <a:ext cx="1587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C7DF735-EDD9-644B-84A8-CDB21E4C706D}"/>
                    </a:ext>
                  </a:extLst>
                </p14:cNvPr>
                <p14:cNvContentPartPr/>
                <p14:nvPr/>
              </p14:nvContentPartPr>
              <p14:xfrm>
                <a:off x="5755500" y="3917790"/>
                <a:ext cx="46800" cy="18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C7DF735-EDD9-644B-84A8-CDB21E4C706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740380" y="3902670"/>
                  <a:ext cx="77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81B7428-3DF0-A46E-DE4C-CEC0ADBBCF7E}"/>
                    </a:ext>
                  </a:extLst>
                </p14:cNvPr>
                <p14:cNvContentPartPr/>
                <p14:nvPr/>
              </p14:nvContentPartPr>
              <p14:xfrm>
                <a:off x="5858460" y="3698190"/>
                <a:ext cx="542880" cy="438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81B7428-3DF0-A46E-DE4C-CEC0ADBBCF7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843340" y="3682710"/>
                  <a:ext cx="57348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6671B2C-E2F2-5D90-5278-745A61092CDF}"/>
                    </a:ext>
                  </a:extLst>
                </p14:cNvPr>
                <p14:cNvContentPartPr/>
                <p14:nvPr/>
              </p14:nvContentPartPr>
              <p14:xfrm>
                <a:off x="6658740" y="3816990"/>
                <a:ext cx="689040" cy="439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6671B2C-E2F2-5D90-5278-745A61092CD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43620" y="3801510"/>
                  <a:ext cx="7196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979FAAA-487D-2FF3-D01A-003B1892D988}"/>
                    </a:ext>
                  </a:extLst>
                </p14:cNvPr>
                <p14:cNvContentPartPr/>
                <p14:nvPr/>
              </p14:nvContentPartPr>
              <p14:xfrm>
                <a:off x="7262820" y="4136670"/>
                <a:ext cx="94680" cy="123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979FAAA-487D-2FF3-D01A-003B1892D98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247700" y="4121550"/>
                  <a:ext cx="124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29BCF42-8AEE-6412-8BB7-2AEDD5EF7B84}"/>
                    </a:ext>
                  </a:extLst>
                </p14:cNvPr>
                <p14:cNvContentPartPr/>
                <p14:nvPr/>
              </p14:nvContentPartPr>
              <p14:xfrm>
                <a:off x="7348500" y="3966750"/>
                <a:ext cx="2520" cy="33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29BCF42-8AEE-6412-8BB7-2AEDD5EF7B8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333380" y="3951270"/>
                  <a:ext cx="33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C5ADE6C-41AF-D218-5FA8-6618499A02FE}"/>
                    </a:ext>
                  </a:extLst>
                </p14:cNvPr>
                <p14:cNvContentPartPr/>
                <p14:nvPr/>
              </p14:nvContentPartPr>
              <p14:xfrm>
                <a:off x="7740540" y="3228750"/>
                <a:ext cx="659880" cy="461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C5ADE6C-41AF-D218-5FA8-6618499A02F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725060" y="3213270"/>
                  <a:ext cx="6904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365B3BC-F446-90C3-7B7C-1BD5E0087A52}"/>
                    </a:ext>
                  </a:extLst>
                </p14:cNvPr>
                <p14:cNvContentPartPr/>
                <p14:nvPr/>
              </p14:nvContentPartPr>
              <p14:xfrm>
                <a:off x="7314300" y="3533310"/>
                <a:ext cx="147240" cy="235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365B3BC-F446-90C3-7B7C-1BD5E0087A5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299180" y="3518190"/>
                  <a:ext cx="177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0131993-81F6-33E4-E018-CC7256206C72}"/>
                    </a:ext>
                  </a:extLst>
                </p14:cNvPr>
                <p14:cNvContentPartPr/>
                <p14:nvPr/>
              </p14:nvContentPartPr>
              <p14:xfrm>
                <a:off x="7471980" y="3732750"/>
                <a:ext cx="19800" cy="21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0131993-81F6-33E4-E018-CC7256206C7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456860" y="3717270"/>
                  <a:ext cx="50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5BE6639-6DD8-1E1C-9E94-E7687BEB23D1}"/>
                    </a:ext>
                  </a:extLst>
                </p14:cNvPr>
                <p14:cNvContentPartPr/>
                <p14:nvPr/>
              </p14:nvContentPartPr>
              <p14:xfrm>
                <a:off x="7541100" y="3490110"/>
                <a:ext cx="452880" cy="513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5BE6639-6DD8-1E1C-9E94-E7687BEB23D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525980" y="3474990"/>
                  <a:ext cx="48348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13CBEC5-5ED6-23D5-D3C9-76B88495BE44}"/>
                    </a:ext>
                  </a:extLst>
                </p14:cNvPr>
                <p14:cNvContentPartPr/>
                <p14:nvPr/>
              </p14:nvContentPartPr>
              <p14:xfrm>
                <a:off x="8184420" y="3652110"/>
                <a:ext cx="407520" cy="290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13CBEC5-5ED6-23D5-D3C9-76B88495BE4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169300" y="3636990"/>
                  <a:ext cx="4381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876731-49DA-F057-7E86-ECDC9A0F3104}"/>
                    </a:ext>
                  </a:extLst>
                </p14:cNvPr>
                <p14:cNvContentPartPr/>
                <p14:nvPr/>
              </p14:nvContentPartPr>
              <p14:xfrm>
                <a:off x="8576460" y="3696030"/>
                <a:ext cx="40320" cy="238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876731-49DA-F057-7E86-ECDC9A0F310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561340" y="3680550"/>
                  <a:ext cx="709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378DB30-0E79-FFE9-E07B-A4CC8710C57E}"/>
                    </a:ext>
                  </a:extLst>
                </p14:cNvPr>
                <p14:cNvContentPartPr/>
                <p14:nvPr/>
              </p14:nvContentPartPr>
              <p14:xfrm>
                <a:off x="8538660" y="3887550"/>
                <a:ext cx="128160" cy="3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378DB30-0E79-FFE9-E07B-A4CC8710C57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523180" y="3872430"/>
                  <a:ext cx="158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20F8F84-C33E-063A-5381-040F74460376}"/>
                    </a:ext>
                  </a:extLst>
                </p14:cNvPr>
                <p14:cNvContentPartPr/>
                <p14:nvPr/>
              </p14:nvContentPartPr>
              <p14:xfrm>
                <a:off x="8679420" y="3887550"/>
                <a:ext cx="25200" cy="34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20F8F84-C33E-063A-5381-040F7446037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63940" y="3872430"/>
                  <a:ext cx="55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C7664EA-BFFF-FE5F-215D-526CB6F3C0A9}"/>
                    </a:ext>
                  </a:extLst>
                </p14:cNvPr>
                <p14:cNvContentPartPr/>
                <p14:nvPr/>
              </p14:nvContentPartPr>
              <p14:xfrm>
                <a:off x="8672940" y="3753270"/>
                <a:ext cx="23040" cy="17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C7664EA-BFFF-FE5F-215D-526CB6F3C0A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57460" y="3738150"/>
                  <a:ext cx="53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BAA78BE-E8EF-8387-998D-ADAB7A1B18FE}"/>
                    </a:ext>
                  </a:extLst>
                </p14:cNvPr>
                <p14:cNvContentPartPr/>
                <p14:nvPr/>
              </p14:nvContentPartPr>
              <p14:xfrm>
                <a:off x="8965260" y="3300750"/>
                <a:ext cx="491040" cy="493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BAA78BE-E8EF-8387-998D-ADAB7A1B18F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949780" y="3285270"/>
                  <a:ext cx="52128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7A5D06F-4F5C-FC5C-F903-0CB85463BB12}"/>
                    </a:ext>
                  </a:extLst>
                </p14:cNvPr>
                <p14:cNvContentPartPr/>
                <p14:nvPr/>
              </p14:nvContentPartPr>
              <p14:xfrm>
                <a:off x="8783460" y="3772710"/>
                <a:ext cx="150480" cy="138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7A5D06F-4F5C-FC5C-F903-0CB85463BB1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767980" y="3757590"/>
                  <a:ext cx="181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34C2930-14DC-9C58-8994-59C1CD905AEA}"/>
                    </a:ext>
                  </a:extLst>
                </p14:cNvPr>
                <p14:cNvContentPartPr/>
                <p14:nvPr/>
              </p14:nvContentPartPr>
              <p14:xfrm>
                <a:off x="8902260" y="3879990"/>
                <a:ext cx="36000" cy="43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34C2930-14DC-9C58-8994-59C1CD905AE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887140" y="3864870"/>
                  <a:ext cx="66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659B771-8C50-4777-FC51-28C4F6FA4F8C}"/>
                    </a:ext>
                  </a:extLst>
                </p14:cNvPr>
                <p14:cNvContentPartPr/>
                <p14:nvPr/>
              </p14:nvContentPartPr>
              <p14:xfrm>
                <a:off x="8982540" y="3673350"/>
                <a:ext cx="324000" cy="525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659B771-8C50-4777-FC51-28C4F6FA4F8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967420" y="3657870"/>
                  <a:ext cx="35460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30D7015-FCC1-360D-BDF2-0CC35B2F4CDA}"/>
                    </a:ext>
                  </a:extLst>
                </p14:cNvPr>
                <p14:cNvContentPartPr/>
                <p14:nvPr/>
              </p14:nvContentPartPr>
              <p14:xfrm>
                <a:off x="9389700" y="3782430"/>
                <a:ext cx="613080" cy="421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30D7015-FCC1-360D-BDF2-0CC35B2F4CD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374580" y="3767310"/>
                  <a:ext cx="6436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26F5A53-A376-C6E6-147A-2427BB7F142C}"/>
                    </a:ext>
                  </a:extLst>
                </p14:cNvPr>
                <p14:cNvContentPartPr/>
                <p14:nvPr/>
              </p14:nvContentPartPr>
              <p14:xfrm>
                <a:off x="9893340" y="4077990"/>
                <a:ext cx="128160" cy="101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26F5A53-A376-C6E6-147A-2427BB7F142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877860" y="4062870"/>
                  <a:ext cx="158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51C403E-DF42-648B-8D96-F37D001B7C5E}"/>
                    </a:ext>
                  </a:extLst>
                </p14:cNvPr>
                <p14:cNvContentPartPr/>
                <p14:nvPr/>
              </p14:nvContentPartPr>
              <p14:xfrm>
                <a:off x="10023300" y="3996990"/>
                <a:ext cx="36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51C403E-DF42-648B-8D96-F37D001B7C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07820" y="398151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8E6BD87-31E6-128D-F389-A6421E5C2A54}"/>
                    </a:ext>
                  </a:extLst>
                </p14:cNvPr>
                <p14:cNvContentPartPr/>
                <p14:nvPr/>
              </p14:nvContentPartPr>
              <p14:xfrm>
                <a:off x="761580" y="4840830"/>
                <a:ext cx="211680" cy="384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8E6BD87-31E6-128D-F389-A6421E5C2A5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6460" y="4825710"/>
                  <a:ext cx="2419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1F5504B-28B7-4D51-E674-5A8B86C28B76}"/>
                    </a:ext>
                  </a:extLst>
                </p14:cNvPr>
                <p14:cNvContentPartPr/>
                <p14:nvPr/>
              </p14:nvContentPartPr>
              <p14:xfrm>
                <a:off x="818820" y="5124150"/>
                <a:ext cx="796320" cy="406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1F5504B-28B7-4D51-E674-5A8B86C28B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3700" y="5109030"/>
                  <a:ext cx="8265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DEEFC49-ECCB-8664-0C16-5B2A4CD79642}"/>
                    </a:ext>
                  </a:extLst>
                </p14:cNvPr>
                <p14:cNvContentPartPr/>
                <p14:nvPr/>
              </p14:nvContentPartPr>
              <p14:xfrm>
                <a:off x="1818540" y="5224950"/>
                <a:ext cx="154080" cy="5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DEEFC49-ECCB-8664-0C16-5B2A4CD7964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803060" y="5209470"/>
                  <a:ext cx="1846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D9EEF84-3DF2-F9EF-EBBD-05BE03E7F44A}"/>
                    </a:ext>
                  </a:extLst>
                </p14:cNvPr>
                <p14:cNvContentPartPr/>
                <p14:nvPr/>
              </p14:nvContentPartPr>
              <p14:xfrm>
                <a:off x="2046780" y="5185710"/>
                <a:ext cx="130320" cy="162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D9EEF84-3DF2-F9EF-EBBD-05BE03E7F44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31660" y="5170590"/>
                  <a:ext cx="1609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6517640-3458-6ABD-2732-F1766C3C911E}"/>
                    </a:ext>
                  </a:extLst>
                </p14:cNvPr>
                <p14:cNvContentPartPr/>
                <p14:nvPr/>
              </p14:nvContentPartPr>
              <p14:xfrm>
                <a:off x="2234340" y="4873950"/>
                <a:ext cx="52200" cy="461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6517640-3458-6ABD-2732-F1766C3C911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218860" y="4858830"/>
                  <a:ext cx="8280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F7B7CE0-FFA7-1E94-E9F0-70C9B6F114A1}"/>
                    </a:ext>
                  </a:extLst>
                </p14:cNvPr>
                <p14:cNvContentPartPr/>
                <p14:nvPr/>
              </p14:nvContentPartPr>
              <p14:xfrm>
                <a:off x="2246220" y="4727430"/>
                <a:ext cx="732240" cy="984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F7B7CE0-FFA7-1E94-E9F0-70C9B6F114A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231100" y="4712310"/>
                  <a:ext cx="76284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4EC6707-9B34-A304-4EF7-ADBABEDBD9ED}"/>
                    </a:ext>
                  </a:extLst>
                </p14:cNvPr>
                <p14:cNvContentPartPr/>
                <p14:nvPr/>
              </p14:nvContentPartPr>
              <p14:xfrm>
                <a:off x="3117780" y="5230350"/>
                <a:ext cx="9000" cy="14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4EC6707-9B34-A304-4EF7-ADBABEDBD9E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102660" y="5214870"/>
                  <a:ext cx="39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260B9D5-2082-652A-7380-39D15A1720C8}"/>
                    </a:ext>
                  </a:extLst>
                </p14:cNvPr>
                <p14:cNvContentPartPr/>
                <p14:nvPr/>
              </p14:nvContentPartPr>
              <p14:xfrm>
                <a:off x="3100500" y="5338710"/>
                <a:ext cx="360" cy="5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260B9D5-2082-652A-7380-39D15A1720C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085380" y="5323230"/>
                  <a:ext cx="30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53AA134-9AD4-7B8E-4DEE-D08AD39FB4F5}"/>
                    </a:ext>
                  </a:extLst>
                </p14:cNvPr>
                <p14:cNvContentPartPr/>
                <p14:nvPr/>
              </p14:nvContentPartPr>
              <p14:xfrm>
                <a:off x="3613140" y="5158710"/>
                <a:ext cx="212040" cy="307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53AA134-9AD4-7B8E-4DEE-D08AD39FB4F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598020" y="5143590"/>
                  <a:ext cx="2426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B217944-96AB-5227-C8BF-70ADF5B78FFB}"/>
                    </a:ext>
                  </a:extLst>
                </p14:cNvPr>
                <p14:cNvContentPartPr/>
                <p14:nvPr/>
              </p14:nvContentPartPr>
              <p14:xfrm>
                <a:off x="3952620" y="5031990"/>
                <a:ext cx="812520" cy="803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B217944-96AB-5227-C8BF-70ADF5B78FF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937500" y="5016870"/>
                  <a:ext cx="84312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13D42A9-6BF9-4FE6-E773-6D5E2E750A2D}"/>
                    </a:ext>
                  </a:extLst>
                </p14:cNvPr>
                <p14:cNvContentPartPr/>
                <p14:nvPr/>
              </p14:nvContentPartPr>
              <p14:xfrm>
                <a:off x="3156660" y="5336550"/>
                <a:ext cx="371880" cy="864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13D42A9-6BF9-4FE6-E773-6D5E2E750A2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141540" y="5321070"/>
                  <a:ext cx="402120" cy="8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3018119-A9D4-2D0B-611F-A738AFF491C1}"/>
                    </a:ext>
                  </a:extLst>
                </p14:cNvPr>
                <p14:cNvContentPartPr/>
                <p14:nvPr/>
              </p14:nvContentPartPr>
              <p14:xfrm>
                <a:off x="3614940" y="5963670"/>
                <a:ext cx="299160" cy="345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3018119-A9D4-2D0B-611F-A738AFF491C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99460" y="5948190"/>
                  <a:ext cx="3297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03D78BD-8708-FAE7-9138-2DBCD991C349}"/>
                    </a:ext>
                  </a:extLst>
                </p14:cNvPr>
                <p14:cNvContentPartPr/>
                <p14:nvPr/>
              </p14:nvContentPartPr>
              <p14:xfrm>
                <a:off x="3847500" y="6198390"/>
                <a:ext cx="714960" cy="258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03D78BD-8708-FAE7-9138-2DBCD991C34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832380" y="6183270"/>
                  <a:ext cx="7455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FD0D35D-AC9A-6C12-0EBA-6CE398FE256F}"/>
                    </a:ext>
                  </a:extLst>
                </p14:cNvPr>
                <p14:cNvContentPartPr/>
                <p14:nvPr/>
              </p14:nvContentPartPr>
              <p14:xfrm>
                <a:off x="4513500" y="6005790"/>
                <a:ext cx="519120" cy="528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FD0D35D-AC9A-6C12-0EBA-6CE398FE256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98380" y="5990670"/>
                  <a:ext cx="5493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B4BCB22-0F9C-18BB-B7B5-05A339802E0F}"/>
                    </a:ext>
                  </a:extLst>
                </p14:cNvPr>
                <p14:cNvContentPartPr/>
                <p14:nvPr/>
              </p14:nvContentPartPr>
              <p14:xfrm>
                <a:off x="4927140" y="6376950"/>
                <a:ext cx="188640" cy="3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B4BCB22-0F9C-18BB-B7B5-05A339802E0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12020" y="6361830"/>
                  <a:ext cx="2192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23BD742-934A-5C40-29EB-1B786EB2295E}"/>
              </a:ext>
            </a:extLst>
          </p:cNvPr>
          <p:cNvGrpSpPr/>
          <p:nvPr/>
        </p:nvGrpSpPr>
        <p:grpSpPr>
          <a:xfrm>
            <a:off x="6668460" y="5372190"/>
            <a:ext cx="2435760" cy="842760"/>
            <a:chOff x="6668460" y="5372190"/>
            <a:chExt cx="2435760" cy="84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4811237-CD0D-95A5-EA45-80D6F4F2A83C}"/>
                    </a:ext>
                  </a:extLst>
                </p14:cNvPr>
                <p14:cNvContentPartPr/>
                <p14:nvPr/>
              </p14:nvContentPartPr>
              <p14:xfrm>
                <a:off x="6680340" y="5515110"/>
                <a:ext cx="51120" cy="599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4811237-CD0D-95A5-EA45-80D6F4F2A83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665220" y="5499990"/>
                  <a:ext cx="8172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A7D24A9-CB3E-9EF2-988B-F456E9901DF3}"/>
                    </a:ext>
                  </a:extLst>
                </p14:cNvPr>
                <p14:cNvContentPartPr/>
                <p14:nvPr/>
              </p14:nvContentPartPr>
              <p14:xfrm>
                <a:off x="6668460" y="5956830"/>
                <a:ext cx="2435760" cy="92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A7D24A9-CB3E-9EF2-988B-F456E9901DF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653340" y="5941710"/>
                  <a:ext cx="2466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E6BAA3C-071D-F1C5-1B1B-BAD74CAAD83A}"/>
                    </a:ext>
                  </a:extLst>
                </p14:cNvPr>
                <p14:cNvContentPartPr/>
                <p14:nvPr/>
              </p14:nvContentPartPr>
              <p14:xfrm>
                <a:off x="6678180" y="5398110"/>
                <a:ext cx="2397600" cy="10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E6BAA3C-071D-F1C5-1B1B-BAD74CAAD83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63060" y="5382990"/>
                  <a:ext cx="24282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B90B248-8E44-5043-B3ED-C7674AD3E44D}"/>
                    </a:ext>
                  </a:extLst>
                </p14:cNvPr>
                <p14:cNvContentPartPr/>
                <p14:nvPr/>
              </p14:nvContentPartPr>
              <p14:xfrm>
                <a:off x="8899020" y="5372190"/>
                <a:ext cx="40320" cy="842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B90B248-8E44-5043-B3ED-C7674AD3E44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883900" y="5357070"/>
                  <a:ext cx="70920" cy="87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F69FAD7-7222-EF8C-891B-424C4178409E}"/>
                    </a:ext>
                  </a:extLst>
                </p14:cNvPr>
                <p14:cNvContentPartPr/>
                <p14:nvPr/>
              </p14:nvContentPartPr>
              <p14:xfrm>
                <a:off x="6848100" y="5587470"/>
                <a:ext cx="141120" cy="285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F69FAD7-7222-EF8C-891B-424C4178409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832980" y="5572350"/>
                  <a:ext cx="1717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3224274-A271-3F00-968B-C2FDB840F090}"/>
                    </a:ext>
                  </a:extLst>
                </p14:cNvPr>
                <p14:cNvContentPartPr/>
                <p14:nvPr/>
              </p14:nvContentPartPr>
              <p14:xfrm>
                <a:off x="7120980" y="5629950"/>
                <a:ext cx="121680" cy="121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3224274-A271-3F00-968B-C2FDB840F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105860" y="5614470"/>
                  <a:ext cx="152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79E1BA8-FC8C-1BE1-AE63-4B1DA513F59D}"/>
                    </a:ext>
                  </a:extLst>
                </p14:cNvPr>
                <p14:cNvContentPartPr/>
                <p14:nvPr/>
              </p14:nvContentPartPr>
              <p14:xfrm>
                <a:off x="7215300" y="5676390"/>
                <a:ext cx="241920" cy="96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79E1BA8-FC8C-1BE1-AE63-4B1DA513F59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200180" y="5661270"/>
                  <a:ext cx="272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3BBBC0-86F2-AF1C-B802-894C6C42C1B0}"/>
                    </a:ext>
                  </a:extLst>
                </p14:cNvPr>
                <p14:cNvContentPartPr/>
                <p14:nvPr/>
              </p14:nvContentPartPr>
              <p14:xfrm>
                <a:off x="7492500" y="5699070"/>
                <a:ext cx="17640" cy="99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3BBBC0-86F2-AF1C-B802-894C6C42C1B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477380" y="5683950"/>
                  <a:ext cx="48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4165E80-8D65-464C-B98B-E09D43B30039}"/>
                    </a:ext>
                  </a:extLst>
                </p14:cNvPr>
                <p14:cNvContentPartPr/>
                <p14:nvPr/>
              </p14:nvContentPartPr>
              <p14:xfrm>
                <a:off x="7488180" y="5583150"/>
                <a:ext cx="63000" cy="15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4165E80-8D65-464C-B98B-E09D43B3003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473060" y="5568030"/>
                  <a:ext cx="93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643DF27-1BC1-C4A9-1911-A5923273ADFC}"/>
                    </a:ext>
                  </a:extLst>
                </p14:cNvPr>
                <p14:cNvContentPartPr/>
                <p14:nvPr/>
              </p14:nvContentPartPr>
              <p14:xfrm>
                <a:off x="7586820" y="5566950"/>
                <a:ext cx="307800" cy="444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643DF27-1BC1-C4A9-1911-A5923273ADF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71340" y="5551830"/>
                  <a:ext cx="3384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4F37EE1-E23A-9C28-6436-F747D1A5E8C4}"/>
                    </a:ext>
                  </a:extLst>
                </p14:cNvPr>
                <p14:cNvContentPartPr/>
                <p14:nvPr/>
              </p14:nvContentPartPr>
              <p14:xfrm>
                <a:off x="8146620" y="5669910"/>
                <a:ext cx="91440" cy="96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4F37EE1-E23A-9C28-6436-F747D1A5E8C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131140" y="5654790"/>
                  <a:ext cx="121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4C34B34-71EB-8B04-D5D4-7F07C497F418}"/>
                    </a:ext>
                  </a:extLst>
                </p14:cNvPr>
                <p14:cNvContentPartPr/>
                <p14:nvPr/>
              </p14:nvContentPartPr>
              <p14:xfrm>
                <a:off x="8300340" y="5705550"/>
                <a:ext cx="103320" cy="102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4C34B34-71EB-8B04-D5D4-7F07C497F4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85220" y="5690430"/>
                  <a:ext cx="133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4A4545F-8BC0-F998-E400-BB3CD7B6A0B4}"/>
                    </a:ext>
                  </a:extLst>
                </p14:cNvPr>
                <p14:cNvContentPartPr/>
                <p14:nvPr/>
              </p14:nvContentPartPr>
              <p14:xfrm>
                <a:off x="7945740" y="5413230"/>
                <a:ext cx="961200" cy="561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4A4545F-8BC0-F998-E400-BB3CD7B6A0B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930620" y="5398110"/>
                  <a:ext cx="99180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14428F4-E507-9842-7893-803EBD3A90C1}"/>
                    </a:ext>
                  </a:extLst>
                </p14:cNvPr>
                <p14:cNvContentPartPr/>
                <p14:nvPr/>
              </p14:nvContentPartPr>
              <p14:xfrm>
                <a:off x="8491860" y="5484870"/>
                <a:ext cx="15480" cy="501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14428F4-E507-9842-7893-803EBD3A90C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476740" y="5469390"/>
                  <a:ext cx="46080" cy="53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600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62D80-237F-9A18-B213-F5E5C4CF7570}"/>
                  </a:ext>
                </a:extLst>
              </p14:cNvPr>
              <p14:cNvContentPartPr/>
              <p14:nvPr/>
            </p14:nvContentPartPr>
            <p14:xfrm>
              <a:off x="3307500" y="447390"/>
              <a:ext cx="223560" cy="130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62D80-237F-9A18-B213-F5E5C4CF75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2380" y="432270"/>
                <a:ext cx="253800" cy="1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0766006-FBAE-5A0F-7380-D3777809B62C}"/>
              </a:ext>
            </a:extLst>
          </p:cNvPr>
          <p:cNvGrpSpPr/>
          <p:nvPr/>
        </p:nvGrpSpPr>
        <p:grpSpPr>
          <a:xfrm>
            <a:off x="3884580" y="344070"/>
            <a:ext cx="1542600" cy="451080"/>
            <a:chOff x="3884580" y="344070"/>
            <a:chExt cx="1542600" cy="45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819BBDA-0D77-4C4A-D88D-DDC2AE4BD419}"/>
                    </a:ext>
                  </a:extLst>
                </p14:cNvPr>
                <p14:cNvContentPartPr/>
                <p14:nvPr/>
              </p14:nvContentPartPr>
              <p14:xfrm>
                <a:off x="3884580" y="346590"/>
                <a:ext cx="309960" cy="291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819BBDA-0D77-4C4A-D88D-DDC2AE4BD4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69460" y="331470"/>
                  <a:ext cx="3405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E1904A-82D2-74FC-5700-C71AFC3FA50E}"/>
                    </a:ext>
                  </a:extLst>
                </p14:cNvPr>
                <p14:cNvContentPartPr/>
                <p14:nvPr/>
              </p14:nvContentPartPr>
              <p14:xfrm>
                <a:off x="4144500" y="500310"/>
                <a:ext cx="691200" cy="23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E1904A-82D2-74FC-5700-C71AFC3FA5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29380" y="485190"/>
                  <a:ext cx="7218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9C762F2-B4AA-F8F9-676F-D219BA4F61BA}"/>
                    </a:ext>
                  </a:extLst>
                </p14:cNvPr>
                <p14:cNvContentPartPr/>
                <p14:nvPr/>
              </p14:nvContentPartPr>
              <p14:xfrm>
                <a:off x="4834260" y="513270"/>
                <a:ext cx="16560" cy="23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9C762F2-B4AA-F8F9-676F-D219BA4F61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9140" y="498150"/>
                  <a:ext cx="471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E1DAEB-FB56-7E37-0B98-17597859C88F}"/>
                    </a:ext>
                  </a:extLst>
                </p14:cNvPr>
                <p14:cNvContentPartPr/>
                <p14:nvPr/>
              </p14:nvContentPartPr>
              <p14:xfrm>
                <a:off x="4912380" y="344070"/>
                <a:ext cx="409320" cy="451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E1DAEB-FB56-7E37-0B98-17597859C8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97260" y="328590"/>
                  <a:ext cx="43956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B7CFA0-11D7-924F-3173-9941F392E321}"/>
                    </a:ext>
                  </a:extLst>
                </p14:cNvPr>
                <p14:cNvContentPartPr/>
                <p14:nvPr/>
              </p14:nvContentPartPr>
              <p14:xfrm>
                <a:off x="5218740" y="583830"/>
                <a:ext cx="208440" cy="24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B7CFA0-11D7-924F-3173-9941F392E3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3620" y="568710"/>
                  <a:ext cx="23868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5D3F1D-BEA9-3C78-FE4F-55656ED52E82}"/>
                  </a:ext>
                </a:extLst>
              </p14:cNvPr>
              <p14:cNvContentPartPr/>
              <p14:nvPr/>
            </p14:nvContentPartPr>
            <p14:xfrm>
              <a:off x="1366020" y="357390"/>
              <a:ext cx="25200" cy="14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5D3F1D-BEA9-3C78-FE4F-55656ED52E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50900" y="342270"/>
                <a:ext cx="558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CE233C-31DD-2AEF-DFFA-1173CF4DBBBF}"/>
                  </a:ext>
                </a:extLst>
              </p14:cNvPr>
              <p14:cNvContentPartPr/>
              <p14:nvPr/>
            </p14:nvContentPartPr>
            <p14:xfrm>
              <a:off x="1177740" y="255870"/>
              <a:ext cx="507600" cy="355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CE233C-31DD-2AEF-DFFA-1173CF4DBB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62260" y="240390"/>
                <a:ext cx="5382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5DF631-AE7A-AE8A-1694-EBC29156CBF9}"/>
                  </a:ext>
                </a:extLst>
              </p14:cNvPr>
              <p14:cNvContentPartPr/>
              <p14:nvPr/>
            </p14:nvContentPartPr>
            <p14:xfrm>
              <a:off x="1871820" y="260190"/>
              <a:ext cx="159480" cy="30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5DF631-AE7A-AE8A-1694-EBC29156CB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56700" y="244710"/>
                <a:ext cx="1897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620954-453D-E8CE-6C1F-F9CFAA36584F}"/>
                  </a:ext>
                </a:extLst>
              </p14:cNvPr>
              <p14:cNvContentPartPr/>
              <p14:nvPr/>
            </p14:nvContentPartPr>
            <p14:xfrm>
              <a:off x="2159820" y="292590"/>
              <a:ext cx="6840" cy="262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620954-453D-E8CE-6C1F-F9CFAA3658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44700" y="277110"/>
                <a:ext cx="374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EDCBDC-FB73-64FC-CE3F-9018F73922B1}"/>
                  </a:ext>
                </a:extLst>
              </p14:cNvPr>
              <p14:cNvContentPartPr/>
              <p14:nvPr/>
            </p14:nvContentPartPr>
            <p14:xfrm>
              <a:off x="2159820" y="456030"/>
              <a:ext cx="259200" cy="108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EDCBDC-FB73-64FC-CE3F-9018F73922B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44700" y="440910"/>
                <a:ext cx="2898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0732B5-DA23-0F0F-AEA4-59CA9480F68D}"/>
                  </a:ext>
                </a:extLst>
              </p14:cNvPr>
              <p14:cNvContentPartPr/>
              <p14:nvPr/>
            </p14:nvContentPartPr>
            <p14:xfrm>
              <a:off x="2465100" y="489870"/>
              <a:ext cx="162720" cy="94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0732B5-DA23-0F0F-AEA4-59CA9480F68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49980" y="474390"/>
                <a:ext cx="1933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96D7E5-4121-E944-9C89-6C5B2D69F713}"/>
                  </a:ext>
                </a:extLst>
              </p14:cNvPr>
              <p14:cNvContentPartPr/>
              <p14:nvPr/>
            </p14:nvContentPartPr>
            <p14:xfrm>
              <a:off x="2628540" y="247590"/>
              <a:ext cx="291600" cy="671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96D7E5-4121-E944-9C89-6C5B2D69F71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13420" y="232110"/>
                <a:ext cx="32220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C959A94-0739-6322-CE9F-34BE17E0F95C}"/>
                  </a:ext>
                </a:extLst>
              </p14:cNvPr>
              <p14:cNvContentPartPr/>
              <p14:nvPr/>
            </p14:nvContentPartPr>
            <p14:xfrm>
              <a:off x="8236620" y="2846070"/>
              <a:ext cx="3600" cy="2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C959A94-0739-6322-CE9F-34BE17E0F95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21500" y="2830590"/>
                <a:ext cx="3420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DCD101B-7387-D2F5-3E63-7C99DF051237}"/>
              </a:ext>
            </a:extLst>
          </p:cNvPr>
          <p:cNvGrpSpPr/>
          <p:nvPr/>
        </p:nvGrpSpPr>
        <p:grpSpPr>
          <a:xfrm>
            <a:off x="941580" y="987750"/>
            <a:ext cx="6248520" cy="2830320"/>
            <a:chOff x="941580" y="987750"/>
            <a:chExt cx="6248520" cy="283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60C1C4-F9E2-5C29-6097-8AFB9FCD7F8A}"/>
                    </a:ext>
                  </a:extLst>
                </p14:cNvPr>
                <p14:cNvContentPartPr/>
                <p14:nvPr/>
              </p14:nvContentPartPr>
              <p14:xfrm>
                <a:off x="1214460" y="1194390"/>
                <a:ext cx="197280" cy="163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060C1C4-F9E2-5C29-6097-8AFB9FCD7F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99340" y="1179270"/>
                  <a:ext cx="227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F58466C-7872-E580-7786-5878F1AEA38A}"/>
                    </a:ext>
                  </a:extLst>
                </p14:cNvPr>
                <p14:cNvContentPartPr/>
                <p14:nvPr/>
              </p14:nvContentPartPr>
              <p14:xfrm>
                <a:off x="964620" y="987750"/>
                <a:ext cx="781920" cy="571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F58466C-7872-E580-7786-5878F1AEA3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9140" y="972630"/>
                  <a:ext cx="81252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291D66-FEAE-7EEB-EC39-1FC6A4256A79}"/>
                    </a:ext>
                  </a:extLst>
                </p14:cNvPr>
                <p14:cNvContentPartPr/>
                <p14:nvPr/>
              </p14:nvContentPartPr>
              <p14:xfrm>
                <a:off x="1859940" y="1125270"/>
                <a:ext cx="358920" cy="338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291D66-FEAE-7EEB-EC39-1FC6A4256A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44460" y="1110150"/>
                  <a:ext cx="389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5C10A8-9435-C39D-6BD7-7565FD7677A6}"/>
                    </a:ext>
                  </a:extLst>
                </p14:cNvPr>
                <p14:cNvContentPartPr/>
                <p14:nvPr/>
              </p14:nvContentPartPr>
              <p14:xfrm>
                <a:off x="2296260" y="1371150"/>
                <a:ext cx="232200" cy="73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5C10A8-9435-C39D-6BD7-7565FD7677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81140" y="1355670"/>
                  <a:ext cx="262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A190D5E-A3EC-5E5C-CEB5-76049EE87798}"/>
                    </a:ext>
                  </a:extLst>
                </p14:cNvPr>
                <p14:cNvContentPartPr/>
                <p14:nvPr/>
              </p14:nvContentPartPr>
              <p14:xfrm>
                <a:off x="2535660" y="1377630"/>
                <a:ext cx="131400" cy="317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A190D5E-A3EC-5E5C-CEB5-76049EE8779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20180" y="1362150"/>
                  <a:ext cx="1620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A35A283-5048-ADA3-E097-7CFD38EF2790}"/>
                    </a:ext>
                  </a:extLst>
                </p14:cNvPr>
                <p14:cNvContentPartPr/>
                <p14:nvPr/>
              </p14:nvContentPartPr>
              <p14:xfrm>
                <a:off x="2638260" y="1417590"/>
                <a:ext cx="569880" cy="180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A35A283-5048-ADA3-E097-7CFD38EF27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23140" y="1402470"/>
                  <a:ext cx="600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E2AD5A8-3721-7599-F914-085591F5E5CD}"/>
                    </a:ext>
                  </a:extLst>
                </p14:cNvPr>
                <p14:cNvContentPartPr/>
                <p14:nvPr/>
              </p14:nvContentPartPr>
              <p14:xfrm>
                <a:off x="3258900" y="1517670"/>
                <a:ext cx="60840" cy="49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E2AD5A8-3721-7599-F914-085591F5E5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43420" y="1502550"/>
                  <a:ext cx="91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6A38DB3-7EC7-FA17-CF58-2C7D1CDA3886}"/>
                    </a:ext>
                  </a:extLst>
                </p14:cNvPr>
                <p14:cNvContentPartPr/>
                <p14:nvPr/>
              </p14:nvContentPartPr>
              <p14:xfrm>
                <a:off x="3319380" y="1316790"/>
                <a:ext cx="28440" cy="41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6A38DB3-7EC7-FA17-CF58-2C7D1CDA388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04260" y="1301670"/>
                  <a:ext cx="59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47F67DA-2443-9AEA-518B-19BEC451AF04}"/>
                    </a:ext>
                  </a:extLst>
                </p14:cNvPr>
                <p14:cNvContentPartPr/>
                <p14:nvPr/>
              </p14:nvContentPartPr>
              <p14:xfrm>
                <a:off x="3357540" y="1200150"/>
                <a:ext cx="121680" cy="407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47F67DA-2443-9AEA-518B-19BEC451AF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42060" y="1184670"/>
                  <a:ext cx="1522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4CC28AA-D118-2DBD-794A-D22352F6200C}"/>
                    </a:ext>
                  </a:extLst>
                </p14:cNvPr>
                <p14:cNvContentPartPr/>
                <p14:nvPr/>
              </p14:nvContentPartPr>
              <p14:xfrm>
                <a:off x="3541500" y="1227150"/>
                <a:ext cx="241920" cy="428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4CC28AA-D118-2DBD-794A-D22352F620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26380" y="1211670"/>
                  <a:ext cx="2721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5B4C08D-27CC-8E0D-153F-950C39DD4CDC}"/>
                    </a:ext>
                  </a:extLst>
                </p14:cNvPr>
                <p14:cNvContentPartPr/>
                <p14:nvPr/>
              </p14:nvContentPartPr>
              <p14:xfrm>
                <a:off x="4018860" y="1503270"/>
                <a:ext cx="396720" cy="164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5B4C08D-27CC-8E0D-153F-950C39DD4C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03740" y="1487790"/>
                  <a:ext cx="4273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16DAC47-310B-092A-CBD1-C6DA1631C68D}"/>
                    </a:ext>
                  </a:extLst>
                </p14:cNvPr>
                <p14:cNvContentPartPr/>
                <p14:nvPr/>
              </p14:nvContentPartPr>
              <p14:xfrm>
                <a:off x="4647060" y="1270350"/>
                <a:ext cx="40320" cy="383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16DAC47-310B-092A-CBD1-C6DA1631C68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31940" y="1255230"/>
                  <a:ext cx="709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94D3789-890C-E453-877D-33CB6DC1F040}"/>
                    </a:ext>
                  </a:extLst>
                </p14:cNvPr>
                <p14:cNvContentPartPr/>
                <p14:nvPr/>
              </p14:nvContentPartPr>
              <p14:xfrm>
                <a:off x="4738140" y="1549710"/>
                <a:ext cx="222480" cy="124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94D3789-890C-E453-877D-33CB6DC1F0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22660" y="1534590"/>
                  <a:ext cx="252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566B965-E1D1-D633-0EC1-B5BE8921E414}"/>
                    </a:ext>
                  </a:extLst>
                </p14:cNvPr>
                <p14:cNvContentPartPr/>
                <p14:nvPr/>
              </p14:nvContentPartPr>
              <p14:xfrm>
                <a:off x="4994820" y="1577790"/>
                <a:ext cx="247320" cy="128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566B965-E1D1-D633-0EC1-B5BE8921E41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79340" y="1562670"/>
                  <a:ext cx="277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77C8191-FD88-BB61-C5BE-A98A8E5A8124}"/>
                    </a:ext>
                  </a:extLst>
                </p14:cNvPr>
                <p14:cNvContentPartPr/>
                <p14:nvPr/>
              </p14:nvContentPartPr>
              <p14:xfrm>
                <a:off x="5321700" y="1634310"/>
                <a:ext cx="208440" cy="105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77C8191-FD88-BB61-C5BE-A98A8E5A812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06220" y="1618830"/>
                  <a:ext cx="238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714E935-D333-8700-3024-15DD76517E49}"/>
                    </a:ext>
                  </a:extLst>
                </p14:cNvPr>
                <p14:cNvContentPartPr/>
                <p14:nvPr/>
              </p14:nvContentPartPr>
              <p14:xfrm>
                <a:off x="5576220" y="1646190"/>
                <a:ext cx="131040" cy="317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714E935-D333-8700-3024-15DD76517E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60740" y="1630710"/>
                  <a:ext cx="1612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052E5E7-315B-288C-3C95-B74591AF16F4}"/>
                    </a:ext>
                  </a:extLst>
                </p14:cNvPr>
                <p14:cNvContentPartPr/>
                <p14:nvPr/>
              </p14:nvContentPartPr>
              <p14:xfrm>
                <a:off x="5754780" y="1617750"/>
                <a:ext cx="713880" cy="191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052E5E7-315B-288C-3C95-B74591AF16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39660" y="1602630"/>
                  <a:ext cx="744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25282A4-70D3-E599-6E74-66DDACB488AD}"/>
                    </a:ext>
                  </a:extLst>
                </p14:cNvPr>
                <p14:cNvContentPartPr/>
                <p14:nvPr/>
              </p14:nvContentPartPr>
              <p14:xfrm>
                <a:off x="6462900" y="1564830"/>
                <a:ext cx="24120" cy="37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25282A4-70D3-E599-6E74-66DDACB488A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47780" y="1549710"/>
                  <a:ext cx="54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AE4E0E3-BEB5-3846-A101-3B99C7534336}"/>
                    </a:ext>
                  </a:extLst>
                </p14:cNvPr>
                <p14:cNvContentPartPr/>
                <p14:nvPr/>
              </p14:nvContentPartPr>
              <p14:xfrm>
                <a:off x="6575580" y="1460790"/>
                <a:ext cx="107640" cy="375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AE4E0E3-BEB5-3846-A101-3B99C75343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60460" y="1445670"/>
                  <a:ext cx="13788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C2B876C-8446-ADC5-82E3-403EB3B5BF21}"/>
                    </a:ext>
                  </a:extLst>
                </p14:cNvPr>
                <p14:cNvContentPartPr/>
                <p14:nvPr/>
              </p14:nvContentPartPr>
              <p14:xfrm>
                <a:off x="6777900" y="1442430"/>
                <a:ext cx="316440" cy="461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C2B876C-8446-ADC5-82E3-403EB3B5BF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62780" y="1427310"/>
                  <a:ext cx="34704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1770359-A06C-5385-5FBC-A64F9A67AAC1}"/>
                    </a:ext>
                  </a:extLst>
                </p14:cNvPr>
                <p14:cNvContentPartPr/>
                <p14:nvPr/>
              </p14:nvContentPartPr>
              <p14:xfrm>
                <a:off x="7187580" y="1909350"/>
                <a:ext cx="252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1770359-A06C-5385-5FBC-A64F9A67AAC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72100" y="1893870"/>
                  <a:ext cx="33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45089FF-7190-1945-527E-8368CA304E1F}"/>
                    </a:ext>
                  </a:extLst>
                </p14:cNvPr>
                <p14:cNvContentPartPr/>
                <p14:nvPr/>
              </p14:nvContentPartPr>
              <p14:xfrm>
                <a:off x="1279260" y="2010870"/>
                <a:ext cx="147600" cy="210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45089FF-7190-1945-527E-8368CA304E1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64140" y="1995750"/>
                  <a:ext cx="178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E8A6CB5-DB47-73A8-2F73-DBC8E011706F}"/>
                    </a:ext>
                  </a:extLst>
                </p14:cNvPr>
                <p14:cNvContentPartPr/>
                <p14:nvPr/>
              </p14:nvContentPartPr>
              <p14:xfrm>
                <a:off x="1046700" y="1818630"/>
                <a:ext cx="751680" cy="584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E8A6CB5-DB47-73A8-2F73-DBC8E011706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1220" y="1803510"/>
                  <a:ext cx="78228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698B16A-FF35-54A9-12AA-2B73AB9FDFEE}"/>
                    </a:ext>
                  </a:extLst>
                </p14:cNvPr>
                <p14:cNvContentPartPr/>
                <p14:nvPr/>
              </p14:nvContentPartPr>
              <p14:xfrm>
                <a:off x="1892340" y="1990350"/>
                <a:ext cx="189720" cy="329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698B16A-FF35-54A9-12AA-2B73AB9FDFE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76860" y="1975230"/>
                  <a:ext cx="2203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BB3B294-862E-83EC-BFEC-B36484CA31CC}"/>
                    </a:ext>
                  </a:extLst>
                </p14:cNvPr>
                <p14:cNvContentPartPr/>
                <p14:nvPr/>
              </p14:nvContentPartPr>
              <p14:xfrm>
                <a:off x="2128500" y="2194110"/>
                <a:ext cx="171360" cy="127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BB3B294-862E-83EC-BFEC-B36484CA31C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13020" y="2178630"/>
                  <a:ext cx="201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803D126-D048-5AEF-6415-41E8EC8698B0}"/>
                    </a:ext>
                  </a:extLst>
                </p14:cNvPr>
                <p14:cNvContentPartPr/>
                <p14:nvPr/>
              </p14:nvContentPartPr>
              <p14:xfrm>
                <a:off x="2344860" y="2223270"/>
                <a:ext cx="376200" cy="153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803D126-D048-5AEF-6415-41E8EC8698B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29740" y="2208150"/>
                  <a:ext cx="406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05C1FEE-391D-AE4D-E27D-D1CD29E71B57}"/>
                    </a:ext>
                  </a:extLst>
                </p14:cNvPr>
                <p14:cNvContentPartPr/>
                <p14:nvPr/>
              </p14:nvContentPartPr>
              <p14:xfrm>
                <a:off x="2702340" y="2167830"/>
                <a:ext cx="700920" cy="293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05C1FEE-391D-AE4D-E27D-D1CD29E71B5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86860" y="2152710"/>
                  <a:ext cx="7315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FECDE53-4FC2-B07C-A077-7D02ADAF02F6}"/>
                    </a:ext>
                  </a:extLst>
                </p14:cNvPr>
                <p14:cNvContentPartPr/>
                <p14:nvPr/>
              </p14:nvContentPartPr>
              <p14:xfrm>
                <a:off x="3763620" y="2374830"/>
                <a:ext cx="331560" cy="197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FECDE53-4FC2-B07C-A077-7D02ADAF02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48140" y="2359710"/>
                  <a:ext cx="3621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BB1A49-C69E-7928-FC67-38B1B05A5C43}"/>
                    </a:ext>
                  </a:extLst>
                </p14:cNvPr>
                <p14:cNvContentPartPr/>
                <p14:nvPr/>
              </p14:nvContentPartPr>
              <p14:xfrm>
                <a:off x="4503060" y="2250270"/>
                <a:ext cx="70920" cy="408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BB1A49-C69E-7928-FC67-38B1B05A5C4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87940" y="2235150"/>
                  <a:ext cx="1011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465D14B-18DC-1BBC-5CFF-6699A58FB924}"/>
                    </a:ext>
                  </a:extLst>
                </p14:cNvPr>
                <p14:cNvContentPartPr/>
                <p14:nvPr/>
              </p14:nvContentPartPr>
              <p14:xfrm>
                <a:off x="4480380" y="2237310"/>
                <a:ext cx="622080" cy="479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465D14B-18DC-1BBC-5CFF-6699A58FB92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64900" y="2222190"/>
                  <a:ext cx="65232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C7CB0ED-F97A-F0F3-C5CA-CCFFC1D11146}"/>
                    </a:ext>
                  </a:extLst>
                </p14:cNvPr>
                <p14:cNvContentPartPr/>
                <p14:nvPr/>
              </p14:nvContentPartPr>
              <p14:xfrm>
                <a:off x="5182020" y="2329830"/>
                <a:ext cx="823320" cy="479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C7CB0ED-F97A-F0F3-C5CA-CCFFC1D1114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66900" y="2314710"/>
                  <a:ext cx="8539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E53A4B1-9702-3823-42B0-F05B111CC507}"/>
                    </a:ext>
                  </a:extLst>
                </p14:cNvPr>
                <p14:cNvContentPartPr/>
                <p14:nvPr/>
              </p14:nvContentPartPr>
              <p14:xfrm>
                <a:off x="5929020" y="2634750"/>
                <a:ext cx="129240" cy="23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E53A4B1-9702-3823-42B0-F05B111CC5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13900" y="2619630"/>
                  <a:ext cx="1598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CFA0D1D-D6F0-CDEC-7FEC-1D2521CF29A2}"/>
                    </a:ext>
                  </a:extLst>
                </p14:cNvPr>
                <p14:cNvContentPartPr/>
                <p14:nvPr/>
              </p14:nvContentPartPr>
              <p14:xfrm>
                <a:off x="1233900" y="2830590"/>
                <a:ext cx="171360" cy="218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CFA0D1D-D6F0-CDEC-7FEC-1D2521CF29A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18780" y="2815470"/>
                  <a:ext cx="201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645AD04-F18C-C3F4-EA9B-CB2FFB9ECDB2}"/>
                    </a:ext>
                  </a:extLst>
                </p14:cNvPr>
                <p14:cNvContentPartPr/>
                <p14:nvPr/>
              </p14:nvContentPartPr>
              <p14:xfrm>
                <a:off x="941580" y="2634750"/>
                <a:ext cx="841320" cy="765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645AD04-F18C-C3F4-EA9B-CB2FFB9ECD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6460" y="2619630"/>
                  <a:ext cx="87192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1B650F-57B4-EED0-4B38-7E3A79C59A4A}"/>
                    </a:ext>
                  </a:extLst>
                </p14:cNvPr>
                <p14:cNvContentPartPr/>
                <p14:nvPr/>
              </p14:nvContentPartPr>
              <p14:xfrm>
                <a:off x="1927980" y="2771190"/>
                <a:ext cx="246240" cy="390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1B650F-57B4-EED0-4B38-7E3A79C59A4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12860" y="2756070"/>
                  <a:ext cx="2764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ECF975C-EC84-6DD4-1ACD-8BC193FA62DF}"/>
                    </a:ext>
                  </a:extLst>
                </p14:cNvPr>
                <p14:cNvContentPartPr/>
                <p14:nvPr/>
              </p14:nvContentPartPr>
              <p14:xfrm>
                <a:off x="2248380" y="3104550"/>
                <a:ext cx="12240" cy="79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ECF975C-EC84-6DD4-1ACD-8BC193FA62D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33260" y="3089430"/>
                  <a:ext cx="42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0E81F89-591D-4E86-4A94-89DE2DEC0BE2}"/>
                    </a:ext>
                  </a:extLst>
                </p14:cNvPr>
                <p14:cNvContentPartPr/>
                <p14:nvPr/>
              </p14:nvContentPartPr>
              <p14:xfrm>
                <a:off x="2286540" y="2993310"/>
                <a:ext cx="36000" cy="7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0E81F89-591D-4E86-4A94-89DE2DEC0BE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71060" y="2977830"/>
                  <a:ext cx="66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2626153-A410-0569-2B7A-AE84ECEC4851}"/>
                    </a:ext>
                  </a:extLst>
                </p14:cNvPr>
                <p14:cNvContentPartPr/>
                <p14:nvPr/>
              </p14:nvContentPartPr>
              <p14:xfrm>
                <a:off x="2362140" y="2818350"/>
                <a:ext cx="475560" cy="609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2626153-A410-0569-2B7A-AE84ECEC485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47020" y="2802870"/>
                  <a:ext cx="50616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1BD1462-DCD6-1725-6E96-18B44371AE43}"/>
                    </a:ext>
                  </a:extLst>
                </p14:cNvPr>
                <p14:cNvContentPartPr/>
                <p14:nvPr/>
              </p14:nvContentPartPr>
              <p14:xfrm>
                <a:off x="3007620" y="3185910"/>
                <a:ext cx="120240" cy="346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1BD1462-DCD6-1725-6E96-18B44371AE4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92500" y="3170790"/>
                  <a:ext cx="1508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58CB15E-2742-00EA-2490-B1DF278BC9D9}"/>
                    </a:ext>
                  </a:extLst>
                </p14:cNvPr>
                <p14:cNvContentPartPr/>
                <p14:nvPr/>
              </p14:nvContentPartPr>
              <p14:xfrm>
                <a:off x="3239460" y="2922750"/>
                <a:ext cx="601200" cy="471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58CB15E-2742-00EA-2490-B1DF278BC9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23980" y="2907630"/>
                  <a:ext cx="63180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8E937CD-22E7-82B7-45E4-4E6FED41DF96}"/>
                    </a:ext>
                  </a:extLst>
                </p14:cNvPr>
                <p14:cNvContentPartPr/>
                <p14:nvPr/>
              </p14:nvContentPartPr>
              <p14:xfrm>
                <a:off x="4026420" y="3215070"/>
                <a:ext cx="368640" cy="156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8E937CD-22E7-82B7-45E4-4E6FED41DF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11300" y="3199950"/>
                  <a:ext cx="398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B106A71-BB6A-C825-2A40-282AB91429CB}"/>
                    </a:ext>
                  </a:extLst>
                </p14:cNvPr>
                <p14:cNvContentPartPr/>
                <p14:nvPr/>
              </p14:nvContentPartPr>
              <p14:xfrm>
                <a:off x="4711860" y="3014550"/>
                <a:ext cx="950040" cy="538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B106A71-BB6A-C825-2A40-282AB91429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96740" y="2999430"/>
                  <a:ext cx="98064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C7C19F2-5913-2387-451C-96A8F53C0BD3}"/>
                    </a:ext>
                  </a:extLst>
                </p14:cNvPr>
                <p14:cNvContentPartPr/>
                <p14:nvPr/>
              </p14:nvContentPartPr>
              <p14:xfrm>
                <a:off x="5548140" y="3380670"/>
                <a:ext cx="199800" cy="126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C7C19F2-5913-2387-451C-96A8F53C0BD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32660" y="3365550"/>
                  <a:ext cx="230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18DDB73-437C-21F4-F32E-50CFFCDBB77C}"/>
                    </a:ext>
                  </a:extLst>
                </p14:cNvPr>
                <p14:cNvContentPartPr/>
                <p14:nvPr/>
              </p14:nvContentPartPr>
              <p14:xfrm>
                <a:off x="5767740" y="3258270"/>
                <a:ext cx="36000" cy="14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18DDB73-437C-21F4-F32E-50CFFCDBB77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52620" y="3243150"/>
                  <a:ext cx="66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A2BF781-37B8-33E2-1547-0709B7689D6D}"/>
                    </a:ext>
                  </a:extLst>
                </p14:cNvPr>
                <p14:cNvContentPartPr/>
                <p14:nvPr/>
              </p14:nvContentPartPr>
              <p14:xfrm>
                <a:off x="5795820" y="3350430"/>
                <a:ext cx="212400" cy="467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A2BF781-37B8-33E2-1547-0709B7689D6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80700" y="3335310"/>
                  <a:ext cx="24264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72BE76D-884A-7A60-FA30-18E9B9718C68}"/>
                    </a:ext>
                  </a:extLst>
                </p14:cNvPr>
                <p14:cNvContentPartPr/>
                <p14:nvPr/>
              </p14:nvContentPartPr>
              <p14:xfrm>
                <a:off x="6061140" y="3140550"/>
                <a:ext cx="713880" cy="513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72BE76D-884A-7A60-FA30-18E9B9718C6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46020" y="3125070"/>
                  <a:ext cx="74448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7077F3F-6E83-EE7E-23AE-7CBA5C58E3AD}"/>
                    </a:ext>
                  </a:extLst>
                </p14:cNvPr>
                <p14:cNvContentPartPr/>
                <p14:nvPr/>
              </p14:nvContentPartPr>
              <p14:xfrm>
                <a:off x="6854940" y="3624390"/>
                <a:ext cx="4680" cy="9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7077F3F-6E83-EE7E-23AE-7CBA5C58E3A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39820" y="3609270"/>
                  <a:ext cx="3528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C779487-DCA4-AA9B-BAFF-BCD7B434F5A0}"/>
              </a:ext>
            </a:extLst>
          </p:cNvPr>
          <p:cNvGrpSpPr/>
          <p:nvPr/>
        </p:nvGrpSpPr>
        <p:grpSpPr>
          <a:xfrm>
            <a:off x="1043460" y="3683070"/>
            <a:ext cx="2618280" cy="550440"/>
            <a:chOff x="1043460" y="3683070"/>
            <a:chExt cx="2618280" cy="55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A0FDD73-D72A-EFB0-6F2E-A2A5CE3DDED1}"/>
                    </a:ext>
                  </a:extLst>
                </p14:cNvPr>
                <p14:cNvContentPartPr/>
                <p14:nvPr/>
              </p14:nvContentPartPr>
              <p14:xfrm>
                <a:off x="1223100" y="3772710"/>
                <a:ext cx="96840" cy="210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A0FDD73-D72A-EFB0-6F2E-A2A5CE3DDED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07980" y="3757590"/>
                  <a:ext cx="1270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F67DBCA-D795-6F49-BF63-3F5ED6A39A27}"/>
                    </a:ext>
                  </a:extLst>
                </p14:cNvPr>
                <p14:cNvContentPartPr/>
                <p14:nvPr/>
              </p14:nvContentPartPr>
              <p14:xfrm>
                <a:off x="1280340" y="3792150"/>
                <a:ext cx="170280" cy="26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F67DBCA-D795-6F49-BF63-3F5ED6A39A2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65220" y="3777030"/>
                  <a:ext cx="200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760D241-204F-BAC2-1659-52017E7E1D5E}"/>
                    </a:ext>
                  </a:extLst>
                </p14:cNvPr>
                <p14:cNvContentPartPr/>
                <p14:nvPr/>
              </p14:nvContentPartPr>
              <p14:xfrm>
                <a:off x="1043460" y="3683070"/>
                <a:ext cx="595800" cy="465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760D241-204F-BAC2-1659-52017E7E1D5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27980" y="3667590"/>
                  <a:ext cx="6264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776BE79-B59B-2E51-5A93-C774A55DDC27}"/>
                    </a:ext>
                  </a:extLst>
                </p14:cNvPr>
                <p14:cNvContentPartPr/>
                <p14:nvPr/>
              </p14:nvContentPartPr>
              <p14:xfrm>
                <a:off x="1821780" y="3818070"/>
                <a:ext cx="243000" cy="259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776BE79-B59B-2E51-5A93-C774A55DDC2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06660" y="3802950"/>
                  <a:ext cx="2736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7868AB2-EF66-ED81-ACD0-BEA212213992}"/>
                    </a:ext>
                  </a:extLst>
                </p14:cNvPr>
                <p14:cNvContentPartPr/>
                <p14:nvPr/>
              </p14:nvContentPartPr>
              <p14:xfrm>
                <a:off x="2193300" y="3849750"/>
                <a:ext cx="23040" cy="273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7868AB2-EF66-ED81-ACD0-BEA21221399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78180" y="3834270"/>
                  <a:ext cx="536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F4AB4BF-69DB-D4CC-6421-3ACCF17CF2B5}"/>
                    </a:ext>
                  </a:extLst>
                </p14:cNvPr>
                <p14:cNvContentPartPr/>
                <p14:nvPr/>
              </p14:nvContentPartPr>
              <p14:xfrm>
                <a:off x="2361060" y="3854430"/>
                <a:ext cx="10080" cy="282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F4AB4BF-69DB-D4CC-6421-3ACCF17CF2B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45940" y="3839310"/>
                  <a:ext cx="406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BE4DA7A-37BE-3764-FC84-901C845369FD}"/>
                    </a:ext>
                  </a:extLst>
                </p14:cNvPr>
                <p14:cNvContentPartPr/>
                <p14:nvPr/>
              </p14:nvContentPartPr>
              <p14:xfrm>
                <a:off x="2256300" y="4014270"/>
                <a:ext cx="117360" cy="5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BE4DA7A-37BE-3764-FC84-901C845369F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40820" y="3999150"/>
                  <a:ext cx="147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8FA7475-CA97-42ED-EE9C-04E6B55575F6}"/>
                    </a:ext>
                  </a:extLst>
                </p14:cNvPr>
                <p14:cNvContentPartPr/>
                <p14:nvPr/>
              </p14:nvContentPartPr>
              <p14:xfrm>
                <a:off x="2542140" y="3855870"/>
                <a:ext cx="339120" cy="347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8FA7475-CA97-42ED-EE9C-04E6B55575F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26660" y="3840750"/>
                  <a:ext cx="3697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74D5347-8F2A-8A03-E7B3-0041BC68D156}"/>
                    </a:ext>
                  </a:extLst>
                </p14:cNvPr>
                <p14:cNvContentPartPr/>
                <p14:nvPr/>
              </p14:nvContentPartPr>
              <p14:xfrm>
                <a:off x="3202380" y="4093470"/>
                <a:ext cx="459360" cy="140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74D5347-8F2A-8A03-E7B3-0041BC68D15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87260" y="4077990"/>
                  <a:ext cx="4899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E4FDCF0-B032-D3AF-7778-209375339407}"/>
              </a:ext>
            </a:extLst>
          </p:cNvPr>
          <p:cNvGrpSpPr/>
          <p:nvPr/>
        </p:nvGrpSpPr>
        <p:grpSpPr>
          <a:xfrm>
            <a:off x="4339620" y="3993750"/>
            <a:ext cx="3106800" cy="759240"/>
            <a:chOff x="4339620" y="3993750"/>
            <a:chExt cx="3106800" cy="75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D6F511E-570A-0EF8-42A3-59C1AB20C19D}"/>
                    </a:ext>
                  </a:extLst>
                </p14:cNvPr>
                <p14:cNvContentPartPr/>
                <p14:nvPr/>
              </p14:nvContentPartPr>
              <p14:xfrm>
                <a:off x="4339620" y="4151790"/>
                <a:ext cx="345960" cy="183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D6F511E-570A-0EF8-42A3-59C1AB20C19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4140" y="4136670"/>
                  <a:ext cx="376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901278C-2472-F7CA-DD14-43A881CD9307}"/>
                    </a:ext>
                  </a:extLst>
                </p14:cNvPr>
                <p14:cNvContentPartPr/>
                <p14:nvPr/>
              </p14:nvContentPartPr>
              <p14:xfrm>
                <a:off x="4989060" y="4057470"/>
                <a:ext cx="570960" cy="369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901278C-2472-F7CA-DD14-43A881CD930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73940" y="4042350"/>
                  <a:ext cx="6015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E86A4BC-364F-492C-3AE9-8EB329ECAE07}"/>
                    </a:ext>
                  </a:extLst>
                </p14:cNvPr>
                <p14:cNvContentPartPr/>
                <p14:nvPr/>
              </p14:nvContentPartPr>
              <p14:xfrm>
                <a:off x="5581620" y="3993750"/>
                <a:ext cx="86040" cy="416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E86A4BC-364F-492C-3AE9-8EB329ECAE0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66140" y="3978270"/>
                  <a:ext cx="1162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9BD0D6D-DF41-D37F-4C44-9A9557E6D410}"/>
                    </a:ext>
                  </a:extLst>
                </p14:cNvPr>
                <p14:cNvContentPartPr/>
                <p14:nvPr/>
              </p14:nvContentPartPr>
              <p14:xfrm>
                <a:off x="5545980" y="4238550"/>
                <a:ext cx="156240" cy="31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9BD0D6D-DF41-D37F-4C44-9A9557E6D41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30500" y="4223070"/>
                  <a:ext cx="186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ED85588-F359-0F67-FCBA-E402522AA869}"/>
                    </a:ext>
                  </a:extLst>
                </p14:cNvPr>
                <p14:cNvContentPartPr/>
                <p14:nvPr/>
              </p14:nvContentPartPr>
              <p14:xfrm>
                <a:off x="5892300" y="4101030"/>
                <a:ext cx="119520" cy="348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ED85588-F359-0F67-FCBA-E402522AA86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77180" y="4085550"/>
                  <a:ext cx="1497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D7A25B9-FD5F-9704-66EC-AFBA2201A20D}"/>
                    </a:ext>
                  </a:extLst>
                </p14:cNvPr>
                <p14:cNvContentPartPr/>
                <p14:nvPr/>
              </p14:nvContentPartPr>
              <p14:xfrm>
                <a:off x="5917140" y="4339710"/>
                <a:ext cx="192960" cy="6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D7A25B9-FD5F-9704-66EC-AFBA2201A20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02020" y="4324230"/>
                  <a:ext cx="223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1819641-69EA-D447-8293-D1001D647E8E}"/>
                    </a:ext>
                  </a:extLst>
                </p14:cNvPr>
                <p14:cNvContentPartPr/>
                <p14:nvPr/>
              </p14:nvContentPartPr>
              <p14:xfrm>
                <a:off x="6107940" y="4327110"/>
                <a:ext cx="225720" cy="116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1819641-69EA-D447-8293-D1001D647E8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92460" y="4311990"/>
                  <a:ext cx="255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4C486B-425C-97AC-3950-7ED47628CD38}"/>
                    </a:ext>
                  </a:extLst>
                </p14:cNvPr>
                <p14:cNvContentPartPr/>
                <p14:nvPr/>
              </p14:nvContentPartPr>
              <p14:xfrm>
                <a:off x="6295140" y="4159710"/>
                <a:ext cx="1077840" cy="593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4C486B-425C-97AC-3950-7ED47628CD3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80020" y="4144590"/>
                  <a:ext cx="110844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84FFE8A-2EF3-1446-0A3C-A41D608156B7}"/>
                    </a:ext>
                  </a:extLst>
                </p14:cNvPr>
                <p14:cNvContentPartPr/>
                <p14:nvPr/>
              </p14:nvContentPartPr>
              <p14:xfrm>
                <a:off x="7426620" y="4471110"/>
                <a:ext cx="19800" cy="4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84FFE8A-2EF3-1446-0A3C-A41D608156B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11500" y="4455990"/>
                  <a:ext cx="5040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BF7DBA1-762B-F51C-AF8F-8BD1028EEC32}"/>
              </a:ext>
            </a:extLst>
          </p:cNvPr>
          <p:cNvGrpSpPr/>
          <p:nvPr/>
        </p:nvGrpSpPr>
        <p:grpSpPr>
          <a:xfrm>
            <a:off x="575460" y="4518990"/>
            <a:ext cx="2296080" cy="553320"/>
            <a:chOff x="575460" y="4518990"/>
            <a:chExt cx="2296080" cy="55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0E9FBD9-AD1A-4346-F2A3-E154ACC4F5D2}"/>
                    </a:ext>
                  </a:extLst>
                </p14:cNvPr>
                <p14:cNvContentPartPr/>
                <p14:nvPr/>
              </p14:nvContentPartPr>
              <p14:xfrm>
                <a:off x="575460" y="4518990"/>
                <a:ext cx="452880" cy="304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0E9FBD9-AD1A-4346-F2A3-E154ACC4F5D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0340" y="4503510"/>
                  <a:ext cx="4834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2194EB6-00EB-85BF-3D95-97D32B10166B}"/>
                    </a:ext>
                  </a:extLst>
                </p14:cNvPr>
                <p14:cNvContentPartPr/>
                <p14:nvPr/>
              </p14:nvContentPartPr>
              <p14:xfrm>
                <a:off x="1057500" y="4732110"/>
                <a:ext cx="190800" cy="162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2194EB6-00EB-85BF-3D95-97D32B10166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2380" y="4716990"/>
                  <a:ext cx="221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CF2985-E17F-4C01-EC84-A4E41C3DC5C3}"/>
                    </a:ext>
                  </a:extLst>
                </p14:cNvPr>
                <p14:cNvContentPartPr/>
                <p14:nvPr/>
              </p14:nvContentPartPr>
              <p14:xfrm>
                <a:off x="1514340" y="4805910"/>
                <a:ext cx="460440" cy="175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CF2985-E17F-4C01-EC84-A4E41C3DC5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99220" y="4790430"/>
                  <a:ext cx="491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69526BE-C6A7-BA5C-C250-50962C48C119}"/>
                    </a:ext>
                  </a:extLst>
                </p14:cNvPr>
                <p14:cNvContentPartPr/>
                <p14:nvPr/>
              </p14:nvContentPartPr>
              <p14:xfrm>
                <a:off x="2304180" y="4877190"/>
                <a:ext cx="345600" cy="150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69526BE-C6A7-BA5C-C250-50962C48C11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288700" y="4862070"/>
                  <a:ext cx="376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91C5106-4BB6-5529-6E32-CB82C289077E}"/>
                    </a:ext>
                  </a:extLst>
                </p14:cNvPr>
                <p14:cNvContentPartPr/>
                <p14:nvPr/>
              </p14:nvContentPartPr>
              <p14:xfrm>
                <a:off x="2685420" y="4904190"/>
                <a:ext cx="186120" cy="168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91C5106-4BB6-5529-6E32-CB82C28907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70300" y="4889070"/>
                  <a:ext cx="21672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6EE39EB-8178-6758-10C8-8CB26D5F35F9}"/>
              </a:ext>
            </a:extLst>
          </p:cNvPr>
          <p:cNvGrpSpPr/>
          <p:nvPr/>
        </p:nvGrpSpPr>
        <p:grpSpPr>
          <a:xfrm>
            <a:off x="3290220" y="4706190"/>
            <a:ext cx="905400" cy="401040"/>
            <a:chOff x="3290220" y="4706190"/>
            <a:chExt cx="905400" cy="40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750B6D0-662E-0D47-C331-7D9CD3208F54}"/>
                    </a:ext>
                  </a:extLst>
                </p14:cNvPr>
                <p14:cNvContentPartPr/>
                <p14:nvPr/>
              </p14:nvContentPartPr>
              <p14:xfrm>
                <a:off x="3290220" y="4791510"/>
                <a:ext cx="209160" cy="269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750B6D0-662E-0D47-C331-7D9CD3208F5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75100" y="4776390"/>
                  <a:ext cx="2397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9FCAB43-0B0E-2FCB-B13C-403023543B88}"/>
                    </a:ext>
                  </a:extLst>
                </p14:cNvPr>
                <p14:cNvContentPartPr/>
                <p14:nvPr/>
              </p14:nvContentPartPr>
              <p14:xfrm>
                <a:off x="3412620" y="4762350"/>
                <a:ext cx="263520" cy="102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9FCAB43-0B0E-2FCB-B13C-403023543B8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97500" y="4747230"/>
                  <a:ext cx="294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576653D-43A4-2E7C-A015-576A3FA24749}"/>
                    </a:ext>
                  </a:extLst>
                </p14:cNvPr>
                <p14:cNvContentPartPr/>
                <p14:nvPr/>
              </p14:nvContentPartPr>
              <p14:xfrm>
                <a:off x="3739500" y="4706190"/>
                <a:ext cx="128160" cy="371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576653D-43A4-2E7C-A015-576A3FA247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724380" y="4691070"/>
                  <a:ext cx="1587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52B7E51-8C64-EB57-8C9A-EB9A2D938E12}"/>
                    </a:ext>
                  </a:extLst>
                </p14:cNvPr>
                <p14:cNvContentPartPr/>
                <p14:nvPr/>
              </p14:nvContentPartPr>
              <p14:xfrm>
                <a:off x="3930300" y="5000670"/>
                <a:ext cx="21960" cy="60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52B7E51-8C64-EB57-8C9A-EB9A2D938E1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14820" y="4985550"/>
                  <a:ext cx="52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364939A-742F-3680-00B1-FEF198B13CC4}"/>
                    </a:ext>
                  </a:extLst>
                </p14:cNvPr>
                <p14:cNvContentPartPr/>
                <p14:nvPr/>
              </p14:nvContentPartPr>
              <p14:xfrm>
                <a:off x="3916260" y="4850190"/>
                <a:ext cx="34920" cy="25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364939A-742F-3680-00B1-FEF198B13CC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00780" y="4835070"/>
                  <a:ext cx="65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8704250-7CDC-4286-38B6-46C6F7EF4933}"/>
                    </a:ext>
                  </a:extLst>
                </p14:cNvPr>
                <p14:cNvContentPartPr/>
                <p14:nvPr/>
              </p14:nvContentPartPr>
              <p14:xfrm>
                <a:off x="4058100" y="4752630"/>
                <a:ext cx="19800" cy="354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8704250-7CDC-4286-38B6-46C6F7EF493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42620" y="4737510"/>
                  <a:ext cx="504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29F54BA-75D0-5137-86C0-1949B2113E23}"/>
                    </a:ext>
                  </a:extLst>
                </p14:cNvPr>
                <p14:cNvContentPartPr/>
                <p14:nvPr/>
              </p14:nvContentPartPr>
              <p14:xfrm>
                <a:off x="4021020" y="4992390"/>
                <a:ext cx="174600" cy="151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29F54BA-75D0-5137-86C0-1949B2113E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005900" y="4977270"/>
                  <a:ext cx="20520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7F292BE-EF2C-E671-A770-7CCE42C3CA98}"/>
              </a:ext>
            </a:extLst>
          </p:cNvPr>
          <p:cNvGrpSpPr/>
          <p:nvPr/>
        </p:nvGrpSpPr>
        <p:grpSpPr>
          <a:xfrm>
            <a:off x="4636260" y="4850190"/>
            <a:ext cx="1524960" cy="370800"/>
            <a:chOff x="4636260" y="4850190"/>
            <a:chExt cx="152496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1B0D57A-EC97-A5F3-B70A-7396CE4B8F43}"/>
                    </a:ext>
                  </a:extLst>
                </p14:cNvPr>
                <p14:cNvContentPartPr/>
                <p14:nvPr/>
              </p14:nvContentPartPr>
              <p14:xfrm>
                <a:off x="4636260" y="4962870"/>
                <a:ext cx="516960" cy="178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1B0D57A-EC97-A5F3-B70A-7396CE4B8F4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21140" y="4947390"/>
                  <a:ext cx="5472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EB46C49-1505-0B4F-C251-F1B9D2A1BB77}"/>
                    </a:ext>
                  </a:extLst>
                </p14:cNvPr>
                <p14:cNvContentPartPr/>
                <p14:nvPr/>
              </p14:nvContentPartPr>
              <p14:xfrm>
                <a:off x="5184180" y="5064750"/>
                <a:ext cx="221400" cy="104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EB46C49-1505-0B4F-C251-F1B9D2A1BB7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69060" y="5049270"/>
                  <a:ext cx="251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84421DE-D923-0983-2C7B-916F16E72461}"/>
                    </a:ext>
                  </a:extLst>
                </p14:cNvPr>
                <p14:cNvContentPartPr/>
                <p14:nvPr/>
              </p14:nvContentPartPr>
              <p14:xfrm>
                <a:off x="5471100" y="4850190"/>
                <a:ext cx="108720" cy="370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84421DE-D923-0983-2C7B-916F16E7246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55980" y="4835070"/>
                  <a:ext cx="1393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CEFF600-CF86-1E88-8440-748BC6215A4B}"/>
                    </a:ext>
                  </a:extLst>
                </p14:cNvPr>
                <p14:cNvContentPartPr/>
                <p14:nvPr/>
              </p14:nvContentPartPr>
              <p14:xfrm>
                <a:off x="5651820" y="5082030"/>
                <a:ext cx="344520" cy="133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CEFF600-CF86-1E88-8440-748BC6215A4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36700" y="5066550"/>
                  <a:ext cx="375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E2942B6-21C2-3B45-B535-B6120DB123B2}"/>
                    </a:ext>
                  </a:extLst>
                </p14:cNvPr>
                <p14:cNvContentPartPr/>
                <p14:nvPr/>
              </p14:nvContentPartPr>
              <p14:xfrm>
                <a:off x="6143580" y="5188230"/>
                <a:ext cx="17640" cy="5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E2942B6-21C2-3B45-B535-B6120DB123B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28460" y="5172750"/>
                  <a:ext cx="4824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ADA3570-7FA2-ABC8-9193-9DACB16C166C}"/>
                  </a:ext>
                </a:extLst>
              </p14:cNvPr>
              <p14:cNvContentPartPr/>
              <p14:nvPr/>
            </p14:nvContentPartPr>
            <p14:xfrm>
              <a:off x="248580" y="4794030"/>
              <a:ext cx="360" cy="3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ADA3570-7FA2-ABC8-9193-9DACB16C166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33460" y="4778550"/>
                <a:ext cx="3096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4730FCF-3E97-468E-C6D7-3960F95004E9}"/>
              </a:ext>
            </a:extLst>
          </p:cNvPr>
          <p:cNvGrpSpPr/>
          <p:nvPr/>
        </p:nvGrpSpPr>
        <p:grpSpPr>
          <a:xfrm>
            <a:off x="249660" y="5127750"/>
            <a:ext cx="2052360" cy="646560"/>
            <a:chOff x="249660" y="5127750"/>
            <a:chExt cx="2052360" cy="64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1A905E3-2673-C785-6080-DE58D4B6D6B6}"/>
                    </a:ext>
                  </a:extLst>
                </p14:cNvPr>
                <p14:cNvContentPartPr/>
                <p14:nvPr/>
              </p14:nvContentPartPr>
              <p14:xfrm>
                <a:off x="249660" y="5282190"/>
                <a:ext cx="40320" cy="7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1A905E3-2673-C785-6080-DE58D4B6D6B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34540" y="5267070"/>
                  <a:ext cx="709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9AEF453-67B7-3ABF-956F-FECF4F4BBCAF}"/>
                    </a:ext>
                  </a:extLst>
                </p14:cNvPr>
                <p14:cNvContentPartPr/>
                <p14:nvPr/>
              </p14:nvContentPartPr>
              <p14:xfrm>
                <a:off x="559260" y="5127750"/>
                <a:ext cx="734400" cy="646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9AEF453-67B7-3ABF-956F-FECF4F4BBCA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44140" y="5112630"/>
                  <a:ext cx="7650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F74BE68-392B-22E3-759F-B50120C1367E}"/>
                    </a:ext>
                  </a:extLst>
                </p14:cNvPr>
                <p14:cNvContentPartPr/>
                <p14:nvPr/>
              </p14:nvContentPartPr>
              <p14:xfrm>
                <a:off x="1558980" y="5277870"/>
                <a:ext cx="154080" cy="2937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F74BE68-392B-22E3-759F-B50120C1367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543500" y="5262750"/>
                  <a:ext cx="1846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9004C8C-4B73-43A6-3BBB-DC213355E539}"/>
                    </a:ext>
                  </a:extLst>
                </p14:cNvPr>
                <p14:cNvContentPartPr/>
                <p14:nvPr/>
              </p14:nvContentPartPr>
              <p14:xfrm>
                <a:off x="1703700" y="5421870"/>
                <a:ext cx="284040" cy="164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9004C8C-4B73-43A6-3BBB-DC213355E53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688580" y="5406750"/>
                  <a:ext cx="314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EC393F3-3A6C-2C17-EB87-9F1FDA1BD75D}"/>
                    </a:ext>
                  </a:extLst>
                </p14:cNvPr>
                <p14:cNvContentPartPr/>
                <p14:nvPr/>
              </p14:nvContentPartPr>
              <p14:xfrm>
                <a:off x="2129940" y="5502150"/>
                <a:ext cx="172080" cy="197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EC393F3-3A6C-2C17-EB87-9F1FDA1BD75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114460" y="5486670"/>
                  <a:ext cx="20268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78A37F8-6C3C-914D-30F9-CE27399448DC}"/>
              </a:ext>
            </a:extLst>
          </p:cNvPr>
          <p:cNvGrpSpPr/>
          <p:nvPr/>
        </p:nvGrpSpPr>
        <p:grpSpPr>
          <a:xfrm>
            <a:off x="2616660" y="5387310"/>
            <a:ext cx="721440" cy="393120"/>
            <a:chOff x="2616660" y="5387310"/>
            <a:chExt cx="72144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10479B0-96B2-CD63-51B3-EFB9A67DAEBB}"/>
                    </a:ext>
                  </a:extLst>
                </p14:cNvPr>
                <p14:cNvContentPartPr/>
                <p14:nvPr/>
              </p14:nvContentPartPr>
              <p14:xfrm>
                <a:off x="2616660" y="5387310"/>
                <a:ext cx="176760" cy="295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10479B0-96B2-CD63-51B3-EFB9A67DAEB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601540" y="5372190"/>
                  <a:ext cx="2073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ABFE707-AE4F-39DD-0C97-C9455D11F776}"/>
                    </a:ext>
                  </a:extLst>
                </p14:cNvPr>
                <p14:cNvContentPartPr/>
                <p14:nvPr/>
              </p14:nvContentPartPr>
              <p14:xfrm>
                <a:off x="2850660" y="5614830"/>
                <a:ext cx="24480" cy="946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ABFE707-AE4F-39DD-0C97-C9455D11F77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35540" y="5599350"/>
                  <a:ext cx="54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0780841-5CC6-A140-5619-CFACD4061574}"/>
                    </a:ext>
                  </a:extLst>
                </p14:cNvPr>
                <p14:cNvContentPartPr/>
                <p14:nvPr/>
              </p14:nvContentPartPr>
              <p14:xfrm>
                <a:off x="2878740" y="5529150"/>
                <a:ext cx="360" cy="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0780841-5CC6-A140-5619-CFACD40615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863620" y="551403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F381EC6-9D1A-78E3-CD2C-4ABD0EE72532}"/>
                    </a:ext>
                  </a:extLst>
                </p14:cNvPr>
                <p14:cNvContentPartPr/>
                <p14:nvPr/>
              </p14:nvContentPartPr>
              <p14:xfrm>
                <a:off x="3016260" y="5399190"/>
                <a:ext cx="46800" cy="381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F381EC6-9D1A-78E3-CD2C-4ABD0EE7253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001140" y="5384070"/>
                  <a:ext cx="774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B9E6941-A1B0-3ED6-A452-0D67D330A440}"/>
                    </a:ext>
                  </a:extLst>
                </p14:cNvPr>
                <p14:cNvContentPartPr/>
                <p14:nvPr/>
              </p14:nvContentPartPr>
              <p14:xfrm>
                <a:off x="2951460" y="5631030"/>
                <a:ext cx="189720" cy="6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B9E6941-A1B0-3ED6-A452-0D67D330A44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935980" y="5615550"/>
                  <a:ext cx="220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C732CF4-8287-83D2-BEA8-66BAF02A084D}"/>
                    </a:ext>
                  </a:extLst>
                </p14:cNvPr>
                <p14:cNvContentPartPr/>
                <p14:nvPr/>
              </p14:nvContentPartPr>
              <p14:xfrm>
                <a:off x="3307500" y="5693670"/>
                <a:ext cx="30600" cy="18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C732CF4-8287-83D2-BEA8-66BAF02A084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292380" y="5678550"/>
                  <a:ext cx="61200" cy="4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222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ED28CC3-C8FF-180E-DC63-DE253D1833B9}"/>
                  </a:ext>
                </a:extLst>
              </p14:cNvPr>
              <p14:cNvContentPartPr/>
              <p14:nvPr/>
            </p14:nvContentPartPr>
            <p14:xfrm>
              <a:off x="5834700" y="1590750"/>
              <a:ext cx="933840" cy="34848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ED28CC3-C8FF-180E-DC63-DE253D1833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9580" y="1575630"/>
                <a:ext cx="964440" cy="351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EE92F5D-D7F6-ED02-0453-6EDDC4AF34D6}"/>
              </a:ext>
            </a:extLst>
          </p:cNvPr>
          <p:cNvGrpSpPr/>
          <p:nvPr/>
        </p:nvGrpSpPr>
        <p:grpSpPr>
          <a:xfrm>
            <a:off x="1701900" y="925830"/>
            <a:ext cx="7461000" cy="5437440"/>
            <a:chOff x="1701900" y="925830"/>
            <a:chExt cx="7461000" cy="543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B13A3BA-768C-A7B3-7569-986B062C9522}"/>
                    </a:ext>
                  </a:extLst>
                </p14:cNvPr>
                <p14:cNvContentPartPr/>
                <p14:nvPr/>
              </p14:nvContentPartPr>
              <p14:xfrm>
                <a:off x="1705140" y="1357110"/>
                <a:ext cx="12240" cy="340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B13A3BA-768C-A7B3-7569-986B062C95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89660" y="1341630"/>
                  <a:ext cx="428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0C74C4B-3FE5-0BBD-9950-473407F0AA21}"/>
                    </a:ext>
                  </a:extLst>
                </p14:cNvPr>
                <p14:cNvContentPartPr/>
                <p14:nvPr/>
              </p14:nvContentPartPr>
              <p14:xfrm>
                <a:off x="1701900" y="1566990"/>
                <a:ext cx="5988600" cy="178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0C74C4B-3FE5-0BBD-9950-473407F0AA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86420" y="1551870"/>
                  <a:ext cx="6018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10015BF-CBAB-9A1B-E1B1-E01773842207}"/>
                    </a:ext>
                  </a:extLst>
                </p14:cNvPr>
                <p14:cNvContentPartPr/>
                <p14:nvPr/>
              </p14:nvContentPartPr>
              <p14:xfrm>
                <a:off x="1753740" y="949590"/>
                <a:ext cx="6040440" cy="246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10015BF-CBAB-9A1B-E1B1-E017738422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38620" y="934470"/>
                  <a:ext cx="6071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6E00BD-1D0C-4775-3C00-0706788A48A2}"/>
                    </a:ext>
                  </a:extLst>
                </p14:cNvPr>
                <p14:cNvContentPartPr/>
                <p14:nvPr/>
              </p14:nvContentPartPr>
              <p14:xfrm>
                <a:off x="7745940" y="1050390"/>
                <a:ext cx="33840" cy="499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6E00BD-1D0C-4775-3C00-0706788A48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30820" y="1035270"/>
                  <a:ext cx="6444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0CA13DE-4CE2-32E6-5305-184498C6575A}"/>
                    </a:ext>
                  </a:extLst>
                </p14:cNvPr>
                <p14:cNvContentPartPr/>
                <p14:nvPr/>
              </p14:nvContentPartPr>
              <p14:xfrm>
                <a:off x="6865740" y="1001790"/>
                <a:ext cx="900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0CA13DE-4CE2-32E6-5305-184498C657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50620" y="986670"/>
                  <a:ext cx="39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58482E6-2B59-E6F3-39A6-BAAF6D756164}"/>
                    </a:ext>
                  </a:extLst>
                </p14:cNvPr>
                <p14:cNvContentPartPr/>
                <p14:nvPr/>
              </p14:nvContentPartPr>
              <p14:xfrm>
                <a:off x="7196220" y="1090710"/>
                <a:ext cx="13320" cy="445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58482E6-2B59-E6F3-39A6-BAAF6D7561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80740" y="1075230"/>
                  <a:ext cx="439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5A3C7CD-DE16-1EFD-5C35-7E5DD479720A}"/>
                    </a:ext>
                  </a:extLst>
                </p14:cNvPr>
                <p14:cNvContentPartPr/>
                <p14:nvPr/>
              </p14:nvContentPartPr>
              <p14:xfrm>
                <a:off x="6795540" y="1000710"/>
                <a:ext cx="63360" cy="515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5A3C7CD-DE16-1EFD-5C35-7E5DD47972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80060" y="985590"/>
                  <a:ext cx="936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932FD5-7DC8-C4D8-9372-2EDDEBBEDBCF}"/>
                    </a:ext>
                  </a:extLst>
                </p14:cNvPr>
                <p14:cNvContentPartPr/>
                <p14:nvPr/>
              </p14:nvContentPartPr>
              <p14:xfrm>
                <a:off x="6214860" y="979110"/>
                <a:ext cx="37080" cy="668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932FD5-7DC8-C4D8-9372-2EDDEBBEDB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99740" y="963630"/>
                  <a:ext cx="6768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4C132DF-90DC-642F-F23D-85E102382F8B}"/>
                    </a:ext>
                  </a:extLst>
                </p14:cNvPr>
                <p14:cNvContentPartPr/>
                <p14:nvPr/>
              </p14:nvContentPartPr>
              <p14:xfrm>
                <a:off x="5612940" y="978030"/>
                <a:ext cx="88200" cy="665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4C132DF-90DC-642F-F23D-85E102382F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97460" y="962550"/>
                  <a:ext cx="11880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D0537E-87EF-3E5B-21D8-B8DE9BFD6C17}"/>
                    </a:ext>
                  </a:extLst>
                </p14:cNvPr>
                <p14:cNvContentPartPr/>
                <p14:nvPr/>
              </p14:nvContentPartPr>
              <p14:xfrm>
                <a:off x="5097420" y="925830"/>
                <a:ext cx="100080" cy="692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D0537E-87EF-3E5B-21D8-B8DE9BFD6C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82300" y="910710"/>
                  <a:ext cx="13068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33A8140-33E7-6802-64ED-4A88B4830DBE}"/>
                    </a:ext>
                  </a:extLst>
                </p14:cNvPr>
                <p14:cNvContentPartPr/>
                <p14:nvPr/>
              </p14:nvContentPartPr>
              <p14:xfrm>
                <a:off x="7376940" y="1186830"/>
                <a:ext cx="131760" cy="281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33A8140-33E7-6802-64ED-4A88B4830D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61820" y="1171710"/>
                  <a:ext cx="1620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DFA803-84AC-28CF-DF11-DDEE120B30D9}"/>
                    </a:ext>
                  </a:extLst>
                </p14:cNvPr>
                <p14:cNvContentPartPr/>
                <p14:nvPr/>
              </p14:nvContentPartPr>
              <p14:xfrm>
                <a:off x="6950700" y="1150110"/>
                <a:ext cx="148320" cy="250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DFA803-84AC-28CF-DF11-DDEE120B30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35580" y="1134990"/>
                  <a:ext cx="178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D84095E-7CB7-A4DC-1DEA-C626800ED4FE}"/>
                    </a:ext>
                  </a:extLst>
                </p14:cNvPr>
                <p14:cNvContentPartPr/>
                <p14:nvPr/>
              </p14:nvContentPartPr>
              <p14:xfrm>
                <a:off x="6501060" y="1149030"/>
                <a:ext cx="148680" cy="264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D84095E-7CB7-A4DC-1DEA-C626800ED4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85580" y="1133910"/>
                  <a:ext cx="1792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F78A02-8777-DD41-8886-B6CAB547B77F}"/>
                    </a:ext>
                  </a:extLst>
                </p14:cNvPr>
                <p14:cNvContentPartPr/>
                <p14:nvPr/>
              </p14:nvContentPartPr>
              <p14:xfrm>
                <a:off x="5904180" y="1164150"/>
                <a:ext cx="192240" cy="249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F78A02-8777-DD41-8886-B6CAB547B7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89060" y="1149030"/>
                  <a:ext cx="2224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A3CC43-7051-1A4F-8222-650712A050B6}"/>
                    </a:ext>
                  </a:extLst>
                </p14:cNvPr>
                <p14:cNvContentPartPr/>
                <p14:nvPr/>
              </p14:nvContentPartPr>
              <p14:xfrm>
                <a:off x="5251860" y="1177110"/>
                <a:ext cx="162360" cy="243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A3CC43-7051-1A4F-8222-650712A050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36380" y="1161990"/>
                  <a:ext cx="1929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17B9420-38AD-9DC3-1686-C5533E4A4D27}"/>
                    </a:ext>
                  </a:extLst>
                </p14:cNvPr>
                <p14:cNvContentPartPr/>
                <p14:nvPr/>
              </p14:nvContentPartPr>
              <p14:xfrm>
                <a:off x="4422780" y="962910"/>
                <a:ext cx="54720" cy="624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17B9420-38AD-9DC3-1686-C5533E4A4D2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07660" y="947430"/>
                  <a:ext cx="8496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BC2F3B0-8C8F-E335-DF81-2FFDF45CC0F5}"/>
                    </a:ext>
                  </a:extLst>
                </p14:cNvPr>
                <p14:cNvContentPartPr/>
                <p14:nvPr/>
              </p14:nvContentPartPr>
              <p14:xfrm>
                <a:off x="4668660" y="1136070"/>
                <a:ext cx="165960" cy="247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BC2F3B0-8C8F-E335-DF81-2FFDF45CC0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53540" y="1120950"/>
                  <a:ext cx="1965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485FB57-BAC1-86D5-799B-C61F81A9338A}"/>
                    </a:ext>
                  </a:extLst>
                </p14:cNvPr>
                <p14:cNvContentPartPr/>
                <p14:nvPr/>
              </p14:nvContentPartPr>
              <p14:xfrm>
                <a:off x="3926700" y="1010430"/>
                <a:ext cx="33120" cy="531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485FB57-BAC1-86D5-799B-C61F81A9338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11580" y="995310"/>
                  <a:ext cx="633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CAE0C6-BE21-3BBE-3F67-220911A0C69F}"/>
                    </a:ext>
                  </a:extLst>
                </p14:cNvPr>
                <p14:cNvContentPartPr/>
                <p14:nvPr/>
              </p14:nvContentPartPr>
              <p14:xfrm>
                <a:off x="4100220" y="1129590"/>
                <a:ext cx="149760" cy="27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CAE0C6-BE21-3BBE-3F67-220911A0C69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85100" y="1114470"/>
                  <a:ext cx="1803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2B7030-DC83-5645-4977-0D6E21510B3D}"/>
                    </a:ext>
                  </a:extLst>
                </p14:cNvPr>
                <p14:cNvContentPartPr/>
                <p14:nvPr/>
              </p14:nvContentPartPr>
              <p14:xfrm>
                <a:off x="3295620" y="1079910"/>
                <a:ext cx="169560" cy="589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2B7030-DC83-5645-4977-0D6E21510B3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80140" y="1064430"/>
                  <a:ext cx="19980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6FC868A-3CE6-BFF0-3726-4E7E4C547A75}"/>
                    </a:ext>
                  </a:extLst>
                </p14:cNvPr>
                <p14:cNvContentPartPr/>
                <p14:nvPr/>
              </p14:nvContentPartPr>
              <p14:xfrm>
                <a:off x="3512340" y="1208790"/>
                <a:ext cx="158400" cy="223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6FC868A-3CE6-BFF0-3726-4E7E4C547A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96860" y="1193310"/>
                  <a:ext cx="189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83206B9-EF99-2A21-FFFC-AABE2FC80C27}"/>
                    </a:ext>
                  </a:extLst>
                </p14:cNvPr>
                <p14:cNvContentPartPr/>
                <p14:nvPr/>
              </p14:nvContentPartPr>
              <p14:xfrm>
                <a:off x="2728260" y="1128870"/>
                <a:ext cx="37080" cy="571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83206B9-EF99-2A21-FFFC-AABE2FC80C2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13140" y="1113750"/>
                  <a:ext cx="6768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7BF99DF-C173-EEF9-4439-DD82B9A4D396}"/>
                    </a:ext>
                  </a:extLst>
                </p14:cNvPr>
                <p14:cNvContentPartPr/>
                <p14:nvPr/>
              </p14:nvContentPartPr>
              <p14:xfrm>
                <a:off x="2867940" y="1259550"/>
                <a:ext cx="153000" cy="223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7BF99DF-C173-EEF9-4439-DD82B9A4D3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52820" y="1244070"/>
                  <a:ext cx="1836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F7F170-F6F5-F111-57A4-0C838E47E9D7}"/>
                    </a:ext>
                  </a:extLst>
                </p14:cNvPr>
                <p14:cNvContentPartPr/>
                <p14:nvPr/>
              </p14:nvContentPartPr>
              <p14:xfrm>
                <a:off x="2209500" y="1183590"/>
                <a:ext cx="24120" cy="507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F7F170-F6F5-F111-57A4-0C838E47E9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94380" y="1168470"/>
                  <a:ext cx="5472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0909980-43DF-8847-0049-BD739CEEC71B}"/>
                    </a:ext>
                  </a:extLst>
                </p14:cNvPr>
                <p14:cNvContentPartPr/>
                <p14:nvPr/>
              </p14:nvContentPartPr>
              <p14:xfrm>
                <a:off x="2364300" y="1337310"/>
                <a:ext cx="129240" cy="195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0909980-43DF-8847-0049-BD739CEEC71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49180" y="1322190"/>
                  <a:ext cx="159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D5E6FF-4239-8047-51A2-C90EDEAD299F}"/>
                    </a:ext>
                  </a:extLst>
                </p14:cNvPr>
                <p14:cNvContentPartPr/>
                <p14:nvPr/>
              </p14:nvContentPartPr>
              <p14:xfrm>
                <a:off x="1913940" y="1350630"/>
                <a:ext cx="119160" cy="237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D5E6FF-4239-8047-51A2-C90EDEAD29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98820" y="1335150"/>
                  <a:ext cx="1494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3A1ADD0-CFC3-6C25-8452-060B0F98C491}"/>
                    </a:ext>
                  </a:extLst>
                </p14:cNvPr>
                <p14:cNvContentPartPr/>
                <p14:nvPr/>
              </p14:nvContentPartPr>
              <p14:xfrm>
                <a:off x="7433100" y="1710990"/>
                <a:ext cx="345960" cy="566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3A1ADD0-CFC3-6C25-8452-060B0F98C4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17980" y="1695870"/>
                  <a:ext cx="3762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24A00C-C898-5944-0CA8-4E3D70007EC7}"/>
                    </a:ext>
                  </a:extLst>
                </p14:cNvPr>
                <p14:cNvContentPartPr/>
                <p14:nvPr/>
              </p14:nvContentPartPr>
              <p14:xfrm>
                <a:off x="7594740" y="2133270"/>
                <a:ext cx="192960" cy="191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24A00C-C898-5944-0CA8-4E3D70007EC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79260" y="2118150"/>
                  <a:ext cx="223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CACE6A-9023-E9C6-4034-A87D240B3324}"/>
                    </a:ext>
                  </a:extLst>
                </p14:cNvPr>
                <p14:cNvContentPartPr/>
                <p14:nvPr/>
              </p14:nvContentPartPr>
              <p14:xfrm>
                <a:off x="7883820" y="2258910"/>
                <a:ext cx="124920" cy="194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CACE6A-9023-E9C6-4034-A87D240B33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68340" y="2243430"/>
                  <a:ext cx="155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BC740C-5B23-72AC-DF82-9A2382FA6E3E}"/>
                    </a:ext>
                  </a:extLst>
                </p14:cNvPr>
                <p14:cNvContentPartPr/>
                <p14:nvPr/>
              </p14:nvContentPartPr>
              <p14:xfrm>
                <a:off x="8066700" y="2141910"/>
                <a:ext cx="87120" cy="344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BC740C-5B23-72AC-DF82-9A2382FA6E3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51580" y="2126790"/>
                  <a:ext cx="1173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B369842-5E9B-C4BA-B3EF-E35CFC75B5CF}"/>
                    </a:ext>
                  </a:extLst>
                </p14:cNvPr>
                <p14:cNvContentPartPr/>
                <p14:nvPr/>
              </p14:nvContentPartPr>
              <p14:xfrm>
                <a:off x="8039700" y="2340630"/>
                <a:ext cx="264600" cy="171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369842-5E9B-C4BA-B3EF-E35CFC75B5C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24220" y="2325510"/>
                  <a:ext cx="295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7CAA025-258B-9883-0848-AD3341C2BB15}"/>
                    </a:ext>
                  </a:extLst>
                </p14:cNvPr>
                <p14:cNvContentPartPr/>
                <p14:nvPr/>
              </p14:nvContentPartPr>
              <p14:xfrm>
                <a:off x="8359020" y="2238750"/>
                <a:ext cx="335880" cy="566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7CAA025-258B-9883-0848-AD3341C2BB1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43900" y="2223270"/>
                  <a:ext cx="36648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725138D-ECDE-9930-4138-10A00ACE5029}"/>
                    </a:ext>
                  </a:extLst>
                </p14:cNvPr>
                <p14:cNvContentPartPr/>
                <p14:nvPr/>
              </p14:nvContentPartPr>
              <p14:xfrm>
                <a:off x="8813340" y="2606670"/>
                <a:ext cx="68040" cy="97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725138D-ECDE-9930-4138-10A00ACE50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98220" y="2591190"/>
                  <a:ext cx="98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C1C291E-1C13-C388-22A7-E0C5834B93ED}"/>
                    </a:ext>
                  </a:extLst>
                </p14:cNvPr>
                <p14:cNvContentPartPr/>
                <p14:nvPr/>
              </p14:nvContentPartPr>
              <p14:xfrm>
                <a:off x="8881020" y="2592630"/>
                <a:ext cx="200520" cy="145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C1C291E-1C13-C388-22A7-E0C5834B93E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65900" y="2577150"/>
                  <a:ext cx="231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4B9307B-CCE4-2E83-6C14-1E248409CE5B}"/>
                    </a:ext>
                  </a:extLst>
                </p14:cNvPr>
                <p14:cNvContentPartPr/>
                <p14:nvPr/>
              </p14:nvContentPartPr>
              <p14:xfrm>
                <a:off x="7939980" y="2611350"/>
                <a:ext cx="41760" cy="283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4B9307B-CCE4-2E83-6C14-1E248409CE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24860" y="2596230"/>
                  <a:ext cx="723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BC7904A-4155-CEBD-726B-5446848B81F1}"/>
                    </a:ext>
                  </a:extLst>
                </p14:cNvPr>
                <p14:cNvContentPartPr/>
                <p14:nvPr/>
              </p14:nvContentPartPr>
              <p14:xfrm>
                <a:off x="7925940" y="2775510"/>
                <a:ext cx="120600" cy="11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BC7904A-4155-CEBD-726B-5446848B81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10820" y="2760030"/>
                  <a:ext cx="151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5DEDE7-A839-8F3D-307E-CBF1AF1F81B5}"/>
                    </a:ext>
                  </a:extLst>
                </p14:cNvPr>
                <p14:cNvContentPartPr/>
                <p14:nvPr/>
              </p14:nvContentPartPr>
              <p14:xfrm>
                <a:off x="8073180" y="2802510"/>
                <a:ext cx="106560" cy="109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5DEDE7-A839-8F3D-307E-CBF1AF1F81B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58060" y="2787390"/>
                  <a:ext cx="137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35BB29F-CCDE-1F0F-4F45-7F87F5FC7EB6}"/>
                    </a:ext>
                  </a:extLst>
                </p14:cNvPr>
                <p14:cNvContentPartPr/>
                <p14:nvPr/>
              </p14:nvContentPartPr>
              <p14:xfrm>
                <a:off x="8186940" y="2877390"/>
                <a:ext cx="394560" cy="187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35BB29F-CCDE-1F0F-4F45-7F87F5FC7EB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71460" y="2861910"/>
                  <a:ext cx="425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7E07911-20BC-20C4-A7E9-4124852F43F0}"/>
                    </a:ext>
                  </a:extLst>
                </p14:cNvPr>
                <p14:cNvContentPartPr/>
                <p14:nvPr/>
              </p14:nvContentPartPr>
              <p14:xfrm>
                <a:off x="8614620" y="2992230"/>
                <a:ext cx="31680" cy="68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7E07911-20BC-20C4-A7E9-4124852F43F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99500" y="2976750"/>
                  <a:ext cx="62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F98F433-8BB5-B919-87CC-34DE1F993C3E}"/>
                    </a:ext>
                  </a:extLst>
                </p14:cNvPr>
                <p14:cNvContentPartPr/>
                <p14:nvPr/>
              </p14:nvContentPartPr>
              <p14:xfrm>
                <a:off x="8658900" y="2842470"/>
                <a:ext cx="353520" cy="313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F98F433-8BB5-B919-87CC-34DE1F993C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43780" y="2827350"/>
                  <a:ext cx="3837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D802FB9-EF82-E06B-FFC8-3BE206E18E7D}"/>
                    </a:ext>
                  </a:extLst>
                </p14:cNvPr>
                <p14:cNvContentPartPr/>
                <p14:nvPr/>
              </p14:nvContentPartPr>
              <p14:xfrm>
                <a:off x="8949060" y="3019230"/>
                <a:ext cx="130320" cy="10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D802FB9-EF82-E06B-FFC8-3BE206E18E7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33940" y="3003750"/>
                  <a:ext cx="160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D61E141-BCBB-2624-6E34-8DD8B29DC4EB}"/>
                    </a:ext>
                  </a:extLst>
                </p14:cNvPr>
                <p14:cNvContentPartPr/>
                <p14:nvPr/>
              </p14:nvContentPartPr>
              <p14:xfrm>
                <a:off x="6968340" y="1593990"/>
                <a:ext cx="311400" cy="1520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D61E141-BCBB-2624-6E34-8DD8B29DC4E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53220" y="1578870"/>
                  <a:ext cx="342000" cy="15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2937BE8-3D98-1F96-2041-A841B226C107}"/>
                    </a:ext>
                  </a:extLst>
                </p14:cNvPr>
                <p14:cNvContentPartPr/>
                <p14:nvPr/>
              </p14:nvContentPartPr>
              <p14:xfrm>
                <a:off x="7302060" y="3179430"/>
                <a:ext cx="245160" cy="148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2937BE8-3D98-1F96-2041-A841B226C10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86940" y="3163950"/>
                  <a:ext cx="275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B34EA9-07A0-E585-61AD-2D6F0319FA00}"/>
                    </a:ext>
                  </a:extLst>
                </p14:cNvPr>
                <p14:cNvContentPartPr/>
                <p14:nvPr/>
              </p14:nvContentPartPr>
              <p14:xfrm>
                <a:off x="7623900" y="3260430"/>
                <a:ext cx="226800" cy="120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B34EA9-07A0-E585-61AD-2D6F0319FA0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08420" y="3245310"/>
                  <a:ext cx="257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D25C8D2-70E2-29ED-8701-D4CD96D37EA3}"/>
                    </a:ext>
                  </a:extLst>
                </p14:cNvPr>
                <p14:cNvContentPartPr/>
                <p14:nvPr/>
              </p14:nvContentPartPr>
              <p14:xfrm>
                <a:off x="7837020" y="3356910"/>
                <a:ext cx="140040" cy="293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D25C8D2-70E2-29ED-8701-D4CD96D37E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21900" y="3341790"/>
                  <a:ext cx="1706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77EF297-122B-6BF8-EBF9-D8CE5DDEBB4F}"/>
                    </a:ext>
                  </a:extLst>
                </p14:cNvPr>
                <p14:cNvContentPartPr/>
                <p14:nvPr/>
              </p14:nvContentPartPr>
              <p14:xfrm>
                <a:off x="8018100" y="3406590"/>
                <a:ext cx="409680" cy="137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77EF297-122B-6BF8-EBF9-D8CE5DDEBB4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02620" y="3391470"/>
                  <a:ext cx="440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FA0E398-C2AB-8147-DCFB-93D6A85A8B3B}"/>
                    </a:ext>
                  </a:extLst>
                </p14:cNvPr>
                <p14:cNvContentPartPr/>
                <p14:nvPr/>
              </p14:nvContentPartPr>
              <p14:xfrm>
                <a:off x="8480340" y="3481470"/>
                <a:ext cx="14040" cy="73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FA0E398-C2AB-8147-DCFB-93D6A85A8B3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65220" y="3466350"/>
                  <a:ext cx="44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EE6855-928C-4EC6-C282-F64C8581500C}"/>
                    </a:ext>
                  </a:extLst>
                </p14:cNvPr>
                <p14:cNvContentPartPr/>
                <p14:nvPr/>
              </p14:nvContentPartPr>
              <p14:xfrm>
                <a:off x="8478180" y="3363390"/>
                <a:ext cx="68760" cy="31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EE6855-928C-4EC6-C282-F64C8581500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63060" y="3348270"/>
                  <a:ext cx="99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BF0DA9-3B84-AB37-CACA-F72AAC3023DA}"/>
                    </a:ext>
                  </a:extLst>
                </p14:cNvPr>
                <p14:cNvContentPartPr/>
                <p14:nvPr/>
              </p14:nvContentPartPr>
              <p14:xfrm>
                <a:off x="8593020" y="3351510"/>
                <a:ext cx="86040" cy="246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BF0DA9-3B84-AB37-CACA-F72AAC3023D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77540" y="3336390"/>
                  <a:ext cx="116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2C4AFB9-EE76-713B-8E59-CFF08736EE35}"/>
                    </a:ext>
                  </a:extLst>
                </p14:cNvPr>
                <p14:cNvContentPartPr/>
                <p14:nvPr/>
              </p14:nvContentPartPr>
              <p14:xfrm>
                <a:off x="8764020" y="3348270"/>
                <a:ext cx="220320" cy="348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2C4AFB9-EE76-713B-8E59-CFF08736EE3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48900" y="3333150"/>
                  <a:ext cx="2505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90BF6DC-3457-FB30-E2A5-FC7D8DF9C135}"/>
                    </a:ext>
                  </a:extLst>
                </p14:cNvPr>
                <p14:cNvContentPartPr/>
                <p14:nvPr/>
              </p14:nvContentPartPr>
              <p14:xfrm>
                <a:off x="8306100" y="3758670"/>
                <a:ext cx="324000" cy="134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90BF6DC-3457-FB30-E2A5-FC7D8DF9C13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90620" y="3743550"/>
                  <a:ext cx="3546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93CC06-B6F4-8B76-8654-5CCB18B993BD}"/>
                    </a:ext>
                  </a:extLst>
                </p14:cNvPr>
                <p14:cNvContentPartPr/>
                <p14:nvPr/>
              </p14:nvContentPartPr>
              <p14:xfrm>
                <a:off x="7268580" y="3757590"/>
                <a:ext cx="24120" cy="120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93CC06-B6F4-8B76-8654-5CCB18B993B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53460" y="3742470"/>
                  <a:ext cx="54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9680FB3-A2E5-294D-7CDD-369B6C6FB2E8}"/>
                    </a:ext>
                  </a:extLst>
                </p14:cNvPr>
                <p14:cNvContentPartPr/>
                <p14:nvPr/>
              </p14:nvContentPartPr>
              <p14:xfrm>
                <a:off x="7292340" y="375759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9680FB3-A2E5-294D-7CDD-369B6C6FB2E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77220" y="37424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F3D23EB-8344-1838-257C-CBFC56595A43}"/>
                    </a:ext>
                  </a:extLst>
                </p14:cNvPr>
                <p14:cNvContentPartPr/>
                <p14:nvPr/>
              </p14:nvContentPartPr>
              <p14:xfrm>
                <a:off x="7387740" y="3816270"/>
                <a:ext cx="126000" cy="116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F3D23EB-8344-1838-257C-CBFC56595A4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72620" y="3800790"/>
                  <a:ext cx="156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0AD4D68-A552-5A9B-DCE4-AA3E32D9882C}"/>
                    </a:ext>
                  </a:extLst>
                </p14:cNvPr>
                <p14:cNvContentPartPr/>
                <p14:nvPr/>
              </p14:nvContentPartPr>
              <p14:xfrm>
                <a:off x="7290900" y="3658230"/>
                <a:ext cx="3240" cy="6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0AD4D68-A552-5A9B-DCE4-AA3E32D9882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75420" y="3642750"/>
                  <a:ext cx="33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5E9C7A8-BF74-99EA-9C3F-634F940A8506}"/>
                    </a:ext>
                  </a:extLst>
                </p14:cNvPr>
                <p14:cNvContentPartPr/>
                <p14:nvPr/>
              </p14:nvContentPartPr>
              <p14:xfrm>
                <a:off x="7504740" y="3863790"/>
                <a:ext cx="243000" cy="117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5E9C7A8-BF74-99EA-9C3F-634F940A850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89260" y="3848670"/>
                  <a:ext cx="273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7B90D5A-A111-3C47-AE52-DFBA1C934F9C}"/>
                    </a:ext>
                  </a:extLst>
                </p14:cNvPr>
                <p14:cNvContentPartPr/>
                <p14:nvPr/>
              </p14:nvContentPartPr>
              <p14:xfrm>
                <a:off x="7804620" y="3931830"/>
                <a:ext cx="175680" cy="137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7B90D5A-A111-3C47-AE52-DFBA1C934F9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89500" y="3916710"/>
                  <a:ext cx="206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E3B2605-1674-23E9-BFB0-0A6371572A11}"/>
                    </a:ext>
                  </a:extLst>
                </p14:cNvPr>
                <p14:cNvContentPartPr/>
                <p14:nvPr/>
              </p14:nvContentPartPr>
              <p14:xfrm>
                <a:off x="7958340" y="4023990"/>
                <a:ext cx="136800" cy="304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E3B2605-1674-23E9-BFB0-0A6371572A1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43220" y="4008870"/>
                  <a:ext cx="1674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2DDF747-00BF-E130-0CAD-CFCD8293FE16}"/>
                    </a:ext>
                  </a:extLst>
                </p14:cNvPr>
                <p14:cNvContentPartPr/>
                <p14:nvPr/>
              </p14:nvContentPartPr>
              <p14:xfrm>
                <a:off x="8181540" y="4059630"/>
                <a:ext cx="428040" cy="206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2DDF747-00BF-E130-0CAD-CFCD8293FE1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66060" y="4044510"/>
                  <a:ext cx="458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C5CEC1C-DA04-0DF6-45A8-965F25C6440E}"/>
                    </a:ext>
                  </a:extLst>
                </p14:cNvPr>
                <p14:cNvContentPartPr/>
                <p14:nvPr/>
              </p14:nvContentPartPr>
              <p14:xfrm>
                <a:off x="8663220" y="4214430"/>
                <a:ext cx="3600" cy="28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C5CEC1C-DA04-0DF6-45A8-965F25C6440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48100" y="4199310"/>
                  <a:ext cx="34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43A10EB-7028-F6D6-4C70-D95E903B8790}"/>
                    </a:ext>
                  </a:extLst>
                </p14:cNvPr>
                <p14:cNvContentPartPr/>
                <p14:nvPr/>
              </p14:nvContentPartPr>
              <p14:xfrm>
                <a:off x="8666460" y="4075830"/>
                <a:ext cx="43560" cy="14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43A10EB-7028-F6D6-4C70-D95E903B879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51340" y="4060710"/>
                  <a:ext cx="74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D09C28B-BAE4-8EDE-611F-7EFFBE77AA3B}"/>
                    </a:ext>
                  </a:extLst>
                </p14:cNvPr>
                <p14:cNvContentPartPr/>
                <p14:nvPr/>
              </p14:nvContentPartPr>
              <p14:xfrm>
                <a:off x="8707860" y="3996990"/>
                <a:ext cx="80640" cy="331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D09C28B-BAE4-8EDE-611F-7EFFBE77AA3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92380" y="3981510"/>
                  <a:ext cx="1108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5EDF137-6117-94CF-1199-24986AEA6452}"/>
                    </a:ext>
                  </a:extLst>
                </p14:cNvPr>
                <p14:cNvContentPartPr/>
                <p14:nvPr/>
              </p14:nvContentPartPr>
              <p14:xfrm>
                <a:off x="8873460" y="4015350"/>
                <a:ext cx="244080" cy="399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5EDF137-6117-94CF-1199-24986AEA645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57980" y="4000230"/>
                  <a:ext cx="274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553DFCD-C94C-C3AF-4B91-8B2E60FC05F5}"/>
                    </a:ext>
                  </a:extLst>
                </p14:cNvPr>
                <p14:cNvContentPartPr/>
                <p14:nvPr/>
              </p14:nvContentPartPr>
              <p14:xfrm>
                <a:off x="6387660" y="1560510"/>
                <a:ext cx="606240" cy="2666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553DFCD-C94C-C3AF-4B91-8B2E60FC05F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72540" y="1545390"/>
                  <a:ext cx="636840" cy="269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841FF8F-CC89-19E6-710B-9A9F9C904520}"/>
                    </a:ext>
                  </a:extLst>
                </p14:cNvPr>
                <p14:cNvContentPartPr/>
                <p14:nvPr/>
              </p14:nvContentPartPr>
              <p14:xfrm>
                <a:off x="6709860" y="4197150"/>
                <a:ext cx="281880" cy="45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841FF8F-CC89-19E6-710B-9A9F9C90452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94740" y="4182030"/>
                  <a:ext cx="3124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385496C-DF75-3789-72BC-11C34DF3A172}"/>
                    </a:ext>
                  </a:extLst>
                </p14:cNvPr>
                <p14:cNvContentPartPr/>
                <p14:nvPr/>
              </p14:nvContentPartPr>
              <p14:xfrm>
                <a:off x="7133220" y="4119390"/>
                <a:ext cx="74160" cy="324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385496C-DF75-3789-72BC-11C34DF3A17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18100" y="4103910"/>
                  <a:ext cx="1044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3564A6E-A695-A639-0103-B8D5A27B5120}"/>
                    </a:ext>
                  </a:extLst>
                </p14:cNvPr>
                <p14:cNvContentPartPr/>
                <p14:nvPr/>
              </p14:nvContentPartPr>
              <p14:xfrm>
                <a:off x="7224300" y="4331430"/>
                <a:ext cx="131400" cy="154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3564A6E-A695-A639-0103-B8D5A27B512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08820" y="4316310"/>
                  <a:ext cx="162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FFA6FC0-AE2A-D072-4A5A-AA27F385B238}"/>
                    </a:ext>
                  </a:extLst>
                </p14:cNvPr>
                <p14:cNvContentPartPr/>
                <p14:nvPr/>
              </p14:nvContentPartPr>
              <p14:xfrm>
                <a:off x="7395300" y="4434390"/>
                <a:ext cx="246240" cy="145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FFA6FC0-AE2A-D072-4A5A-AA27F385B23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80180" y="4419270"/>
                  <a:ext cx="276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C2D300C-279E-7D04-1696-E02F9C234405}"/>
                    </a:ext>
                  </a:extLst>
                </p14:cNvPr>
                <p14:cNvContentPartPr/>
                <p14:nvPr/>
              </p14:nvContentPartPr>
              <p14:xfrm>
                <a:off x="7676820" y="4432230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C2D300C-279E-7D04-1696-E02F9C23440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61700" y="441711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C14F92C-BEA0-9D52-142E-48774025A969}"/>
                    </a:ext>
                  </a:extLst>
                </p14:cNvPr>
                <p14:cNvContentPartPr/>
                <p14:nvPr/>
              </p14:nvContentPartPr>
              <p14:xfrm>
                <a:off x="7676820" y="4432230"/>
                <a:ext cx="416160" cy="308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C14F92C-BEA0-9D52-142E-48774025A96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661700" y="4417110"/>
                  <a:ext cx="4467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DE97C8E-9CFC-B8AF-E8EB-F275F22CE0DF}"/>
                    </a:ext>
                  </a:extLst>
                </p14:cNvPr>
                <p14:cNvContentPartPr/>
                <p14:nvPr/>
              </p14:nvContentPartPr>
              <p14:xfrm>
                <a:off x="8198820" y="4686750"/>
                <a:ext cx="233280" cy="101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DE97C8E-9CFC-B8AF-E8EB-F275F22CE0D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183700" y="4671630"/>
                  <a:ext cx="263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C05EF56-81CF-6F28-21E5-0C10E6BAF02F}"/>
                    </a:ext>
                  </a:extLst>
                </p14:cNvPr>
                <p14:cNvContentPartPr/>
                <p14:nvPr/>
              </p14:nvContentPartPr>
              <p14:xfrm>
                <a:off x="8563860" y="4584870"/>
                <a:ext cx="101160" cy="277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C05EF56-81CF-6F28-21E5-0C10E6BAF02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548380" y="4569750"/>
                  <a:ext cx="131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11E80A3-5E7E-1262-F280-DCA35A4A9D9B}"/>
                    </a:ext>
                  </a:extLst>
                </p14:cNvPr>
                <p14:cNvContentPartPr/>
                <p14:nvPr/>
              </p14:nvContentPartPr>
              <p14:xfrm>
                <a:off x="8545140" y="4787550"/>
                <a:ext cx="374040" cy="216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11E80A3-5E7E-1262-F280-DCA35A4A9D9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530020" y="4772070"/>
                  <a:ext cx="404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9AFAB6A-067E-AFF7-9399-EE9B438AC186}"/>
                    </a:ext>
                  </a:extLst>
                </p14:cNvPr>
                <p14:cNvContentPartPr/>
                <p14:nvPr/>
              </p14:nvContentPartPr>
              <p14:xfrm>
                <a:off x="8449020" y="4946670"/>
                <a:ext cx="65160" cy="226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9AFAB6A-067E-AFF7-9399-EE9B438AC18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433540" y="4931190"/>
                  <a:ext cx="957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6B74E71-6898-C626-4C63-99417BE544D2}"/>
                    </a:ext>
                  </a:extLst>
                </p14:cNvPr>
                <p14:cNvContentPartPr/>
                <p14:nvPr/>
              </p14:nvContentPartPr>
              <p14:xfrm>
                <a:off x="8558460" y="4997790"/>
                <a:ext cx="548280" cy="371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6B74E71-6898-C626-4C63-99417BE544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542980" y="4982670"/>
                  <a:ext cx="5788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157BFB-18A5-DC54-8263-3E4D3C355598}"/>
                    </a:ext>
                  </a:extLst>
                </p14:cNvPr>
                <p14:cNvContentPartPr/>
                <p14:nvPr/>
              </p14:nvContentPartPr>
              <p14:xfrm>
                <a:off x="9052020" y="5248710"/>
                <a:ext cx="110880" cy="43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157BFB-18A5-DC54-8263-3E4D3C35559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036900" y="5233590"/>
                  <a:ext cx="1414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9F92E7F-2DF2-0807-65CE-A172583CC560}"/>
                    </a:ext>
                  </a:extLst>
                </p14:cNvPr>
                <p14:cNvContentPartPr/>
                <p14:nvPr/>
              </p14:nvContentPartPr>
              <p14:xfrm>
                <a:off x="6952500" y="4987710"/>
                <a:ext cx="117360" cy="194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9F92E7F-2DF2-0807-65CE-A172583CC56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37020" y="4972590"/>
                  <a:ext cx="1479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92E67A2-AB5E-1577-F49F-3F597B1CEF98}"/>
                    </a:ext>
                  </a:extLst>
                </p14:cNvPr>
                <p14:cNvContentPartPr/>
                <p14:nvPr/>
              </p14:nvContentPartPr>
              <p14:xfrm>
                <a:off x="7138620" y="5099310"/>
                <a:ext cx="24840" cy="100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92E67A2-AB5E-1577-F49F-3F597B1CEF9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23500" y="5083830"/>
                  <a:ext cx="55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73C672A-822C-AAD1-EC0A-3620DBBA605D}"/>
                    </a:ext>
                  </a:extLst>
                </p14:cNvPr>
                <p14:cNvContentPartPr/>
                <p14:nvPr/>
              </p14:nvContentPartPr>
              <p14:xfrm>
                <a:off x="7213500" y="5003910"/>
                <a:ext cx="26280" cy="17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73C672A-822C-AAD1-EC0A-3620DBBA605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198020" y="4988790"/>
                  <a:ext cx="56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29CBC34-ED73-048E-0FEA-A7E6B9564077}"/>
                    </a:ext>
                  </a:extLst>
                </p14:cNvPr>
                <p14:cNvContentPartPr/>
                <p14:nvPr/>
              </p14:nvContentPartPr>
              <p14:xfrm>
                <a:off x="7213500" y="4841910"/>
                <a:ext cx="604440" cy="705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29CBC34-ED73-048E-0FEA-A7E6B956407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198020" y="4826790"/>
                  <a:ext cx="635040" cy="7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A36CADD-4459-FB44-EDE5-99319AFD98E5}"/>
                    </a:ext>
                  </a:extLst>
                </p14:cNvPr>
                <p14:cNvContentPartPr/>
                <p14:nvPr/>
              </p14:nvContentPartPr>
              <p14:xfrm>
                <a:off x="7875180" y="5328990"/>
                <a:ext cx="170280" cy="377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A36CADD-4459-FB44-EDE5-99319AFD98E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59700" y="5313510"/>
                  <a:ext cx="2008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72FD7AD-69EE-84F1-908A-1D30E925DAA0}"/>
                    </a:ext>
                  </a:extLst>
                </p14:cNvPr>
                <p14:cNvContentPartPr/>
                <p14:nvPr/>
              </p14:nvContentPartPr>
              <p14:xfrm>
                <a:off x="8101260" y="5218470"/>
                <a:ext cx="515880" cy="442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72FD7AD-69EE-84F1-908A-1D30E925DAA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086140" y="5202990"/>
                  <a:ext cx="5461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436BBA0-7BDC-BC96-9990-5219D60DDB4A}"/>
                    </a:ext>
                  </a:extLst>
                </p14:cNvPr>
                <p14:cNvContentPartPr/>
                <p14:nvPr/>
              </p14:nvContentPartPr>
              <p14:xfrm>
                <a:off x="8731620" y="5591790"/>
                <a:ext cx="340200" cy="158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436BBA0-7BDC-BC96-9990-5219D60DDB4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716140" y="5576670"/>
                  <a:ext cx="370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4046B51-3F6A-E808-B79D-BFC2CD03FC2B}"/>
                    </a:ext>
                  </a:extLst>
                </p14:cNvPr>
                <p14:cNvContentPartPr/>
                <p14:nvPr/>
              </p14:nvContentPartPr>
              <p14:xfrm>
                <a:off x="6803100" y="5431590"/>
                <a:ext cx="795240" cy="446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4046B51-3F6A-E808-B79D-BFC2CD03FC2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787620" y="5416470"/>
                  <a:ext cx="8254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D91A934-D38D-5ACF-E30F-E4FB13DA9625}"/>
                    </a:ext>
                  </a:extLst>
                </p14:cNvPr>
                <p14:cNvContentPartPr/>
                <p14:nvPr/>
              </p14:nvContentPartPr>
              <p14:xfrm>
                <a:off x="7507980" y="5744790"/>
                <a:ext cx="116280" cy="53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D91A934-D38D-5ACF-E30F-E4FB13DA962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492860" y="5729310"/>
                  <a:ext cx="146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C2F6E47-1ACB-AB13-964D-C9E1E123B5CE}"/>
                    </a:ext>
                  </a:extLst>
                </p14:cNvPr>
                <p14:cNvContentPartPr/>
                <p14:nvPr/>
              </p14:nvContentPartPr>
              <p14:xfrm>
                <a:off x="7630380" y="5802030"/>
                <a:ext cx="16560" cy="80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C2F6E47-1ACB-AB13-964D-C9E1E123B5C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614900" y="5786910"/>
                  <a:ext cx="47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9C3E5B4-2A11-E981-D238-6F4A8119F836}"/>
                    </a:ext>
                  </a:extLst>
                </p14:cNvPr>
                <p14:cNvContentPartPr/>
                <p14:nvPr/>
              </p14:nvContentPartPr>
              <p14:xfrm>
                <a:off x="7655220" y="5696910"/>
                <a:ext cx="47880" cy="3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9C3E5B4-2A11-E981-D238-6F4A8119F83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640100" y="5681790"/>
                  <a:ext cx="78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4E8E76D-02DE-1105-218B-DEB64130CA0D}"/>
                    </a:ext>
                  </a:extLst>
                </p14:cNvPr>
                <p14:cNvContentPartPr/>
                <p14:nvPr/>
              </p14:nvContentPartPr>
              <p14:xfrm>
                <a:off x="7702740" y="5820390"/>
                <a:ext cx="165960" cy="316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4E8E76D-02DE-1105-218B-DEB64130CA0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687620" y="5805270"/>
                  <a:ext cx="1965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B76AB3A-34F9-2372-4E88-9AFC4D9239BF}"/>
                    </a:ext>
                  </a:extLst>
                </p14:cNvPr>
                <p14:cNvContentPartPr/>
                <p14:nvPr/>
              </p14:nvContentPartPr>
              <p14:xfrm>
                <a:off x="7924860" y="5696910"/>
                <a:ext cx="649080" cy="533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B76AB3A-34F9-2372-4E88-9AFC4D9239B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909740" y="5681790"/>
                  <a:ext cx="679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5D761D3-BD2F-9DE9-6DBC-DBC6B47E75DD}"/>
                    </a:ext>
                  </a:extLst>
                </p14:cNvPr>
                <p14:cNvContentPartPr/>
                <p14:nvPr/>
              </p14:nvContentPartPr>
              <p14:xfrm>
                <a:off x="8739180" y="6281550"/>
                <a:ext cx="360" cy="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5D761D3-BD2F-9DE9-6DBC-DBC6B47E75D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23700" y="626643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9B629E1-F5D0-30B4-7C6E-E8DDDF7F6979}"/>
                    </a:ext>
                  </a:extLst>
                </p14:cNvPr>
                <p14:cNvContentPartPr/>
                <p14:nvPr/>
              </p14:nvContentPartPr>
              <p14:xfrm>
                <a:off x="5261940" y="1604790"/>
                <a:ext cx="697680" cy="3715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9B629E1-F5D0-30B4-7C6E-E8DDDF7F697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46820" y="1589670"/>
                  <a:ext cx="728280" cy="37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2347C76-C915-9746-9E4E-99DED332440F}"/>
                    </a:ext>
                  </a:extLst>
                </p14:cNvPr>
                <p14:cNvContentPartPr/>
                <p14:nvPr/>
              </p14:nvContentPartPr>
              <p14:xfrm>
                <a:off x="5867820" y="5392710"/>
                <a:ext cx="249840" cy="296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2347C76-C915-9746-9E4E-99DED332440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52700" y="5377590"/>
                  <a:ext cx="2804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3FA5C9F-CEF1-99AD-09AB-3D58BF5D0A36}"/>
                    </a:ext>
                  </a:extLst>
                </p14:cNvPr>
                <p14:cNvContentPartPr/>
                <p14:nvPr/>
              </p14:nvContentPartPr>
              <p14:xfrm>
                <a:off x="6165180" y="5519430"/>
                <a:ext cx="83880" cy="237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3FA5C9F-CEF1-99AD-09AB-3D58BF5D0A3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150060" y="5504310"/>
                  <a:ext cx="1141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2DAFFE8-DD6A-AEF4-EE92-EFEA4F3D0BBE}"/>
                    </a:ext>
                  </a:extLst>
                </p14:cNvPr>
                <p14:cNvContentPartPr/>
                <p14:nvPr/>
              </p14:nvContentPartPr>
              <p14:xfrm>
                <a:off x="6290820" y="5529150"/>
                <a:ext cx="64080" cy="262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2DAFFE8-DD6A-AEF4-EE92-EFEA4F3D0BB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75700" y="5514030"/>
                  <a:ext cx="946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5E98705-0106-E5FC-184A-001845F30C84}"/>
                    </a:ext>
                  </a:extLst>
                </p14:cNvPr>
                <p14:cNvContentPartPr/>
                <p14:nvPr/>
              </p14:nvContentPartPr>
              <p14:xfrm>
                <a:off x="6206220" y="5673150"/>
                <a:ext cx="133560" cy="25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5E98705-0106-E5FC-184A-001845F30C8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91100" y="5658030"/>
                  <a:ext cx="164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28F6E7C-403F-2508-8A62-C346CEEF5411}"/>
                    </a:ext>
                  </a:extLst>
                </p14:cNvPr>
                <p14:cNvContentPartPr/>
                <p14:nvPr/>
              </p14:nvContentPartPr>
              <p14:xfrm>
                <a:off x="6459660" y="5562630"/>
                <a:ext cx="53280" cy="235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28F6E7C-403F-2508-8A62-C346CEEF541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44540" y="5547510"/>
                  <a:ext cx="838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F51DE94-DB1F-E156-DA41-7B46D5C04730}"/>
                    </a:ext>
                  </a:extLst>
                </p14:cNvPr>
                <p14:cNvContentPartPr/>
                <p14:nvPr/>
              </p14:nvContentPartPr>
              <p14:xfrm>
                <a:off x="6377580" y="5539230"/>
                <a:ext cx="251640" cy="83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F51DE94-DB1F-E156-DA41-7B46D5C0473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62100" y="5524110"/>
                  <a:ext cx="281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33A2C65-3A40-8125-13F4-27F3F2567475}"/>
                    </a:ext>
                  </a:extLst>
                </p14:cNvPr>
                <p14:cNvContentPartPr/>
                <p14:nvPr/>
              </p14:nvContentPartPr>
              <p14:xfrm>
                <a:off x="6617700" y="5890950"/>
                <a:ext cx="146520" cy="109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33A2C65-3A40-8125-13F4-27F3F256747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602580" y="5875470"/>
                  <a:ext cx="177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4DD3385-3261-E130-1479-58C2AAE2289E}"/>
                    </a:ext>
                  </a:extLst>
                </p14:cNvPr>
                <p14:cNvContentPartPr/>
                <p14:nvPr/>
              </p14:nvContentPartPr>
              <p14:xfrm>
                <a:off x="6751980" y="5912910"/>
                <a:ext cx="234360" cy="131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4DD3385-3261-E130-1479-58C2AAE2289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736860" y="5897790"/>
                  <a:ext cx="264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4272D32-7FAF-E7C6-D519-513380ED6CBA}"/>
                    </a:ext>
                  </a:extLst>
                </p14:cNvPr>
                <p14:cNvContentPartPr/>
                <p14:nvPr/>
              </p14:nvContentPartPr>
              <p14:xfrm>
                <a:off x="7129980" y="6058710"/>
                <a:ext cx="267840" cy="188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4272D32-7FAF-E7C6-D519-513380ED6CB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114860" y="6043230"/>
                  <a:ext cx="298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590C853-CBFD-3CEB-53C6-AECE677C6E14}"/>
                    </a:ext>
                  </a:extLst>
                </p14:cNvPr>
                <p14:cNvContentPartPr/>
                <p14:nvPr/>
              </p14:nvContentPartPr>
              <p14:xfrm>
                <a:off x="7420140" y="6016590"/>
                <a:ext cx="86040" cy="313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590C853-CBFD-3CEB-53C6-AECE677C6E1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05020" y="6001110"/>
                  <a:ext cx="1162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D3A72F4-213B-30CA-FDB8-68DB5EA33C82}"/>
                    </a:ext>
                  </a:extLst>
                </p14:cNvPr>
                <p14:cNvContentPartPr/>
                <p14:nvPr/>
              </p14:nvContentPartPr>
              <p14:xfrm>
                <a:off x="7455780" y="6149430"/>
                <a:ext cx="93600" cy="18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D3A72F4-213B-30CA-FDB8-68DB5EA33C8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440660" y="6134310"/>
                  <a:ext cx="123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457C4F4-B62F-BA84-7924-6581F9F06A97}"/>
                    </a:ext>
                  </a:extLst>
                </p14:cNvPr>
                <p14:cNvContentPartPr/>
                <p14:nvPr/>
              </p14:nvContentPartPr>
              <p14:xfrm>
                <a:off x="7700580" y="6360750"/>
                <a:ext cx="5760" cy="2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457C4F4-B62F-BA84-7924-6581F9F06A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685460" y="6345630"/>
                  <a:ext cx="3636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9976875-161D-4551-672D-F4C59A64F8CC}"/>
                  </a:ext>
                </a:extLst>
              </p14:cNvPr>
              <p14:cNvContentPartPr/>
              <p14:nvPr/>
            </p14:nvContentPartPr>
            <p14:xfrm>
              <a:off x="2317860" y="5073390"/>
              <a:ext cx="158400" cy="1605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9976875-161D-4551-672D-F4C59A64F8C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302740" y="5057910"/>
                <a:ext cx="18900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2121E12-4069-A687-3D6C-164C23843E2D}"/>
              </a:ext>
            </a:extLst>
          </p:cNvPr>
          <p:cNvGrpSpPr/>
          <p:nvPr/>
        </p:nvGrpSpPr>
        <p:grpSpPr>
          <a:xfrm>
            <a:off x="148860" y="2263230"/>
            <a:ext cx="3326760" cy="3598560"/>
            <a:chOff x="148860" y="2263230"/>
            <a:chExt cx="3326760" cy="359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BD0F106-B2D8-05F2-6D89-3583FC09868D}"/>
                    </a:ext>
                  </a:extLst>
                </p14:cNvPr>
                <p14:cNvContentPartPr/>
                <p14:nvPr/>
              </p14:nvContentPartPr>
              <p14:xfrm>
                <a:off x="228780" y="2263230"/>
                <a:ext cx="334080" cy="292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BD0F106-B2D8-05F2-6D89-3583FC09868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13660" y="2248110"/>
                  <a:ext cx="3643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F6CAAB5-94D2-BEBB-D636-DADB514410B0}"/>
                    </a:ext>
                  </a:extLst>
                </p14:cNvPr>
                <p14:cNvContentPartPr/>
                <p14:nvPr/>
              </p14:nvContentPartPr>
              <p14:xfrm>
                <a:off x="453060" y="2449710"/>
                <a:ext cx="274320" cy="119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F6CAAB5-94D2-BEBB-D636-DADB514410B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7940" y="2434230"/>
                  <a:ext cx="304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F10CF70-D9BA-F00C-3B05-65852D61F31D}"/>
                    </a:ext>
                  </a:extLst>
                </p14:cNvPr>
                <p14:cNvContentPartPr/>
                <p14:nvPr/>
              </p14:nvContentPartPr>
              <p14:xfrm>
                <a:off x="702180" y="2466990"/>
                <a:ext cx="257040" cy="106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F10CF70-D9BA-F00C-3B05-65852D61F31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87060" y="2451510"/>
                  <a:ext cx="287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32A5F42-E7A7-9DF2-1C88-B488573E43F0}"/>
                    </a:ext>
                  </a:extLst>
                </p14:cNvPr>
                <p14:cNvContentPartPr/>
                <p14:nvPr/>
              </p14:nvContentPartPr>
              <p14:xfrm>
                <a:off x="811620" y="2495070"/>
                <a:ext cx="299160" cy="227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32A5F42-E7A7-9DF2-1C88-B488573E43F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96500" y="2479950"/>
                  <a:ext cx="3297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EE40D9F-E9B5-F9AE-FE90-07D0FAA35862}"/>
                    </a:ext>
                  </a:extLst>
                </p14:cNvPr>
                <p14:cNvContentPartPr/>
                <p14:nvPr/>
              </p14:nvContentPartPr>
              <p14:xfrm>
                <a:off x="1184220" y="2581830"/>
                <a:ext cx="23040" cy="67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EE40D9F-E9B5-F9AE-FE90-07D0FAA35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68740" y="2566350"/>
                  <a:ext cx="536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3E90BD1-6466-431A-F92A-DA69A804A695}"/>
                    </a:ext>
                  </a:extLst>
                </p14:cNvPr>
                <p14:cNvContentPartPr/>
                <p14:nvPr/>
              </p14:nvContentPartPr>
              <p14:xfrm>
                <a:off x="1187460" y="2464830"/>
                <a:ext cx="54360" cy="50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3E90BD1-6466-431A-F92A-DA69A804A69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71980" y="2449350"/>
                  <a:ext cx="84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4E84668-DB28-53CB-8D63-B0ADA53156D9}"/>
                    </a:ext>
                  </a:extLst>
                </p14:cNvPr>
                <p14:cNvContentPartPr/>
                <p14:nvPr/>
              </p14:nvContentPartPr>
              <p14:xfrm>
                <a:off x="1291500" y="2265390"/>
                <a:ext cx="329400" cy="420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4E84668-DB28-53CB-8D63-B0ADA53156D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276020" y="2250270"/>
                  <a:ext cx="3600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486E491-E4FC-2E49-85C0-19A1AFA79C43}"/>
                    </a:ext>
                  </a:extLst>
                </p14:cNvPr>
                <p14:cNvContentPartPr/>
                <p14:nvPr/>
              </p14:nvContentPartPr>
              <p14:xfrm>
                <a:off x="1506780" y="2558790"/>
                <a:ext cx="145440" cy="5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486E491-E4FC-2E49-85C0-19A1AFA79C4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491660" y="2543670"/>
                  <a:ext cx="176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374B02C-09A7-FB9A-CFFD-1C169F605CA2}"/>
                    </a:ext>
                  </a:extLst>
                </p14:cNvPr>
                <p14:cNvContentPartPr/>
                <p14:nvPr/>
              </p14:nvContentPartPr>
              <p14:xfrm>
                <a:off x="1762020" y="2635830"/>
                <a:ext cx="138240" cy="92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374B02C-09A7-FB9A-CFFD-1C169F605CA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746900" y="2620350"/>
                  <a:ext cx="168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6E09467-C2C8-BF76-A85D-2E094A3AD914}"/>
                    </a:ext>
                  </a:extLst>
                </p14:cNvPr>
                <p14:cNvContentPartPr/>
                <p14:nvPr/>
              </p14:nvContentPartPr>
              <p14:xfrm>
                <a:off x="3345300" y="2742030"/>
                <a:ext cx="130320" cy="136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6E09467-C2C8-BF76-A85D-2E094A3AD91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330180" y="2726910"/>
                  <a:ext cx="160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2D842E2-C0A6-B631-DA89-C87603951A51}"/>
                    </a:ext>
                  </a:extLst>
                </p14:cNvPr>
                <p14:cNvContentPartPr/>
                <p14:nvPr/>
              </p14:nvContentPartPr>
              <p14:xfrm>
                <a:off x="3230820" y="2730510"/>
                <a:ext cx="200520" cy="337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2D842E2-C0A6-B631-DA89-C87603951A5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215340" y="2715390"/>
                  <a:ext cx="2311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B0FDA72-E4FE-4FFB-4CCE-2A87EF1A96E8}"/>
                    </a:ext>
                  </a:extLst>
                </p14:cNvPr>
                <p14:cNvContentPartPr/>
                <p14:nvPr/>
              </p14:nvContentPartPr>
              <p14:xfrm>
                <a:off x="3002220" y="2761470"/>
                <a:ext cx="124920" cy="151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B0FDA72-E4FE-4FFB-4CCE-2A87EF1A96E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987100" y="2745990"/>
                  <a:ext cx="1555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6486E31-5DC7-9B08-6213-1E17177DE412}"/>
                    </a:ext>
                  </a:extLst>
                </p14:cNvPr>
                <p14:cNvContentPartPr/>
                <p14:nvPr/>
              </p14:nvContentPartPr>
              <p14:xfrm>
                <a:off x="2743380" y="2711430"/>
                <a:ext cx="123840" cy="135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6486E31-5DC7-9B08-6213-1E17177DE41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728260" y="2696310"/>
                  <a:ext cx="154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04BDC05-BE85-33C1-1D97-458CC8DAD797}"/>
                    </a:ext>
                  </a:extLst>
                </p14:cNvPr>
                <p14:cNvContentPartPr/>
                <p14:nvPr/>
              </p14:nvContentPartPr>
              <p14:xfrm>
                <a:off x="2526660" y="2618550"/>
                <a:ext cx="204120" cy="184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04BDC05-BE85-33C1-1D97-458CC8DAD79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511540" y="2603070"/>
                  <a:ext cx="234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4EA987A-ED04-C5E4-2F53-5F53B9C85F77}"/>
                    </a:ext>
                  </a:extLst>
                </p14:cNvPr>
                <p14:cNvContentPartPr/>
                <p14:nvPr/>
              </p14:nvContentPartPr>
              <p14:xfrm>
                <a:off x="2308140" y="2564190"/>
                <a:ext cx="151920" cy="162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4EA987A-ED04-C5E4-2F53-5F53B9C85F7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293020" y="2549070"/>
                  <a:ext cx="182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BDE717D-42DE-A9B3-AD01-5849773F442A}"/>
                    </a:ext>
                  </a:extLst>
                </p14:cNvPr>
                <p14:cNvContentPartPr/>
                <p14:nvPr/>
              </p14:nvContentPartPr>
              <p14:xfrm>
                <a:off x="2070900" y="2539350"/>
                <a:ext cx="194040" cy="158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BDE717D-42DE-A9B3-AD01-5849773F442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055780" y="2524230"/>
                  <a:ext cx="224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3007DF0-9E29-378C-BAA8-09578A184621}"/>
                    </a:ext>
                  </a:extLst>
                </p14:cNvPr>
                <p14:cNvContentPartPr/>
                <p14:nvPr/>
              </p14:nvContentPartPr>
              <p14:xfrm>
                <a:off x="1832220" y="2454030"/>
                <a:ext cx="113760" cy="127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3007DF0-9E29-378C-BAA8-09578A18462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816740" y="2438550"/>
                  <a:ext cx="144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BDA838F-75A6-BA13-705C-C71A26BAB1EC}"/>
                    </a:ext>
                  </a:extLst>
                </p14:cNvPr>
                <p14:cNvContentPartPr/>
                <p14:nvPr/>
              </p14:nvContentPartPr>
              <p14:xfrm>
                <a:off x="1975860" y="2508030"/>
                <a:ext cx="57600" cy="87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BDA838F-75A6-BA13-705C-C71A26BAB1E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60380" y="2492910"/>
                  <a:ext cx="88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4839A49-E98A-0E07-A34D-C91292A7BE84}"/>
                    </a:ext>
                  </a:extLst>
                </p14:cNvPr>
                <p14:cNvContentPartPr/>
                <p14:nvPr/>
              </p14:nvContentPartPr>
              <p14:xfrm>
                <a:off x="1972260" y="2533950"/>
                <a:ext cx="65160" cy="74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4839A49-E98A-0E07-A34D-C91292A7BE8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957140" y="2518830"/>
                  <a:ext cx="95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0601368-66D2-0254-95C5-E4F7BC58DB5F}"/>
                    </a:ext>
                  </a:extLst>
                </p14:cNvPr>
                <p14:cNvContentPartPr/>
                <p14:nvPr/>
              </p14:nvContentPartPr>
              <p14:xfrm>
                <a:off x="464940" y="2956230"/>
                <a:ext cx="10080" cy="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0601368-66D2-0254-95C5-E4F7BC58DB5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49820" y="2941110"/>
                  <a:ext cx="40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D9920AC-90A9-D943-4C6F-B543AB47FD69}"/>
                    </a:ext>
                  </a:extLst>
                </p14:cNvPr>
                <p14:cNvContentPartPr/>
                <p14:nvPr/>
              </p14:nvContentPartPr>
              <p14:xfrm>
                <a:off x="171540" y="2921670"/>
                <a:ext cx="304920" cy="273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D9920AC-90A9-D943-4C6F-B543AB47FD6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6420" y="2906550"/>
                  <a:ext cx="3351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D66DB16-F46C-3790-94E1-FE27DB44D193}"/>
                    </a:ext>
                  </a:extLst>
                </p14:cNvPr>
                <p14:cNvContentPartPr/>
                <p14:nvPr/>
              </p14:nvContentPartPr>
              <p14:xfrm>
                <a:off x="556020" y="3129750"/>
                <a:ext cx="171360" cy="871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D66DB16-F46C-3790-94E1-FE27DB44D19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0900" y="3114270"/>
                  <a:ext cx="201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335685A-78AA-8FE5-8E33-29F181D73099}"/>
                    </a:ext>
                  </a:extLst>
                </p14:cNvPr>
                <p14:cNvContentPartPr/>
                <p14:nvPr/>
              </p14:nvContentPartPr>
              <p14:xfrm>
                <a:off x="765180" y="3140550"/>
                <a:ext cx="126000" cy="314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335685A-78AA-8FE5-8E33-29F181D7309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49700" y="3125070"/>
                  <a:ext cx="1566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DEB654F-B130-0A07-9988-0F05658745B8}"/>
                    </a:ext>
                  </a:extLst>
                </p14:cNvPr>
                <p14:cNvContentPartPr/>
                <p14:nvPr/>
              </p14:nvContentPartPr>
              <p14:xfrm>
                <a:off x="931860" y="3161070"/>
                <a:ext cx="355680" cy="153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DEB654F-B130-0A07-9988-0F05658745B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6740" y="3145590"/>
                  <a:ext cx="385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62C1960-9186-AAF2-6FBC-25DC748BDB35}"/>
                    </a:ext>
                  </a:extLst>
                </p14:cNvPr>
                <p14:cNvContentPartPr/>
                <p14:nvPr/>
              </p14:nvContentPartPr>
              <p14:xfrm>
                <a:off x="1344420" y="3215070"/>
                <a:ext cx="19800" cy="99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62C1960-9186-AAF2-6FBC-25DC748BDB3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329300" y="3199950"/>
                  <a:ext cx="50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30A55F5-511A-330A-AF41-C39045559240}"/>
                    </a:ext>
                  </a:extLst>
                </p14:cNvPr>
                <p14:cNvContentPartPr/>
                <p14:nvPr/>
              </p14:nvContentPartPr>
              <p14:xfrm>
                <a:off x="1344420" y="3094830"/>
                <a:ext cx="51120" cy="120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30A55F5-511A-330A-AF41-C3904555924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329300" y="3079710"/>
                  <a:ext cx="81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55E6D7A-E0FE-5800-48F0-390F485EE590}"/>
                    </a:ext>
                  </a:extLst>
                </p14:cNvPr>
                <p14:cNvContentPartPr/>
                <p14:nvPr/>
              </p14:nvContentPartPr>
              <p14:xfrm>
                <a:off x="1437660" y="2943270"/>
                <a:ext cx="92520" cy="380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55E6D7A-E0FE-5800-48F0-390F485EE59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422180" y="2928150"/>
                  <a:ext cx="1227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A2CD36B-3E12-1847-4B5D-2FBAA2BE28C5}"/>
                    </a:ext>
                  </a:extLst>
                </p14:cNvPr>
                <p14:cNvContentPartPr/>
                <p14:nvPr/>
              </p14:nvContentPartPr>
              <p14:xfrm>
                <a:off x="1587060" y="2996550"/>
                <a:ext cx="241920" cy="344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A2CD36B-3E12-1847-4B5D-2FBAA2BE28C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571580" y="2981070"/>
                  <a:ext cx="2721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DE5B0A5-EE8C-C91E-2B06-77F2CDFB8FA2}"/>
                    </a:ext>
                  </a:extLst>
                </p14:cNvPr>
                <p14:cNvContentPartPr/>
                <p14:nvPr/>
              </p14:nvContentPartPr>
              <p14:xfrm>
                <a:off x="1823940" y="3235590"/>
                <a:ext cx="93600" cy="96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DE5B0A5-EE8C-C91E-2B06-77F2CDFB8FA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808820" y="3220470"/>
                  <a:ext cx="1238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61A282C-A5FE-2ED5-F7A2-1A2DA72699B5}"/>
                    </a:ext>
                  </a:extLst>
                </p14:cNvPr>
                <p14:cNvContentPartPr/>
                <p14:nvPr/>
              </p14:nvContentPartPr>
              <p14:xfrm>
                <a:off x="2997900" y="3398310"/>
                <a:ext cx="59760" cy="250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61A282C-A5FE-2ED5-F7A2-1A2DA72699B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982780" y="3382830"/>
                  <a:ext cx="903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A3A5907-2B3F-C1BA-3DF8-0D8E3B342538}"/>
                    </a:ext>
                  </a:extLst>
                </p14:cNvPr>
                <p14:cNvContentPartPr/>
                <p14:nvPr/>
              </p14:nvContentPartPr>
              <p14:xfrm>
                <a:off x="3189420" y="3451230"/>
                <a:ext cx="100080" cy="183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A3A5907-2B3F-C1BA-3DF8-0D8E3B34253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174300" y="3436110"/>
                  <a:ext cx="130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011E4DD-B8E5-2C8D-E0E5-7D4A96B9267B}"/>
                    </a:ext>
                  </a:extLst>
                </p14:cNvPr>
                <p14:cNvContentPartPr/>
                <p14:nvPr/>
              </p14:nvContentPartPr>
              <p14:xfrm>
                <a:off x="2770380" y="3430710"/>
                <a:ext cx="109800" cy="113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011E4DD-B8E5-2C8D-E0E5-7D4A96B9267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55260" y="3415230"/>
                  <a:ext cx="140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D9A8169-AACB-A04E-9E41-73D5F6C0743C}"/>
                    </a:ext>
                  </a:extLst>
                </p14:cNvPr>
                <p14:cNvContentPartPr/>
                <p14:nvPr/>
              </p14:nvContentPartPr>
              <p14:xfrm>
                <a:off x="2472660" y="3311550"/>
                <a:ext cx="143280" cy="1141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D9A8169-AACB-A04E-9E41-73D5F6C0743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457540" y="3296070"/>
                  <a:ext cx="173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D31B548-9E0F-5999-D669-BC926CDDA10A}"/>
                    </a:ext>
                  </a:extLst>
                </p14:cNvPr>
                <p14:cNvContentPartPr/>
                <p14:nvPr/>
              </p14:nvContentPartPr>
              <p14:xfrm>
                <a:off x="2190060" y="3216150"/>
                <a:ext cx="119520" cy="120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D31B548-9E0F-5999-D669-BC926CDDA10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74940" y="3201030"/>
                  <a:ext cx="150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3998184-31ED-5A1B-A66D-47336582AFA5}"/>
                    </a:ext>
                  </a:extLst>
                </p14:cNvPr>
                <p14:cNvContentPartPr/>
                <p14:nvPr/>
              </p14:nvContentPartPr>
              <p14:xfrm>
                <a:off x="2038500" y="3137310"/>
                <a:ext cx="65520" cy="1076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3998184-31ED-5A1B-A66D-47336582AFA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023380" y="3121830"/>
                  <a:ext cx="9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7E2EC46-A939-F3E3-4D5A-DF3A27A67B5B}"/>
                    </a:ext>
                  </a:extLst>
                </p14:cNvPr>
                <p14:cNvContentPartPr/>
                <p14:nvPr/>
              </p14:nvContentPartPr>
              <p14:xfrm>
                <a:off x="1880460" y="3088350"/>
                <a:ext cx="121680" cy="143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7E2EC46-A939-F3E3-4D5A-DF3A27A67B5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865340" y="3073230"/>
                  <a:ext cx="152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7D938B6-E486-68D4-DEC9-9579020C32EF}"/>
                    </a:ext>
                  </a:extLst>
                </p14:cNvPr>
                <p14:cNvContentPartPr/>
                <p14:nvPr/>
              </p14:nvContentPartPr>
              <p14:xfrm>
                <a:off x="185580" y="3501990"/>
                <a:ext cx="220320" cy="3664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7D938B6-E486-68D4-DEC9-9579020C32E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70460" y="3486870"/>
                  <a:ext cx="2505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AC35426-3965-BC64-8436-81689C42AFB6}"/>
                    </a:ext>
                  </a:extLst>
                </p14:cNvPr>
                <p14:cNvContentPartPr/>
                <p14:nvPr/>
              </p14:nvContentPartPr>
              <p14:xfrm>
                <a:off x="444420" y="3769470"/>
                <a:ext cx="147600" cy="936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AC35426-3965-BC64-8436-81689C42AFB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29300" y="3754350"/>
                  <a:ext cx="178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DF34F85-B68B-6F76-5117-47CAC8787E8E}"/>
                    </a:ext>
                  </a:extLst>
                </p14:cNvPr>
                <p14:cNvContentPartPr/>
                <p14:nvPr/>
              </p14:nvContentPartPr>
              <p14:xfrm>
                <a:off x="570060" y="3807270"/>
                <a:ext cx="294840" cy="871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DF34F85-B68B-6F76-5117-47CAC8787E8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4940" y="3792150"/>
                  <a:ext cx="325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D7FA76D-0497-0041-511D-73EE5568E230}"/>
                    </a:ext>
                  </a:extLst>
                </p14:cNvPr>
                <p14:cNvContentPartPr/>
                <p14:nvPr/>
              </p14:nvContentPartPr>
              <p14:xfrm>
                <a:off x="867780" y="3739230"/>
                <a:ext cx="32760" cy="219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D7FA76D-0497-0041-511D-73EE5568E23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52660" y="3724110"/>
                  <a:ext cx="63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C55C0BF-6D85-6878-BFA6-F6AF97FBCF3B}"/>
                    </a:ext>
                  </a:extLst>
                </p14:cNvPr>
                <p14:cNvContentPartPr/>
                <p14:nvPr/>
              </p14:nvContentPartPr>
              <p14:xfrm>
                <a:off x="867780" y="3739230"/>
                <a:ext cx="472680" cy="264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C55C0BF-6D85-6878-BFA6-F6AF97FBCF3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52660" y="3724110"/>
                  <a:ext cx="502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E39476A-1E50-536D-0653-A2FB3727427F}"/>
                    </a:ext>
                  </a:extLst>
                </p14:cNvPr>
                <p14:cNvContentPartPr/>
                <p14:nvPr/>
              </p14:nvContentPartPr>
              <p14:xfrm>
                <a:off x="1507860" y="3948390"/>
                <a:ext cx="132480" cy="63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E39476A-1E50-536D-0653-A2FB3727427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492740" y="3932910"/>
                  <a:ext cx="163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8DCA6D-22AE-FE84-4968-B5ACCD76B097}"/>
                    </a:ext>
                  </a:extLst>
                </p14:cNvPr>
                <p14:cNvContentPartPr/>
                <p14:nvPr/>
              </p14:nvContentPartPr>
              <p14:xfrm>
                <a:off x="1747260" y="3938310"/>
                <a:ext cx="100080" cy="1108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8DCA6D-22AE-FE84-4968-B5ACCD76B09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732140" y="3923190"/>
                  <a:ext cx="130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C7A94A0-5753-0441-95B5-B043154A8733}"/>
                    </a:ext>
                  </a:extLst>
                </p14:cNvPr>
                <p14:cNvContentPartPr/>
                <p14:nvPr/>
              </p14:nvContentPartPr>
              <p14:xfrm>
                <a:off x="181620" y="4098150"/>
                <a:ext cx="640080" cy="312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C7A94A0-5753-0441-95B5-B043154A873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66500" y="4082670"/>
                  <a:ext cx="6706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64AD8B8-D711-6DF1-D3C4-4F7B9DF5C959}"/>
                    </a:ext>
                  </a:extLst>
                </p14:cNvPr>
                <p14:cNvContentPartPr/>
                <p14:nvPr/>
              </p14:nvContentPartPr>
              <p14:xfrm>
                <a:off x="864540" y="4130190"/>
                <a:ext cx="669600" cy="377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64AD8B8-D711-6DF1-D3C4-4F7B9DF5C95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49420" y="4114710"/>
                  <a:ext cx="7002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E8F55A3-031A-3F98-B098-86067E8D8FD9}"/>
                    </a:ext>
                  </a:extLst>
                </p14:cNvPr>
                <p14:cNvContentPartPr/>
                <p14:nvPr/>
              </p14:nvContentPartPr>
              <p14:xfrm>
                <a:off x="1449540" y="4360590"/>
                <a:ext cx="173520" cy="198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E8F55A3-031A-3F98-B098-86067E8D8FD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434060" y="4345470"/>
                  <a:ext cx="2041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4813CC7-1CB9-45BF-F24C-2CDC45696B3D}"/>
                    </a:ext>
                  </a:extLst>
                </p14:cNvPr>
                <p14:cNvContentPartPr/>
                <p14:nvPr/>
              </p14:nvContentPartPr>
              <p14:xfrm>
                <a:off x="1641060" y="4394430"/>
                <a:ext cx="124920" cy="130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4813CC7-1CB9-45BF-F24C-2CDC45696B3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625940" y="4378950"/>
                  <a:ext cx="155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3AB51A4-F68B-AB86-DF7A-8ED451557E53}"/>
                    </a:ext>
                  </a:extLst>
                </p14:cNvPr>
                <p14:cNvContentPartPr/>
                <p14:nvPr/>
              </p14:nvContentPartPr>
              <p14:xfrm>
                <a:off x="1622700" y="4453830"/>
                <a:ext cx="309960" cy="1497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3AB51A4-F68B-AB86-DF7A-8ED451557E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607580" y="4438710"/>
                  <a:ext cx="340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CC06751-B9CB-D7DF-86F1-949CA9EB680D}"/>
                    </a:ext>
                  </a:extLst>
                </p14:cNvPr>
                <p14:cNvContentPartPr/>
                <p14:nvPr/>
              </p14:nvContentPartPr>
              <p14:xfrm>
                <a:off x="2956860" y="4543830"/>
                <a:ext cx="71640" cy="1886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CC06751-B9CB-D7DF-86F1-949CA9EB680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941380" y="4528710"/>
                  <a:ext cx="1022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5D84981-486E-E09F-625A-2DF30556B387}"/>
                    </a:ext>
                  </a:extLst>
                </p14:cNvPr>
                <p14:cNvContentPartPr/>
                <p14:nvPr/>
              </p14:nvContentPartPr>
              <p14:xfrm>
                <a:off x="3118140" y="4640310"/>
                <a:ext cx="96840" cy="946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5D84981-486E-E09F-625A-2DF30556B38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102660" y="4624830"/>
                  <a:ext cx="1270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5DD2362-D2F7-A428-72D9-ED96BB5ABF54}"/>
                    </a:ext>
                  </a:extLst>
                </p14:cNvPr>
                <p14:cNvContentPartPr/>
                <p14:nvPr/>
              </p14:nvContentPartPr>
              <p14:xfrm>
                <a:off x="3324780" y="4620510"/>
                <a:ext cx="108720" cy="1378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5DD2362-D2F7-A428-72D9-ED96BB5ABF5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309660" y="4605390"/>
                  <a:ext cx="138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1CD3884-C374-4F88-4E08-C800AC9F4EF2}"/>
                    </a:ext>
                  </a:extLst>
                </p14:cNvPr>
                <p14:cNvContentPartPr/>
                <p14:nvPr/>
              </p14:nvContentPartPr>
              <p14:xfrm>
                <a:off x="2758500" y="4551390"/>
                <a:ext cx="79560" cy="1314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1CD3884-C374-4F88-4E08-C800AC9F4EF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743380" y="4535910"/>
                  <a:ext cx="109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6DEE8CF-026E-D645-7901-8D994D2B26C7}"/>
                    </a:ext>
                  </a:extLst>
                </p14:cNvPr>
                <p14:cNvContentPartPr/>
                <p14:nvPr/>
              </p14:nvContentPartPr>
              <p14:xfrm>
                <a:off x="2458620" y="4472190"/>
                <a:ext cx="101160" cy="1530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6DEE8CF-026E-D645-7901-8D994D2B26C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443500" y="4457070"/>
                  <a:ext cx="131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4A6438B-0062-194F-5F0E-2B7145554845}"/>
                    </a:ext>
                  </a:extLst>
                </p14:cNvPr>
                <p14:cNvContentPartPr/>
                <p14:nvPr/>
              </p14:nvContentPartPr>
              <p14:xfrm>
                <a:off x="2301660" y="4400910"/>
                <a:ext cx="96840" cy="1648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4A6438B-0062-194F-5F0E-2B714555484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286540" y="4385430"/>
                  <a:ext cx="127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073F0E6-6B86-9DF0-8E70-6A15DE80730A}"/>
                    </a:ext>
                  </a:extLst>
                </p14:cNvPr>
                <p14:cNvContentPartPr/>
                <p14:nvPr/>
              </p14:nvContentPartPr>
              <p14:xfrm>
                <a:off x="2075220" y="4356270"/>
                <a:ext cx="148680" cy="1346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073F0E6-6B86-9DF0-8E70-6A15DE80730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060100" y="4341150"/>
                  <a:ext cx="17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E8636E1-0247-284C-90D3-23D601F24812}"/>
                    </a:ext>
                  </a:extLst>
                </p14:cNvPr>
                <p14:cNvContentPartPr/>
                <p14:nvPr/>
              </p14:nvContentPartPr>
              <p14:xfrm>
                <a:off x="166500" y="4629150"/>
                <a:ext cx="230760" cy="332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E8636E1-0247-284C-90D3-23D601F2481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51380" y="4614030"/>
                  <a:ext cx="2610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33B00B2-C702-F10A-C772-3AAA541D4C11}"/>
                    </a:ext>
                  </a:extLst>
                </p14:cNvPr>
                <p14:cNvContentPartPr/>
                <p14:nvPr/>
              </p14:nvContentPartPr>
              <p14:xfrm>
                <a:off x="429300" y="4872870"/>
                <a:ext cx="25200" cy="80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33B00B2-C702-F10A-C772-3AAA541D4C1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14180" y="4857750"/>
                  <a:ext cx="55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FE9D097-B248-8440-4A59-4940C54C43CA}"/>
                    </a:ext>
                  </a:extLst>
                </p14:cNvPr>
                <p14:cNvContentPartPr/>
                <p14:nvPr/>
              </p14:nvContentPartPr>
              <p14:xfrm>
                <a:off x="481500" y="4620870"/>
                <a:ext cx="564480" cy="580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FE9D097-B248-8440-4A59-4940C54C43C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66020" y="4605750"/>
                  <a:ext cx="59508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D1DFE72-C242-45A2-1962-5289E5D63F3A}"/>
                    </a:ext>
                  </a:extLst>
                </p14:cNvPr>
                <p14:cNvContentPartPr/>
                <p14:nvPr/>
              </p14:nvContentPartPr>
              <p14:xfrm>
                <a:off x="1164780" y="4921110"/>
                <a:ext cx="132480" cy="3844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D1DFE72-C242-45A2-1962-5289E5D63F3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49300" y="4905630"/>
                  <a:ext cx="1630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62D3436-DC7E-677C-533E-1D9A47CE433F}"/>
                    </a:ext>
                  </a:extLst>
                </p14:cNvPr>
                <p14:cNvContentPartPr/>
                <p14:nvPr/>
              </p14:nvContentPartPr>
              <p14:xfrm>
                <a:off x="1368180" y="4813470"/>
                <a:ext cx="583920" cy="3466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62D3436-DC7E-677C-533E-1D9A47CE433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353060" y="4797990"/>
                  <a:ext cx="6145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2D013BD-B0DD-401B-1F63-B8FF1B8D7362}"/>
                    </a:ext>
                  </a:extLst>
                </p14:cNvPr>
                <p14:cNvContentPartPr/>
                <p14:nvPr/>
              </p14:nvContentPartPr>
              <p14:xfrm>
                <a:off x="2027700" y="5131710"/>
                <a:ext cx="100080" cy="65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2D013BD-B0DD-401B-1F63-B8FF1B8D736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012580" y="5116590"/>
                  <a:ext cx="130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0E9351A-5EAF-A2C9-A327-6837832AF813}"/>
                    </a:ext>
                  </a:extLst>
                </p14:cNvPr>
                <p14:cNvContentPartPr/>
                <p14:nvPr/>
              </p14:nvContentPartPr>
              <p14:xfrm>
                <a:off x="148860" y="5257350"/>
                <a:ext cx="772560" cy="3610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0E9351A-5EAF-A2C9-A327-6837832AF81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33740" y="5242230"/>
                  <a:ext cx="8028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BB558BD-08F9-1D52-E3BA-23195D829C90}"/>
                    </a:ext>
                  </a:extLst>
                </p14:cNvPr>
                <p14:cNvContentPartPr/>
                <p14:nvPr/>
              </p14:nvContentPartPr>
              <p14:xfrm>
                <a:off x="791100" y="5487030"/>
                <a:ext cx="186480" cy="122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BB558BD-08F9-1D52-E3BA-23195D829C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75620" y="5471550"/>
                  <a:ext cx="217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FF006DC-D83E-CCA8-B9E7-81ACA425C8E4}"/>
                    </a:ext>
                  </a:extLst>
                </p14:cNvPr>
                <p14:cNvContentPartPr/>
                <p14:nvPr/>
              </p14:nvContentPartPr>
              <p14:xfrm>
                <a:off x="1005300" y="5520510"/>
                <a:ext cx="10080" cy="849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FF006DC-D83E-CCA8-B9E7-81ACA425C8E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90180" y="5505390"/>
                  <a:ext cx="40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7461E33-FE11-9762-F470-5DC89211CA57}"/>
                    </a:ext>
                  </a:extLst>
                </p14:cNvPr>
                <p14:cNvContentPartPr/>
                <p14:nvPr/>
              </p14:nvContentPartPr>
              <p14:xfrm>
                <a:off x="983700" y="5416470"/>
                <a:ext cx="30600" cy="90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7461E33-FE11-9762-F470-5DC89211CA5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68580" y="5401350"/>
                  <a:ext cx="61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6244293-5E46-399C-CEC3-80D6E9D2A9F3}"/>
                    </a:ext>
                  </a:extLst>
                </p14:cNvPr>
                <p14:cNvContentPartPr/>
                <p14:nvPr/>
              </p14:nvContentPartPr>
              <p14:xfrm>
                <a:off x="1092060" y="5475510"/>
                <a:ext cx="130320" cy="3160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6244293-5E46-399C-CEC3-80D6E9D2A9F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76940" y="5460390"/>
                  <a:ext cx="1609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5720265-F505-C395-2206-AFCF424229AA}"/>
                    </a:ext>
                  </a:extLst>
                </p14:cNvPr>
                <p14:cNvContentPartPr/>
                <p14:nvPr/>
              </p14:nvContentPartPr>
              <p14:xfrm>
                <a:off x="1266300" y="5343030"/>
                <a:ext cx="607680" cy="338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5720265-F505-C395-2206-AFCF424229A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251180" y="5327550"/>
                  <a:ext cx="6382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F90CF15-0D6A-F2C8-CDD8-94B176B1FE5A}"/>
                    </a:ext>
                  </a:extLst>
                </p14:cNvPr>
                <p14:cNvContentPartPr/>
                <p14:nvPr/>
              </p14:nvContentPartPr>
              <p14:xfrm>
                <a:off x="1965780" y="5626710"/>
                <a:ext cx="84960" cy="53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F90CF15-0D6A-F2C8-CDD8-94B176B1FE5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950660" y="5611230"/>
                  <a:ext cx="115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B97AB4A-FF98-AD6A-924A-1550D15D65CC}"/>
                    </a:ext>
                  </a:extLst>
                </p14:cNvPr>
                <p14:cNvContentPartPr/>
                <p14:nvPr/>
              </p14:nvContentPartPr>
              <p14:xfrm>
                <a:off x="2737980" y="5575590"/>
                <a:ext cx="23040" cy="1951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B97AB4A-FF98-AD6A-924A-1550D15D65C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722860" y="5560470"/>
                  <a:ext cx="53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FF9BFE9-885F-CB29-38B7-B5732C554B13}"/>
                    </a:ext>
                  </a:extLst>
                </p14:cNvPr>
                <p14:cNvContentPartPr/>
                <p14:nvPr/>
              </p14:nvContentPartPr>
              <p14:xfrm>
                <a:off x="2876580" y="5659110"/>
                <a:ext cx="105480" cy="1281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FF9BFE9-885F-CB29-38B7-B5732C554B1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861460" y="5643990"/>
                  <a:ext cx="136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00B4B16-C03C-7221-90D2-AD68E5C05A05}"/>
                    </a:ext>
                  </a:extLst>
                </p14:cNvPr>
                <p14:cNvContentPartPr/>
                <p14:nvPr/>
              </p14:nvContentPartPr>
              <p14:xfrm>
                <a:off x="3035700" y="5687190"/>
                <a:ext cx="87120" cy="1152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00B4B16-C03C-7221-90D2-AD68E5C05A0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020580" y="5672070"/>
                  <a:ext cx="1173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D6417C6-7149-0E30-B150-65221C65516E}"/>
                    </a:ext>
                  </a:extLst>
                </p14:cNvPr>
                <p14:cNvContentPartPr/>
                <p14:nvPr/>
              </p14:nvContentPartPr>
              <p14:xfrm>
                <a:off x="3239460" y="5708790"/>
                <a:ext cx="139320" cy="1530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D6417C6-7149-0E30-B150-65221C65516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223980" y="5693670"/>
                  <a:ext cx="16956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8F4CF9E-53BC-5944-01BA-405045D52603}"/>
              </a:ext>
            </a:extLst>
          </p:cNvPr>
          <p:cNvGrpSpPr/>
          <p:nvPr/>
        </p:nvGrpSpPr>
        <p:grpSpPr>
          <a:xfrm>
            <a:off x="2304900" y="5495670"/>
            <a:ext cx="314280" cy="182160"/>
            <a:chOff x="2304900" y="5495670"/>
            <a:chExt cx="31428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334E006-CB06-7A6F-AE0D-7A3DEE192CC1}"/>
                    </a:ext>
                  </a:extLst>
                </p14:cNvPr>
                <p14:cNvContentPartPr/>
                <p14:nvPr/>
              </p14:nvContentPartPr>
              <p14:xfrm>
                <a:off x="2474820" y="5568030"/>
                <a:ext cx="144360" cy="109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334E006-CB06-7A6F-AE0D-7A3DEE192CC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459700" y="5552910"/>
                  <a:ext cx="174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DAF4F8D-8AAB-2B69-2E01-E51BD33CBA23}"/>
                    </a:ext>
                  </a:extLst>
                </p14:cNvPr>
                <p14:cNvContentPartPr/>
                <p14:nvPr/>
              </p14:nvContentPartPr>
              <p14:xfrm>
                <a:off x="2304900" y="5495670"/>
                <a:ext cx="123840" cy="1087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DAF4F8D-8AAB-2B69-2E01-E51BD33CBA2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289780" y="5480190"/>
                  <a:ext cx="15444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6D808A47-A690-324A-BD84-850315C37906}"/>
              </a:ext>
            </a:extLst>
          </p:cNvPr>
          <p:cNvGrpSpPr/>
          <p:nvPr/>
        </p:nvGrpSpPr>
        <p:grpSpPr>
          <a:xfrm>
            <a:off x="257580" y="5879070"/>
            <a:ext cx="886680" cy="336960"/>
            <a:chOff x="257580" y="5879070"/>
            <a:chExt cx="88668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E454783-F388-80DA-D27A-0F4B1DE40CB8}"/>
                    </a:ext>
                  </a:extLst>
                </p14:cNvPr>
                <p14:cNvContentPartPr/>
                <p14:nvPr/>
              </p14:nvContentPartPr>
              <p14:xfrm>
                <a:off x="257580" y="5893110"/>
                <a:ext cx="259920" cy="2656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E454783-F388-80DA-D27A-0F4B1DE40CB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42460" y="5877630"/>
                  <a:ext cx="2901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F1C6BCB-3463-6E35-DC30-DDB74D4E0935}"/>
                    </a:ext>
                  </a:extLst>
                </p14:cNvPr>
                <p14:cNvContentPartPr/>
                <p14:nvPr/>
              </p14:nvContentPartPr>
              <p14:xfrm>
                <a:off x="640620" y="5909310"/>
                <a:ext cx="51120" cy="2473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F1C6BCB-3463-6E35-DC30-DDB74D4E093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25140" y="5893830"/>
                  <a:ext cx="81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FAD85CD-D803-1017-824D-DEC93AAB1CB7}"/>
                    </a:ext>
                  </a:extLst>
                </p14:cNvPr>
                <p14:cNvContentPartPr/>
                <p14:nvPr/>
              </p14:nvContentPartPr>
              <p14:xfrm>
                <a:off x="792180" y="5879070"/>
                <a:ext cx="23040" cy="3009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FAD85CD-D803-1017-824D-DEC93AAB1CB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77060" y="5863590"/>
                  <a:ext cx="536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1A2AC99-E740-BB8C-A888-1CAFD84BD790}"/>
                    </a:ext>
                  </a:extLst>
                </p14:cNvPr>
                <p14:cNvContentPartPr/>
                <p14:nvPr/>
              </p14:nvContentPartPr>
              <p14:xfrm>
                <a:off x="673020" y="6042510"/>
                <a:ext cx="185400" cy="133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1A2AC99-E740-BB8C-A888-1CAFD84BD79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57900" y="6027030"/>
                  <a:ext cx="216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3EAA8CC-D889-00E5-2305-63CEA686331F}"/>
                    </a:ext>
                  </a:extLst>
                </p14:cNvPr>
                <p14:cNvContentPartPr/>
                <p14:nvPr/>
              </p14:nvContentPartPr>
              <p14:xfrm>
                <a:off x="945900" y="5953950"/>
                <a:ext cx="198360" cy="2620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3EAA8CC-D889-00E5-2305-63CEA686331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30780" y="5938830"/>
                  <a:ext cx="228960" cy="29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27B59958-1952-482C-F7E6-009E65ECFE65}"/>
                  </a:ext>
                </a:extLst>
              </p14:cNvPr>
              <p14:cNvContentPartPr/>
              <p14:nvPr/>
            </p14:nvContentPartPr>
            <p14:xfrm>
              <a:off x="1456020" y="6097590"/>
              <a:ext cx="160560" cy="914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27B59958-1952-482C-F7E6-009E65ECFE65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440540" y="6082470"/>
                <a:ext cx="191160" cy="1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0FBEF44-0649-D4A7-819A-58E7AE1927AC}"/>
              </a:ext>
            </a:extLst>
          </p:cNvPr>
          <p:cNvGrpSpPr/>
          <p:nvPr/>
        </p:nvGrpSpPr>
        <p:grpSpPr>
          <a:xfrm>
            <a:off x="2193300" y="6054390"/>
            <a:ext cx="1062720" cy="335880"/>
            <a:chOff x="2193300" y="6054390"/>
            <a:chExt cx="106272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47DAF06-B609-A608-5B0D-69AEDD661F2E}"/>
                    </a:ext>
                  </a:extLst>
                </p14:cNvPr>
                <p14:cNvContentPartPr/>
                <p14:nvPr/>
              </p14:nvContentPartPr>
              <p14:xfrm>
                <a:off x="2406780" y="6098670"/>
                <a:ext cx="38160" cy="1670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47DAF06-B609-A608-5B0D-69AEDD661F2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391300" y="6083550"/>
                  <a:ext cx="68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5CD8BD6-98C1-2385-B6A7-4EA162EC7D40}"/>
                    </a:ext>
                  </a:extLst>
                </p14:cNvPr>
                <p14:cNvContentPartPr/>
                <p14:nvPr/>
              </p14:nvContentPartPr>
              <p14:xfrm>
                <a:off x="2531340" y="6153030"/>
                <a:ext cx="109800" cy="1324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5CD8BD6-98C1-2385-B6A7-4EA162EC7D4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515860" y="6137550"/>
                  <a:ext cx="140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D458B3D-51BD-651C-8677-7CEB0CFDCE93}"/>
                    </a:ext>
                  </a:extLst>
                </p14:cNvPr>
                <p14:cNvContentPartPr/>
                <p14:nvPr/>
              </p14:nvContentPartPr>
              <p14:xfrm>
                <a:off x="2739060" y="6185430"/>
                <a:ext cx="110880" cy="1206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D458B3D-51BD-651C-8677-7CEB0CFDCE9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723940" y="6169950"/>
                  <a:ext cx="141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B7A4C30-CEC4-FD4D-3502-A2C7823E8FA4}"/>
                    </a:ext>
                  </a:extLst>
                </p14:cNvPr>
                <p14:cNvContentPartPr/>
                <p14:nvPr/>
              </p14:nvContentPartPr>
              <p14:xfrm>
                <a:off x="2950380" y="6245910"/>
                <a:ext cx="74160" cy="990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B7A4C30-CEC4-FD4D-3502-A2C7823E8FA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934900" y="6230790"/>
                  <a:ext cx="104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425E145-95A1-3590-5159-1DCA155EBC0C}"/>
                    </a:ext>
                  </a:extLst>
                </p14:cNvPr>
                <p14:cNvContentPartPr/>
                <p14:nvPr/>
              </p14:nvContentPartPr>
              <p14:xfrm>
                <a:off x="3141900" y="6282630"/>
                <a:ext cx="114120" cy="1076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425E145-95A1-3590-5159-1DCA155EBC0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126780" y="6267510"/>
                  <a:ext cx="144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812EA65-55F8-413A-F592-538A2547C098}"/>
                    </a:ext>
                  </a:extLst>
                </p14:cNvPr>
                <p14:cNvContentPartPr/>
                <p14:nvPr/>
              </p14:nvContentPartPr>
              <p14:xfrm>
                <a:off x="2193300" y="6054390"/>
                <a:ext cx="154080" cy="1656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812EA65-55F8-413A-F592-538A2547C09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178180" y="6038910"/>
                  <a:ext cx="184680" cy="19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166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F6C29B3-26C4-8274-26B4-FBAD1BC8ADF2}"/>
              </a:ext>
            </a:extLst>
          </p:cNvPr>
          <p:cNvGrpSpPr/>
          <p:nvPr/>
        </p:nvGrpSpPr>
        <p:grpSpPr>
          <a:xfrm>
            <a:off x="327420" y="285030"/>
            <a:ext cx="1814400" cy="182160"/>
            <a:chOff x="327420" y="285030"/>
            <a:chExt cx="181440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22338BC-E985-86D4-3EF6-DB765683C3B9}"/>
                    </a:ext>
                  </a:extLst>
                </p14:cNvPr>
                <p14:cNvContentPartPr/>
                <p14:nvPr/>
              </p14:nvContentPartPr>
              <p14:xfrm>
                <a:off x="327420" y="285030"/>
                <a:ext cx="176760" cy="164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22338BC-E985-86D4-3EF6-DB765683C3B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2300" y="269550"/>
                  <a:ext cx="207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E822F00-D691-B7E6-DEA7-BAA79F04D783}"/>
                    </a:ext>
                  </a:extLst>
                </p14:cNvPr>
                <p14:cNvContentPartPr/>
                <p14:nvPr/>
              </p14:nvContentPartPr>
              <p14:xfrm>
                <a:off x="603900" y="306630"/>
                <a:ext cx="135720" cy="126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E822F00-D691-B7E6-DEA7-BAA79F04D7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8420" y="291510"/>
                  <a:ext cx="166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E7762B6-9467-04B5-E3AA-705588259F95}"/>
                    </a:ext>
                  </a:extLst>
                </p14:cNvPr>
                <p14:cNvContentPartPr/>
                <p14:nvPr/>
              </p14:nvContentPartPr>
              <p14:xfrm>
                <a:off x="648180" y="322830"/>
                <a:ext cx="104400" cy="103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E7762B6-9467-04B5-E3AA-705588259F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2700" y="307710"/>
                  <a:ext cx="134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1660B90-311C-ACC5-B737-79A7BA209537}"/>
                    </a:ext>
                  </a:extLst>
                </p14:cNvPr>
                <p14:cNvContentPartPr/>
                <p14:nvPr/>
              </p14:nvContentPartPr>
              <p14:xfrm>
                <a:off x="802980" y="300150"/>
                <a:ext cx="169200" cy="149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1660B90-311C-ACC5-B737-79A7BA2095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7860" y="285030"/>
                  <a:ext cx="199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365D26-23A6-249B-7375-69CBC4F2CD30}"/>
                    </a:ext>
                  </a:extLst>
                </p14:cNvPr>
                <p14:cNvContentPartPr/>
                <p14:nvPr/>
              </p14:nvContentPartPr>
              <p14:xfrm>
                <a:off x="1068300" y="314190"/>
                <a:ext cx="146520" cy="126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365D26-23A6-249B-7375-69CBC4F2CD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3180" y="299070"/>
                  <a:ext cx="177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EA9CFED-3130-FECA-79E8-F04CDBDDA928}"/>
                    </a:ext>
                  </a:extLst>
                </p14:cNvPr>
                <p14:cNvContentPartPr/>
                <p14:nvPr/>
              </p14:nvContentPartPr>
              <p14:xfrm>
                <a:off x="1344420" y="295830"/>
                <a:ext cx="157320" cy="159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EA9CFED-3130-FECA-79E8-F04CDBDDA9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29300" y="280710"/>
                  <a:ext cx="187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0E4BA1-F03A-31AF-0566-D6908324C606}"/>
                    </a:ext>
                  </a:extLst>
                </p14:cNvPr>
                <p14:cNvContentPartPr/>
                <p14:nvPr/>
              </p14:nvContentPartPr>
              <p14:xfrm>
                <a:off x="1671300" y="286110"/>
                <a:ext cx="155160" cy="141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E0E4BA1-F03A-31AF-0566-D6908324C6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56180" y="270630"/>
                  <a:ext cx="185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1DAABE-67E1-B7EC-0E55-C7B4FAD31C73}"/>
                    </a:ext>
                  </a:extLst>
                </p14:cNvPr>
                <p14:cNvContentPartPr/>
                <p14:nvPr/>
              </p14:nvContentPartPr>
              <p14:xfrm>
                <a:off x="2003940" y="320670"/>
                <a:ext cx="137880" cy="146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1DAABE-67E1-B7EC-0E55-C7B4FAD31C7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88460" y="305550"/>
                  <a:ext cx="16848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615A5E-8850-6060-A8E8-F1A8CDD7591A}"/>
              </a:ext>
            </a:extLst>
          </p:cNvPr>
          <p:cNvGrpSpPr/>
          <p:nvPr/>
        </p:nvGrpSpPr>
        <p:grpSpPr>
          <a:xfrm>
            <a:off x="2456460" y="343350"/>
            <a:ext cx="594360" cy="149760"/>
            <a:chOff x="2456460" y="343350"/>
            <a:chExt cx="594360" cy="14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C65F093-6686-11EF-0E52-9708D32C33D5}"/>
                    </a:ext>
                  </a:extLst>
                </p14:cNvPr>
                <p14:cNvContentPartPr/>
                <p14:nvPr/>
              </p14:nvContentPartPr>
              <p14:xfrm>
                <a:off x="2456460" y="395550"/>
                <a:ext cx="199440" cy="74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C65F093-6686-11EF-0E52-9708D32C33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41340" y="380070"/>
                  <a:ext cx="230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4153E50-9491-339C-747B-B1560D5085C8}"/>
                    </a:ext>
                  </a:extLst>
                </p14:cNvPr>
                <p14:cNvContentPartPr/>
                <p14:nvPr/>
              </p14:nvContentPartPr>
              <p14:xfrm>
                <a:off x="2848860" y="343350"/>
                <a:ext cx="201960" cy="149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4153E50-9491-339C-747B-B1560D5085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33740" y="328230"/>
                  <a:ext cx="23256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B53FB2B-3B4E-EE1D-CC9C-58F0175E0DEB}"/>
                  </a:ext>
                </a:extLst>
              </p14:cNvPr>
              <p14:cNvContentPartPr/>
              <p14:nvPr/>
            </p14:nvContentPartPr>
            <p14:xfrm>
              <a:off x="3344220" y="438750"/>
              <a:ext cx="238680" cy="74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B53FB2B-3B4E-EE1D-CC9C-58F0175E0DE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29100" y="423630"/>
                <a:ext cx="26928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A68104B-514A-6682-3217-3561607DD1BE}"/>
              </a:ext>
            </a:extLst>
          </p:cNvPr>
          <p:cNvGrpSpPr/>
          <p:nvPr/>
        </p:nvGrpSpPr>
        <p:grpSpPr>
          <a:xfrm>
            <a:off x="3841380" y="191070"/>
            <a:ext cx="987840" cy="588240"/>
            <a:chOff x="3841380" y="191070"/>
            <a:chExt cx="987840" cy="58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B50ADF-016F-CBAF-6063-2D0B92B7F2AA}"/>
                    </a:ext>
                  </a:extLst>
                </p14:cNvPr>
                <p14:cNvContentPartPr/>
                <p14:nvPr/>
              </p14:nvContentPartPr>
              <p14:xfrm>
                <a:off x="3841380" y="359550"/>
                <a:ext cx="136800" cy="131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DB50ADF-016F-CBAF-6063-2D0B92B7F2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6260" y="344430"/>
                  <a:ext cx="167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68BF150-185D-6467-6A33-ECFD0B6929C9}"/>
                    </a:ext>
                  </a:extLst>
                </p14:cNvPr>
                <p14:cNvContentPartPr/>
                <p14:nvPr/>
              </p14:nvContentPartPr>
              <p14:xfrm>
                <a:off x="4098060" y="210150"/>
                <a:ext cx="23040" cy="277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68BF150-185D-6467-6A33-ECFD0B6929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82940" y="195030"/>
                  <a:ext cx="536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9C1D4D4-40F1-6167-78A7-36D354F08DDF}"/>
                    </a:ext>
                  </a:extLst>
                </p14:cNvPr>
                <p14:cNvContentPartPr/>
                <p14:nvPr/>
              </p14:nvContentPartPr>
              <p14:xfrm>
                <a:off x="4088340" y="378990"/>
                <a:ext cx="460440" cy="137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9C1D4D4-40F1-6167-78A7-36D354F08D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73220" y="363870"/>
                  <a:ext cx="491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7589A1F-490A-77BD-96BA-152E88795566}"/>
                    </a:ext>
                  </a:extLst>
                </p14:cNvPr>
                <p14:cNvContentPartPr/>
                <p14:nvPr/>
              </p14:nvContentPartPr>
              <p14:xfrm>
                <a:off x="4540860" y="191070"/>
                <a:ext cx="288360" cy="588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7589A1F-490A-77BD-96BA-152E8879556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25740" y="175950"/>
                  <a:ext cx="318960" cy="61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AD7090-F78F-2B10-19B6-DB45052895BE}"/>
              </a:ext>
            </a:extLst>
          </p:cNvPr>
          <p:cNvGrpSpPr/>
          <p:nvPr/>
        </p:nvGrpSpPr>
        <p:grpSpPr>
          <a:xfrm>
            <a:off x="5093100" y="186390"/>
            <a:ext cx="1761120" cy="638280"/>
            <a:chOff x="5093100" y="186390"/>
            <a:chExt cx="1761120" cy="63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7766AAD-5E6D-76AB-BDB4-FEA0FB52FA5C}"/>
                    </a:ext>
                  </a:extLst>
                </p14:cNvPr>
                <p14:cNvContentPartPr/>
                <p14:nvPr/>
              </p14:nvContentPartPr>
              <p14:xfrm>
                <a:off x="5103900" y="186390"/>
                <a:ext cx="6840" cy="7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7766AAD-5E6D-76AB-BDB4-FEA0FB52FA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88780" y="171270"/>
                  <a:ext cx="37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4C8F07-A6EA-E96C-69BD-010BC71A6AE8}"/>
                    </a:ext>
                  </a:extLst>
                </p14:cNvPr>
                <p14:cNvContentPartPr/>
                <p14:nvPr/>
              </p14:nvContentPartPr>
              <p14:xfrm>
                <a:off x="5093100" y="377190"/>
                <a:ext cx="3600" cy="65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4C8F07-A6EA-E96C-69BD-010BC71A6A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77980" y="361710"/>
                  <a:ext cx="34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78DCCC-D079-1343-A0D6-B256CC219B18}"/>
                    </a:ext>
                  </a:extLst>
                </p14:cNvPr>
                <p14:cNvContentPartPr/>
                <p14:nvPr/>
              </p14:nvContentPartPr>
              <p14:xfrm>
                <a:off x="5093100" y="249390"/>
                <a:ext cx="13320" cy="17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78DCCC-D079-1343-A0D6-B256CC219B1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77980" y="233910"/>
                  <a:ext cx="43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0371BA0-3C70-52A9-FE1F-D8793B410670}"/>
                    </a:ext>
                  </a:extLst>
                </p14:cNvPr>
                <p14:cNvContentPartPr/>
                <p14:nvPr/>
              </p14:nvContentPartPr>
              <p14:xfrm>
                <a:off x="5149620" y="380070"/>
                <a:ext cx="123840" cy="83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0371BA0-3C70-52A9-FE1F-D8793B4106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34140" y="364950"/>
                  <a:ext cx="154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9268F5E-6AA6-D1CB-8D58-89411220FEF1}"/>
                    </a:ext>
                  </a:extLst>
                </p14:cNvPr>
                <p14:cNvContentPartPr/>
                <p14:nvPr/>
              </p14:nvContentPartPr>
              <p14:xfrm>
                <a:off x="5290380" y="418230"/>
                <a:ext cx="189720" cy="88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9268F5E-6AA6-D1CB-8D58-89411220FEF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74900" y="402750"/>
                  <a:ext cx="220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E4EBA48-B3C9-3900-51B7-3A0B0EEAF70F}"/>
                    </a:ext>
                  </a:extLst>
                </p14:cNvPr>
                <p14:cNvContentPartPr/>
                <p14:nvPr/>
              </p14:nvContentPartPr>
              <p14:xfrm>
                <a:off x="5492700" y="448470"/>
                <a:ext cx="213840" cy="91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E4EBA48-B3C9-3900-51B7-3A0B0EEAF7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77580" y="433350"/>
                  <a:ext cx="244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04460E-C744-095C-532C-A0710517E8E6}"/>
                    </a:ext>
                  </a:extLst>
                </p14:cNvPr>
                <p14:cNvContentPartPr/>
                <p14:nvPr/>
              </p14:nvContentPartPr>
              <p14:xfrm>
                <a:off x="5737860" y="481950"/>
                <a:ext cx="104040" cy="342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04460E-C744-095C-532C-A0710517E8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22740" y="466830"/>
                  <a:ext cx="1342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F1272A2-5EBD-78A7-E40D-904826B96FB7}"/>
                    </a:ext>
                  </a:extLst>
                </p14:cNvPr>
                <p14:cNvContentPartPr/>
                <p14:nvPr/>
              </p14:nvContentPartPr>
              <p14:xfrm>
                <a:off x="5871780" y="461430"/>
                <a:ext cx="482760" cy="177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F1272A2-5EBD-78A7-E40D-904826B96F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56660" y="446310"/>
                  <a:ext cx="5133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D81F02-E006-BF2F-6081-F89799F5350B}"/>
                    </a:ext>
                  </a:extLst>
                </p14:cNvPr>
                <p14:cNvContentPartPr/>
                <p14:nvPr/>
              </p14:nvContentPartPr>
              <p14:xfrm>
                <a:off x="6404580" y="568710"/>
                <a:ext cx="17640" cy="93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D81F02-E006-BF2F-6081-F89799F5350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89100" y="553230"/>
                  <a:ext cx="48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3E01243-9BCE-FED0-3223-1E49D39722C0}"/>
                    </a:ext>
                  </a:extLst>
                </p14:cNvPr>
                <p14:cNvContentPartPr/>
                <p14:nvPr/>
              </p14:nvContentPartPr>
              <p14:xfrm>
                <a:off x="6393780" y="398790"/>
                <a:ext cx="27360" cy="17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3E01243-9BCE-FED0-3223-1E49D39722C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78300" y="383310"/>
                  <a:ext cx="57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97BFD7A-E97C-5D32-AB86-9D4CB189D267}"/>
                    </a:ext>
                  </a:extLst>
                </p14:cNvPr>
                <p14:cNvContentPartPr/>
                <p14:nvPr/>
              </p14:nvContentPartPr>
              <p14:xfrm>
                <a:off x="6478020" y="331470"/>
                <a:ext cx="119520" cy="319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97BFD7A-E97C-5D32-AB86-9D4CB189D2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62900" y="316350"/>
                  <a:ext cx="1501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E29AFF7-0526-7002-F13D-1B804756DF7E}"/>
                    </a:ext>
                  </a:extLst>
                </p14:cNvPr>
                <p14:cNvContentPartPr/>
                <p14:nvPr/>
              </p14:nvContentPartPr>
              <p14:xfrm>
                <a:off x="6658020" y="254790"/>
                <a:ext cx="196200" cy="371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E29AFF7-0526-7002-F13D-1B804756DF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42540" y="239310"/>
                  <a:ext cx="226800" cy="40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76D9A7-71A7-8A56-1C04-6C85A1A4B821}"/>
              </a:ext>
            </a:extLst>
          </p:cNvPr>
          <p:cNvGrpSpPr/>
          <p:nvPr/>
        </p:nvGrpSpPr>
        <p:grpSpPr>
          <a:xfrm>
            <a:off x="7191900" y="227430"/>
            <a:ext cx="1219680" cy="483480"/>
            <a:chOff x="7191900" y="227430"/>
            <a:chExt cx="1219680" cy="48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DC9BAA7-3A10-E74A-B2D7-392F9155E314}"/>
                    </a:ext>
                  </a:extLst>
                </p14:cNvPr>
                <p14:cNvContentPartPr/>
                <p14:nvPr/>
              </p14:nvContentPartPr>
              <p14:xfrm>
                <a:off x="7191900" y="227430"/>
                <a:ext cx="55440" cy="344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DC9BAA7-3A10-E74A-B2D7-392F9155E31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76420" y="212310"/>
                  <a:ext cx="860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076D4D-A32E-D003-D1C6-3867040CA5E4}"/>
                    </a:ext>
                  </a:extLst>
                </p14:cNvPr>
                <p14:cNvContentPartPr/>
                <p14:nvPr/>
              </p14:nvContentPartPr>
              <p14:xfrm>
                <a:off x="7279380" y="425070"/>
                <a:ext cx="145440" cy="113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076D4D-A32E-D003-D1C6-3867040CA5E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64260" y="409950"/>
                  <a:ext cx="176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4F8BEE7-7206-FD5B-0E4B-458A973EF18D}"/>
                    </a:ext>
                  </a:extLst>
                </p14:cNvPr>
                <p14:cNvContentPartPr/>
                <p14:nvPr/>
              </p14:nvContentPartPr>
              <p14:xfrm>
                <a:off x="7482060" y="487350"/>
                <a:ext cx="304560" cy="120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4F8BEE7-7206-FD5B-0E4B-458A973EF18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66580" y="472230"/>
                  <a:ext cx="335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7C05A19-E6BE-6C67-150D-BE4D72BD53E8}"/>
                    </a:ext>
                  </a:extLst>
                </p14:cNvPr>
                <p14:cNvContentPartPr/>
                <p14:nvPr/>
              </p14:nvContentPartPr>
              <p14:xfrm>
                <a:off x="7820820" y="444150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7C05A19-E6BE-6C67-150D-BE4D72BD53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05700" y="42903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7CAE1A-AFFB-E379-D856-1668509F8548}"/>
                    </a:ext>
                  </a:extLst>
                </p14:cNvPr>
                <p14:cNvContentPartPr/>
                <p14:nvPr/>
              </p14:nvContentPartPr>
              <p14:xfrm>
                <a:off x="7917300" y="525510"/>
                <a:ext cx="494280" cy="185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7CAE1A-AFFB-E379-D856-1668509F854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01820" y="510030"/>
                  <a:ext cx="52452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D59B9685-FE28-A66C-87B4-58BB57EAAAFA}"/>
              </a:ext>
            </a:extLst>
          </p:cNvPr>
          <p:cNvGrpSpPr/>
          <p:nvPr/>
        </p:nvGrpSpPr>
        <p:grpSpPr>
          <a:xfrm>
            <a:off x="55980" y="792270"/>
            <a:ext cx="9166320" cy="6135120"/>
            <a:chOff x="55980" y="792270"/>
            <a:chExt cx="9166320" cy="613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436745A-946E-C5F4-86EC-A6BBB290CDBD}"/>
                    </a:ext>
                  </a:extLst>
                </p14:cNvPr>
                <p14:cNvContentPartPr/>
                <p14:nvPr/>
              </p14:nvContentPartPr>
              <p14:xfrm>
                <a:off x="314460" y="1501110"/>
                <a:ext cx="193680" cy="154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436745A-946E-C5F4-86EC-A6BBB290CDB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9340" y="1485630"/>
                  <a:ext cx="224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885A01-FBF6-8FC3-328A-F963E1C284AF}"/>
                    </a:ext>
                  </a:extLst>
                </p14:cNvPr>
                <p14:cNvContentPartPr/>
                <p14:nvPr/>
              </p14:nvContentPartPr>
              <p14:xfrm>
                <a:off x="602460" y="1551870"/>
                <a:ext cx="126000" cy="105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885A01-FBF6-8FC3-328A-F963E1C284A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7340" y="1536750"/>
                  <a:ext cx="156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F6F788D-EA1B-1E1B-A384-300A66EFE7EA}"/>
                    </a:ext>
                  </a:extLst>
                </p14:cNvPr>
                <p14:cNvContentPartPr/>
                <p14:nvPr/>
              </p14:nvContentPartPr>
              <p14:xfrm>
                <a:off x="600300" y="1562670"/>
                <a:ext cx="129240" cy="83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F6F788D-EA1B-1E1B-A384-300A66EFE7E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5180" y="1547550"/>
                  <a:ext cx="159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81646B1-AE12-23AC-C5B2-80898AE44FC9}"/>
                    </a:ext>
                  </a:extLst>
                </p14:cNvPr>
                <p14:cNvContentPartPr/>
                <p14:nvPr/>
              </p14:nvContentPartPr>
              <p14:xfrm>
                <a:off x="2012580" y="1595070"/>
                <a:ext cx="25200" cy="188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81646B1-AE12-23AC-C5B2-80898AE44FC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97100" y="1579950"/>
                  <a:ext cx="558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C6C8278-5ADD-C342-F64E-5F9E14D3B31A}"/>
                    </a:ext>
                  </a:extLst>
                </p14:cNvPr>
                <p14:cNvContentPartPr/>
                <p14:nvPr/>
              </p14:nvContentPartPr>
              <p14:xfrm>
                <a:off x="1759140" y="1590750"/>
                <a:ext cx="134640" cy="146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C6C8278-5ADD-C342-F64E-5F9E14D3B31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44020" y="1575630"/>
                  <a:ext cx="165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6248D47-1177-7BC4-6832-EA2633167C3B}"/>
                    </a:ext>
                  </a:extLst>
                </p14:cNvPr>
                <p14:cNvContentPartPr/>
                <p14:nvPr/>
              </p14:nvContentPartPr>
              <p14:xfrm>
                <a:off x="1506780" y="1544310"/>
                <a:ext cx="134640" cy="169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6248D47-1177-7BC4-6832-EA2633167C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91660" y="1529190"/>
                  <a:ext cx="165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37FF3FD-817A-6FF9-8A9F-3981FB712159}"/>
                    </a:ext>
                  </a:extLst>
                </p14:cNvPr>
                <p14:cNvContentPartPr/>
                <p14:nvPr/>
              </p14:nvContentPartPr>
              <p14:xfrm>
                <a:off x="1234980" y="1542150"/>
                <a:ext cx="133200" cy="150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37FF3FD-817A-6FF9-8A9F-3981FB71215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19860" y="1527030"/>
                  <a:ext cx="163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CD218E3-A085-268C-4A44-4CC174DEA227}"/>
                    </a:ext>
                  </a:extLst>
                </p14:cNvPr>
                <p14:cNvContentPartPr/>
                <p14:nvPr/>
              </p14:nvContentPartPr>
              <p14:xfrm>
                <a:off x="922140" y="1531350"/>
                <a:ext cx="181080" cy="157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CD218E3-A085-268C-4A44-4CC174DEA2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6660" y="1516230"/>
                  <a:ext cx="211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8FCEF87-757E-6719-392C-3D8D6CB0FAF2}"/>
                    </a:ext>
                  </a:extLst>
                </p14:cNvPr>
                <p14:cNvContentPartPr/>
                <p14:nvPr/>
              </p14:nvContentPartPr>
              <p14:xfrm>
                <a:off x="2041740" y="1714230"/>
                <a:ext cx="175680" cy="65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8FCEF87-757E-6719-392C-3D8D6CB0FAF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26620" y="1699110"/>
                  <a:ext cx="2062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B779EB8-7900-16EE-83BD-F700BB11AC4E}"/>
                    </a:ext>
                  </a:extLst>
                </p14:cNvPr>
                <p14:cNvContentPartPr/>
                <p14:nvPr/>
              </p14:nvContentPartPr>
              <p14:xfrm>
                <a:off x="2500740" y="1666710"/>
                <a:ext cx="11160" cy="174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B779EB8-7900-16EE-83BD-F700BB11AC4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85620" y="1651230"/>
                  <a:ext cx="417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946D81A-5C22-4DDF-C200-97E2D485264F}"/>
                    </a:ext>
                  </a:extLst>
                </p14:cNvPr>
                <p14:cNvContentPartPr/>
                <p14:nvPr/>
              </p14:nvContentPartPr>
              <p14:xfrm>
                <a:off x="3022020" y="1840950"/>
                <a:ext cx="206640" cy="106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946D81A-5C22-4DDF-C200-97E2D48526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06900" y="1825830"/>
                  <a:ext cx="237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9C8A1FF-9F77-3FB6-FB63-0BD629E7760A}"/>
                    </a:ext>
                  </a:extLst>
                </p14:cNvPr>
                <p14:cNvContentPartPr/>
                <p14:nvPr/>
              </p14:nvContentPartPr>
              <p14:xfrm>
                <a:off x="299340" y="2085750"/>
                <a:ext cx="140040" cy="137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9C8A1FF-9F77-3FB6-FB63-0BD629E776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4220" y="2070630"/>
                  <a:ext cx="170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7B30593-D0A5-DF41-A99E-C14752FE76FB}"/>
                    </a:ext>
                  </a:extLst>
                </p14:cNvPr>
                <p14:cNvContentPartPr/>
                <p14:nvPr/>
              </p14:nvContentPartPr>
              <p14:xfrm>
                <a:off x="584820" y="2171070"/>
                <a:ext cx="66960" cy="97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7B30593-D0A5-DF41-A99E-C14752FE76F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9700" y="2155950"/>
                  <a:ext cx="975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1629CED-A97B-E211-0725-42ACEC79E985}"/>
                    </a:ext>
                  </a:extLst>
                </p14:cNvPr>
                <p14:cNvContentPartPr/>
                <p14:nvPr/>
              </p14:nvContentPartPr>
              <p14:xfrm>
                <a:off x="578700" y="2185470"/>
                <a:ext cx="91440" cy="90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1629CED-A97B-E211-0725-42ACEC79E9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3580" y="2169990"/>
                  <a:ext cx="1216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FA32E69-0B87-372A-73B8-A65101AF29C6}"/>
                    </a:ext>
                  </a:extLst>
                </p14:cNvPr>
                <p14:cNvContentPartPr/>
                <p14:nvPr/>
              </p14:nvContentPartPr>
              <p14:xfrm>
                <a:off x="827820" y="2152710"/>
                <a:ext cx="121680" cy="127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FA32E69-0B87-372A-73B8-A65101AF29C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2700" y="2137590"/>
                  <a:ext cx="152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B5C2649-79FC-3EFB-D997-BD1C29C6C430}"/>
                    </a:ext>
                  </a:extLst>
                </p14:cNvPr>
                <p14:cNvContentPartPr/>
                <p14:nvPr/>
              </p14:nvContentPartPr>
              <p14:xfrm>
                <a:off x="1806660" y="2187630"/>
                <a:ext cx="168120" cy="1407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B5C2649-79FC-3EFB-D997-BD1C29C6C4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91540" y="2172150"/>
                  <a:ext cx="198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0FE93AC-ACC1-653F-4E06-06E978A05FAC}"/>
                    </a:ext>
                  </a:extLst>
                </p14:cNvPr>
                <p14:cNvContentPartPr/>
                <p14:nvPr/>
              </p14:nvContentPartPr>
              <p14:xfrm>
                <a:off x="1709460" y="2106270"/>
                <a:ext cx="36000" cy="181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0FE93AC-ACC1-653F-4E06-06E978A05FA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93980" y="2091150"/>
                  <a:ext cx="666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89C8B96-3B6D-D5CF-2B50-58D07718E7F2}"/>
                    </a:ext>
                  </a:extLst>
                </p14:cNvPr>
                <p14:cNvContentPartPr/>
                <p14:nvPr/>
              </p14:nvContentPartPr>
              <p14:xfrm>
                <a:off x="1435500" y="2110590"/>
                <a:ext cx="109800" cy="128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89C8B96-3B6D-D5CF-2B50-58D07718E7F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420020" y="2095470"/>
                  <a:ext cx="1400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721730-E79A-6F85-A21F-1C01C5F13C43}"/>
                    </a:ext>
                  </a:extLst>
                </p14:cNvPr>
                <p14:cNvContentPartPr/>
                <p14:nvPr/>
              </p14:nvContentPartPr>
              <p14:xfrm>
                <a:off x="1173420" y="2103030"/>
                <a:ext cx="106560" cy="153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721730-E79A-6F85-A21F-1C01C5F13C4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57940" y="2087910"/>
                  <a:ext cx="136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7EF46A8-EA86-C6D4-778D-8A4AF392F24C}"/>
                    </a:ext>
                  </a:extLst>
                </p14:cNvPr>
                <p14:cNvContentPartPr/>
                <p14:nvPr/>
              </p14:nvContentPartPr>
              <p14:xfrm>
                <a:off x="2097900" y="2344590"/>
                <a:ext cx="150840" cy="88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7EF46A8-EA86-C6D4-778D-8A4AF392F24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82780" y="2329110"/>
                  <a:ext cx="181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15A04D1-F624-7248-DD57-9C7512CAE6E9}"/>
                    </a:ext>
                  </a:extLst>
                </p14:cNvPr>
                <p14:cNvContentPartPr/>
                <p14:nvPr/>
              </p14:nvContentPartPr>
              <p14:xfrm>
                <a:off x="2488860" y="2396430"/>
                <a:ext cx="104400" cy="146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15A04D1-F624-7248-DD57-9C7512CAE6E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73740" y="2381310"/>
                  <a:ext cx="134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3A58730-E199-0D52-C899-F2D933C51D0A}"/>
                    </a:ext>
                  </a:extLst>
                </p14:cNvPr>
                <p14:cNvContentPartPr/>
                <p14:nvPr/>
              </p14:nvContentPartPr>
              <p14:xfrm>
                <a:off x="2754180" y="2200590"/>
                <a:ext cx="51120" cy="358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3A58730-E199-0D52-C899-F2D933C51D0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39060" y="2185110"/>
                  <a:ext cx="817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CFFBA0D-4431-8A1C-47CF-37387105F76D}"/>
                    </a:ext>
                  </a:extLst>
                </p14:cNvPr>
                <p14:cNvContentPartPr/>
                <p14:nvPr/>
              </p14:nvContentPartPr>
              <p14:xfrm>
                <a:off x="2700180" y="2461590"/>
                <a:ext cx="275400" cy="121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CFFBA0D-4431-8A1C-47CF-37387105F7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84700" y="2446110"/>
                  <a:ext cx="3060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DD0A3DC-FA1C-40C3-157B-AF355F06E41A}"/>
                    </a:ext>
                  </a:extLst>
                </p14:cNvPr>
                <p14:cNvContentPartPr/>
                <p14:nvPr/>
              </p14:nvContentPartPr>
              <p14:xfrm>
                <a:off x="3002220" y="2514510"/>
                <a:ext cx="127080" cy="105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DD0A3DC-FA1C-40C3-157B-AF355F06E41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87100" y="2499390"/>
                  <a:ext cx="1576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CC1DF1D-B79B-886C-9B3A-045FD9926E7F}"/>
                    </a:ext>
                  </a:extLst>
                </p14:cNvPr>
                <p14:cNvContentPartPr/>
                <p14:nvPr/>
              </p14:nvContentPartPr>
              <p14:xfrm>
                <a:off x="3168900" y="2274030"/>
                <a:ext cx="326160" cy="644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CC1DF1D-B79B-886C-9B3A-045FD9926E7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53780" y="2258910"/>
                  <a:ext cx="35676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96FDA22-5108-0958-0FD0-2C55F80B055B}"/>
                    </a:ext>
                  </a:extLst>
                </p14:cNvPr>
                <p14:cNvContentPartPr/>
                <p14:nvPr/>
              </p14:nvContentPartPr>
              <p14:xfrm>
                <a:off x="6557220" y="1150110"/>
                <a:ext cx="281880" cy="120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96FDA22-5108-0958-0FD0-2C55F80B055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42100" y="1134990"/>
                  <a:ext cx="312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0093D64-CEDC-3315-3910-300ACCFA66D4}"/>
                    </a:ext>
                  </a:extLst>
                </p14:cNvPr>
                <p14:cNvContentPartPr/>
                <p14:nvPr/>
              </p14:nvContentPartPr>
              <p14:xfrm>
                <a:off x="7087860" y="1000710"/>
                <a:ext cx="519120" cy="320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0093D64-CEDC-3315-3910-300ACCFA66D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72380" y="985590"/>
                  <a:ext cx="5497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BF49CD-3D2E-88DC-A960-28036C634648}"/>
                    </a:ext>
                  </a:extLst>
                </p14:cNvPr>
                <p14:cNvContentPartPr/>
                <p14:nvPr/>
              </p14:nvContentPartPr>
              <p14:xfrm>
                <a:off x="7620660" y="930510"/>
                <a:ext cx="59760" cy="369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BF49CD-3D2E-88DC-A960-28036C63464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05540" y="915030"/>
                  <a:ext cx="90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A5F52F6-9E18-0CA0-19AD-2D15FC8E37C7}"/>
                    </a:ext>
                  </a:extLst>
                </p14:cNvPr>
                <p14:cNvContentPartPr/>
                <p14:nvPr/>
              </p14:nvContentPartPr>
              <p14:xfrm>
                <a:off x="7609860" y="1158750"/>
                <a:ext cx="1551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A5F52F6-9E18-0CA0-19AD-2D15FC8E37C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94380" y="1143630"/>
                  <a:ext cx="185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D7248F9-33F4-D1EA-DF9A-7EDDAB25ED8E}"/>
                    </a:ext>
                  </a:extLst>
                </p14:cNvPr>
                <p14:cNvContentPartPr/>
                <p14:nvPr/>
              </p14:nvContentPartPr>
              <p14:xfrm>
                <a:off x="8031780" y="989910"/>
                <a:ext cx="34200" cy="365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D7248F9-33F4-D1EA-DF9A-7EDDAB25ED8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16300" y="974430"/>
                  <a:ext cx="648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93834DC-0B24-DF5D-3E44-09FED946A826}"/>
                    </a:ext>
                  </a:extLst>
                </p14:cNvPr>
                <p14:cNvContentPartPr/>
                <p14:nvPr/>
              </p14:nvContentPartPr>
              <p14:xfrm>
                <a:off x="8022420" y="1201950"/>
                <a:ext cx="192960" cy="95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93834DC-0B24-DF5D-3E44-09FED946A82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06940" y="1186830"/>
                  <a:ext cx="223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312AD32-467E-EFCF-A0A8-AEE1BB4C5BF3}"/>
                    </a:ext>
                  </a:extLst>
                </p14:cNvPr>
                <p14:cNvContentPartPr/>
                <p14:nvPr/>
              </p14:nvContentPartPr>
              <p14:xfrm>
                <a:off x="8253900" y="1200870"/>
                <a:ext cx="365400" cy="113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312AD32-467E-EFCF-A0A8-AEE1BB4C5BF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38780" y="1185750"/>
                  <a:ext cx="395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8E9C8AC-4D5C-F749-0426-701B50FC9041}"/>
                    </a:ext>
                  </a:extLst>
                </p14:cNvPr>
                <p14:cNvContentPartPr/>
                <p14:nvPr/>
              </p14:nvContentPartPr>
              <p14:xfrm>
                <a:off x="8657820" y="990270"/>
                <a:ext cx="453960" cy="550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8E9C8AC-4D5C-F749-0426-701B50FC904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42700" y="975150"/>
                  <a:ext cx="48456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9B28B40-C7DC-C7A4-FD5A-1DD684A3E58E}"/>
                    </a:ext>
                  </a:extLst>
                </p14:cNvPr>
                <p14:cNvContentPartPr/>
                <p14:nvPr/>
              </p14:nvContentPartPr>
              <p14:xfrm>
                <a:off x="4458780" y="1034190"/>
                <a:ext cx="67680" cy="132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9B28B40-C7DC-C7A4-FD5A-1DD684A3E58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443300" y="1019070"/>
                  <a:ext cx="97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F3A1C09-A208-4649-53B6-ECDD97E69FCD}"/>
                    </a:ext>
                  </a:extLst>
                </p14:cNvPr>
                <p14:cNvContentPartPr/>
                <p14:nvPr/>
              </p14:nvContentPartPr>
              <p14:xfrm>
                <a:off x="4572180" y="1111230"/>
                <a:ext cx="24120" cy="39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F3A1C09-A208-4649-53B6-ECDD97E69FC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57060" y="1095750"/>
                  <a:ext cx="54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41402B9-2A5C-FC77-D3E5-2C102CCC261C}"/>
                    </a:ext>
                  </a:extLst>
                </p14:cNvPr>
                <p14:cNvContentPartPr/>
                <p14:nvPr/>
              </p14:nvContentPartPr>
              <p14:xfrm>
                <a:off x="4608180" y="792270"/>
                <a:ext cx="573120" cy="597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41402B9-2A5C-FC77-D3E5-2C102CCC26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92700" y="776790"/>
                  <a:ext cx="60372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0775D6A-6C57-368A-C970-D36275EAE546}"/>
                    </a:ext>
                  </a:extLst>
                </p14:cNvPr>
                <p14:cNvContentPartPr/>
                <p14:nvPr/>
              </p14:nvContentPartPr>
              <p14:xfrm>
                <a:off x="5385420" y="1111590"/>
                <a:ext cx="149760" cy="307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0775D6A-6C57-368A-C970-D36275EAE5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70300" y="1096470"/>
                  <a:ext cx="180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57979B2-3D7D-73E9-8573-655AEAC82D7C}"/>
                    </a:ext>
                  </a:extLst>
                </p14:cNvPr>
                <p14:cNvContentPartPr/>
                <p14:nvPr/>
              </p14:nvContentPartPr>
              <p14:xfrm>
                <a:off x="5583780" y="940230"/>
                <a:ext cx="657720" cy="307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57979B2-3D7D-73E9-8573-655AEAC82D7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68660" y="924750"/>
                  <a:ext cx="6879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0677391-421C-DFB8-04C4-8A7E17140582}"/>
                    </a:ext>
                  </a:extLst>
                </p14:cNvPr>
                <p14:cNvContentPartPr/>
                <p14:nvPr/>
              </p14:nvContentPartPr>
              <p14:xfrm>
                <a:off x="3430980" y="1327590"/>
                <a:ext cx="158400" cy="76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0677391-421C-DFB8-04C4-8A7E1714058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15860" y="1312470"/>
                  <a:ext cx="189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C826417-1688-8B2E-AAE1-746B31076A7A}"/>
                    </a:ext>
                  </a:extLst>
                </p14:cNvPr>
                <p14:cNvContentPartPr/>
                <p14:nvPr/>
              </p14:nvContentPartPr>
              <p14:xfrm>
                <a:off x="3951900" y="1317150"/>
                <a:ext cx="13320" cy="132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C826417-1688-8B2E-AAE1-746B31076A7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36780" y="1301670"/>
                  <a:ext cx="43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F390C0-F503-D70E-9985-395D8D77D7AE}"/>
                    </a:ext>
                  </a:extLst>
                </p14:cNvPr>
                <p14:cNvContentPartPr/>
                <p14:nvPr/>
              </p14:nvContentPartPr>
              <p14:xfrm>
                <a:off x="3769020" y="1307070"/>
                <a:ext cx="87120" cy="104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F390C0-F503-D70E-9985-395D8D77D7A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53540" y="1291950"/>
                  <a:ext cx="117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23D82D9-28A1-11C4-F073-907B2E5C5A0E}"/>
                    </a:ext>
                  </a:extLst>
                </p14:cNvPr>
                <p14:cNvContentPartPr/>
                <p14:nvPr/>
              </p14:nvContentPartPr>
              <p14:xfrm>
                <a:off x="3995100" y="1192230"/>
                <a:ext cx="720" cy="5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23D82D9-28A1-11C4-F073-907B2E5C5A0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79980" y="1177110"/>
                  <a:ext cx="313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D269687-AC6A-FCC0-25C4-A3350D0575F8}"/>
                    </a:ext>
                  </a:extLst>
                </p14:cNvPr>
                <p14:cNvContentPartPr/>
                <p14:nvPr/>
              </p14:nvContentPartPr>
              <p14:xfrm>
                <a:off x="4076460" y="1330830"/>
                <a:ext cx="213840" cy="130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D269687-AC6A-FCC0-25C4-A3350D0575F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60980" y="1315710"/>
                  <a:ext cx="244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7A8B90B-6E93-3180-DA53-5E63507A1202}"/>
                    </a:ext>
                  </a:extLst>
                </p14:cNvPr>
                <p14:cNvContentPartPr/>
                <p14:nvPr/>
              </p14:nvContentPartPr>
              <p14:xfrm>
                <a:off x="4343940" y="1353870"/>
                <a:ext cx="100080" cy="321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7A8B90B-6E93-3180-DA53-5E63507A1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328460" y="1338390"/>
                  <a:ext cx="1306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FA935B0-9B94-1009-DA25-9A76F35C41A7}"/>
                    </a:ext>
                  </a:extLst>
                </p14:cNvPr>
                <p14:cNvContentPartPr/>
                <p14:nvPr/>
              </p14:nvContentPartPr>
              <p14:xfrm>
                <a:off x="4455540" y="1233630"/>
                <a:ext cx="251640" cy="340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FA935B0-9B94-1009-DA25-9A76F35C41A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40060" y="1218150"/>
                  <a:ext cx="2822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270661-5BED-DA62-B7C0-AB7DA87ADB6E}"/>
                    </a:ext>
                  </a:extLst>
                </p14:cNvPr>
                <p14:cNvContentPartPr/>
                <p14:nvPr/>
              </p14:nvContentPartPr>
              <p14:xfrm>
                <a:off x="4781340" y="1347390"/>
                <a:ext cx="259200" cy="274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270661-5BED-DA62-B7C0-AB7DA87ADB6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66220" y="1331910"/>
                  <a:ext cx="2898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0DAAC0E-1B4A-395A-396C-27DB31D6C243}"/>
                    </a:ext>
                  </a:extLst>
                </p14:cNvPr>
                <p14:cNvContentPartPr/>
                <p14:nvPr/>
              </p14:nvContentPartPr>
              <p14:xfrm>
                <a:off x="4832100" y="1500030"/>
                <a:ext cx="151920" cy="2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0DAAC0E-1B4A-395A-396C-27DB31D6C24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16980" y="1484550"/>
                  <a:ext cx="182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8E8220-BA30-76AB-B53E-E831661CE289}"/>
                    </a:ext>
                  </a:extLst>
                </p14:cNvPr>
                <p14:cNvContentPartPr/>
                <p14:nvPr/>
              </p14:nvContentPartPr>
              <p14:xfrm>
                <a:off x="4975020" y="1465110"/>
                <a:ext cx="142200" cy="158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8E8220-BA30-76AB-B53E-E831661CE28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959900" y="1449990"/>
                  <a:ext cx="172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7C9E74-BE4D-C36F-A172-A9A74A25BA27}"/>
                    </a:ext>
                  </a:extLst>
                </p14:cNvPr>
                <p14:cNvContentPartPr/>
                <p14:nvPr/>
              </p14:nvContentPartPr>
              <p14:xfrm>
                <a:off x="5204700" y="1530270"/>
                <a:ext cx="167040" cy="109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7C9E74-BE4D-C36F-A172-A9A74A25BA2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189580" y="1515150"/>
                  <a:ext cx="197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80683B4-5B1A-2DE6-303F-C542CB9E5644}"/>
                    </a:ext>
                  </a:extLst>
                </p14:cNvPr>
                <p14:cNvContentPartPr/>
                <p14:nvPr/>
              </p14:nvContentPartPr>
              <p14:xfrm>
                <a:off x="5392980" y="1570230"/>
                <a:ext cx="218160" cy="87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80683B4-5B1A-2DE6-303F-C542CB9E564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77860" y="1555110"/>
                  <a:ext cx="248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8878FCC-0CAE-7B6B-26B1-58C20566CA8B}"/>
                    </a:ext>
                  </a:extLst>
                </p14:cNvPr>
                <p14:cNvContentPartPr/>
                <p14:nvPr/>
              </p14:nvContentPartPr>
              <p14:xfrm>
                <a:off x="5779620" y="1555110"/>
                <a:ext cx="216000" cy="103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8878FCC-0CAE-7B6B-26B1-58C20566CA8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764500" y="1539990"/>
                  <a:ext cx="246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75884E9-B022-2B27-8F2A-819ABF3376BC}"/>
                    </a:ext>
                  </a:extLst>
                </p14:cNvPr>
                <p14:cNvContentPartPr/>
                <p14:nvPr/>
              </p14:nvContentPartPr>
              <p14:xfrm>
                <a:off x="6065460" y="1564470"/>
                <a:ext cx="4680" cy="47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75884E9-B022-2B27-8F2A-819ABF3376B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50340" y="1549350"/>
                  <a:ext cx="35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384A9D5-055F-9FBC-6629-FD1563931542}"/>
                    </a:ext>
                  </a:extLst>
                </p14:cNvPr>
                <p14:cNvContentPartPr/>
                <p14:nvPr/>
              </p14:nvContentPartPr>
              <p14:xfrm>
                <a:off x="6040620" y="1456470"/>
                <a:ext cx="30600" cy="27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384A9D5-055F-9FBC-6629-FD156393154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25500" y="1441350"/>
                  <a:ext cx="61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32D3730-E1EA-6E2B-8897-65B77CAC91A4}"/>
                    </a:ext>
                  </a:extLst>
                </p14:cNvPr>
                <p14:cNvContentPartPr/>
                <p14:nvPr/>
              </p14:nvContentPartPr>
              <p14:xfrm>
                <a:off x="6128460" y="1336230"/>
                <a:ext cx="3600" cy="291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32D3730-E1EA-6E2B-8897-65B77CAC91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12980" y="1321110"/>
                  <a:ext cx="342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C141778-D8D3-BC08-CF7B-1695EB1A9CD9}"/>
                    </a:ext>
                  </a:extLst>
                </p14:cNvPr>
                <p14:cNvContentPartPr/>
                <p14:nvPr/>
              </p14:nvContentPartPr>
              <p14:xfrm>
                <a:off x="6074100" y="1325070"/>
                <a:ext cx="319680" cy="316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C141778-D8D3-BC08-CF7B-1695EB1A9CD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58980" y="1309590"/>
                  <a:ext cx="3502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BB14909-30A1-44DB-8F42-D0BBFDDFC259}"/>
                    </a:ext>
                  </a:extLst>
                </p14:cNvPr>
                <p14:cNvContentPartPr/>
                <p14:nvPr/>
              </p14:nvContentPartPr>
              <p14:xfrm>
                <a:off x="6605820" y="1327590"/>
                <a:ext cx="66240" cy="316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BB14909-30A1-44DB-8F42-D0BBFDDFC25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90700" y="1312470"/>
                  <a:ext cx="968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66EC2C7-2E9A-5DBB-158B-9B25EC779A6D}"/>
                    </a:ext>
                  </a:extLst>
                </p14:cNvPr>
                <p14:cNvContentPartPr/>
                <p14:nvPr/>
              </p14:nvContentPartPr>
              <p14:xfrm>
                <a:off x="6690420" y="1515150"/>
                <a:ext cx="319680" cy="175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66EC2C7-2E9A-5DBB-158B-9B25EC779A6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675300" y="1499670"/>
                  <a:ext cx="3502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FE2B5FF-E48E-71EF-E80E-EF726789B64F}"/>
                    </a:ext>
                  </a:extLst>
                </p14:cNvPr>
                <p14:cNvContentPartPr/>
                <p14:nvPr/>
              </p14:nvContentPartPr>
              <p14:xfrm>
                <a:off x="6966540" y="1578870"/>
                <a:ext cx="170280" cy="117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FE2B5FF-E48E-71EF-E80E-EF726789B64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951420" y="1563750"/>
                  <a:ext cx="200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573D4B5-32B6-BC56-5DDF-0837FD320D42}"/>
                    </a:ext>
                  </a:extLst>
                </p14:cNvPr>
                <p14:cNvContentPartPr/>
                <p14:nvPr/>
              </p14:nvContentPartPr>
              <p14:xfrm>
                <a:off x="7186140" y="1634310"/>
                <a:ext cx="6840" cy="67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573D4B5-32B6-BC56-5DDF-0837FD320D4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71020" y="1618830"/>
                  <a:ext cx="374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3065E97-107C-4726-B71C-A60596F9C444}"/>
                    </a:ext>
                  </a:extLst>
                </p14:cNvPr>
                <p14:cNvContentPartPr/>
                <p14:nvPr/>
              </p14:nvContentPartPr>
              <p14:xfrm>
                <a:off x="7172100" y="1520550"/>
                <a:ext cx="52200" cy="9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3065E97-107C-4726-B71C-A60596F9C44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56980" y="1505070"/>
                  <a:ext cx="82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8CB30F8-6D01-7ED3-C11E-F12F6248DEDA}"/>
                    </a:ext>
                  </a:extLst>
                </p14:cNvPr>
                <p14:cNvContentPartPr/>
                <p14:nvPr/>
              </p14:nvContentPartPr>
              <p14:xfrm>
                <a:off x="7267500" y="1609110"/>
                <a:ext cx="430200" cy="128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8CB30F8-6D01-7ED3-C11E-F12F6248DED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52380" y="1593990"/>
                  <a:ext cx="460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89FA4AB-99E9-5AA8-D67F-A24452FCCACE}"/>
                    </a:ext>
                  </a:extLst>
                </p14:cNvPr>
                <p14:cNvContentPartPr/>
                <p14:nvPr/>
              </p14:nvContentPartPr>
              <p14:xfrm>
                <a:off x="7858620" y="1703430"/>
                <a:ext cx="18720" cy="1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89FA4AB-99E9-5AA8-D67F-A24452FCCAC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43500" y="1688310"/>
                  <a:ext cx="49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B8D0270-1575-157E-065C-9228CDFB2C74}"/>
                    </a:ext>
                  </a:extLst>
                </p14:cNvPr>
                <p14:cNvContentPartPr/>
                <p14:nvPr/>
              </p14:nvContentPartPr>
              <p14:xfrm>
                <a:off x="3538260" y="1920150"/>
                <a:ext cx="524520" cy="143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B8D0270-1575-157E-065C-9228CDFB2C7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523140" y="1904670"/>
                  <a:ext cx="55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39C41A7-839C-295D-4267-C58BEB9B0B59}"/>
                    </a:ext>
                  </a:extLst>
                </p14:cNvPr>
                <p14:cNvContentPartPr/>
                <p14:nvPr/>
              </p14:nvContentPartPr>
              <p14:xfrm>
                <a:off x="4190220" y="1701270"/>
                <a:ext cx="30600" cy="313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39C41A7-839C-295D-4267-C58BEB9B0B5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174740" y="1686150"/>
                  <a:ext cx="612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E9310B7-2FCC-D613-C687-35F68B1B82FF}"/>
                    </a:ext>
                  </a:extLst>
                </p14:cNvPr>
                <p14:cNvContentPartPr/>
                <p14:nvPr/>
              </p14:nvContentPartPr>
              <p14:xfrm>
                <a:off x="4189140" y="1938510"/>
                <a:ext cx="223560" cy="116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E9310B7-2FCC-D613-C687-35F68B1B82F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173660" y="1923030"/>
                  <a:ext cx="253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89B7EF8-30F2-1EB9-6D2D-EE5C23ABDBD8}"/>
                    </a:ext>
                  </a:extLst>
                </p14:cNvPr>
                <p14:cNvContentPartPr/>
                <p14:nvPr/>
              </p14:nvContentPartPr>
              <p14:xfrm>
                <a:off x="4406580" y="1759590"/>
                <a:ext cx="549360" cy="602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89B7EF8-30F2-1EB9-6D2D-EE5C23ABDBD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91460" y="1744470"/>
                  <a:ext cx="57996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ADD313B-7554-5AC5-52D6-F9B6720D6C37}"/>
                    </a:ext>
                  </a:extLst>
                </p14:cNvPr>
                <p14:cNvContentPartPr/>
                <p14:nvPr/>
              </p14:nvContentPartPr>
              <p14:xfrm>
                <a:off x="5143140" y="2044710"/>
                <a:ext cx="302400" cy="90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ADD313B-7554-5AC5-52D6-F9B6720D6C3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27660" y="2029230"/>
                  <a:ext cx="333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CE105E0-D705-0FA4-84E3-33C9F22E90F8}"/>
                    </a:ext>
                  </a:extLst>
                </p14:cNvPr>
                <p14:cNvContentPartPr/>
                <p14:nvPr/>
              </p14:nvContentPartPr>
              <p14:xfrm>
                <a:off x="5369220" y="1961910"/>
                <a:ext cx="198720" cy="297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CE105E0-D705-0FA4-84E3-33C9F22E90F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354100" y="1946430"/>
                  <a:ext cx="2289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DA4B8D9-7C80-6EE0-FA70-3A20FB9128E5}"/>
                    </a:ext>
                  </a:extLst>
                </p14:cNvPr>
                <p14:cNvContentPartPr/>
                <p14:nvPr/>
              </p14:nvContentPartPr>
              <p14:xfrm>
                <a:off x="5817780" y="2128950"/>
                <a:ext cx="7560" cy="72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DA4B8D9-7C80-6EE0-FA70-3A20FB9128E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802300" y="2113830"/>
                  <a:ext cx="378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2F40D79-A41B-72A4-23B1-0F92B13CCABE}"/>
                    </a:ext>
                  </a:extLst>
                </p14:cNvPr>
                <p14:cNvContentPartPr/>
                <p14:nvPr/>
              </p14:nvContentPartPr>
              <p14:xfrm>
                <a:off x="5815620" y="1986030"/>
                <a:ext cx="7920" cy="7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2F40D79-A41B-72A4-23B1-0F92B13CCAB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800140" y="1970910"/>
                  <a:ext cx="38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37B4E7D-50D4-43BC-3715-D87EE19ED5F7}"/>
                    </a:ext>
                  </a:extLst>
                </p14:cNvPr>
                <p14:cNvContentPartPr/>
                <p14:nvPr/>
              </p14:nvContentPartPr>
              <p14:xfrm>
                <a:off x="5872860" y="2113830"/>
                <a:ext cx="216000" cy="119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37B4E7D-50D4-43BC-3715-D87EE19ED5F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57740" y="2098710"/>
                  <a:ext cx="246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30E6268-F87E-A9D0-971B-4DE4027DA3A2}"/>
                    </a:ext>
                  </a:extLst>
                </p14:cNvPr>
                <p14:cNvContentPartPr/>
                <p14:nvPr/>
              </p14:nvContentPartPr>
              <p14:xfrm>
                <a:off x="6101460" y="2171430"/>
                <a:ext cx="114120" cy="99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30E6268-F87E-A9D0-971B-4DE4027DA3A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085980" y="2155950"/>
                  <a:ext cx="144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F769D1E-B608-F319-68CF-F0B41387AAD4}"/>
                    </a:ext>
                  </a:extLst>
                </p14:cNvPr>
                <p14:cNvContentPartPr/>
                <p14:nvPr/>
              </p14:nvContentPartPr>
              <p14:xfrm>
                <a:off x="6300540" y="2015190"/>
                <a:ext cx="245160" cy="247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F769D1E-B608-F319-68CF-F0B41387AAD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285420" y="2000070"/>
                  <a:ext cx="2754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CF294C8-B3C6-E34C-B52D-CB2CB1E54F58}"/>
                    </a:ext>
                  </a:extLst>
                </p14:cNvPr>
                <p14:cNvContentPartPr/>
                <p14:nvPr/>
              </p14:nvContentPartPr>
              <p14:xfrm>
                <a:off x="6336180" y="2153790"/>
                <a:ext cx="149760" cy="17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CF294C8-B3C6-E34C-B52D-CB2CB1E54F5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1060" y="2138670"/>
                  <a:ext cx="180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50637B0-E44E-CA71-CF74-B435C59BFDDF}"/>
                    </a:ext>
                  </a:extLst>
                </p14:cNvPr>
                <p14:cNvContentPartPr/>
                <p14:nvPr/>
              </p14:nvContentPartPr>
              <p14:xfrm>
                <a:off x="6481260" y="2189790"/>
                <a:ext cx="118440" cy="91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50637B0-E44E-CA71-CF74-B435C59BFDD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466140" y="2174310"/>
                  <a:ext cx="149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ED8FFDE-E57C-8528-6679-DDDDACD9992F}"/>
                    </a:ext>
                  </a:extLst>
                </p14:cNvPr>
                <p14:cNvContentPartPr/>
                <p14:nvPr/>
              </p14:nvContentPartPr>
              <p14:xfrm>
                <a:off x="6639660" y="2194110"/>
                <a:ext cx="153000" cy="96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ED8FFDE-E57C-8528-6679-DDDDACD9992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624180" y="2178630"/>
                  <a:ext cx="183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07FBC7C-394B-C08E-47F1-7CA34A67C6B5}"/>
                    </a:ext>
                  </a:extLst>
                </p14:cNvPr>
                <p14:cNvContentPartPr/>
                <p14:nvPr/>
              </p14:nvContentPartPr>
              <p14:xfrm>
                <a:off x="6854940" y="2204910"/>
                <a:ext cx="239760" cy="129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07FBC7C-394B-C08E-47F1-7CA34A67C6B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839820" y="2189430"/>
                  <a:ext cx="270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0336227-847D-0E19-81CA-ACCA494D26F1}"/>
                    </a:ext>
                  </a:extLst>
                </p14:cNvPr>
                <p14:cNvContentPartPr/>
                <p14:nvPr/>
              </p14:nvContentPartPr>
              <p14:xfrm>
                <a:off x="7261020" y="2261070"/>
                <a:ext cx="77400" cy="89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0336227-847D-0E19-81CA-ACCA494D26F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245900" y="2245950"/>
                  <a:ext cx="107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B162E10-3A23-0C24-046E-451A7BB77B1D}"/>
                    </a:ext>
                  </a:extLst>
                </p14:cNvPr>
                <p14:cNvContentPartPr/>
                <p14:nvPr/>
              </p14:nvContentPartPr>
              <p14:xfrm>
                <a:off x="7328340" y="2242710"/>
                <a:ext cx="186480" cy="102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B162E10-3A23-0C24-046E-451A7BB77B1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12860" y="2227590"/>
                  <a:ext cx="2170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A4D2BA2-5C62-EA16-4A89-73234051DA07}"/>
                    </a:ext>
                  </a:extLst>
                </p14:cNvPr>
                <p14:cNvContentPartPr/>
                <p14:nvPr/>
              </p14:nvContentPartPr>
              <p14:xfrm>
                <a:off x="7776540" y="2107350"/>
                <a:ext cx="114120" cy="267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A4D2BA2-5C62-EA16-4A89-73234051DA0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761060" y="2092230"/>
                  <a:ext cx="1447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C809E4A-BFFA-35F8-E4CF-520CFC8592F7}"/>
                    </a:ext>
                  </a:extLst>
                </p14:cNvPr>
                <p14:cNvContentPartPr/>
                <p14:nvPr/>
              </p14:nvContentPartPr>
              <p14:xfrm>
                <a:off x="7954020" y="2288070"/>
                <a:ext cx="6840" cy="105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C809E4A-BFFA-35F8-E4CF-520CFC8592F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938900" y="2272950"/>
                  <a:ext cx="37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6D73D1B-CD91-47A0-7328-1FD443B06A7C}"/>
                    </a:ext>
                  </a:extLst>
                </p14:cNvPr>
                <p14:cNvContentPartPr/>
                <p14:nvPr/>
              </p14:nvContentPartPr>
              <p14:xfrm>
                <a:off x="7960500" y="2208150"/>
                <a:ext cx="9000" cy="81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6D73D1B-CD91-47A0-7328-1FD443B06A7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945380" y="2192670"/>
                  <a:ext cx="39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C32A0B5-DADE-E11E-838D-CD35D3254D74}"/>
                    </a:ext>
                  </a:extLst>
                </p14:cNvPr>
                <p14:cNvContentPartPr/>
                <p14:nvPr/>
              </p14:nvContentPartPr>
              <p14:xfrm>
                <a:off x="8031060" y="2299950"/>
                <a:ext cx="176760" cy="147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C32A0B5-DADE-E11E-838D-CD35D3254D7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15580" y="2284830"/>
                  <a:ext cx="207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70A3F94-25CE-1DCE-A015-076AF3D32A4C}"/>
                    </a:ext>
                  </a:extLst>
                </p14:cNvPr>
                <p14:cNvContentPartPr/>
                <p14:nvPr/>
              </p14:nvContentPartPr>
              <p14:xfrm>
                <a:off x="8240940" y="2340270"/>
                <a:ext cx="94680" cy="251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70A3F94-25CE-1DCE-A015-076AF3D32A4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25820" y="2324790"/>
                  <a:ext cx="1249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42F5FAC-0212-163B-0E03-3E33AB5AB6FE}"/>
                    </a:ext>
                  </a:extLst>
                </p14:cNvPr>
                <p14:cNvContentPartPr/>
                <p14:nvPr/>
              </p14:nvContentPartPr>
              <p14:xfrm>
                <a:off x="8362260" y="2146230"/>
                <a:ext cx="143280" cy="272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42F5FAC-0212-163B-0E03-3E33AB5AB6F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347140" y="2131110"/>
                  <a:ext cx="1738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9B74E6D-819A-E2F7-0D25-A46259C0BA83}"/>
                    </a:ext>
                  </a:extLst>
                </p14:cNvPr>
                <p14:cNvContentPartPr/>
                <p14:nvPr/>
              </p14:nvContentPartPr>
              <p14:xfrm>
                <a:off x="8571420" y="2187630"/>
                <a:ext cx="185400" cy="249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9B74E6D-819A-E2F7-0D25-A46259C0BA8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555940" y="2172150"/>
                  <a:ext cx="2160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E2F95D-8639-2BDE-C4F8-5EE0370E4129}"/>
                    </a:ext>
                  </a:extLst>
                </p14:cNvPr>
                <p14:cNvContentPartPr/>
                <p14:nvPr/>
              </p14:nvContentPartPr>
              <p14:xfrm>
                <a:off x="8585460" y="2327310"/>
                <a:ext cx="155160" cy="10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E2F95D-8639-2BDE-C4F8-5EE0370E412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569980" y="2311830"/>
                  <a:ext cx="185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B05B4A1-E056-9DF2-4035-A57E62F515D9}"/>
                    </a:ext>
                  </a:extLst>
                </p14:cNvPr>
                <p14:cNvContentPartPr/>
                <p14:nvPr/>
              </p14:nvContentPartPr>
              <p14:xfrm>
                <a:off x="8725140" y="2275110"/>
                <a:ext cx="115200" cy="195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B05B4A1-E056-9DF2-4035-A57E62F515D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709660" y="2259990"/>
                  <a:ext cx="145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0B6992D-1F78-5521-EE95-69E35BDE2845}"/>
                    </a:ext>
                  </a:extLst>
                </p14:cNvPr>
                <p14:cNvContentPartPr/>
                <p14:nvPr/>
              </p14:nvContentPartPr>
              <p14:xfrm>
                <a:off x="8749980" y="2317590"/>
                <a:ext cx="78480" cy="46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0B6992D-1F78-5521-EE95-69E35BDE284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734860" y="2302110"/>
                  <a:ext cx="1087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83D0756-7FCA-DA67-874A-8D69C40A5263}"/>
                    </a:ext>
                  </a:extLst>
                </p14:cNvPr>
                <p14:cNvContentPartPr/>
                <p14:nvPr/>
              </p14:nvContentPartPr>
              <p14:xfrm>
                <a:off x="8875620" y="2386710"/>
                <a:ext cx="340200" cy="164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83D0756-7FCA-DA67-874A-8D69C40A526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860500" y="2371590"/>
                  <a:ext cx="370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B52299B-0787-6A91-FCD8-B6E55DD4E8B3}"/>
                    </a:ext>
                  </a:extLst>
                </p14:cNvPr>
                <p14:cNvContentPartPr/>
                <p14:nvPr/>
              </p14:nvContentPartPr>
              <p14:xfrm>
                <a:off x="7674660" y="2694150"/>
                <a:ext cx="217080" cy="79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B52299B-0787-6A91-FCD8-B6E55DD4E8B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659540" y="2678670"/>
                  <a:ext cx="247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8FDFFD0-B6DB-0F93-3D04-B943A3AF0D96}"/>
                    </a:ext>
                  </a:extLst>
                </p14:cNvPr>
                <p14:cNvContentPartPr/>
                <p14:nvPr/>
              </p14:nvContentPartPr>
              <p14:xfrm>
                <a:off x="7939980" y="2709270"/>
                <a:ext cx="32760" cy="71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8FDFFD0-B6DB-0F93-3D04-B943A3AF0D9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924860" y="2694150"/>
                  <a:ext cx="63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1B611D8-9A89-2704-62BD-A7E538940BD5}"/>
                    </a:ext>
                  </a:extLst>
                </p14:cNvPr>
                <p14:cNvContentPartPr/>
                <p14:nvPr/>
              </p14:nvContentPartPr>
              <p14:xfrm>
                <a:off x="7954020" y="2614230"/>
                <a:ext cx="27360" cy="9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1B611D8-9A89-2704-62BD-A7E538940BD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938900" y="2598750"/>
                  <a:ext cx="579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5E452F6-52C2-870E-E95B-9FA1D86CA491}"/>
                    </a:ext>
                  </a:extLst>
                </p14:cNvPr>
                <p14:cNvContentPartPr/>
                <p14:nvPr/>
              </p14:nvContentPartPr>
              <p14:xfrm>
                <a:off x="8064540" y="2560950"/>
                <a:ext cx="6840" cy="237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5E452F6-52C2-870E-E95B-9FA1D86CA49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049420" y="2545830"/>
                  <a:ext cx="374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72B7A83-21DA-36B6-71B8-3F2109C74842}"/>
                    </a:ext>
                  </a:extLst>
                </p14:cNvPr>
                <p14:cNvContentPartPr/>
                <p14:nvPr/>
              </p14:nvContentPartPr>
              <p14:xfrm>
                <a:off x="8002620" y="2568150"/>
                <a:ext cx="309960" cy="260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72B7A83-21DA-36B6-71B8-3F2109C7484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987500" y="2552670"/>
                  <a:ext cx="3405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1EC421D-6619-E740-DE24-66151B1DFC39}"/>
                    </a:ext>
                  </a:extLst>
                </p14:cNvPr>
                <p14:cNvContentPartPr/>
                <p14:nvPr/>
              </p14:nvContentPartPr>
              <p14:xfrm>
                <a:off x="8548380" y="2738790"/>
                <a:ext cx="203040" cy="118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1EC421D-6619-E740-DE24-66151B1DFC3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533260" y="2723310"/>
                  <a:ext cx="2332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B007A28-EF80-748C-75FD-35AFCCF4C984}"/>
                    </a:ext>
                  </a:extLst>
                </p14:cNvPr>
                <p14:cNvContentPartPr/>
                <p14:nvPr/>
              </p14:nvContentPartPr>
              <p14:xfrm>
                <a:off x="8506260" y="2802510"/>
                <a:ext cx="234360" cy="50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B007A28-EF80-748C-75FD-35AFCCF4C98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491140" y="2787390"/>
                  <a:ext cx="264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19B3E85-59CD-2770-4480-90C223D3493B}"/>
                    </a:ext>
                  </a:extLst>
                </p14:cNvPr>
                <p14:cNvContentPartPr/>
                <p14:nvPr/>
              </p14:nvContentPartPr>
              <p14:xfrm>
                <a:off x="8499780" y="2857590"/>
                <a:ext cx="23040" cy="137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19B3E85-59CD-2770-4480-90C223D3493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484660" y="2842470"/>
                  <a:ext cx="53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E0AD440-7D29-BABD-BCA6-BC05280E3F29}"/>
                    </a:ext>
                  </a:extLst>
                </p14:cNvPr>
                <p14:cNvContentPartPr/>
                <p14:nvPr/>
              </p14:nvContentPartPr>
              <p14:xfrm>
                <a:off x="8567100" y="2940390"/>
                <a:ext cx="111960" cy="73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E0AD440-7D29-BABD-BCA6-BC05280E3F2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551620" y="2924910"/>
                  <a:ext cx="142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AA908CC-8F84-0CD8-CF31-06A2B4F083A0}"/>
                    </a:ext>
                  </a:extLst>
                </p14:cNvPr>
                <p14:cNvContentPartPr/>
                <p14:nvPr/>
              </p14:nvContentPartPr>
              <p14:xfrm>
                <a:off x="8665380" y="2950830"/>
                <a:ext cx="248400" cy="113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AA908CC-8F84-0CD8-CF31-06A2B4F083A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650260" y="2935710"/>
                  <a:ext cx="278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71FCFED-403D-0DA1-BD67-B635FC0D2E5F}"/>
                    </a:ext>
                  </a:extLst>
                </p14:cNvPr>
                <p14:cNvContentPartPr/>
                <p14:nvPr/>
              </p14:nvContentPartPr>
              <p14:xfrm>
                <a:off x="8962020" y="2987910"/>
                <a:ext cx="207000" cy="150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71FCFED-403D-0DA1-BD67-B635FC0D2E5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946900" y="2972430"/>
                  <a:ext cx="237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23F7D2D-B52D-E341-BCE2-7BD79E36A26F}"/>
                    </a:ext>
                  </a:extLst>
                </p14:cNvPr>
                <p14:cNvContentPartPr/>
                <p14:nvPr/>
              </p14:nvContentPartPr>
              <p14:xfrm>
                <a:off x="9215460" y="3155670"/>
                <a:ext cx="6840" cy="15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23F7D2D-B52D-E341-BCE2-7BD79E36A26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200340" y="3140190"/>
                  <a:ext cx="37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770BE9E-43BF-094A-8E2E-A24FB93746A6}"/>
                    </a:ext>
                  </a:extLst>
                </p14:cNvPr>
                <p14:cNvContentPartPr/>
                <p14:nvPr/>
              </p14:nvContentPartPr>
              <p14:xfrm>
                <a:off x="3793860" y="2595510"/>
                <a:ext cx="205200" cy="1267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770BE9E-43BF-094A-8E2E-A24FB93746A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778380" y="2580390"/>
                  <a:ext cx="235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5BFEA31-94DF-EBD7-779A-F946280ED908}"/>
                    </a:ext>
                  </a:extLst>
                </p14:cNvPr>
                <p14:cNvContentPartPr/>
                <p14:nvPr/>
              </p14:nvContentPartPr>
              <p14:xfrm>
                <a:off x="4077540" y="2622870"/>
                <a:ext cx="255960" cy="76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5BFEA31-94DF-EBD7-779A-F946280ED9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062060" y="2607390"/>
                  <a:ext cx="286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4AD062C-558C-EFD2-54D2-F7BC08079AF0}"/>
                    </a:ext>
                  </a:extLst>
                </p14:cNvPr>
                <p14:cNvContentPartPr/>
                <p14:nvPr/>
              </p14:nvContentPartPr>
              <p14:xfrm>
                <a:off x="4379580" y="2662830"/>
                <a:ext cx="101160" cy="2635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4AD062C-558C-EFD2-54D2-F7BC08079AF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364460" y="2647710"/>
                  <a:ext cx="1314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18FC464-8B9A-16EE-CC38-14836F03F33A}"/>
                    </a:ext>
                  </a:extLst>
                </p14:cNvPr>
                <p14:cNvContentPartPr/>
                <p14:nvPr/>
              </p14:nvContentPartPr>
              <p14:xfrm>
                <a:off x="4576860" y="2445390"/>
                <a:ext cx="360" cy="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18FC464-8B9A-16EE-CC38-14836F03F33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61380" y="242991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98186E2-9E2C-9879-D5DD-EFE697302C65}"/>
                    </a:ext>
                  </a:extLst>
                </p14:cNvPr>
                <p14:cNvContentPartPr/>
                <p14:nvPr/>
              </p14:nvContentPartPr>
              <p14:xfrm>
                <a:off x="4547340" y="2617470"/>
                <a:ext cx="424800" cy="1551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98186E2-9E2C-9879-D5DD-EFE697302C6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532220" y="2601990"/>
                  <a:ext cx="455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0FF2196-D818-2776-FAFB-BB5F38020A3A}"/>
                    </a:ext>
                  </a:extLst>
                </p14:cNvPr>
                <p14:cNvContentPartPr/>
                <p14:nvPr/>
              </p14:nvContentPartPr>
              <p14:xfrm>
                <a:off x="5038020" y="2673630"/>
                <a:ext cx="21960" cy="66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0FF2196-D818-2776-FAFB-BB5F38020A3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022540" y="2658510"/>
                  <a:ext cx="52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12D78C5-5A9E-2134-42E4-69370078C7CD}"/>
                    </a:ext>
                  </a:extLst>
                </p14:cNvPr>
                <p14:cNvContentPartPr/>
                <p14:nvPr/>
              </p14:nvContentPartPr>
              <p14:xfrm>
                <a:off x="5050980" y="2499390"/>
                <a:ext cx="55440" cy="53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12D78C5-5A9E-2134-42E4-69370078C7C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035860" y="2484270"/>
                  <a:ext cx="86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81A3D51-67D9-460A-536B-2CC3262B23C2}"/>
                    </a:ext>
                  </a:extLst>
                </p14:cNvPr>
                <p14:cNvContentPartPr/>
                <p14:nvPr/>
              </p14:nvContentPartPr>
              <p14:xfrm>
                <a:off x="5210100" y="2473470"/>
                <a:ext cx="99000" cy="307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81A3D51-67D9-460A-536B-2CC3262B23C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194980" y="2457990"/>
                  <a:ext cx="1292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E02A985-DC74-230D-997D-7ACF726AB1B4}"/>
                    </a:ext>
                  </a:extLst>
                </p14:cNvPr>
                <p14:cNvContentPartPr/>
                <p14:nvPr/>
              </p14:nvContentPartPr>
              <p14:xfrm>
                <a:off x="5388660" y="2462670"/>
                <a:ext cx="171360" cy="368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E02A985-DC74-230D-997D-7ACF726AB1B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373540" y="2447190"/>
                  <a:ext cx="2019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3D16731-95C0-BBD3-A37F-46E295BC0F3F}"/>
                    </a:ext>
                  </a:extLst>
                </p14:cNvPr>
                <p14:cNvContentPartPr/>
                <p14:nvPr/>
              </p14:nvContentPartPr>
              <p14:xfrm>
                <a:off x="280980" y="2565270"/>
                <a:ext cx="111960" cy="1357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3D16731-95C0-BBD3-A37F-46E295BC0F3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65860" y="2550150"/>
                  <a:ext cx="142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06DC657-A229-152B-058D-ECF909AA9E6B}"/>
                    </a:ext>
                  </a:extLst>
                </p14:cNvPr>
                <p14:cNvContentPartPr/>
                <p14:nvPr/>
              </p14:nvContentPartPr>
              <p14:xfrm>
                <a:off x="485820" y="2603430"/>
                <a:ext cx="118440" cy="1292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06DC657-A229-152B-058D-ECF909AA9E6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70340" y="2587950"/>
                  <a:ext cx="149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8A19DAF-3F4B-7511-CD60-8D94B695245F}"/>
                    </a:ext>
                  </a:extLst>
                </p14:cNvPr>
                <p14:cNvContentPartPr/>
                <p14:nvPr/>
              </p14:nvContentPartPr>
              <p14:xfrm>
                <a:off x="491220" y="2596950"/>
                <a:ext cx="108720" cy="1314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8A19DAF-3F4B-7511-CD60-8D94B695245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75740" y="2581470"/>
                  <a:ext cx="139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8F28D48-351B-0043-4F78-D8AFAF58D73B}"/>
                    </a:ext>
                  </a:extLst>
                </p14:cNvPr>
                <p14:cNvContentPartPr/>
                <p14:nvPr/>
              </p14:nvContentPartPr>
              <p14:xfrm>
                <a:off x="771660" y="2622870"/>
                <a:ext cx="102240" cy="144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8F28D48-351B-0043-4F78-D8AFAF58D73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56180" y="2607390"/>
                  <a:ext cx="132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7704307-B214-5D9D-8116-E9DF6CDD9FB0}"/>
                    </a:ext>
                  </a:extLst>
                </p14:cNvPr>
                <p14:cNvContentPartPr/>
                <p14:nvPr/>
              </p14:nvContentPartPr>
              <p14:xfrm>
                <a:off x="1043460" y="2673630"/>
                <a:ext cx="144360" cy="154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7704307-B214-5D9D-8116-E9DF6CDD9FB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27980" y="2658510"/>
                  <a:ext cx="174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2D7B829-36B5-3022-3EC4-9960E9007069}"/>
                    </a:ext>
                  </a:extLst>
                </p14:cNvPr>
                <p14:cNvContentPartPr/>
                <p14:nvPr/>
              </p14:nvContentPartPr>
              <p14:xfrm>
                <a:off x="1670220" y="2749590"/>
                <a:ext cx="184320" cy="1454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2D7B829-36B5-3022-3EC4-9960E900706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655100" y="2734110"/>
                  <a:ext cx="214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4E9E83C-C778-485B-2B18-0F2186659552}"/>
                    </a:ext>
                  </a:extLst>
                </p14:cNvPr>
                <p14:cNvContentPartPr/>
                <p14:nvPr/>
              </p14:nvContentPartPr>
              <p14:xfrm>
                <a:off x="1428660" y="2732310"/>
                <a:ext cx="198360" cy="1465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4E9E83C-C778-485B-2B18-0F218665955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413540" y="2716830"/>
                  <a:ext cx="228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275BE70-3B45-877D-FE06-E2DDE6E38593}"/>
                    </a:ext>
                  </a:extLst>
                </p14:cNvPr>
                <p14:cNvContentPartPr/>
                <p14:nvPr/>
              </p14:nvContentPartPr>
              <p14:xfrm>
                <a:off x="1295820" y="2652030"/>
                <a:ext cx="26280" cy="2016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275BE70-3B45-877D-FE06-E2DDE6E3859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280340" y="2636910"/>
                  <a:ext cx="56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C83566A-1B60-29E8-4D37-4599E493B64B}"/>
                    </a:ext>
                  </a:extLst>
                </p14:cNvPr>
                <p14:cNvContentPartPr/>
                <p14:nvPr/>
              </p14:nvContentPartPr>
              <p14:xfrm>
                <a:off x="1965780" y="2968110"/>
                <a:ext cx="107640" cy="414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C83566A-1B60-29E8-4D37-4599E493B64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950660" y="2952990"/>
                  <a:ext cx="137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8BCF8A3-36EC-C1E6-3A49-CA14D71761F3}"/>
                    </a:ext>
                  </a:extLst>
                </p14:cNvPr>
                <p14:cNvContentPartPr/>
                <p14:nvPr/>
              </p14:nvContentPartPr>
              <p14:xfrm>
                <a:off x="2353500" y="2958390"/>
                <a:ext cx="93600" cy="1335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8BCF8A3-36EC-C1E6-3A49-CA14D71761F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338380" y="2943270"/>
                  <a:ext cx="123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8E24412-681F-358B-239D-434F9971ACC6}"/>
                    </a:ext>
                  </a:extLst>
                </p14:cNvPr>
                <p14:cNvContentPartPr/>
                <p14:nvPr/>
              </p14:nvContentPartPr>
              <p14:xfrm>
                <a:off x="2614500" y="2841390"/>
                <a:ext cx="13320" cy="2592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8E24412-681F-358B-239D-434F9971ACC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599380" y="2826270"/>
                  <a:ext cx="439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D974365-F206-8FDC-3C81-CFF5B68CC70D}"/>
                    </a:ext>
                  </a:extLst>
                </p14:cNvPr>
                <p14:cNvContentPartPr/>
                <p14:nvPr/>
              </p14:nvContentPartPr>
              <p14:xfrm>
                <a:off x="2589660" y="3015990"/>
                <a:ext cx="251640" cy="106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D974365-F206-8FDC-3C81-CFF5B68CC70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574540" y="3000510"/>
                  <a:ext cx="282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9E44220-C01C-CF62-9AD7-5629B8331C83}"/>
                    </a:ext>
                  </a:extLst>
                </p14:cNvPr>
                <p14:cNvContentPartPr/>
                <p14:nvPr/>
              </p14:nvContentPartPr>
              <p14:xfrm>
                <a:off x="2897100" y="2917350"/>
                <a:ext cx="579600" cy="5310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9E44220-C01C-CF62-9AD7-5629B8331C8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881980" y="2901870"/>
                  <a:ext cx="61020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4A0F05D-2DDA-F5F6-7BB6-E3E5C6328A48}"/>
                    </a:ext>
                  </a:extLst>
                </p14:cNvPr>
                <p14:cNvContentPartPr/>
                <p14:nvPr/>
              </p14:nvContentPartPr>
              <p14:xfrm>
                <a:off x="3827340" y="3118590"/>
                <a:ext cx="19800" cy="89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4A0F05D-2DDA-F5F6-7BB6-E3E5C6328A4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812220" y="3103470"/>
                  <a:ext cx="50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9231838-199B-0CEB-F0E7-86D97CF566BC}"/>
                    </a:ext>
                  </a:extLst>
                </p14:cNvPr>
                <p14:cNvContentPartPr/>
                <p14:nvPr/>
              </p14:nvContentPartPr>
              <p14:xfrm>
                <a:off x="3846780" y="3118590"/>
                <a:ext cx="360" cy="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9231838-199B-0CEB-F0E7-86D97CF566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31660" y="31034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8071E49-9677-69BD-15DF-F1AE48CA0072}"/>
                    </a:ext>
                  </a:extLst>
                </p14:cNvPr>
                <p14:cNvContentPartPr/>
                <p14:nvPr/>
              </p14:nvContentPartPr>
              <p14:xfrm>
                <a:off x="3907620" y="3095910"/>
                <a:ext cx="173520" cy="1216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8071E49-9677-69BD-15DF-F1AE48CA00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892140" y="3080790"/>
                  <a:ext cx="204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8B87537-709B-7C7C-F666-2ACEE46947C1}"/>
                    </a:ext>
                  </a:extLst>
                </p14:cNvPr>
                <p14:cNvContentPartPr/>
                <p14:nvPr/>
              </p14:nvContentPartPr>
              <p14:xfrm>
                <a:off x="4098060" y="3091590"/>
                <a:ext cx="224640" cy="1648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8B87537-709B-7C7C-F666-2ACEE46947C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082940" y="3076470"/>
                  <a:ext cx="2548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0582905-AECF-C5DD-378C-3F308B43E772}"/>
                    </a:ext>
                  </a:extLst>
                </p14:cNvPr>
                <p14:cNvContentPartPr/>
                <p14:nvPr/>
              </p14:nvContentPartPr>
              <p14:xfrm>
                <a:off x="4378500" y="3121830"/>
                <a:ext cx="228960" cy="1659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0582905-AECF-C5DD-378C-3F308B43E77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363380" y="3106710"/>
                  <a:ext cx="259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22B4C29-9898-2E1C-1F11-069A3AD856AF}"/>
                    </a:ext>
                  </a:extLst>
                </p14:cNvPr>
                <p14:cNvContentPartPr/>
                <p14:nvPr/>
              </p14:nvContentPartPr>
              <p14:xfrm>
                <a:off x="4617900" y="3182670"/>
                <a:ext cx="123480" cy="3470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22B4C29-9898-2E1C-1F11-069A3AD856A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602420" y="3167550"/>
                  <a:ext cx="153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2AD0CD1-CBE5-EB18-10A8-D9CF41ADB611}"/>
                    </a:ext>
                  </a:extLst>
                </p14:cNvPr>
                <p14:cNvContentPartPr/>
                <p14:nvPr/>
              </p14:nvContentPartPr>
              <p14:xfrm>
                <a:off x="4764060" y="3149190"/>
                <a:ext cx="480240" cy="1832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2AD0CD1-CBE5-EB18-10A8-D9CF41ADB61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748580" y="3133710"/>
                  <a:ext cx="510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7A645AF-3F9B-94E9-21BD-9D138C138F62}"/>
                    </a:ext>
                  </a:extLst>
                </p14:cNvPr>
                <p14:cNvContentPartPr/>
                <p14:nvPr/>
              </p14:nvContentPartPr>
              <p14:xfrm>
                <a:off x="5317380" y="3285270"/>
                <a:ext cx="61200" cy="741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7A645AF-3F9B-94E9-21BD-9D138C138F6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301900" y="3269790"/>
                  <a:ext cx="91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A4F56E5-9811-F383-3AEA-22242B52BBEA}"/>
                    </a:ext>
                  </a:extLst>
                </p14:cNvPr>
                <p14:cNvContentPartPr/>
                <p14:nvPr/>
              </p14:nvContentPartPr>
              <p14:xfrm>
                <a:off x="5373540" y="3143790"/>
                <a:ext cx="42480" cy="306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A4F56E5-9811-F383-3AEA-22242B52BBE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358420" y="3128310"/>
                  <a:ext cx="73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646C102-352C-CFDC-28CA-E0CB5E81B3C5}"/>
                    </a:ext>
                  </a:extLst>
                </p14:cNvPr>
                <p14:cNvContentPartPr/>
                <p14:nvPr/>
              </p14:nvContentPartPr>
              <p14:xfrm>
                <a:off x="5475420" y="3044070"/>
                <a:ext cx="100080" cy="3369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646C102-352C-CFDC-28CA-E0CB5E81B3C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460300" y="3028950"/>
                  <a:ext cx="1306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49BEE90-B7F5-F55B-0E85-D9F552C75AE6}"/>
                    </a:ext>
                  </a:extLst>
                </p14:cNvPr>
                <p14:cNvContentPartPr/>
                <p14:nvPr/>
              </p14:nvContentPartPr>
              <p14:xfrm>
                <a:off x="5653980" y="3084030"/>
                <a:ext cx="246240" cy="2991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49BEE90-B7F5-F55B-0E85-D9F552C75AE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638860" y="3068910"/>
                  <a:ext cx="2764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917C125-EA23-2D72-6C76-3885DD901967}"/>
                    </a:ext>
                  </a:extLst>
                </p14:cNvPr>
                <p14:cNvContentPartPr/>
                <p14:nvPr/>
              </p14:nvContentPartPr>
              <p14:xfrm>
                <a:off x="6299460" y="3117510"/>
                <a:ext cx="33840" cy="3175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917C125-EA23-2D72-6C76-3885DD90196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284340" y="3102390"/>
                  <a:ext cx="644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64BF09-A7BC-864E-6B1E-2A839C6516ED}"/>
                    </a:ext>
                  </a:extLst>
                </p14:cNvPr>
                <p14:cNvContentPartPr/>
                <p14:nvPr/>
              </p14:nvContentPartPr>
              <p14:xfrm>
                <a:off x="6229260" y="3317670"/>
                <a:ext cx="575280" cy="153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64BF09-A7BC-864E-6B1E-2A839C6516E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213780" y="3302550"/>
                  <a:ext cx="605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C825FE4-A282-E0FC-728D-648AC07463A6}"/>
                    </a:ext>
                  </a:extLst>
                </p14:cNvPr>
                <p14:cNvContentPartPr/>
                <p14:nvPr/>
              </p14:nvContentPartPr>
              <p14:xfrm>
                <a:off x="6860340" y="3141630"/>
                <a:ext cx="135720" cy="3470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C825FE4-A282-E0FC-728D-648AC07463A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845220" y="3126150"/>
                  <a:ext cx="1663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220594D-CD8E-66D0-F992-AC17C383317A}"/>
                    </a:ext>
                  </a:extLst>
                </p14:cNvPr>
                <p14:cNvContentPartPr/>
                <p14:nvPr/>
              </p14:nvContentPartPr>
              <p14:xfrm>
                <a:off x="7003260" y="3140550"/>
                <a:ext cx="910080" cy="4431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220594D-CD8E-66D0-F992-AC17C383317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988140" y="3125070"/>
                  <a:ext cx="9403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80F1DB2-1CC4-B395-24C7-628C9F53936A}"/>
                    </a:ext>
                  </a:extLst>
                </p14:cNvPr>
                <p14:cNvContentPartPr/>
                <p14:nvPr/>
              </p14:nvContentPartPr>
              <p14:xfrm>
                <a:off x="7829460" y="3389310"/>
                <a:ext cx="168120" cy="403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80F1DB2-1CC4-B395-24C7-628C9F53936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814340" y="3374190"/>
                  <a:ext cx="198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951822D-C8D7-8264-01F4-5BF280414C91}"/>
                    </a:ext>
                  </a:extLst>
                </p14:cNvPr>
                <p14:cNvContentPartPr/>
                <p14:nvPr/>
              </p14:nvContentPartPr>
              <p14:xfrm>
                <a:off x="8049420" y="3343950"/>
                <a:ext cx="216720" cy="4172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951822D-C8D7-8264-01F4-5BF280414C9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033940" y="3328830"/>
                  <a:ext cx="2469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4FA938D-DB8A-FE04-7B2E-B17F25142EA7}"/>
                    </a:ext>
                  </a:extLst>
                </p14:cNvPr>
                <p14:cNvContentPartPr/>
                <p14:nvPr/>
              </p14:nvContentPartPr>
              <p14:xfrm>
                <a:off x="8216100" y="3548790"/>
                <a:ext cx="122760" cy="1605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4FA938D-DB8A-FE04-7B2E-B17F25142EA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200980" y="3533310"/>
                  <a:ext cx="153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DAC7C50-F849-5F03-455A-05D2FB0AF112}"/>
                    </a:ext>
                  </a:extLst>
                </p14:cNvPr>
                <p14:cNvContentPartPr/>
                <p14:nvPr/>
              </p14:nvContentPartPr>
              <p14:xfrm>
                <a:off x="8393580" y="3614670"/>
                <a:ext cx="13320" cy="597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DAC7C50-F849-5F03-455A-05D2FB0AF11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378460" y="3599550"/>
                  <a:ext cx="43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A228399-7C85-9088-7D32-4CF966D6BD22}"/>
                    </a:ext>
                  </a:extLst>
                </p14:cNvPr>
                <p14:cNvContentPartPr/>
                <p14:nvPr/>
              </p14:nvContentPartPr>
              <p14:xfrm>
                <a:off x="8401140" y="3495510"/>
                <a:ext cx="31680" cy="176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A228399-7C85-9088-7D32-4CF966D6BD2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386020" y="3480390"/>
                  <a:ext cx="62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6756887-D22F-7C84-0E02-327A448A9AEF}"/>
                    </a:ext>
                  </a:extLst>
                </p14:cNvPr>
                <p14:cNvContentPartPr/>
                <p14:nvPr/>
              </p14:nvContentPartPr>
              <p14:xfrm>
                <a:off x="8492220" y="3612510"/>
                <a:ext cx="165960" cy="1152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6756887-D22F-7C84-0E02-327A448A9AE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477100" y="3597390"/>
                  <a:ext cx="196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83BDA49-D35C-783C-6DF3-E6965FD218AA}"/>
                    </a:ext>
                  </a:extLst>
                </p14:cNvPr>
                <p14:cNvContentPartPr/>
                <p14:nvPr/>
              </p14:nvContentPartPr>
              <p14:xfrm>
                <a:off x="8656740" y="3665430"/>
                <a:ext cx="128160" cy="2160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83BDA49-D35C-783C-6DF3-E6965FD218A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641620" y="3650310"/>
                  <a:ext cx="158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4DFB4F0-5DB9-EB3B-BF62-B01750F7C699}"/>
                    </a:ext>
                  </a:extLst>
                </p14:cNvPr>
                <p14:cNvContentPartPr/>
                <p14:nvPr/>
              </p14:nvContentPartPr>
              <p14:xfrm>
                <a:off x="8809380" y="3444750"/>
                <a:ext cx="189720" cy="3326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4DFB4F0-5DB9-EB3B-BF62-B01750F7C69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794260" y="3429270"/>
                  <a:ext cx="2203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7FC530E-6728-BF71-3E55-E45DEF73210E}"/>
                    </a:ext>
                  </a:extLst>
                </p14:cNvPr>
                <p14:cNvContentPartPr/>
                <p14:nvPr/>
              </p14:nvContentPartPr>
              <p14:xfrm>
                <a:off x="9064980" y="3511710"/>
                <a:ext cx="101160" cy="3488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7FC530E-6728-BF71-3E55-E45DEF73210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049860" y="3496590"/>
                  <a:ext cx="1314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D26408F-228F-6656-04CF-6F4E2ACCED4C}"/>
                    </a:ext>
                  </a:extLst>
                </p14:cNvPr>
                <p14:cNvContentPartPr/>
                <p14:nvPr/>
              </p14:nvContentPartPr>
              <p14:xfrm>
                <a:off x="9136620" y="3811590"/>
                <a:ext cx="16560" cy="25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D26408F-228F-6656-04CF-6F4E2ACCED4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121140" y="3796470"/>
                  <a:ext cx="47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489679B-49FB-780E-1CE5-A72AB8B26967}"/>
                    </a:ext>
                  </a:extLst>
                </p14:cNvPr>
                <p14:cNvContentPartPr/>
                <p14:nvPr/>
              </p14:nvContentPartPr>
              <p14:xfrm>
                <a:off x="258300" y="3028950"/>
                <a:ext cx="136440" cy="1335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489679B-49FB-780E-1CE5-A72AB8B2696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43180" y="3013470"/>
                  <a:ext cx="166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4F6F708-E628-CFC1-D23A-2DF48B37DBB6}"/>
                    </a:ext>
                  </a:extLst>
                </p14:cNvPr>
                <p14:cNvContentPartPr/>
                <p14:nvPr/>
              </p14:nvContentPartPr>
              <p14:xfrm>
                <a:off x="535500" y="3099150"/>
                <a:ext cx="108720" cy="892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4F6F708-E628-CFC1-D23A-2DF48B37DBB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20380" y="3084030"/>
                  <a:ext cx="1389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50CAD31-A3C3-A469-48F3-4A6AA21BB51E}"/>
                    </a:ext>
                  </a:extLst>
                </p14:cNvPr>
                <p14:cNvContentPartPr/>
                <p14:nvPr/>
              </p14:nvContentPartPr>
              <p14:xfrm>
                <a:off x="547380" y="3101310"/>
                <a:ext cx="104400" cy="990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50CAD31-A3C3-A469-48F3-4A6AA21BB51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32260" y="3086190"/>
                  <a:ext cx="134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4FE6660-2659-3A89-DA01-7BF7D58A5D74}"/>
                    </a:ext>
                  </a:extLst>
                </p14:cNvPr>
                <p14:cNvContentPartPr/>
                <p14:nvPr/>
              </p14:nvContentPartPr>
              <p14:xfrm>
                <a:off x="778140" y="3105630"/>
                <a:ext cx="116280" cy="1044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4FE6660-2659-3A89-DA01-7BF7D58A5D7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62660" y="3090510"/>
                  <a:ext cx="146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9242D09-BCFA-006C-20CE-5BEE2D64607C}"/>
                    </a:ext>
                  </a:extLst>
                </p14:cNvPr>
                <p14:cNvContentPartPr/>
                <p14:nvPr/>
              </p14:nvContentPartPr>
              <p14:xfrm>
                <a:off x="1005300" y="3137310"/>
                <a:ext cx="72000" cy="1011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9242D09-BCFA-006C-20CE-5BEE2D64607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90180" y="3121830"/>
                  <a:ext cx="1022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FF53621-81CB-70CE-4220-F7498EBB0B14}"/>
                    </a:ext>
                  </a:extLst>
                </p14:cNvPr>
                <p14:cNvContentPartPr/>
                <p14:nvPr/>
              </p14:nvContentPartPr>
              <p14:xfrm>
                <a:off x="1205820" y="3132270"/>
                <a:ext cx="47880" cy="2055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FF53621-81CB-70CE-4220-F7498EBB0B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90700" y="3116790"/>
                  <a:ext cx="78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4B44C78-B905-8180-1464-D9D8C286F666}"/>
                    </a:ext>
                  </a:extLst>
                </p14:cNvPr>
                <p14:cNvContentPartPr/>
                <p14:nvPr/>
              </p14:nvContentPartPr>
              <p14:xfrm>
                <a:off x="1338300" y="3184830"/>
                <a:ext cx="154800" cy="1789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4B44C78-B905-8180-1464-D9D8C286F66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323180" y="3169710"/>
                  <a:ext cx="185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AE24D59-7B3D-9361-53D2-2B71C76FE1FA}"/>
                    </a:ext>
                  </a:extLst>
                </p14:cNvPr>
                <p14:cNvContentPartPr/>
                <p14:nvPr/>
              </p14:nvContentPartPr>
              <p14:xfrm>
                <a:off x="1674540" y="3181230"/>
                <a:ext cx="24840" cy="1976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AE24D59-7B3D-9361-53D2-2B71C76FE1F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659420" y="3166110"/>
                  <a:ext cx="55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699CCA1-C8AD-AC5F-1CCE-DB8B56206735}"/>
                    </a:ext>
                  </a:extLst>
                </p14:cNvPr>
                <p14:cNvContentPartPr/>
                <p14:nvPr/>
              </p14:nvContentPartPr>
              <p14:xfrm>
                <a:off x="1895940" y="3370950"/>
                <a:ext cx="132120" cy="784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699CCA1-C8AD-AC5F-1CCE-DB8B5620673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880820" y="3355830"/>
                  <a:ext cx="162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8540AC9-C4B3-1383-A430-992098ED3C7A}"/>
                    </a:ext>
                  </a:extLst>
                </p14:cNvPr>
                <p14:cNvContentPartPr/>
                <p14:nvPr/>
              </p14:nvContentPartPr>
              <p14:xfrm>
                <a:off x="2407860" y="3384990"/>
                <a:ext cx="547200" cy="3067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8540AC9-C4B3-1383-A430-992098ED3C7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392380" y="3369870"/>
                  <a:ext cx="5778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3B5DD89-336A-E129-0D34-1F76EB1D1E1F}"/>
                    </a:ext>
                  </a:extLst>
                </p14:cNvPr>
                <p14:cNvContentPartPr/>
                <p14:nvPr/>
              </p14:nvContentPartPr>
              <p14:xfrm>
                <a:off x="3081420" y="3374190"/>
                <a:ext cx="18720" cy="3110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3B5DD89-336A-E129-0D34-1F76EB1D1E1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065940" y="3359070"/>
                  <a:ext cx="493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03734A2-5068-D5DB-1EB4-7E86DEA3C86A}"/>
                    </a:ext>
                  </a:extLst>
                </p14:cNvPr>
                <p14:cNvContentPartPr/>
                <p14:nvPr/>
              </p14:nvContentPartPr>
              <p14:xfrm>
                <a:off x="3100860" y="3589830"/>
                <a:ext cx="276480" cy="1022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03734A2-5068-D5DB-1EB4-7E86DEA3C86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85380" y="3574350"/>
                  <a:ext cx="3070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F757B2B-BA64-96C1-845A-787FC494FE3C}"/>
                    </a:ext>
                  </a:extLst>
                </p14:cNvPr>
                <p14:cNvContentPartPr/>
                <p14:nvPr/>
              </p14:nvContentPartPr>
              <p14:xfrm>
                <a:off x="3382380" y="3594150"/>
                <a:ext cx="196200" cy="1216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F757B2B-BA64-96C1-845A-787FC494FE3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366900" y="3579030"/>
                  <a:ext cx="226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4E78D6D-4257-F2C2-607A-0E5664DE4CA6}"/>
                    </a:ext>
                  </a:extLst>
                </p14:cNvPr>
                <p14:cNvContentPartPr/>
                <p14:nvPr/>
              </p14:nvContentPartPr>
              <p14:xfrm>
                <a:off x="3583620" y="3368070"/>
                <a:ext cx="311040" cy="6768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4E78D6D-4257-F2C2-607A-0E5664DE4CA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568500" y="3352950"/>
                  <a:ext cx="34164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0F25EA5-FB05-1D97-09FC-2F4916D44AEE}"/>
                    </a:ext>
                  </a:extLst>
                </p14:cNvPr>
                <p14:cNvContentPartPr/>
                <p14:nvPr/>
              </p14:nvContentPartPr>
              <p14:xfrm>
                <a:off x="4153140" y="3698190"/>
                <a:ext cx="27360" cy="694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0F25EA5-FB05-1D97-09FC-2F4916D44AE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138020" y="3682710"/>
                  <a:ext cx="57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928D0BF-4B05-45B2-1DB3-33C7D91F269B}"/>
                    </a:ext>
                  </a:extLst>
                </p14:cNvPr>
                <p14:cNvContentPartPr/>
                <p14:nvPr/>
              </p14:nvContentPartPr>
              <p14:xfrm>
                <a:off x="4161780" y="3571470"/>
                <a:ext cx="45720" cy="230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928D0BF-4B05-45B2-1DB3-33C7D91F269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146660" y="3555990"/>
                  <a:ext cx="763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A633970-3F72-655E-1607-DBCB2E20192D}"/>
                    </a:ext>
                  </a:extLst>
                </p14:cNvPr>
                <p14:cNvContentPartPr/>
                <p14:nvPr/>
              </p14:nvContentPartPr>
              <p14:xfrm>
                <a:off x="4232340" y="3656790"/>
                <a:ext cx="145440" cy="925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A633970-3F72-655E-1607-DBCB2E20192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217220" y="3641670"/>
                  <a:ext cx="176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46D8574-DB3C-2CE2-CB31-629B6784816C}"/>
                    </a:ext>
                  </a:extLst>
                </p14:cNvPr>
                <p14:cNvContentPartPr/>
                <p14:nvPr/>
              </p14:nvContentPartPr>
              <p14:xfrm>
                <a:off x="4372020" y="3706830"/>
                <a:ext cx="200520" cy="1044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46D8574-DB3C-2CE2-CB31-629B6784816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356900" y="3691350"/>
                  <a:ext cx="231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2BA2358-2109-51B2-7004-A84AFDFF132E}"/>
                    </a:ext>
                  </a:extLst>
                </p14:cNvPr>
                <p14:cNvContentPartPr/>
                <p14:nvPr/>
              </p14:nvContentPartPr>
              <p14:xfrm>
                <a:off x="4600620" y="3753270"/>
                <a:ext cx="199800" cy="882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2BA2358-2109-51B2-7004-A84AFDFF132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585140" y="3738150"/>
                  <a:ext cx="230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794E4FC-0C4D-4446-F023-F06C071F5B4C}"/>
                    </a:ext>
                  </a:extLst>
                </p14:cNvPr>
                <p14:cNvContentPartPr/>
                <p14:nvPr/>
              </p14:nvContentPartPr>
              <p14:xfrm>
                <a:off x="4800780" y="3795390"/>
                <a:ext cx="143280" cy="2948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794E4FC-0C4D-4446-F023-F06C071F5B4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785660" y="3780270"/>
                  <a:ext cx="1738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93863DF-91AB-70D2-CB80-D5F23FFDBF4D}"/>
                    </a:ext>
                  </a:extLst>
                </p14:cNvPr>
                <p14:cNvContentPartPr/>
                <p14:nvPr/>
              </p14:nvContentPartPr>
              <p14:xfrm>
                <a:off x="4978260" y="3760830"/>
                <a:ext cx="417240" cy="1810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93863DF-91AB-70D2-CB80-D5F23FFDBF4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963140" y="3745710"/>
                  <a:ext cx="447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BC69D47-AB13-3AF5-E89D-3CC64F1347CE}"/>
                    </a:ext>
                  </a:extLst>
                </p14:cNvPr>
                <p14:cNvContentPartPr/>
                <p14:nvPr/>
              </p14:nvContentPartPr>
              <p14:xfrm>
                <a:off x="5461380" y="3892950"/>
                <a:ext cx="34920" cy="489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BC69D47-AB13-3AF5-E89D-3CC64F1347C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446260" y="3877830"/>
                  <a:ext cx="65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66E5B89-D4D2-6F67-9E57-50D56287684A}"/>
                    </a:ext>
                  </a:extLst>
                </p14:cNvPr>
                <p14:cNvContentPartPr/>
                <p14:nvPr/>
              </p14:nvContentPartPr>
              <p14:xfrm>
                <a:off x="5453820" y="3727350"/>
                <a:ext cx="80640" cy="273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66E5B89-D4D2-6F67-9E57-50D56287684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438340" y="3711870"/>
                  <a:ext cx="1108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F94AB04-C93D-11CC-5859-6521461A2803}"/>
                    </a:ext>
                  </a:extLst>
                </p14:cNvPr>
                <p14:cNvContentPartPr/>
                <p14:nvPr/>
              </p14:nvContentPartPr>
              <p14:xfrm>
                <a:off x="5628060" y="3643830"/>
                <a:ext cx="116280" cy="2905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F94AB04-C93D-11CC-5859-6521461A280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612940" y="3628710"/>
                  <a:ext cx="1468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00590EF-4E0B-CC71-DFF3-024045F1EE6A}"/>
                    </a:ext>
                  </a:extLst>
                </p14:cNvPr>
                <p14:cNvContentPartPr/>
                <p14:nvPr/>
              </p14:nvContentPartPr>
              <p14:xfrm>
                <a:off x="5819940" y="3645990"/>
                <a:ext cx="322920" cy="4053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00590EF-4E0B-CC71-DFF3-024045F1EE6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804460" y="3630870"/>
                  <a:ext cx="3535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68F8054-F8F3-F5EA-8E0A-F25BE830B06C}"/>
                    </a:ext>
                  </a:extLst>
                </p14:cNvPr>
                <p14:cNvContentPartPr/>
                <p14:nvPr/>
              </p14:nvContentPartPr>
              <p14:xfrm>
                <a:off x="6352380" y="3818070"/>
                <a:ext cx="28440" cy="3092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68F8054-F8F3-F5EA-8E0A-F25BE830B06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337260" y="3802590"/>
                  <a:ext cx="590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E82029D-6695-46A2-0524-A2564E62B808}"/>
                    </a:ext>
                  </a:extLst>
                </p14:cNvPr>
                <p14:cNvContentPartPr/>
                <p14:nvPr/>
              </p14:nvContentPartPr>
              <p14:xfrm>
                <a:off x="6298380" y="3993750"/>
                <a:ext cx="488880" cy="1645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E82029D-6695-46A2-0524-A2564E62B80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283260" y="3978270"/>
                  <a:ext cx="519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0B8B881-17EB-68B1-3B63-DEDF1D38ACD4}"/>
                    </a:ext>
                  </a:extLst>
                </p14:cNvPr>
                <p14:cNvContentPartPr/>
                <p14:nvPr/>
              </p14:nvContentPartPr>
              <p14:xfrm>
                <a:off x="6809580" y="3801870"/>
                <a:ext cx="126720" cy="3391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0B8B881-17EB-68B1-3B63-DEDF1D38ACD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794100" y="3786750"/>
                  <a:ext cx="1569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FD925F9-D88F-A84A-232F-571A0F5B3519}"/>
                    </a:ext>
                  </a:extLst>
                </p14:cNvPr>
                <p14:cNvContentPartPr/>
                <p14:nvPr/>
              </p14:nvContentPartPr>
              <p14:xfrm>
                <a:off x="6955740" y="3827070"/>
                <a:ext cx="696600" cy="4791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FD925F9-D88F-A84A-232F-571A0F5B351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940620" y="3811590"/>
                  <a:ext cx="7272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6F1F541-49D9-D36E-5EDE-57A6E061D569}"/>
                    </a:ext>
                  </a:extLst>
                </p14:cNvPr>
                <p14:cNvContentPartPr/>
                <p14:nvPr/>
              </p14:nvContentPartPr>
              <p14:xfrm>
                <a:off x="7592220" y="4103190"/>
                <a:ext cx="129240" cy="219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6F1F541-49D9-D36E-5EDE-57A6E061D56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577100" y="4087710"/>
                  <a:ext cx="159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ADD29AF-922B-384C-1601-60D704941BAC}"/>
                    </a:ext>
                  </a:extLst>
                </p14:cNvPr>
                <p14:cNvContentPartPr/>
                <p14:nvPr/>
              </p14:nvContentPartPr>
              <p14:xfrm>
                <a:off x="7892460" y="4056390"/>
                <a:ext cx="122760" cy="3272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ADD29AF-922B-384C-1601-60D704941BAC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876980" y="4041270"/>
                  <a:ext cx="1533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2EC6E79-D6D7-D468-37A5-92ABB2A993DA}"/>
                    </a:ext>
                  </a:extLst>
                </p14:cNvPr>
                <p14:cNvContentPartPr/>
                <p14:nvPr/>
              </p14:nvContentPartPr>
              <p14:xfrm>
                <a:off x="8067780" y="4126230"/>
                <a:ext cx="123840" cy="2487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2EC6E79-D6D7-D468-37A5-92ABB2A993DA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052660" y="4111110"/>
                  <a:ext cx="1544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5D80676-6A87-BC30-10FE-D1B2752BA9D9}"/>
                    </a:ext>
                  </a:extLst>
                </p14:cNvPr>
                <p14:cNvContentPartPr/>
                <p14:nvPr/>
              </p14:nvContentPartPr>
              <p14:xfrm>
                <a:off x="8226900" y="4189590"/>
                <a:ext cx="39240" cy="1940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5D80676-6A87-BC30-10FE-D1B2752BA9D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211780" y="4174470"/>
                  <a:ext cx="69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BA91C09-D298-E33E-5067-5E76AF274541}"/>
                    </a:ext>
                  </a:extLst>
                </p14:cNvPr>
                <p14:cNvContentPartPr/>
                <p14:nvPr/>
              </p14:nvContentPartPr>
              <p14:xfrm>
                <a:off x="8303940" y="4217310"/>
                <a:ext cx="142200" cy="2433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BA91C09-D298-E33E-5067-5E76AF274541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288460" y="4201830"/>
                  <a:ext cx="1728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7D67F3F-C379-5E1E-5382-76307E5FE168}"/>
                    </a:ext>
                  </a:extLst>
                </p14:cNvPr>
                <p14:cNvContentPartPr/>
                <p14:nvPr/>
              </p14:nvContentPartPr>
              <p14:xfrm>
                <a:off x="8483580" y="4260150"/>
                <a:ext cx="131400" cy="1476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7D67F3F-C379-5E1E-5382-76307E5FE16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468460" y="4244670"/>
                  <a:ext cx="162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E0AD751-EEEC-20F6-B7F7-51612EBFFA6A}"/>
                    </a:ext>
                  </a:extLst>
                </p14:cNvPr>
                <p14:cNvContentPartPr/>
                <p14:nvPr/>
              </p14:nvContentPartPr>
              <p14:xfrm>
                <a:off x="8640540" y="4451670"/>
                <a:ext cx="103320" cy="1335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E0AD751-EEEC-20F6-B7F7-51612EBFFA6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625420" y="4436550"/>
                  <a:ext cx="133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53EED83-4DF4-AB90-01D3-F75647DB9708}"/>
                    </a:ext>
                  </a:extLst>
                </p14:cNvPr>
                <p14:cNvContentPartPr/>
                <p14:nvPr/>
              </p14:nvContentPartPr>
              <p14:xfrm>
                <a:off x="7737660" y="4551750"/>
                <a:ext cx="109800" cy="1828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53EED83-4DF4-AB90-01D3-F75647DB970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722180" y="4536630"/>
                  <a:ext cx="1404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5FBFE5F-AF62-8136-6FB2-A3E4632C8096}"/>
                    </a:ext>
                  </a:extLst>
                </p14:cNvPr>
                <p14:cNvContentPartPr/>
                <p14:nvPr/>
              </p14:nvContentPartPr>
              <p14:xfrm>
                <a:off x="7942140" y="4607550"/>
                <a:ext cx="13320" cy="838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5FBFE5F-AF62-8136-6FB2-A3E4632C8096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927020" y="4592430"/>
                  <a:ext cx="43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2F9DA98-2DE9-9C32-2D94-2DBAF0F8E773}"/>
                    </a:ext>
                  </a:extLst>
                </p14:cNvPr>
                <p14:cNvContentPartPr/>
                <p14:nvPr/>
              </p14:nvContentPartPr>
              <p14:xfrm>
                <a:off x="8010540" y="4522230"/>
                <a:ext cx="6840" cy="3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2F9DA98-2DE9-9C32-2D94-2DBAF0F8E773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995060" y="4506750"/>
                  <a:ext cx="37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9DEB5C6-934C-869F-6357-68E7B3F3D353}"/>
                    </a:ext>
                  </a:extLst>
                </p14:cNvPr>
                <p14:cNvContentPartPr/>
                <p14:nvPr/>
              </p14:nvContentPartPr>
              <p14:xfrm>
                <a:off x="8045100" y="4636710"/>
                <a:ext cx="185400" cy="1260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9DEB5C6-934C-869F-6357-68E7B3F3D35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029620" y="4621590"/>
                  <a:ext cx="216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8C68803-273E-BE20-BD22-FAC21DFD05CB}"/>
                    </a:ext>
                  </a:extLst>
                </p14:cNvPr>
                <p14:cNvContentPartPr/>
                <p14:nvPr/>
              </p14:nvContentPartPr>
              <p14:xfrm>
                <a:off x="8231220" y="4684590"/>
                <a:ext cx="136440" cy="2926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8C68803-273E-BE20-BD22-FAC21DFD05CB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216100" y="4669110"/>
                  <a:ext cx="1666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A4D045A-66F3-B881-23CB-ABFA862F108D}"/>
                    </a:ext>
                  </a:extLst>
                </p14:cNvPr>
                <p14:cNvContentPartPr/>
                <p14:nvPr/>
              </p14:nvContentPartPr>
              <p14:xfrm>
                <a:off x="8407620" y="4556790"/>
                <a:ext cx="220320" cy="2494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A4D045A-66F3-B881-23CB-ABFA862F108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392500" y="4541670"/>
                  <a:ext cx="250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411DFC3-63F3-D127-C12F-82A81448B1BD}"/>
                    </a:ext>
                  </a:extLst>
                </p14:cNvPr>
                <p14:cNvContentPartPr/>
                <p14:nvPr/>
              </p14:nvContentPartPr>
              <p14:xfrm>
                <a:off x="8664300" y="4614030"/>
                <a:ext cx="133560" cy="2721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411DFC3-63F3-D127-C12F-82A81448B1BD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649180" y="4598910"/>
                  <a:ext cx="1641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2753E33-978E-DB2E-287A-A3FEFDE84E11}"/>
                    </a:ext>
                  </a:extLst>
                </p14:cNvPr>
                <p14:cNvContentPartPr/>
                <p14:nvPr/>
              </p14:nvContentPartPr>
              <p14:xfrm>
                <a:off x="8936100" y="4887990"/>
                <a:ext cx="360" cy="3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2753E33-978E-DB2E-287A-A3FEFDE84E1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20980" y="48728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5861A1A-D3A2-9336-18FD-79586647F151}"/>
                    </a:ext>
                  </a:extLst>
                </p14:cNvPr>
                <p14:cNvContentPartPr/>
                <p14:nvPr/>
              </p14:nvContentPartPr>
              <p14:xfrm>
                <a:off x="1760220" y="3828510"/>
                <a:ext cx="122760" cy="874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5861A1A-D3A2-9336-18FD-79586647F151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745100" y="3813390"/>
                  <a:ext cx="153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71007F1-D818-D259-6963-019804EC3669}"/>
                    </a:ext>
                  </a:extLst>
                </p14:cNvPr>
                <p14:cNvContentPartPr/>
                <p14:nvPr/>
              </p14:nvContentPartPr>
              <p14:xfrm>
                <a:off x="2193300" y="3879990"/>
                <a:ext cx="592560" cy="2062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71007F1-D818-D259-6963-019804EC366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178180" y="3864870"/>
                  <a:ext cx="623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85EF8FC-0FF3-139B-E4E0-7F11E281756B}"/>
                    </a:ext>
                  </a:extLst>
                </p14:cNvPr>
                <p14:cNvContentPartPr/>
                <p14:nvPr/>
              </p14:nvContentPartPr>
              <p14:xfrm>
                <a:off x="2848500" y="3820590"/>
                <a:ext cx="7920" cy="2397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85EF8FC-0FF3-139B-E4E0-7F11E281756B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33020" y="3805110"/>
                  <a:ext cx="38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1C4BE88-1C5A-6C2E-2638-FAADD4511B5A}"/>
                    </a:ext>
                  </a:extLst>
                </p14:cNvPr>
                <p14:cNvContentPartPr/>
                <p14:nvPr/>
              </p14:nvContentPartPr>
              <p14:xfrm>
                <a:off x="2874420" y="4002390"/>
                <a:ext cx="259200" cy="1378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1C4BE88-1C5A-6C2E-2638-FAADD4511B5A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859300" y="3986910"/>
                  <a:ext cx="289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0F54E6A-8289-9791-2C05-A725370D14CB}"/>
                    </a:ext>
                  </a:extLst>
                </p14:cNvPr>
                <p14:cNvContentPartPr/>
                <p14:nvPr/>
              </p14:nvContentPartPr>
              <p14:xfrm>
                <a:off x="3108420" y="4047750"/>
                <a:ext cx="144360" cy="1378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0F54E6A-8289-9791-2C05-A725370D14CB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3092940" y="4032630"/>
                  <a:ext cx="174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70AE5DF-8C0B-F8A8-F814-D05808444C53}"/>
                    </a:ext>
                  </a:extLst>
                </p14:cNvPr>
                <p14:cNvContentPartPr/>
                <p14:nvPr/>
              </p14:nvContentPartPr>
              <p14:xfrm>
                <a:off x="3308580" y="3819150"/>
                <a:ext cx="343440" cy="7347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70AE5DF-8C0B-F8A8-F814-D05808444C53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3293460" y="3804030"/>
                  <a:ext cx="37404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2E930543-034E-E42F-501F-46288E0C462B}"/>
                    </a:ext>
                  </a:extLst>
                </p14:cNvPr>
                <p14:cNvContentPartPr/>
                <p14:nvPr/>
              </p14:nvContentPartPr>
              <p14:xfrm>
                <a:off x="3848940" y="4212630"/>
                <a:ext cx="294840" cy="1396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2E930543-034E-E42F-501F-46288E0C462B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3833820" y="4197510"/>
                  <a:ext cx="325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D6EF9B4-0FDE-3AF5-A5D7-FD24E9ECE876}"/>
                    </a:ext>
                  </a:extLst>
                </p14:cNvPr>
                <p14:cNvContentPartPr/>
                <p14:nvPr/>
              </p14:nvContentPartPr>
              <p14:xfrm>
                <a:off x="4242060" y="4272030"/>
                <a:ext cx="243000" cy="1584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D6EF9B4-0FDE-3AF5-A5D7-FD24E9ECE87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4226940" y="4256550"/>
                  <a:ext cx="273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007935B-327A-95C5-835F-1BB5FD348E60}"/>
                    </a:ext>
                  </a:extLst>
                </p14:cNvPr>
                <p14:cNvContentPartPr/>
                <p14:nvPr/>
              </p14:nvContentPartPr>
              <p14:xfrm>
                <a:off x="4530060" y="4347630"/>
                <a:ext cx="103320" cy="2862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007935B-327A-95C5-835F-1BB5FD348E6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4514940" y="4332510"/>
                  <a:ext cx="1335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44B58D2-9A8B-6396-6B2F-C357814EDE6D}"/>
                    </a:ext>
                  </a:extLst>
                </p14:cNvPr>
                <p14:cNvContentPartPr/>
                <p14:nvPr/>
              </p14:nvContentPartPr>
              <p14:xfrm>
                <a:off x="4660020" y="4334670"/>
                <a:ext cx="629640" cy="1918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44B58D2-9A8B-6396-6B2F-C357814EDE6D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4644900" y="4319550"/>
                  <a:ext cx="659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D588276-FB45-660D-7FF3-5380E6935130}"/>
                    </a:ext>
                  </a:extLst>
                </p14:cNvPr>
                <p14:cNvContentPartPr/>
                <p14:nvPr/>
              </p14:nvContentPartPr>
              <p14:xfrm>
                <a:off x="5311980" y="4310910"/>
                <a:ext cx="14400" cy="111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D588276-FB45-660D-7FF3-5380E6935130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5296500" y="4295790"/>
                  <a:ext cx="45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5A8608E-864D-1D16-7B44-45500337DE48}"/>
                    </a:ext>
                  </a:extLst>
                </p14:cNvPr>
                <p14:cNvContentPartPr/>
                <p14:nvPr/>
              </p14:nvContentPartPr>
              <p14:xfrm>
                <a:off x="5400540" y="4276350"/>
                <a:ext cx="97920" cy="2937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5A8608E-864D-1D16-7B44-45500337DE48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5385420" y="4260870"/>
                  <a:ext cx="1281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C216687-443D-08E6-A380-AA2414127BF0}"/>
                    </a:ext>
                  </a:extLst>
                </p14:cNvPr>
                <p14:cNvContentPartPr/>
                <p14:nvPr/>
              </p14:nvContentPartPr>
              <p14:xfrm>
                <a:off x="5592420" y="4277430"/>
                <a:ext cx="277560" cy="3632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C216687-443D-08E6-A380-AA2414127BF0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5577300" y="4261950"/>
                  <a:ext cx="3081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129EDFA4-3BFE-FDC8-AEBE-8387DB037C01}"/>
                    </a:ext>
                  </a:extLst>
                </p14:cNvPr>
                <p14:cNvContentPartPr/>
                <p14:nvPr/>
              </p14:nvContentPartPr>
              <p14:xfrm>
                <a:off x="6405660" y="4434390"/>
                <a:ext cx="360" cy="3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129EDFA4-3BFE-FDC8-AEBE-8387DB037C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90180" y="44192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768C99E-1FC5-E4B2-AB3E-06E32DD0C7F2}"/>
                    </a:ext>
                  </a:extLst>
                </p14:cNvPr>
                <p14:cNvContentPartPr/>
                <p14:nvPr/>
              </p14:nvContentPartPr>
              <p14:xfrm>
                <a:off x="6405660" y="4434390"/>
                <a:ext cx="360" cy="3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768C99E-1FC5-E4B2-AB3E-06E32DD0C7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90180" y="44192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399268F-3405-4E3D-FDCA-EC5DA82369C5}"/>
                    </a:ext>
                  </a:extLst>
                </p14:cNvPr>
                <p14:cNvContentPartPr/>
                <p14:nvPr/>
              </p14:nvContentPartPr>
              <p14:xfrm>
                <a:off x="216180" y="3586590"/>
                <a:ext cx="151920" cy="1173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399268F-3405-4E3D-FDCA-EC5DA82369C5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00700" y="3571110"/>
                  <a:ext cx="182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8A92D83-2ACE-4CCE-43B4-804B023F9FB9}"/>
                    </a:ext>
                  </a:extLst>
                </p14:cNvPr>
                <p14:cNvContentPartPr/>
                <p14:nvPr/>
              </p14:nvContentPartPr>
              <p14:xfrm>
                <a:off x="505260" y="3612510"/>
                <a:ext cx="120600" cy="1119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8A92D83-2ACE-4CCE-43B4-804B023F9FB9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489780" y="3597390"/>
                  <a:ext cx="151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6F48C5A-969D-BF1F-AEC6-FA5459312E1F}"/>
                    </a:ext>
                  </a:extLst>
                </p14:cNvPr>
                <p14:cNvContentPartPr/>
                <p14:nvPr/>
              </p14:nvContentPartPr>
              <p14:xfrm>
                <a:off x="725940" y="3560670"/>
                <a:ext cx="103320" cy="1400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6F48C5A-969D-BF1F-AEC6-FA5459312E1F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10820" y="3545190"/>
                  <a:ext cx="133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6388E8A-4D1D-53D2-D40E-8A478A2E3242}"/>
                    </a:ext>
                  </a:extLst>
                </p14:cNvPr>
                <p14:cNvContentPartPr/>
                <p14:nvPr/>
              </p14:nvContentPartPr>
              <p14:xfrm>
                <a:off x="928620" y="3601710"/>
                <a:ext cx="84960" cy="1184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6388E8A-4D1D-53D2-D40E-8A478A2E3242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913500" y="3586590"/>
                  <a:ext cx="1152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CDF76E3-D8EA-62C5-EE55-55B07D70C9FB}"/>
                    </a:ext>
                  </a:extLst>
                </p14:cNvPr>
                <p14:cNvContentPartPr/>
                <p14:nvPr/>
              </p14:nvContentPartPr>
              <p14:xfrm>
                <a:off x="1129860" y="3613950"/>
                <a:ext cx="16560" cy="1634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CDF76E3-D8EA-62C5-EE55-55B07D70C9FB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114740" y="3598830"/>
                  <a:ext cx="47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AFBAE8D-0A1A-47B0-923D-2EBE1621D2EB}"/>
                    </a:ext>
                  </a:extLst>
                </p14:cNvPr>
                <p14:cNvContentPartPr/>
                <p14:nvPr/>
              </p14:nvContentPartPr>
              <p14:xfrm>
                <a:off x="1305540" y="3609270"/>
                <a:ext cx="31680" cy="2005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AFBAE8D-0A1A-47B0-923D-2EBE1621D2EB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290060" y="3594150"/>
                  <a:ext cx="62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30341A6-1DCC-CC9A-0CC2-61647CFE77F4}"/>
                    </a:ext>
                  </a:extLst>
                </p14:cNvPr>
                <p14:cNvContentPartPr/>
                <p14:nvPr/>
              </p14:nvContentPartPr>
              <p14:xfrm>
                <a:off x="1524060" y="3620070"/>
                <a:ext cx="17640" cy="1972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30341A6-1DCC-CC9A-0CC2-61647CFE77F4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508940" y="3604950"/>
                  <a:ext cx="482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EFF934F-A58D-F70B-8E90-DE8C20159029}"/>
                    </a:ext>
                  </a:extLst>
                </p14:cNvPr>
                <p14:cNvContentPartPr/>
                <p14:nvPr/>
              </p14:nvContentPartPr>
              <p14:xfrm>
                <a:off x="1101780" y="3667590"/>
                <a:ext cx="19800" cy="349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EFF934F-A58D-F70B-8E90-DE8C20159029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86660" y="3652470"/>
                  <a:ext cx="50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F49708D-AA58-44A0-68B4-D5606AEDCD42}"/>
                    </a:ext>
                  </a:extLst>
                </p14:cNvPr>
                <p14:cNvContentPartPr/>
                <p14:nvPr/>
              </p14:nvContentPartPr>
              <p14:xfrm>
                <a:off x="1101780" y="3624750"/>
                <a:ext cx="102240" cy="1440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F49708D-AA58-44A0-68B4-D5606AEDCD42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86660" y="3609630"/>
                  <a:ext cx="132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75A48E55-E12C-BDC6-FE94-2DC5488D2241}"/>
                    </a:ext>
                  </a:extLst>
                </p14:cNvPr>
                <p14:cNvContentPartPr/>
                <p14:nvPr/>
              </p14:nvContentPartPr>
              <p14:xfrm>
                <a:off x="6168420" y="4372830"/>
                <a:ext cx="52200" cy="2926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75A48E55-E12C-BDC6-FE94-2DC5488D2241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153300" y="4357350"/>
                  <a:ext cx="828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12F0BA2-865D-2F6B-8A94-6835792FF003}"/>
                    </a:ext>
                  </a:extLst>
                </p14:cNvPr>
                <p14:cNvContentPartPr/>
                <p14:nvPr/>
              </p14:nvContentPartPr>
              <p14:xfrm>
                <a:off x="6276780" y="4593510"/>
                <a:ext cx="96840" cy="1130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12F0BA2-865D-2F6B-8A94-6835792FF003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261300" y="4578390"/>
                  <a:ext cx="127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F4847B5-4D8C-D433-582B-49913F18A1E7}"/>
                    </a:ext>
                  </a:extLst>
                </p14:cNvPr>
                <p14:cNvContentPartPr/>
                <p14:nvPr/>
              </p14:nvContentPartPr>
              <p14:xfrm>
                <a:off x="6455340" y="4639230"/>
                <a:ext cx="322920" cy="1238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F4847B5-4D8C-D433-582B-49913F18A1E7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6440220" y="4623750"/>
                  <a:ext cx="353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50092A2-1EF4-89BB-F2BF-99EDCF1CEA8B}"/>
                    </a:ext>
                  </a:extLst>
                </p14:cNvPr>
                <p14:cNvContentPartPr/>
                <p14:nvPr/>
              </p14:nvContentPartPr>
              <p14:xfrm>
                <a:off x="6776100" y="4595310"/>
                <a:ext cx="37080" cy="180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50092A2-1EF4-89BB-F2BF-99EDCF1CEA8B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760620" y="4580190"/>
                  <a:ext cx="67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D46F0A38-D11C-B2F6-0ECA-A9A0041B24C9}"/>
                    </a:ext>
                  </a:extLst>
                </p14:cNvPr>
                <p14:cNvContentPartPr/>
                <p14:nvPr/>
              </p14:nvContentPartPr>
              <p14:xfrm>
                <a:off x="6778980" y="4607550"/>
                <a:ext cx="514800" cy="3099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D46F0A38-D11C-B2F6-0ECA-A9A0041B24C9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763860" y="4592430"/>
                  <a:ext cx="5450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6ED7124-B6F6-0E39-CEC8-A6BF69A7EE6D}"/>
                    </a:ext>
                  </a:extLst>
                </p14:cNvPr>
                <p14:cNvContentPartPr/>
                <p14:nvPr/>
              </p14:nvContentPartPr>
              <p14:xfrm>
                <a:off x="7498260" y="4851270"/>
                <a:ext cx="132480" cy="2494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6ED7124-B6F6-0E39-CEC8-A6BF69A7EE6D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482780" y="4836150"/>
                  <a:ext cx="163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6F00CA5-C4E5-0CE5-D479-E8BC7EA635D3}"/>
                    </a:ext>
                  </a:extLst>
                </p14:cNvPr>
                <p14:cNvContentPartPr/>
                <p14:nvPr/>
              </p14:nvContentPartPr>
              <p14:xfrm>
                <a:off x="7704900" y="4929390"/>
                <a:ext cx="243000" cy="1530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6F00CA5-C4E5-0CE5-D479-E8BC7EA635D3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689780" y="4913910"/>
                  <a:ext cx="273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F80D57C-14B8-7DEB-A4B8-76A445C5D564}"/>
                    </a:ext>
                  </a:extLst>
                </p14:cNvPr>
                <p14:cNvContentPartPr/>
                <p14:nvPr/>
              </p14:nvContentPartPr>
              <p14:xfrm>
                <a:off x="7947540" y="4871790"/>
                <a:ext cx="247320" cy="3312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F80D57C-14B8-7DEB-A4B8-76A445C5D564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7932420" y="4856670"/>
                  <a:ext cx="2779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BDBE0ECE-1051-C9DE-7863-DB417EAEA752}"/>
                    </a:ext>
                  </a:extLst>
                </p14:cNvPr>
                <p14:cNvContentPartPr/>
                <p14:nvPr/>
              </p14:nvContentPartPr>
              <p14:xfrm>
                <a:off x="8269020" y="4992030"/>
                <a:ext cx="146520" cy="2754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BDBE0ECE-1051-C9DE-7863-DB417EAEA752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253900" y="4976910"/>
                  <a:ext cx="1771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658EEE1-B0F2-7941-4CAE-5CEB8FF34DDC}"/>
                    </a:ext>
                  </a:extLst>
                </p14:cNvPr>
                <p14:cNvContentPartPr/>
                <p14:nvPr/>
              </p14:nvContentPartPr>
              <p14:xfrm>
                <a:off x="8408700" y="5215230"/>
                <a:ext cx="5400" cy="522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658EEE1-B0F2-7941-4CAE-5CEB8FF34DDC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393580" y="5199750"/>
                  <a:ext cx="35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BF91E872-CA60-9DCD-04CC-42817AA21EBB}"/>
                    </a:ext>
                  </a:extLst>
                </p14:cNvPr>
                <p14:cNvContentPartPr/>
                <p14:nvPr/>
              </p14:nvContentPartPr>
              <p14:xfrm>
                <a:off x="8442540" y="5125230"/>
                <a:ext cx="39240" cy="79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BF91E872-CA60-9DCD-04CC-42817AA21EBB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427060" y="5110110"/>
                  <a:ext cx="698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0B7C685F-661E-A855-9155-FF2D9A8031D6}"/>
                    </a:ext>
                  </a:extLst>
                </p14:cNvPr>
                <p14:cNvContentPartPr/>
                <p14:nvPr/>
              </p14:nvContentPartPr>
              <p14:xfrm>
                <a:off x="8488980" y="5206590"/>
                <a:ext cx="145440" cy="1411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0B7C685F-661E-A855-9155-FF2D9A8031D6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473860" y="5191110"/>
                  <a:ext cx="176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5A68CD1E-4C98-D64E-6E23-AB55F5C70DFD}"/>
                    </a:ext>
                  </a:extLst>
                </p14:cNvPr>
                <p14:cNvContentPartPr/>
                <p14:nvPr/>
              </p14:nvContentPartPr>
              <p14:xfrm>
                <a:off x="8629740" y="5313510"/>
                <a:ext cx="107640" cy="2106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5A68CD1E-4C98-D64E-6E23-AB55F5C70DFD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8614620" y="5298390"/>
                  <a:ext cx="137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72C3E63-3B5E-C72B-2419-442934D7680E}"/>
                    </a:ext>
                  </a:extLst>
                </p14:cNvPr>
                <p14:cNvContentPartPr/>
                <p14:nvPr/>
              </p14:nvContentPartPr>
              <p14:xfrm>
                <a:off x="8816940" y="5172750"/>
                <a:ext cx="170280" cy="2678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72C3E63-3B5E-C72B-2419-442934D7680E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8801820" y="5157630"/>
                  <a:ext cx="2008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9077DD73-2D94-975A-DF1B-7513EFFF342F}"/>
                    </a:ext>
                  </a:extLst>
                </p14:cNvPr>
                <p14:cNvContentPartPr/>
                <p14:nvPr/>
              </p14:nvContentPartPr>
              <p14:xfrm>
                <a:off x="7908660" y="5319630"/>
                <a:ext cx="231120" cy="1926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9077DD73-2D94-975A-DF1B-7513EFFF342F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7893180" y="5304150"/>
                  <a:ext cx="261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60CD6A0E-63B7-B8BA-0283-A1BF35FE0949}"/>
                    </a:ext>
                  </a:extLst>
                </p14:cNvPr>
                <p14:cNvContentPartPr/>
                <p14:nvPr/>
              </p14:nvContentPartPr>
              <p14:xfrm>
                <a:off x="7954020" y="5448870"/>
                <a:ext cx="116280" cy="370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60CD6A0E-63B7-B8BA-0283-A1BF35FE0949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7938900" y="5433750"/>
                  <a:ext cx="146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DB981937-DC41-E956-FF28-57FD0874666D}"/>
                    </a:ext>
                  </a:extLst>
                </p14:cNvPr>
                <p14:cNvContentPartPr/>
                <p14:nvPr/>
              </p14:nvContentPartPr>
              <p14:xfrm>
                <a:off x="8069940" y="5512950"/>
                <a:ext cx="66240" cy="500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DB981937-DC41-E956-FF28-57FD0874666D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054820" y="5497830"/>
                  <a:ext cx="968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50C2254E-62CA-7A6A-44F7-9C0E86491A6E}"/>
                    </a:ext>
                  </a:extLst>
                </p14:cNvPr>
                <p14:cNvContentPartPr/>
                <p14:nvPr/>
              </p14:nvContentPartPr>
              <p14:xfrm>
                <a:off x="8176140" y="5538870"/>
                <a:ext cx="236520" cy="957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50C2254E-62CA-7A6A-44F7-9C0E86491A6E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8160660" y="5523750"/>
                  <a:ext cx="266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9D66209-889D-BFA3-F2D2-7748EA16A2EC}"/>
                    </a:ext>
                  </a:extLst>
                </p14:cNvPr>
                <p14:cNvContentPartPr/>
                <p14:nvPr/>
              </p14:nvContentPartPr>
              <p14:xfrm>
                <a:off x="8417700" y="5544270"/>
                <a:ext cx="111960" cy="2026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9D66209-889D-BFA3-F2D2-7748EA16A2EC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402220" y="5529150"/>
                  <a:ext cx="142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9D29743-0406-26CF-BDBC-C72B9D869B7B}"/>
                    </a:ext>
                  </a:extLst>
                </p14:cNvPr>
                <p14:cNvContentPartPr/>
                <p14:nvPr/>
              </p14:nvContentPartPr>
              <p14:xfrm>
                <a:off x="5645340" y="2549070"/>
                <a:ext cx="240840" cy="3909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9D29743-0406-26CF-BDBC-C72B9D869B7B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630220" y="2533950"/>
                  <a:ext cx="2710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AA0ADC9-6957-5129-31E9-E62871A0FB38}"/>
                    </a:ext>
                  </a:extLst>
                </p14:cNvPr>
                <p14:cNvContentPartPr/>
                <p14:nvPr/>
              </p14:nvContentPartPr>
              <p14:xfrm>
                <a:off x="5921460" y="2725830"/>
                <a:ext cx="206280" cy="1249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AA0ADC9-6957-5129-31E9-E62871A0FB38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5906340" y="2710350"/>
                  <a:ext cx="236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04E6D76E-FD9D-C253-96AB-AA84E08CF811}"/>
                    </a:ext>
                  </a:extLst>
                </p14:cNvPr>
                <p14:cNvContentPartPr/>
                <p14:nvPr/>
              </p14:nvContentPartPr>
              <p14:xfrm>
                <a:off x="6184620" y="2620710"/>
                <a:ext cx="243000" cy="2786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04E6D76E-FD9D-C253-96AB-AA84E08CF811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6169500" y="2605230"/>
                  <a:ext cx="2732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6A1084D-0D79-2630-BD3F-96F1647EC034}"/>
                    </a:ext>
                  </a:extLst>
                </p14:cNvPr>
                <p14:cNvContentPartPr/>
                <p14:nvPr/>
              </p14:nvContentPartPr>
              <p14:xfrm>
                <a:off x="6493500" y="2629350"/>
                <a:ext cx="189360" cy="2862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6A1084D-0D79-2630-BD3F-96F1647EC034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6478380" y="2614230"/>
                  <a:ext cx="2199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1F8C8438-E6BE-CD09-AAF1-516E5F740A15}"/>
                    </a:ext>
                  </a:extLst>
                </p14:cNvPr>
                <p14:cNvContentPartPr/>
                <p14:nvPr/>
              </p14:nvContentPartPr>
              <p14:xfrm>
                <a:off x="6662340" y="2863350"/>
                <a:ext cx="17640" cy="640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1F8C8438-E6BE-CD09-AAF1-516E5F740A15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646860" y="2847870"/>
                  <a:ext cx="48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C4FC61B-976B-71A2-75D3-1D3B36EBE4AE}"/>
                    </a:ext>
                  </a:extLst>
                </p14:cNvPr>
                <p14:cNvContentPartPr/>
                <p14:nvPr/>
              </p14:nvContentPartPr>
              <p14:xfrm>
                <a:off x="6693660" y="2737710"/>
                <a:ext cx="81360" cy="252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C4FC61B-976B-71A2-75D3-1D3B36EBE4AE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6678540" y="2722230"/>
                  <a:ext cx="111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ADAA552-B3CC-41C4-C696-7E83309770EE}"/>
                    </a:ext>
                  </a:extLst>
                </p14:cNvPr>
                <p14:cNvContentPartPr/>
                <p14:nvPr/>
              </p14:nvContentPartPr>
              <p14:xfrm>
                <a:off x="6809580" y="2816550"/>
                <a:ext cx="278640" cy="15840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ADAA552-B3CC-41C4-C696-7E83309770EE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6794100" y="2801430"/>
                  <a:ext cx="309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937C2E84-FB64-2321-36D7-552F0D2508F3}"/>
                    </a:ext>
                  </a:extLst>
                </p14:cNvPr>
                <p14:cNvContentPartPr/>
                <p14:nvPr/>
              </p14:nvContentPartPr>
              <p14:xfrm>
                <a:off x="7086780" y="2918430"/>
                <a:ext cx="151560" cy="2631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37C2E84-FB64-2321-36D7-552F0D2508F3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7071300" y="2902950"/>
                  <a:ext cx="1821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B711CCBB-B3FE-49D3-1A2B-7675CDBEA76B}"/>
                    </a:ext>
                  </a:extLst>
                </p14:cNvPr>
                <p14:cNvContentPartPr/>
                <p14:nvPr/>
              </p14:nvContentPartPr>
              <p14:xfrm>
                <a:off x="7297740" y="2711430"/>
                <a:ext cx="295920" cy="3654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B711CCBB-B3FE-49D3-1A2B-7675CDBEA76B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7282620" y="2696310"/>
                  <a:ext cx="3265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9BC67FB8-77AA-C40C-A09F-B78589CAA02C}"/>
                    </a:ext>
                  </a:extLst>
                </p14:cNvPr>
                <p14:cNvContentPartPr/>
                <p14:nvPr/>
              </p14:nvContentPartPr>
              <p14:xfrm>
                <a:off x="7680060" y="2801430"/>
                <a:ext cx="70560" cy="2797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9BC67FB8-77AA-C40C-A09F-B78589CAA02C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7664940" y="2786310"/>
                  <a:ext cx="1011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5D6878D-6635-770D-CDA6-40A0381AE6AB}"/>
                    </a:ext>
                  </a:extLst>
                </p14:cNvPr>
                <p14:cNvContentPartPr/>
                <p14:nvPr/>
              </p14:nvContentPartPr>
              <p14:xfrm>
                <a:off x="7856460" y="3088350"/>
                <a:ext cx="360" cy="3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5D6878D-6635-770D-CDA6-40A0381AE6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41340" y="307323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8DB79E5-84B5-71FA-8B0B-5EB8EB0058A4}"/>
                    </a:ext>
                  </a:extLst>
                </p14:cNvPr>
                <p14:cNvContentPartPr/>
                <p14:nvPr/>
              </p14:nvContentPartPr>
              <p14:xfrm>
                <a:off x="222660" y="4000230"/>
                <a:ext cx="108720" cy="1281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8DB79E5-84B5-71FA-8B0B-5EB8EB0058A4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207180" y="3985110"/>
                  <a:ext cx="138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5B0E6C45-B4BF-C8A6-A363-780E923B56DA}"/>
                    </a:ext>
                  </a:extLst>
                </p14:cNvPr>
                <p14:cNvContentPartPr/>
                <p14:nvPr/>
              </p14:nvContentPartPr>
              <p14:xfrm>
                <a:off x="434700" y="4030470"/>
                <a:ext cx="108720" cy="1605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5B0E6C45-B4BF-C8A6-A363-780E923B56DA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419580" y="4015350"/>
                  <a:ext cx="139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3254651-DE66-57D1-CF68-19C668A6CF8D}"/>
                    </a:ext>
                  </a:extLst>
                </p14:cNvPr>
                <p14:cNvContentPartPr/>
                <p14:nvPr/>
              </p14:nvContentPartPr>
              <p14:xfrm>
                <a:off x="664380" y="4003470"/>
                <a:ext cx="123840" cy="1378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3254651-DE66-57D1-CF68-19C668A6CF8D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649260" y="3988350"/>
                  <a:ext cx="154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2024BFE-D2B6-DB3D-50FD-4F195730340E}"/>
                    </a:ext>
                  </a:extLst>
                </p14:cNvPr>
                <p14:cNvContentPartPr/>
                <p14:nvPr/>
              </p14:nvContentPartPr>
              <p14:xfrm>
                <a:off x="835380" y="4027230"/>
                <a:ext cx="81720" cy="1411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2024BFE-D2B6-DB3D-50FD-4F195730340E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820260" y="4012110"/>
                  <a:ext cx="111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44EA861-A46D-A67C-6CB1-C6880BFC7A59}"/>
                    </a:ext>
                  </a:extLst>
                </p14:cNvPr>
                <p14:cNvContentPartPr/>
                <p14:nvPr/>
              </p14:nvContentPartPr>
              <p14:xfrm>
                <a:off x="1041300" y="4058910"/>
                <a:ext cx="26280" cy="19188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44EA861-A46D-A67C-6CB1-C6880BFC7A59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025820" y="4043430"/>
                  <a:ext cx="56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8C066494-DBA6-7528-FA86-1AFB6B1F6BF7}"/>
                    </a:ext>
                  </a:extLst>
                </p14:cNvPr>
                <p14:cNvContentPartPr/>
                <p14:nvPr/>
              </p14:nvContentPartPr>
              <p14:xfrm>
                <a:off x="1479780" y="4143150"/>
                <a:ext cx="7920" cy="2844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8C066494-DBA6-7528-FA86-1AFB6B1F6BF7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464660" y="4128030"/>
                  <a:ext cx="38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A3F59BD-15D0-D906-EDCD-DDC3662A1E74}"/>
                    </a:ext>
                  </a:extLst>
                </p14:cNvPr>
                <p14:cNvContentPartPr/>
                <p14:nvPr/>
              </p14:nvContentPartPr>
              <p14:xfrm>
                <a:off x="1259820" y="4070790"/>
                <a:ext cx="24120" cy="2188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A3F59BD-15D0-D906-EDCD-DDC3662A1E74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244700" y="4055670"/>
                  <a:ext cx="54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F458C84E-4BA8-41FE-2B9D-03E39212CF48}"/>
                    </a:ext>
                  </a:extLst>
                </p14:cNvPr>
                <p14:cNvContentPartPr/>
                <p14:nvPr/>
              </p14:nvContentPartPr>
              <p14:xfrm>
                <a:off x="1476540" y="4036950"/>
                <a:ext cx="36000" cy="23760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F458C84E-4BA8-41FE-2B9D-03E39212CF48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461060" y="4021830"/>
                  <a:ext cx="666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7A3B5AB9-9EF3-48C2-7E65-D3D15CE73BE3}"/>
                    </a:ext>
                  </a:extLst>
                </p14:cNvPr>
                <p14:cNvContentPartPr/>
                <p14:nvPr/>
              </p14:nvContentPartPr>
              <p14:xfrm>
                <a:off x="1649340" y="4344390"/>
                <a:ext cx="126720" cy="12168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7A3B5AB9-9EF3-48C2-7E65-D3D15CE73BE3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633860" y="4329270"/>
                  <a:ext cx="1569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82781239-797F-B951-6C28-56D09D9B90DB}"/>
                    </a:ext>
                  </a:extLst>
                </p14:cNvPr>
                <p14:cNvContentPartPr/>
                <p14:nvPr/>
              </p14:nvContentPartPr>
              <p14:xfrm>
                <a:off x="2110860" y="4398750"/>
                <a:ext cx="560160" cy="1843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82781239-797F-B951-6C28-56D09D9B90DB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2095740" y="4383270"/>
                  <a:ext cx="590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74B1AC48-70AA-750D-FC56-DF23A0DA9128}"/>
                    </a:ext>
                  </a:extLst>
                </p14:cNvPr>
                <p14:cNvContentPartPr/>
                <p14:nvPr/>
              </p14:nvContentPartPr>
              <p14:xfrm>
                <a:off x="2790900" y="4287150"/>
                <a:ext cx="44640" cy="27540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74B1AC48-70AA-750D-FC56-DF23A0DA9128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2775780" y="4272030"/>
                  <a:ext cx="752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57B814E5-B9DB-3476-B951-1950371013D6}"/>
                    </a:ext>
                  </a:extLst>
                </p14:cNvPr>
                <p14:cNvContentPartPr/>
                <p14:nvPr/>
              </p14:nvContentPartPr>
              <p14:xfrm>
                <a:off x="2773620" y="4231710"/>
                <a:ext cx="833040" cy="7822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57B814E5-B9DB-3476-B951-1950371013D6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2758500" y="4216590"/>
                  <a:ext cx="86364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F455113-0105-4A46-048D-D770425B6B7D}"/>
                    </a:ext>
                  </a:extLst>
                </p14:cNvPr>
                <p14:cNvContentPartPr/>
                <p14:nvPr/>
              </p14:nvContentPartPr>
              <p14:xfrm>
                <a:off x="3852180" y="4756950"/>
                <a:ext cx="308880" cy="1238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F455113-0105-4A46-048D-D770425B6B7D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3837060" y="4741830"/>
                  <a:ext cx="339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8CA009C0-C7AD-6D31-CDA1-D2BB267055EA}"/>
                    </a:ext>
                  </a:extLst>
                </p14:cNvPr>
                <p14:cNvContentPartPr/>
                <p14:nvPr/>
              </p14:nvContentPartPr>
              <p14:xfrm>
                <a:off x="4181580" y="4787550"/>
                <a:ext cx="225720" cy="12492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8CA009C0-C7AD-6D31-CDA1-D2BB267055EA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4166100" y="4772070"/>
                  <a:ext cx="2559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6DD6F523-F86B-A1E8-6CD8-03547F29C736}"/>
                    </a:ext>
                  </a:extLst>
                </p14:cNvPr>
                <p14:cNvContentPartPr/>
                <p14:nvPr/>
              </p14:nvContentPartPr>
              <p14:xfrm>
                <a:off x="4384980" y="4852350"/>
                <a:ext cx="114120" cy="28944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6DD6F523-F86B-A1E8-6CD8-03547F29C736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4369860" y="4837230"/>
                  <a:ext cx="1443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184DEA1E-F4B6-1EDE-E025-0B4759422104}"/>
                    </a:ext>
                  </a:extLst>
                </p14:cNvPr>
                <p14:cNvContentPartPr/>
                <p14:nvPr/>
              </p14:nvContentPartPr>
              <p14:xfrm>
                <a:off x="4523580" y="4855590"/>
                <a:ext cx="459360" cy="18324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184DEA1E-F4B6-1EDE-E025-0B4759422104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4508460" y="4840470"/>
                  <a:ext cx="489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C669CD0-1573-9DE5-65E3-521E47F9F317}"/>
                    </a:ext>
                  </a:extLst>
                </p14:cNvPr>
                <p14:cNvContentPartPr/>
                <p14:nvPr/>
              </p14:nvContentPartPr>
              <p14:xfrm>
                <a:off x="4988340" y="4837230"/>
                <a:ext cx="21960" cy="198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C669CD0-1573-9DE5-65E3-521E47F9F317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4972860" y="4822110"/>
                  <a:ext cx="525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C7B2A59A-3C88-D3A0-747A-548DCF77C4CE}"/>
                    </a:ext>
                  </a:extLst>
                </p14:cNvPr>
                <p14:cNvContentPartPr/>
                <p14:nvPr/>
              </p14:nvContentPartPr>
              <p14:xfrm>
                <a:off x="5025060" y="4784310"/>
                <a:ext cx="107640" cy="2581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C7B2A59A-3C88-D3A0-747A-548DCF77C4CE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5009580" y="4768830"/>
                  <a:ext cx="1378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C29F854A-BA79-D206-3B09-E04FA7E3BB74}"/>
                    </a:ext>
                  </a:extLst>
                </p14:cNvPr>
                <p14:cNvContentPartPr/>
                <p14:nvPr/>
              </p14:nvContentPartPr>
              <p14:xfrm>
                <a:off x="5146380" y="4784310"/>
                <a:ext cx="204840" cy="3535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C29F854A-BA79-D206-3B09-E04FA7E3BB74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5130900" y="4768830"/>
                  <a:ext cx="2354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2776BF72-7441-9101-F324-744B693E7F70}"/>
                    </a:ext>
                  </a:extLst>
                </p14:cNvPr>
                <p14:cNvContentPartPr/>
                <p14:nvPr/>
              </p14:nvContentPartPr>
              <p14:xfrm>
                <a:off x="5648580" y="4850190"/>
                <a:ext cx="57600" cy="34956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2776BF72-7441-9101-F324-744B693E7F70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5633460" y="4835070"/>
                  <a:ext cx="882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6A493CEC-1C69-2F3F-7B1B-4F3D0376D251}"/>
                    </a:ext>
                  </a:extLst>
                </p14:cNvPr>
                <p14:cNvContentPartPr/>
                <p14:nvPr/>
              </p14:nvContentPartPr>
              <p14:xfrm>
                <a:off x="5605380" y="4853790"/>
                <a:ext cx="589320" cy="4683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6A493CEC-1C69-2F3F-7B1B-4F3D0376D251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5590260" y="4838670"/>
                  <a:ext cx="61992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26C0EACE-5845-9CEC-757C-4411412020A2}"/>
                    </a:ext>
                  </a:extLst>
                </p14:cNvPr>
                <p14:cNvContentPartPr/>
                <p14:nvPr/>
              </p14:nvContentPartPr>
              <p14:xfrm>
                <a:off x="6217020" y="4992030"/>
                <a:ext cx="765000" cy="4896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26C0EACE-5845-9CEC-757C-4411412020A2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6201900" y="4976910"/>
                  <a:ext cx="79524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79A99885-CF29-0F99-483B-4A22B7DBDFF2}"/>
                    </a:ext>
                  </a:extLst>
                </p14:cNvPr>
                <p14:cNvContentPartPr/>
                <p14:nvPr/>
              </p14:nvContentPartPr>
              <p14:xfrm>
                <a:off x="6883020" y="5311350"/>
                <a:ext cx="111960" cy="3924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79A99885-CF29-0F99-483B-4A22B7DBDFF2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6867900" y="5296230"/>
                  <a:ext cx="1425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0FCB9D72-9A4E-57E1-41FA-469F0A46662D}"/>
                    </a:ext>
                  </a:extLst>
                </p14:cNvPr>
                <p14:cNvContentPartPr/>
                <p14:nvPr/>
              </p14:nvContentPartPr>
              <p14:xfrm>
                <a:off x="7179660" y="5420790"/>
                <a:ext cx="162720" cy="2570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0FCB9D72-9A4E-57E1-41FA-469F0A46662D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7164540" y="5405670"/>
                  <a:ext cx="1933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E594A006-00C2-3156-3294-0C7702EEDA6F}"/>
                    </a:ext>
                  </a:extLst>
                </p14:cNvPr>
                <p14:cNvContentPartPr/>
                <p14:nvPr/>
              </p14:nvContentPartPr>
              <p14:xfrm>
                <a:off x="7482060" y="5530230"/>
                <a:ext cx="162720" cy="12384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E594A006-00C2-3156-3294-0C7702EEDA6F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7466580" y="5515110"/>
                  <a:ext cx="193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BBEA41B-BD69-9B94-3FB5-890CB8FD6928}"/>
                    </a:ext>
                  </a:extLst>
                </p14:cNvPr>
                <p14:cNvContentPartPr/>
                <p14:nvPr/>
              </p14:nvContentPartPr>
              <p14:xfrm>
                <a:off x="7695180" y="5457510"/>
                <a:ext cx="239760" cy="31320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BBEA41B-BD69-9B94-3FB5-890CB8FD6928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7680060" y="5442390"/>
                  <a:ext cx="2700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7D9E0988-70E6-3C34-6884-A17B544C408E}"/>
                    </a:ext>
                  </a:extLst>
                </p14:cNvPr>
                <p14:cNvContentPartPr/>
                <p14:nvPr/>
              </p14:nvContentPartPr>
              <p14:xfrm>
                <a:off x="7995060" y="5630310"/>
                <a:ext cx="159840" cy="3236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7D9E0988-70E6-3C34-6884-A17B544C408E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7979940" y="5615190"/>
                  <a:ext cx="1900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6CA7139A-F0E8-E193-2098-301875D7B2AE}"/>
                    </a:ext>
                  </a:extLst>
                </p14:cNvPr>
                <p14:cNvContentPartPr/>
                <p14:nvPr/>
              </p14:nvContentPartPr>
              <p14:xfrm>
                <a:off x="8096940" y="5875470"/>
                <a:ext cx="3600" cy="7092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6CA7139A-F0E8-E193-2098-301875D7B2AE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8081820" y="5860350"/>
                  <a:ext cx="342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D274BFBC-D005-FCD3-8866-483F3A384505}"/>
                    </a:ext>
                  </a:extLst>
                </p14:cNvPr>
                <p14:cNvContentPartPr/>
                <p14:nvPr/>
              </p14:nvContentPartPr>
              <p14:xfrm>
                <a:off x="8172900" y="5779350"/>
                <a:ext cx="360" cy="3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D274BFBC-D005-FCD3-8866-483F3A38450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57420" y="57638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3267A0EF-BB98-B4D3-FA7F-ACE37102F0A7}"/>
                    </a:ext>
                  </a:extLst>
                </p14:cNvPr>
                <p14:cNvContentPartPr/>
                <p14:nvPr/>
              </p14:nvContentPartPr>
              <p14:xfrm>
                <a:off x="8223660" y="5906070"/>
                <a:ext cx="188640" cy="12492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3267A0EF-BB98-B4D3-FA7F-ACE37102F0A7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8208540" y="5890590"/>
                  <a:ext cx="219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46B81158-BB42-0914-12DC-A0C73E7EED63}"/>
                    </a:ext>
                  </a:extLst>
                </p14:cNvPr>
                <p14:cNvContentPartPr/>
                <p14:nvPr/>
              </p14:nvContentPartPr>
              <p14:xfrm>
                <a:off x="8418420" y="5981670"/>
                <a:ext cx="163440" cy="29592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46B81158-BB42-0914-12DC-A0C73E7EED63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8403300" y="5966550"/>
                  <a:ext cx="1940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C5A62765-9EFF-03EF-FCA3-9CFF9A8B3210}"/>
                    </a:ext>
                  </a:extLst>
                </p14:cNvPr>
                <p14:cNvContentPartPr/>
                <p14:nvPr/>
              </p14:nvContentPartPr>
              <p14:xfrm>
                <a:off x="8658900" y="5795550"/>
                <a:ext cx="222480" cy="33048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C5A62765-9EFF-03EF-FCA3-9CFF9A8B3210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8643780" y="5780430"/>
                  <a:ext cx="2527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DE3EA133-87C9-7A0D-AD32-58198E7EBC4A}"/>
                    </a:ext>
                  </a:extLst>
                </p14:cNvPr>
                <p14:cNvContentPartPr/>
                <p14:nvPr/>
              </p14:nvContentPartPr>
              <p14:xfrm>
                <a:off x="8944740" y="5902830"/>
                <a:ext cx="101160" cy="29124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DE3EA133-87C9-7A0D-AD32-58198E7EBC4A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8929620" y="5887350"/>
                  <a:ext cx="1314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0D10517C-1A9E-4D50-2950-3775F3D42DA7}"/>
                    </a:ext>
                  </a:extLst>
                </p14:cNvPr>
                <p14:cNvContentPartPr/>
                <p14:nvPr/>
              </p14:nvContentPartPr>
              <p14:xfrm>
                <a:off x="9061740" y="6168150"/>
                <a:ext cx="360" cy="36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0D10517C-1A9E-4D50-2950-3775F3D42DA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046620" y="61526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F9366F83-1263-A857-F432-3B6DFDDDDA3C}"/>
                    </a:ext>
                  </a:extLst>
                </p14:cNvPr>
                <p14:cNvContentPartPr/>
                <p14:nvPr/>
              </p14:nvContentPartPr>
              <p14:xfrm>
                <a:off x="161820" y="4463550"/>
                <a:ext cx="117360" cy="9252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F9366F83-1263-A857-F432-3B6DFDDDDA3C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46700" y="4448430"/>
                  <a:ext cx="147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5BB8E011-1325-059D-02FD-6FF333E7C908}"/>
                    </a:ext>
                  </a:extLst>
                </p14:cNvPr>
                <p14:cNvContentPartPr/>
                <p14:nvPr/>
              </p14:nvContentPartPr>
              <p14:xfrm>
                <a:off x="352620" y="4459230"/>
                <a:ext cx="145440" cy="1335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5BB8E011-1325-059D-02FD-6FF333E7C908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337140" y="4444110"/>
                  <a:ext cx="176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019F7129-6033-F49A-F9D0-3B713C89C311}"/>
                    </a:ext>
                  </a:extLst>
                </p14:cNvPr>
                <p14:cNvContentPartPr/>
                <p14:nvPr/>
              </p14:nvContentPartPr>
              <p14:xfrm>
                <a:off x="617940" y="4493790"/>
                <a:ext cx="130320" cy="13140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019F7129-6033-F49A-F9D0-3B713C89C311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602460" y="4478670"/>
                  <a:ext cx="1609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476290AC-85E6-586F-B8A0-88A3AA5DEC59}"/>
                    </a:ext>
                  </a:extLst>
                </p14:cNvPr>
                <p14:cNvContentPartPr/>
                <p14:nvPr/>
              </p14:nvContentPartPr>
              <p14:xfrm>
                <a:off x="860220" y="4520070"/>
                <a:ext cx="31680" cy="1422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476290AC-85E6-586F-B8A0-88A3AA5DEC59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845100" y="4504590"/>
                  <a:ext cx="62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EDA6DFB-97A5-B3BB-E16F-BE4D177808EC}"/>
                    </a:ext>
                  </a:extLst>
                </p14:cNvPr>
                <p14:cNvContentPartPr/>
                <p14:nvPr/>
              </p14:nvContentPartPr>
              <p14:xfrm>
                <a:off x="997740" y="4606470"/>
                <a:ext cx="103320" cy="9468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EDA6DFB-97A5-B3BB-E16F-BE4D177808EC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982620" y="4591350"/>
                  <a:ext cx="133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7A41A46-1DCB-46B8-5706-98E2A3DE468F}"/>
                    </a:ext>
                  </a:extLst>
                </p14:cNvPr>
                <p14:cNvContentPartPr/>
                <p14:nvPr/>
              </p14:nvContentPartPr>
              <p14:xfrm>
                <a:off x="1174500" y="4628070"/>
                <a:ext cx="86040" cy="10764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7A41A46-1DCB-46B8-5706-98E2A3DE468F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159020" y="4612950"/>
                  <a:ext cx="116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595B66C7-6471-2C11-0E30-FE095A211F8A}"/>
                    </a:ext>
                  </a:extLst>
                </p14:cNvPr>
                <p14:cNvContentPartPr/>
                <p14:nvPr/>
              </p14:nvContentPartPr>
              <p14:xfrm>
                <a:off x="1357380" y="4658670"/>
                <a:ext cx="105480" cy="11412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595B66C7-6471-2C11-0E30-FE095A211F8A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342260" y="4643190"/>
                  <a:ext cx="135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73D977C-A4B4-814C-8400-4F2E6BD57695}"/>
                    </a:ext>
                  </a:extLst>
                </p14:cNvPr>
                <p14:cNvContentPartPr/>
                <p14:nvPr/>
              </p14:nvContentPartPr>
              <p14:xfrm>
                <a:off x="1629180" y="4767750"/>
                <a:ext cx="132480" cy="13356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73D977C-A4B4-814C-8400-4F2E6BD57695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614060" y="4752630"/>
                  <a:ext cx="163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588C43BF-6617-746A-A446-20DF5A7DFDA3}"/>
                    </a:ext>
                  </a:extLst>
                </p14:cNvPr>
                <p14:cNvContentPartPr/>
                <p14:nvPr/>
              </p14:nvContentPartPr>
              <p14:xfrm>
                <a:off x="1942020" y="4878270"/>
                <a:ext cx="97920" cy="18864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588C43BF-6617-746A-A446-20DF5A7DFDA3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926900" y="4863150"/>
                  <a:ext cx="128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5ECE5720-518C-664F-56F5-1541B8CFDABC}"/>
                    </a:ext>
                  </a:extLst>
                </p14:cNvPr>
                <p14:cNvContentPartPr/>
                <p14:nvPr/>
              </p14:nvContentPartPr>
              <p14:xfrm>
                <a:off x="2122020" y="4742910"/>
                <a:ext cx="51120" cy="29916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5ECE5720-518C-664F-56F5-1541B8CFDABC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2106540" y="4727790"/>
                  <a:ext cx="817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FAE869ED-19A6-42A5-B928-0D4E952C3574}"/>
                    </a:ext>
                  </a:extLst>
                </p14:cNvPr>
                <p14:cNvContentPartPr/>
                <p14:nvPr/>
              </p14:nvContentPartPr>
              <p14:xfrm>
                <a:off x="2109780" y="4968270"/>
                <a:ext cx="287280" cy="14220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FAE869ED-19A6-42A5-B928-0D4E952C3574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2094660" y="4953150"/>
                  <a:ext cx="317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D3CCEFD-BF12-BFA9-B3D5-D773A46946C5}"/>
                    </a:ext>
                  </a:extLst>
                </p14:cNvPr>
                <p14:cNvContentPartPr/>
                <p14:nvPr/>
              </p14:nvContentPartPr>
              <p14:xfrm>
                <a:off x="2389140" y="4758030"/>
                <a:ext cx="502920" cy="77256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D3CCEFD-BF12-BFA9-B3D5-D773A46946C5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2374020" y="4742910"/>
                  <a:ext cx="53316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19A7E244-A638-E5D5-D78D-3B04D758CCED}"/>
                    </a:ext>
                  </a:extLst>
                </p14:cNvPr>
                <p14:cNvContentPartPr/>
                <p14:nvPr/>
              </p14:nvContentPartPr>
              <p14:xfrm>
                <a:off x="3190500" y="5208750"/>
                <a:ext cx="4680" cy="6300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19A7E244-A638-E5D5-D78D-3B04D758CCED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3175380" y="5193270"/>
                  <a:ext cx="35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5F51F78B-C36A-37BC-3576-A4F24EAE0BA6}"/>
                    </a:ext>
                  </a:extLst>
                </p14:cNvPr>
                <p14:cNvContentPartPr/>
                <p14:nvPr/>
              </p14:nvContentPartPr>
              <p14:xfrm>
                <a:off x="3210300" y="5098230"/>
                <a:ext cx="34920" cy="144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5F51F78B-C36A-37BC-3576-A4F24EAE0BA6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3194820" y="5083110"/>
                  <a:ext cx="65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2CBF6497-9264-1D5B-82E3-3DE9F3D84ACD}"/>
                    </a:ext>
                  </a:extLst>
                </p14:cNvPr>
                <p14:cNvContentPartPr/>
                <p14:nvPr/>
              </p14:nvContentPartPr>
              <p14:xfrm>
                <a:off x="3271860" y="5208750"/>
                <a:ext cx="195120" cy="10224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2CBF6497-9264-1D5B-82E3-3DE9F3D84ACD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3256740" y="5193270"/>
                  <a:ext cx="225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2CAA8E54-7DB4-9D24-AD1E-34A6BABF75FF}"/>
                    </a:ext>
                  </a:extLst>
                </p14:cNvPr>
                <p14:cNvContentPartPr/>
                <p14:nvPr/>
              </p14:nvContentPartPr>
              <p14:xfrm>
                <a:off x="3505140" y="5257350"/>
                <a:ext cx="228240" cy="11628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2CAA8E54-7DB4-9D24-AD1E-34A6BABF75FF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3490020" y="5242230"/>
                  <a:ext cx="258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F6FB70DC-58B5-1464-2454-D14E1FE8FA25}"/>
                    </a:ext>
                  </a:extLst>
                </p14:cNvPr>
                <p14:cNvContentPartPr/>
                <p14:nvPr/>
              </p14:nvContentPartPr>
              <p14:xfrm>
                <a:off x="3772260" y="5292990"/>
                <a:ext cx="235440" cy="13788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F6FB70DC-58B5-1464-2454-D14E1FE8FA25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3756780" y="5277870"/>
                  <a:ext cx="265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144804BB-0712-EACC-3F0E-074E7F254F3B}"/>
                    </a:ext>
                  </a:extLst>
                </p14:cNvPr>
                <p14:cNvContentPartPr/>
                <p14:nvPr/>
              </p14:nvContentPartPr>
              <p14:xfrm>
                <a:off x="4000500" y="5346990"/>
                <a:ext cx="141120" cy="32436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144804BB-0712-EACC-3F0E-074E7F254F3B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3985380" y="5331870"/>
                  <a:ext cx="1717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08002219-2609-F2B2-FCC1-04775A6E6149}"/>
                    </a:ext>
                  </a:extLst>
                </p14:cNvPr>
                <p14:cNvContentPartPr/>
                <p14:nvPr/>
              </p14:nvContentPartPr>
              <p14:xfrm>
                <a:off x="4168260" y="5382990"/>
                <a:ext cx="452880" cy="15084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08002219-2609-F2B2-FCC1-04775A6E6149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4153140" y="5367870"/>
                  <a:ext cx="483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3F527AC1-E924-6EF6-3E23-CE400341FAF1}"/>
                    </a:ext>
                  </a:extLst>
                </p14:cNvPr>
                <p14:cNvContentPartPr/>
                <p14:nvPr/>
              </p14:nvContentPartPr>
              <p14:xfrm>
                <a:off x="4683780" y="5474070"/>
                <a:ext cx="12240" cy="5652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3F527AC1-E924-6EF6-3E23-CE400341FAF1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4668660" y="5458590"/>
                  <a:ext cx="42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B50C8CAF-7960-2A6A-4CCF-40F1E23C50CC}"/>
                    </a:ext>
                  </a:extLst>
                </p14:cNvPr>
                <p14:cNvContentPartPr/>
                <p14:nvPr/>
              </p14:nvContentPartPr>
              <p14:xfrm>
                <a:off x="4675140" y="5338710"/>
                <a:ext cx="42480" cy="5544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B50C8CAF-7960-2A6A-4CCF-40F1E23C50CC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4660020" y="5323230"/>
                  <a:ext cx="730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0CF3756D-5119-90ED-F8D9-ADB05015C033}"/>
                    </a:ext>
                  </a:extLst>
                </p14:cNvPr>
                <p14:cNvContentPartPr/>
                <p14:nvPr/>
              </p14:nvContentPartPr>
              <p14:xfrm>
                <a:off x="4748940" y="5314950"/>
                <a:ext cx="115200" cy="2408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0CF3756D-5119-90ED-F8D9-ADB05015C033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4733460" y="5299470"/>
                  <a:ext cx="145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D7DE713B-217E-8AB4-88C7-889676405D02}"/>
                    </a:ext>
                  </a:extLst>
                </p14:cNvPr>
                <p14:cNvContentPartPr/>
                <p14:nvPr/>
              </p14:nvContentPartPr>
              <p14:xfrm>
                <a:off x="4922460" y="5298390"/>
                <a:ext cx="262080" cy="31860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D7DE713B-217E-8AB4-88C7-889676405D02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4907340" y="5283270"/>
                  <a:ext cx="2923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8E056CC4-BCB5-B60A-EEDC-258F2BC1E0F0}"/>
                    </a:ext>
                  </a:extLst>
                </p14:cNvPr>
                <p14:cNvContentPartPr/>
                <p14:nvPr/>
              </p14:nvContentPartPr>
              <p14:xfrm>
                <a:off x="5397300" y="5452110"/>
                <a:ext cx="633960" cy="32004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8E056CC4-BCB5-B60A-EEDC-258F2BC1E0F0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5382180" y="5436990"/>
                  <a:ext cx="6642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4E168D42-CCF4-57F9-2616-DF4D4F7C9590}"/>
                    </a:ext>
                  </a:extLst>
                </p14:cNvPr>
                <p14:cNvContentPartPr/>
                <p14:nvPr/>
              </p14:nvContentPartPr>
              <p14:xfrm>
                <a:off x="6038460" y="5487390"/>
                <a:ext cx="48960" cy="3063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4E168D42-CCF4-57F9-2616-DF4D4F7C9590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6023340" y="5472270"/>
                  <a:ext cx="795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3A07D40F-631D-3953-13DB-CD5A5A5FE27F}"/>
                    </a:ext>
                  </a:extLst>
                </p14:cNvPr>
                <p14:cNvContentPartPr/>
                <p14:nvPr/>
              </p14:nvContentPartPr>
              <p14:xfrm>
                <a:off x="5961780" y="5677470"/>
                <a:ext cx="184320" cy="4356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3A07D40F-631D-3953-13DB-CD5A5A5FE27F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5946300" y="5662350"/>
                  <a:ext cx="214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FC129ECE-B6F8-CABE-3AAD-F9AA924CB5C5}"/>
                    </a:ext>
                  </a:extLst>
                </p14:cNvPr>
                <p14:cNvContentPartPr/>
                <p14:nvPr/>
              </p14:nvContentPartPr>
              <p14:xfrm>
                <a:off x="6178140" y="5724990"/>
                <a:ext cx="15480" cy="7452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FC129ECE-B6F8-CABE-3AAD-F9AA924CB5C5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6163020" y="5709870"/>
                  <a:ext cx="46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64B9A076-8933-070B-F4B7-A4935F1C396E}"/>
                    </a:ext>
                  </a:extLst>
                </p14:cNvPr>
                <p14:cNvContentPartPr/>
                <p14:nvPr/>
              </p14:nvContentPartPr>
              <p14:xfrm>
                <a:off x="6208380" y="5595030"/>
                <a:ext cx="10080" cy="1260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64B9A076-8933-070B-F4B7-A4935F1C396E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6193260" y="5579550"/>
                  <a:ext cx="40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0096822A-4915-4CA6-6763-21836734D90B}"/>
                    </a:ext>
                  </a:extLst>
                </p14:cNvPr>
                <p14:cNvContentPartPr/>
                <p14:nvPr/>
              </p14:nvContentPartPr>
              <p14:xfrm>
                <a:off x="6278940" y="5720670"/>
                <a:ext cx="113040" cy="28944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0096822A-4915-4CA6-6763-21836734D90B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6263820" y="5705550"/>
                  <a:ext cx="1432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0DD43755-1800-6BF5-FD9A-D0447B5D5DD9}"/>
                    </a:ext>
                  </a:extLst>
                </p14:cNvPr>
                <p14:cNvContentPartPr/>
                <p14:nvPr/>
              </p14:nvContentPartPr>
              <p14:xfrm>
                <a:off x="6451020" y="5562630"/>
                <a:ext cx="450720" cy="4053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0DD43755-1800-6BF5-FD9A-D0447B5D5DD9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6435900" y="5547510"/>
                  <a:ext cx="4813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3C04915C-4C7E-0B46-1477-4B9E8DA1B58E}"/>
                    </a:ext>
                  </a:extLst>
                </p14:cNvPr>
                <p14:cNvContentPartPr/>
                <p14:nvPr/>
              </p14:nvContentPartPr>
              <p14:xfrm>
                <a:off x="6993540" y="5882670"/>
                <a:ext cx="132480" cy="20880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3C04915C-4C7E-0B46-1477-4B9E8DA1B58E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6978420" y="5867550"/>
                  <a:ext cx="163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DD5378E4-335F-F530-69A1-879FBE020C24}"/>
                    </a:ext>
                  </a:extLst>
                </p14:cNvPr>
                <p14:cNvContentPartPr/>
                <p14:nvPr/>
              </p14:nvContentPartPr>
              <p14:xfrm>
                <a:off x="7263180" y="5893110"/>
                <a:ext cx="39240" cy="26568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DD5378E4-335F-F530-69A1-879FBE020C24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7248060" y="5877630"/>
                  <a:ext cx="694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7764807D-527A-6959-DB81-0E891A664D8E}"/>
                    </a:ext>
                  </a:extLst>
                </p14:cNvPr>
                <p14:cNvContentPartPr/>
                <p14:nvPr/>
              </p14:nvContentPartPr>
              <p14:xfrm>
                <a:off x="7474500" y="5901750"/>
                <a:ext cx="10080" cy="1872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7764807D-527A-6959-DB81-0E891A664D8E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7459020" y="5886270"/>
                  <a:ext cx="40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8954BF51-5EF9-F4DD-DF66-B7C54618163D}"/>
                    </a:ext>
                  </a:extLst>
                </p14:cNvPr>
                <p14:cNvContentPartPr/>
                <p14:nvPr/>
              </p14:nvContentPartPr>
              <p14:xfrm>
                <a:off x="7374780" y="5907510"/>
                <a:ext cx="110880" cy="31284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8954BF51-5EF9-F4DD-DF66-B7C54618163D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7359300" y="5892390"/>
                  <a:ext cx="1414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038E7EE3-6035-3423-9437-C866C6207554}"/>
                    </a:ext>
                  </a:extLst>
                </p14:cNvPr>
                <p14:cNvContentPartPr/>
                <p14:nvPr/>
              </p14:nvContentPartPr>
              <p14:xfrm>
                <a:off x="7322580" y="6055470"/>
                <a:ext cx="131400" cy="2088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038E7EE3-6035-3423-9437-C866C6207554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7307460" y="6039990"/>
                  <a:ext cx="162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FCF23BFB-627F-595C-1E84-300FAFDFE018}"/>
                    </a:ext>
                  </a:extLst>
                </p14:cNvPr>
                <p14:cNvContentPartPr/>
                <p14:nvPr/>
              </p14:nvContentPartPr>
              <p14:xfrm>
                <a:off x="7477740" y="6090030"/>
                <a:ext cx="82800" cy="10656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FCF23BFB-627F-595C-1E84-300FAFDFE018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7462260" y="6074910"/>
                  <a:ext cx="113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BE01F5ED-AD26-10C3-D448-D74367687044}"/>
                    </a:ext>
                  </a:extLst>
                </p14:cNvPr>
                <p14:cNvContentPartPr/>
                <p14:nvPr/>
              </p14:nvContentPartPr>
              <p14:xfrm>
                <a:off x="7614180" y="5940630"/>
                <a:ext cx="92520" cy="30888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BE01F5ED-AD26-10C3-D448-D74367687044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7598700" y="5925510"/>
                  <a:ext cx="1227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DD8BEE56-B4E6-8431-E9D0-62DD3D9D87C3}"/>
                    </a:ext>
                  </a:extLst>
                </p14:cNvPr>
                <p14:cNvContentPartPr/>
                <p14:nvPr/>
              </p14:nvContentPartPr>
              <p14:xfrm>
                <a:off x="7687620" y="6170310"/>
                <a:ext cx="143280" cy="10548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DD8BEE56-B4E6-8431-E9D0-62DD3D9D87C3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7672500" y="6154830"/>
                  <a:ext cx="173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23B093CD-CCE7-BD33-385C-01B95B952C1D}"/>
                    </a:ext>
                  </a:extLst>
                </p14:cNvPr>
                <p14:cNvContentPartPr/>
                <p14:nvPr/>
              </p14:nvContentPartPr>
              <p14:xfrm>
                <a:off x="7849980" y="6036030"/>
                <a:ext cx="64080" cy="28512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23B093CD-CCE7-BD33-385C-01B95B952C1D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7834860" y="6020550"/>
                  <a:ext cx="94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4C29B6D3-9752-61D2-C9D7-E48F191E7A0D}"/>
                    </a:ext>
                  </a:extLst>
                </p14:cNvPr>
                <p14:cNvContentPartPr/>
                <p14:nvPr/>
              </p14:nvContentPartPr>
              <p14:xfrm>
                <a:off x="7841340" y="6218910"/>
                <a:ext cx="200520" cy="13356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4C29B6D3-9752-61D2-C9D7-E48F191E7A0D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7826220" y="6203790"/>
                  <a:ext cx="231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3E8F7C10-12C4-4BB9-13B3-51335CC9FDC4}"/>
                    </a:ext>
                  </a:extLst>
                </p14:cNvPr>
                <p14:cNvContentPartPr/>
                <p14:nvPr/>
              </p14:nvContentPartPr>
              <p14:xfrm>
                <a:off x="8076420" y="6277230"/>
                <a:ext cx="105480" cy="10008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3E8F7C10-12C4-4BB9-13B3-51335CC9FDC4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8061300" y="6262110"/>
                  <a:ext cx="136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DBE9513C-FAA0-2468-7B1B-9A6920C8FB20}"/>
                    </a:ext>
                  </a:extLst>
                </p14:cNvPr>
                <p14:cNvContentPartPr/>
                <p14:nvPr/>
              </p14:nvContentPartPr>
              <p14:xfrm>
                <a:off x="8196660" y="6147630"/>
                <a:ext cx="221400" cy="25056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DBE9513C-FAA0-2468-7B1B-9A6920C8FB20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8181180" y="6132150"/>
                  <a:ext cx="2516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A538DF9D-7905-59E0-8F73-6A4D4BAEF10E}"/>
                    </a:ext>
                  </a:extLst>
                </p14:cNvPr>
                <p14:cNvContentPartPr/>
                <p14:nvPr/>
              </p14:nvContentPartPr>
              <p14:xfrm>
                <a:off x="8245260" y="6342390"/>
                <a:ext cx="116280" cy="3708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A538DF9D-7905-59E0-8F73-6A4D4BAEF10E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8230140" y="6327270"/>
                  <a:ext cx="146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78451514-F9B9-FB6B-51B9-C20AAB0F47F7}"/>
                    </a:ext>
                  </a:extLst>
                </p14:cNvPr>
                <p14:cNvContentPartPr/>
                <p14:nvPr/>
              </p14:nvContentPartPr>
              <p14:xfrm>
                <a:off x="8347140" y="6402870"/>
                <a:ext cx="70920" cy="5004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78451514-F9B9-FB6B-51B9-C20AAB0F47F7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8332020" y="6387750"/>
                  <a:ext cx="101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A4134A74-67A1-AA18-0D94-A5837997D568}"/>
                    </a:ext>
                  </a:extLst>
                </p14:cNvPr>
                <p14:cNvContentPartPr/>
                <p14:nvPr/>
              </p14:nvContentPartPr>
              <p14:xfrm>
                <a:off x="8456580" y="6435630"/>
                <a:ext cx="338040" cy="10764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A4134A74-67A1-AA18-0D94-A5837997D568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8441100" y="6420150"/>
                  <a:ext cx="368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1B42A2DF-8A17-91CB-638D-95194A0D6563}"/>
                    </a:ext>
                  </a:extLst>
                </p14:cNvPr>
                <p14:cNvContentPartPr/>
                <p14:nvPr/>
              </p14:nvContentPartPr>
              <p14:xfrm>
                <a:off x="8758620" y="6439950"/>
                <a:ext cx="151200" cy="21420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1B42A2DF-8A17-91CB-638D-95194A0D6563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8743500" y="6424470"/>
                  <a:ext cx="1818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7D9F3EFA-73A0-7A36-8D07-4F1142546AC9}"/>
                    </a:ext>
                  </a:extLst>
                </p14:cNvPr>
                <p14:cNvContentPartPr/>
                <p14:nvPr/>
              </p14:nvContentPartPr>
              <p14:xfrm>
                <a:off x="121860" y="4935870"/>
                <a:ext cx="148680" cy="16920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7D9F3EFA-73A0-7A36-8D07-4F1142546AC9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106740" y="4920390"/>
                  <a:ext cx="179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703263B8-7F0F-6890-CC13-B50D4EE0543F}"/>
                    </a:ext>
                  </a:extLst>
                </p14:cNvPr>
                <p14:cNvContentPartPr/>
                <p14:nvPr/>
              </p14:nvContentPartPr>
              <p14:xfrm>
                <a:off x="333180" y="5001750"/>
                <a:ext cx="105480" cy="12924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703263B8-7F0F-6890-CC13-B50D4EE0543F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317700" y="4986630"/>
                  <a:ext cx="1357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1C36E6EF-0254-CED8-1F19-9F17477578FD}"/>
                    </a:ext>
                  </a:extLst>
                </p14:cNvPr>
                <p14:cNvContentPartPr/>
                <p14:nvPr/>
              </p14:nvContentPartPr>
              <p14:xfrm>
                <a:off x="557100" y="5048190"/>
                <a:ext cx="124920" cy="10548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1C36E6EF-0254-CED8-1F19-9F17477578FD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541980" y="5033070"/>
                  <a:ext cx="155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ED9267CA-7994-316B-D515-F4644980733B}"/>
                    </a:ext>
                  </a:extLst>
                </p14:cNvPr>
                <p14:cNvContentPartPr/>
                <p14:nvPr/>
              </p14:nvContentPartPr>
              <p14:xfrm>
                <a:off x="842940" y="5064750"/>
                <a:ext cx="36000" cy="15192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ED9267CA-7994-316B-D515-F4644980733B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827820" y="5049270"/>
                  <a:ext cx="66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FA151120-B217-B09E-11BA-564E495DF4DB}"/>
                    </a:ext>
                  </a:extLst>
                </p14:cNvPr>
                <p14:cNvContentPartPr/>
                <p14:nvPr/>
              </p14:nvContentPartPr>
              <p14:xfrm>
                <a:off x="990180" y="5106870"/>
                <a:ext cx="95760" cy="10548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FA151120-B217-B09E-11BA-564E495DF4DB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975060" y="5091750"/>
                  <a:ext cx="126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896DAE1F-4E43-EFE3-6216-0B2F41264AB3}"/>
                    </a:ext>
                  </a:extLst>
                </p14:cNvPr>
                <p14:cNvContentPartPr/>
                <p14:nvPr/>
              </p14:nvContentPartPr>
              <p14:xfrm>
                <a:off x="1171260" y="5146830"/>
                <a:ext cx="87120" cy="10440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896DAE1F-4E43-EFE3-6216-0B2F41264AB3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1155780" y="5131710"/>
                  <a:ext cx="1173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F8FCE9A3-E5F9-4385-B511-E36D8C6BB309}"/>
                    </a:ext>
                  </a:extLst>
                </p14:cNvPr>
                <p14:cNvContentPartPr/>
                <p14:nvPr/>
              </p14:nvContentPartPr>
              <p14:xfrm>
                <a:off x="1384380" y="5156550"/>
                <a:ext cx="35280" cy="16164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F8FCE9A3-E5F9-4385-B511-E36D8C6BB309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1369260" y="5141430"/>
                  <a:ext cx="65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B5DA97E3-6877-1065-5461-853F8C26BD2A}"/>
                    </a:ext>
                  </a:extLst>
                </p14:cNvPr>
                <p14:cNvContentPartPr/>
                <p14:nvPr/>
              </p14:nvContentPartPr>
              <p14:xfrm>
                <a:off x="1614060" y="5290830"/>
                <a:ext cx="161640" cy="10692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B5DA97E3-6877-1065-5461-853F8C26BD2A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1598580" y="5275350"/>
                  <a:ext cx="192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8A14C482-B515-5C0F-6469-C6FB8B6F03E3}"/>
                    </a:ext>
                  </a:extLst>
                </p14:cNvPr>
                <p14:cNvContentPartPr/>
                <p14:nvPr/>
              </p14:nvContentPartPr>
              <p14:xfrm>
                <a:off x="2000700" y="5400270"/>
                <a:ext cx="476640" cy="21060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8A14C482-B515-5C0F-6469-C6FB8B6F03E3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1985220" y="5385150"/>
                  <a:ext cx="507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76B30919-D170-B69C-0DC5-0BF917F6579C}"/>
                    </a:ext>
                  </a:extLst>
                </p14:cNvPr>
                <p14:cNvContentPartPr/>
                <p14:nvPr/>
              </p14:nvContentPartPr>
              <p14:xfrm>
                <a:off x="2493180" y="5537790"/>
                <a:ext cx="73080" cy="9144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76B30919-D170-B69C-0DC5-0BF917F6579C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2478060" y="5522670"/>
                  <a:ext cx="103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9B848399-4D7F-7070-1656-54BF31675DD9}"/>
                    </a:ext>
                  </a:extLst>
                </p14:cNvPr>
                <p14:cNvContentPartPr/>
                <p14:nvPr/>
              </p14:nvContentPartPr>
              <p14:xfrm>
                <a:off x="2624220" y="5430510"/>
                <a:ext cx="328320" cy="32724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9B848399-4D7F-7070-1656-54BF31675DD9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2609100" y="5415390"/>
                  <a:ext cx="3589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8FBF13A3-48CA-C58F-404B-5F2F49FC93AE}"/>
                    </a:ext>
                  </a:extLst>
                </p14:cNvPr>
                <p14:cNvContentPartPr/>
                <p14:nvPr/>
              </p14:nvContentPartPr>
              <p14:xfrm>
                <a:off x="2521260" y="5462190"/>
                <a:ext cx="121680" cy="4140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8FBF13A3-48CA-C58F-404B-5F2F49FC93AE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2506140" y="5446710"/>
                  <a:ext cx="152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F8D13356-ECD1-A689-B441-CDC4A5562B57}"/>
                    </a:ext>
                  </a:extLst>
                </p14:cNvPr>
                <p14:cNvContentPartPr/>
                <p14:nvPr/>
              </p14:nvContentPartPr>
              <p14:xfrm>
                <a:off x="2981700" y="5511150"/>
                <a:ext cx="336960" cy="58392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F8D13356-ECD1-A689-B441-CDC4A5562B57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2966580" y="5496030"/>
                  <a:ext cx="36756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EA8F3F2C-0CDF-5B43-E6FB-9DDF1F1163ED}"/>
                    </a:ext>
                  </a:extLst>
                </p14:cNvPr>
                <p14:cNvContentPartPr/>
                <p14:nvPr/>
              </p14:nvContentPartPr>
              <p14:xfrm>
                <a:off x="3578220" y="5771790"/>
                <a:ext cx="12240" cy="9036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EA8F3F2C-0CDF-5B43-E6FB-9DDF1F1163ED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3563100" y="5756310"/>
                  <a:ext cx="42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C0C27753-31D4-7932-1929-2FB88B1F10E0}"/>
                    </a:ext>
                  </a:extLst>
                </p14:cNvPr>
                <p14:cNvContentPartPr/>
                <p14:nvPr/>
              </p14:nvContentPartPr>
              <p14:xfrm>
                <a:off x="3570660" y="5653350"/>
                <a:ext cx="37080" cy="288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C0C27753-31D4-7932-1929-2FB88B1F10E0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3555540" y="5637870"/>
                  <a:ext cx="67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93F0F690-4993-FFF0-F152-5FE2FCCC6464}"/>
                    </a:ext>
                  </a:extLst>
                </p14:cNvPr>
                <p14:cNvContentPartPr/>
                <p14:nvPr/>
              </p14:nvContentPartPr>
              <p14:xfrm>
                <a:off x="3652020" y="5800950"/>
                <a:ext cx="364320" cy="11952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93F0F690-4993-FFF0-F152-5FE2FCCC6464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3636540" y="5785830"/>
                  <a:ext cx="394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548FEC26-98B0-0BEF-CC02-7C7BAABEEF84}"/>
                    </a:ext>
                  </a:extLst>
                </p14:cNvPr>
                <p14:cNvContentPartPr/>
                <p14:nvPr/>
              </p14:nvContentPartPr>
              <p14:xfrm>
                <a:off x="4039740" y="5854950"/>
                <a:ext cx="391320" cy="27648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548FEC26-98B0-0BEF-CC02-7C7BAABEEF84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4024260" y="5839830"/>
                  <a:ext cx="421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C572A206-D327-DF7D-2F85-9C56545A9AF5}"/>
                    </a:ext>
                  </a:extLst>
                </p14:cNvPr>
                <p14:cNvContentPartPr/>
                <p14:nvPr/>
              </p14:nvContentPartPr>
              <p14:xfrm>
                <a:off x="4471740" y="5908230"/>
                <a:ext cx="447480" cy="16488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C572A206-D327-DF7D-2F85-9C56545A9AF5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4456260" y="5892750"/>
                  <a:ext cx="478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26845C60-BE83-357A-2EAF-30AE80A8F2D7}"/>
                    </a:ext>
                  </a:extLst>
                </p14:cNvPr>
                <p14:cNvContentPartPr/>
                <p14:nvPr/>
              </p14:nvContentPartPr>
              <p14:xfrm>
                <a:off x="4994820" y="6033870"/>
                <a:ext cx="11160" cy="8496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26845C60-BE83-357A-2EAF-30AE80A8F2D7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4979340" y="6018390"/>
                  <a:ext cx="417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8FD41257-9F92-4468-3524-7E3418066414}"/>
                    </a:ext>
                  </a:extLst>
                </p14:cNvPr>
                <p14:cNvContentPartPr/>
                <p14:nvPr/>
              </p14:nvContentPartPr>
              <p14:xfrm>
                <a:off x="5007780" y="5872590"/>
                <a:ext cx="30600" cy="1548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8FD41257-9F92-4468-3524-7E3418066414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4992300" y="5857110"/>
                  <a:ext cx="61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DDCA7195-8362-6CD9-5650-B217D2668A64}"/>
                    </a:ext>
                  </a:extLst>
                </p14:cNvPr>
                <p14:cNvContentPartPr/>
                <p14:nvPr/>
              </p14:nvContentPartPr>
              <p14:xfrm>
                <a:off x="5106060" y="5843070"/>
                <a:ext cx="97920" cy="29700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DDCA7195-8362-6CD9-5650-B217D2668A64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5090940" y="5827950"/>
                  <a:ext cx="1281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7659D1B2-6B98-B7E5-F0CF-BF3B714DAC4D}"/>
                    </a:ext>
                  </a:extLst>
                </p14:cNvPr>
                <p14:cNvContentPartPr/>
                <p14:nvPr/>
              </p14:nvContentPartPr>
              <p14:xfrm>
                <a:off x="5303340" y="5886630"/>
                <a:ext cx="253800" cy="32508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7659D1B2-6B98-B7E5-F0CF-BF3B714DAC4D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5287860" y="5871150"/>
                  <a:ext cx="2844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33A70E70-7ADD-5B70-2FB7-4A1B82FF5908}"/>
                    </a:ext>
                  </a:extLst>
                </p14:cNvPr>
                <p14:cNvContentPartPr/>
                <p14:nvPr/>
              </p14:nvContentPartPr>
              <p14:xfrm>
                <a:off x="5737500" y="5984190"/>
                <a:ext cx="524520" cy="34776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33A70E70-7ADD-5B70-2FB7-4A1B82FF5908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5722380" y="5969070"/>
                  <a:ext cx="5551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E2D10031-FF11-4247-4CB6-E6224B8F1BE1}"/>
                    </a:ext>
                  </a:extLst>
                </p14:cNvPr>
                <p14:cNvContentPartPr/>
                <p14:nvPr/>
              </p14:nvContentPartPr>
              <p14:xfrm>
                <a:off x="6265980" y="6109830"/>
                <a:ext cx="36000" cy="25344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E2D10031-FF11-4247-4CB6-E6224B8F1BE1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6250500" y="6094710"/>
                  <a:ext cx="666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9381D880-F0BE-7F6E-C581-394F12294390}"/>
                    </a:ext>
                  </a:extLst>
                </p14:cNvPr>
                <p14:cNvContentPartPr/>
                <p14:nvPr/>
              </p14:nvContentPartPr>
              <p14:xfrm>
                <a:off x="6240060" y="6288390"/>
                <a:ext cx="99000" cy="2628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9381D880-F0BE-7F6E-C581-394F12294390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6224580" y="6272910"/>
                  <a:ext cx="129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00D282D4-1731-C559-5090-B265B5B78E95}"/>
                    </a:ext>
                  </a:extLst>
                </p14:cNvPr>
                <p14:cNvContentPartPr/>
                <p14:nvPr/>
              </p14:nvContentPartPr>
              <p14:xfrm>
                <a:off x="6337260" y="6314310"/>
                <a:ext cx="15480" cy="7596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00D282D4-1731-C559-5090-B265B5B78E95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6322140" y="6298830"/>
                  <a:ext cx="460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1EA1CADF-E5FE-DF81-E145-7E2F206A7CAB}"/>
                    </a:ext>
                  </a:extLst>
                </p14:cNvPr>
                <p14:cNvContentPartPr/>
                <p14:nvPr/>
              </p14:nvContentPartPr>
              <p14:xfrm>
                <a:off x="6392700" y="6177870"/>
                <a:ext cx="12240" cy="1548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1EA1CADF-E5FE-DF81-E145-7E2F206A7CAB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6377220" y="6162390"/>
                  <a:ext cx="42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A0E20EB5-7BBB-B1E0-DEEE-8B6F1029A792}"/>
                    </a:ext>
                  </a:extLst>
                </p14:cNvPr>
                <p14:cNvContentPartPr/>
                <p14:nvPr/>
              </p14:nvContentPartPr>
              <p14:xfrm>
                <a:off x="6382980" y="6312150"/>
                <a:ext cx="129240" cy="22788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A0E20EB5-7BBB-B1E0-DEEE-8B6F1029A792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6367500" y="6296670"/>
                  <a:ext cx="1598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3428E0D8-AA93-670C-0AD0-08143337A227}"/>
                    </a:ext>
                  </a:extLst>
                </p14:cNvPr>
                <p14:cNvContentPartPr/>
                <p14:nvPr/>
              </p14:nvContentPartPr>
              <p14:xfrm>
                <a:off x="6606900" y="6158430"/>
                <a:ext cx="500760" cy="37728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3428E0D8-AA93-670C-0AD0-08143337A227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6591780" y="6142950"/>
                  <a:ext cx="5310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1715331A-BECB-6340-1FC9-62BF8336691C}"/>
                    </a:ext>
                  </a:extLst>
                </p14:cNvPr>
                <p14:cNvContentPartPr/>
                <p14:nvPr/>
              </p14:nvContentPartPr>
              <p14:xfrm>
                <a:off x="7178580" y="6442110"/>
                <a:ext cx="75960" cy="16920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1715331A-BECB-6340-1FC9-62BF8336691C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7163460" y="6426630"/>
                  <a:ext cx="106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71AAFD78-0788-BF35-6B4C-EA8C3433E159}"/>
                    </a:ext>
                  </a:extLst>
                </p14:cNvPr>
                <p14:cNvContentPartPr/>
                <p14:nvPr/>
              </p14:nvContentPartPr>
              <p14:xfrm>
                <a:off x="7366140" y="6474510"/>
                <a:ext cx="11160" cy="6768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71AAFD78-0788-BF35-6B4C-EA8C3433E159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7350660" y="6459390"/>
                  <a:ext cx="41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36F4085C-8C9E-74FC-F926-04A25794C64F}"/>
                    </a:ext>
                  </a:extLst>
                </p14:cNvPr>
                <p14:cNvContentPartPr/>
                <p14:nvPr/>
              </p14:nvContentPartPr>
              <p14:xfrm>
                <a:off x="7366140" y="6385590"/>
                <a:ext cx="32760" cy="144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36F4085C-8C9E-74FC-F926-04A25794C64F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7350660" y="6370470"/>
                  <a:ext cx="63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C9B770C5-6A8D-1071-375D-6C0A0BE3ECA6}"/>
                    </a:ext>
                  </a:extLst>
                </p14:cNvPr>
                <p14:cNvContentPartPr/>
                <p14:nvPr/>
              </p14:nvContentPartPr>
              <p14:xfrm>
                <a:off x="7366140" y="6385590"/>
                <a:ext cx="217080" cy="21600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C9B770C5-6A8D-1071-375D-6C0A0BE3ECA6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7350660" y="6370470"/>
                  <a:ext cx="247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E361326D-FD6B-E63B-AE88-F3568F12B4D7}"/>
                    </a:ext>
                  </a:extLst>
                </p14:cNvPr>
                <p14:cNvContentPartPr/>
                <p14:nvPr/>
              </p14:nvContentPartPr>
              <p14:xfrm>
                <a:off x="7632540" y="6392070"/>
                <a:ext cx="18720" cy="21924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E361326D-FD6B-E63B-AE88-F3568F12B4D7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7617060" y="6376950"/>
                  <a:ext cx="493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8DD21660-CC54-0229-6F44-DC62AF161EC6}"/>
                    </a:ext>
                  </a:extLst>
                </p14:cNvPr>
                <p14:cNvContentPartPr/>
                <p14:nvPr/>
              </p14:nvContentPartPr>
              <p14:xfrm>
                <a:off x="7649820" y="6546870"/>
                <a:ext cx="185400" cy="12924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8DD21660-CC54-0229-6F44-DC62AF161EC6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7634700" y="6531750"/>
                  <a:ext cx="216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3F5E062C-7693-B41B-F3FE-510171532B84}"/>
                    </a:ext>
                  </a:extLst>
                </p14:cNvPr>
                <p14:cNvContentPartPr/>
                <p14:nvPr/>
              </p14:nvContentPartPr>
              <p14:xfrm>
                <a:off x="7882740" y="6587190"/>
                <a:ext cx="128160" cy="10440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3F5E062C-7693-B41B-F3FE-510171532B84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7867260" y="6571710"/>
                  <a:ext cx="158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366DBB1E-6643-CD51-D083-10D66B9E3872}"/>
                    </a:ext>
                  </a:extLst>
                </p14:cNvPr>
                <p14:cNvContentPartPr/>
                <p14:nvPr/>
              </p14:nvContentPartPr>
              <p14:xfrm>
                <a:off x="8006940" y="6488550"/>
                <a:ext cx="175680" cy="20412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366DBB1E-6643-CD51-D083-10D66B9E3872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7991820" y="6473430"/>
                  <a:ext cx="206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8B0D0EB2-ABCB-C8FD-3688-57AB1BB71FF1}"/>
                    </a:ext>
                  </a:extLst>
                </p14:cNvPr>
                <p14:cNvContentPartPr/>
                <p14:nvPr/>
              </p14:nvContentPartPr>
              <p14:xfrm>
                <a:off x="8052660" y="6632550"/>
                <a:ext cx="101160" cy="1116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8B0D0EB2-ABCB-C8FD-3688-57AB1BB71FF1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8037540" y="6617430"/>
                  <a:ext cx="131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185029CE-8317-2A03-5208-A41CCE373CF6}"/>
                    </a:ext>
                  </a:extLst>
                </p14:cNvPr>
                <p14:cNvContentPartPr/>
                <p14:nvPr/>
              </p14:nvContentPartPr>
              <p14:xfrm>
                <a:off x="8127180" y="6637950"/>
                <a:ext cx="60840" cy="12276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185029CE-8317-2A03-5208-A41CCE373CF6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8112060" y="6622830"/>
                  <a:ext cx="91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0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8B935B1F-3326-D3BF-4976-E4FADB2A45F2}"/>
                    </a:ext>
                  </a:extLst>
                </p14:cNvPr>
                <p14:cNvContentPartPr/>
                <p14:nvPr/>
              </p14:nvContentPartPr>
              <p14:xfrm>
                <a:off x="8267940" y="6699870"/>
                <a:ext cx="97920" cy="8820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8B935B1F-3326-D3BF-4976-E4FADB2A45F2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8252820" y="6684390"/>
                  <a:ext cx="128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3FC38147-5985-41D7-2B27-6E3E811FE67C}"/>
                    </a:ext>
                  </a:extLst>
                </p14:cNvPr>
                <p14:cNvContentPartPr/>
                <p14:nvPr/>
              </p14:nvContentPartPr>
              <p14:xfrm>
                <a:off x="8391420" y="6751710"/>
                <a:ext cx="153000" cy="6300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3FC38147-5985-41D7-2B27-6E3E811FE67C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8376300" y="6736590"/>
                  <a:ext cx="183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49DF57B2-9085-408C-FB6C-AC3D574E224F}"/>
                    </a:ext>
                  </a:extLst>
                </p14:cNvPr>
                <p14:cNvContentPartPr/>
                <p14:nvPr/>
              </p14:nvContentPartPr>
              <p14:xfrm>
                <a:off x="8574660" y="6644430"/>
                <a:ext cx="58680" cy="22896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49DF57B2-9085-408C-FB6C-AC3D574E224F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8559180" y="6629310"/>
                  <a:ext cx="89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F38E9722-1326-EBD0-A25C-C7F833811355}"/>
                    </a:ext>
                  </a:extLst>
                </p14:cNvPr>
                <p14:cNvContentPartPr/>
                <p14:nvPr/>
              </p14:nvContentPartPr>
              <p14:xfrm>
                <a:off x="8761860" y="6877350"/>
                <a:ext cx="6840" cy="36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F38E9722-1326-EBD0-A25C-C7F83381135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746740" y="6861870"/>
                  <a:ext cx="37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7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65436B32-7431-1022-4E21-FA568B28C230}"/>
                    </a:ext>
                  </a:extLst>
                </p14:cNvPr>
                <p14:cNvContentPartPr/>
                <p14:nvPr/>
              </p14:nvContentPartPr>
              <p14:xfrm>
                <a:off x="55980" y="5540310"/>
                <a:ext cx="132480" cy="12636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65436B32-7431-1022-4E21-FA568B28C230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40500" y="5524830"/>
                  <a:ext cx="163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9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B4E27EDD-9F51-0CC5-F3F4-FCF6AFDEC1ED}"/>
                    </a:ext>
                  </a:extLst>
                </p14:cNvPr>
                <p14:cNvContentPartPr/>
                <p14:nvPr/>
              </p14:nvContentPartPr>
              <p14:xfrm>
                <a:off x="299340" y="5620230"/>
                <a:ext cx="105480" cy="10224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B4E27EDD-9F51-0CC5-F3F4-FCF6AFDEC1ED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284220" y="5604750"/>
                  <a:ext cx="135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1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36D4319C-2B02-73F6-79FC-DAB7534E2F85}"/>
                    </a:ext>
                  </a:extLst>
                </p14:cNvPr>
                <p14:cNvContentPartPr/>
                <p14:nvPr/>
              </p14:nvContentPartPr>
              <p14:xfrm>
                <a:off x="522540" y="5625630"/>
                <a:ext cx="129240" cy="11628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36D4319C-2B02-73F6-79FC-DAB7534E2F85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07420" y="5610150"/>
                  <a:ext cx="159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3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408612D2-30BB-B4E9-D173-A088591B1D02}"/>
                    </a:ext>
                  </a:extLst>
                </p14:cNvPr>
                <p14:cNvContentPartPr/>
                <p14:nvPr/>
              </p14:nvContentPartPr>
              <p14:xfrm>
                <a:off x="758700" y="5624190"/>
                <a:ext cx="67680" cy="15012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408612D2-30BB-B4E9-D173-A088591B1D02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743220" y="5609070"/>
                  <a:ext cx="97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5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7B55584D-21FC-C6C6-61CC-2BF3FE16F7E6}"/>
                    </a:ext>
                  </a:extLst>
                </p14:cNvPr>
                <p14:cNvContentPartPr/>
                <p14:nvPr/>
              </p14:nvContentPartPr>
              <p14:xfrm>
                <a:off x="938340" y="5671710"/>
                <a:ext cx="21960" cy="15084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7B55584D-21FC-C6C6-61CC-2BF3FE16F7E6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923220" y="5656230"/>
                  <a:ext cx="525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7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0C3E1983-EFE2-B0C6-8E92-4089B29312EA}"/>
                    </a:ext>
                  </a:extLst>
                </p14:cNvPr>
                <p14:cNvContentPartPr/>
                <p14:nvPr/>
              </p14:nvContentPartPr>
              <p14:xfrm>
                <a:off x="1098540" y="5724990"/>
                <a:ext cx="107640" cy="10764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0C3E1983-EFE2-B0C6-8E92-4089B29312EA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1083420" y="5709870"/>
                  <a:ext cx="138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9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528561B7-522B-1946-AA87-E818129A01D0}"/>
                    </a:ext>
                  </a:extLst>
                </p14:cNvPr>
                <p14:cNvContentPartPr/>
                <p14:nvPr/>
              </p14:nvContentPartPr>
              <p14:xfrm>
                <a:off x="1359540" y="5742630"/>
                <a:ext cx="21240" cy="19512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528561B7-522B-1946-AA87-E818129A01D0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1344420" y="5727150"/>
                  <a:ext cx="514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1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B68AD7A5-902E-5300-14CA-E85739989C0F}"/>
                    </a:ext>
                  </a:extLst>
                </p14:cNvPr>
                <p14:cNvContentPartPr/>
                <p14:nvPr/>
              </p14:nvContentPartPr>
              <p14:xfrm>
                <a:off x="1584900" y="5991390"/>
                <a:ext cx="143280" cy="9684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B68AD7A5-902E-5300-14CA-E85739989C0F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1569420" y="5976270"/>
                  <a:ext cx="173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3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49C823FD-8B74-2F73-D71D-C14F5B1647F1}"/>
                    </a:ext>
                  </a:extLst>
                </p14:cNvPr>
                <p14:cNvContentPartPr/>
                <p14:nvPr/>
              </p14:nvContentPartPr>
              <p14:xfrm>
                <a:off x="1998540" y="6019470"/>
                <a:ext cx="416160" cy="18252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49C823FD-8B74-2F73-D71D-C14F5B1647F1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1983060" y="6003990"/>
                  <a:ext cx="4467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5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32DC9245-127D-362B-0E1D-E1EAB8DDB285}"/>
                    </a:ext>
                  </a:extLst>
                </p14:cNvPr>
                <p14:cNvContentPartPr/>
                <p14:nvPr/>
              </p14:nvContentPartPr>
              <p14:xfrm>
                <a:off x="2502900" y="5934150"/>
                <a:ext cx="27360" cy="24300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32DC9245-127D-362B-0E1D-E1EAB8DDB285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2487780" y="5919030"/>
                  <a:ext cx="579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7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E17EA98B-1702-8CB3-4626-955F548699A0}"/>
                    </a:ext>
                  </a:extLst>
                </p14:cNvPr>
                <p14:cNvContentPartPr/>
                <p14:nvPr/>
              </p14:nvContentPartPr>
              <p14:xfrm>
                <a:off x="2521260" y="6128910"/>
                <a:ext cx="353520" cy="14004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E17EA98B-1702-8CB3-4626-955F548699A0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2506140" y="6113790"/>
                  <a:ext cx="383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9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24CF3543-A360-9C8B-4FC6-F682BE5126D4}"/>
                    </a:ext>
                  </a:extLst>
                </p14:cNvPr>
                <p14:cNvContentPartPr/>
                <p14:nvPr/>
              </p14:nvContentPartPr>
              <p14:xfrm>
                <a:off x="2901420" y="5986350"/>
                <a:ext cx="290520" cy="52884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24CF3543-A360-9C8B-4FC6-F682BE5126D4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2886300" y="5970870"/>
                  <a:ext cx="32112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1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4C52560F-D828-D350-DAE3-60C790FDA668}"/>
                    </a:ext>
                  </a:extLst>
                </p14:cNvPr>
                <p14:cNvContentPartPr/>
                <p14:nvPr/>
              </p14:nvContentPartPr>
              <p14:xfrm>
                <a:off x="3583620" y="6263190"/>
                <a:ext cx="2520" cy="8172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4C52560F-D828-D350-DAE3-60C790FDA66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3568500" y="6248070"/>
                  <a:ext cx="33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3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F46FDC21-DC3C-8898-D126-158FB42A2B65}"/>
                    </a:ext>
                  </a:extLst>
                </p14:cNvPr>
                <p14:cNvContentPartPr/>
                <p14:nvPr/>
              </p14:nvContentPartPr>
              <p14:xfrm>
                <a:off x="3583620" y="6263190"/>
                <a:ext cx="360" cy="36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F46FDC21-DC3C-8898-D126-158FB42A2B6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68500" y="62480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AA384ED4-DC99-4051-D08A-EC7E46A73A41}"/>
                    </a:ext>
                  </a:extLst>
                </p14:cNvPr>
                <p14:cNvContentPartPr/>
                <p14:nvPr/>
              </p14:nvContentPartPr>
              <p14:xfrm>
                <a:off x="3670380" y="6305670"/>
                <a:ext cx="149760" cy="12060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AA384ED4-DC99-4051-D08A-EC7E46A73A41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3654900" y="6290190"/>
                  <a:ext cx="180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6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8999D020-36B0-5E68-CADB-E6BB1FAAC95F}"/>
                    </a:ext>
                  </a:extLst>
                </p14:cNvPr>
                <p14:cNvContentPartPr/>
                <p14:nvPr/>
              </p14:nvContentPartPr>
              <p14:xfrm>
                <a:off x="3626100" y="6171390"/>
                <a:ext cx="13320" cy="2196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8999D020-36B0-5E68-CADB-E6BB1FAAC95F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3610620" y="6155910"/>
                  <a:ext cx="439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8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17A7F31-9EA5-4F33-69B6-E6C795A2C783}"/>
                    </a:ext>
                  </a:extLst>
                </p14:cNvPr>
                <p14:cNvContentPartPr/>
                <p14:nvPr/>
              </p14:nvContentPartPr>
              <p14:xfrm>
                <a:off x="3852180" y="6355350"/>
                <a:ext cx="249480" cy="9144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17A7F31-9EA5-4F33-69B6-E6C795A2C783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3837060" y="6340230"/>
                  <a:ext cx="280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0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92675BB2-73C5-182F-D4D2-12970CA0005D}"/>
                    </a:ext>
                  </a:extLst>
                </p14:cNvPr>
                <p14:cNvContentPartPr/>
                <p14:nvPr/>
              </p14:nvContentPartPr>
              <p14:xfrm>
                <a:off x="4134780" y="6382350"/>
                <a:ext cx="265680" cy="11952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92675BB2-73C5-182F-D4D2-12970CA0005D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4119660" y="6367230"/>
                  <a:ext cx="296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2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8E3AE521-7C64-79FA-02B2-E066BE50AD50}"/>
                    </a:ext>
                  </a:extLst>
                </p14:cNvPr>
                <p14:cNvContentPartPr/>
                <p14:nvPr/>
              </p14:nvContentPartPr>
              <p14:xfrm>
                <a:off x="4454460" y="6425910"/>
                <a:ext cx="93600" cy="26136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8E3AE521-7C64-79FA-02B2-E066BE50AD50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4438980" y="6410430"/>
                  <a:ext cx="1238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4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65CE7FFE-BF8D-4018-5FD8-5435B80E0F90}"/>
                    </a:ext>
                  </a:extLst>
                </p14:cNvPr>
                <p14:cNvContentPartPr/>
                <p14:nvPr/>
              </p14:nvContentPartPr>
              <p14:xfrm>
                <a:off x="4574340" y="6421590"/>
                <a:ext cx="511560" cy="15516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65CE7FFE-BF8D-4018-5FD8-5435B80E0F90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4559220" y="6406110"/>
                  <a:ext cx="541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6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4E2738EE-DCB1-88C7-38EE-40B91DF6BE5E}"/>
                    </a:ext>
                  </a:extLst>
                </p14:cNvPr>
                <p14:cNvContentPartPr/>
                <p14:nvPr/>
              </p14:nvContentPartPr>
              <p14:xfrm>
                <a:off x="5158260" y="6519870"/>
                <a:ext cx="52200" cy="7416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4E2738EE-DCB1-88C7-38EE-40B91DF6BE5E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5142780" y="6504750"/>
                  <a:ext cx="82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8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865517FB-CD99-B27F-9824-9D8B81E7A639}"/>
                    </a:ext>
                  </a:extLst>
                </p14:cNvPr>
                <p14:cNvContentPartPr/>
                <p14:nvPr/>
              </p14:nvContentPartPr>
              <p14:xfrm>
                <a:off x="5219820" y="6381270"/>
                <a:ext cx="31680" cy="1116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865517FB-CD99-B27F-9824-9D8B81E7A639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5204700" y="6366150"/>
                  <a:ext cx="62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0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51D466DB-167C-849E-8B5D-F8F78AD62E99}"/>
                    </a:ext>
                  </a:extLst>
                </p14:cNvPr>
                <p14:cNvContentPartPr/>
                <p14:nvPr/>
              </p14:nvContentPartPr>
              <p14:xfrm>
                <a:off x="5321700" y="6379110"/>
                <a:ext cx="70920" cy="23652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51D466DB-167C-849E-8B5D-F8F78AD62E99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5306220" y="6363990"/>
                  <a:ext cx="1011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2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3774B7A8-6471-E8CC-19A7-49EE1A90A001}"/>
                    </a:ext>
                  </a:extLst>
                </p14:cNvPr>
                <p14:cNvContentPartPr/>
                <p14:nvPr/>
              </p14:nvContentPartPr>
              <p14:xfrm>
                <a:off x="5480820" y="6401790"/>
                <a:ext cx="197280" cy="24840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3774B7A8-6471-E8CC-19A7-49EE1A90A001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5465700" y="6386670"/>
                  <a:ext cx="2278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4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8578C8D2-7746-FEF3-09E7-5433F32DBBC5}"/>
                    </a:ext>
                  </a:extLst>
                </p14:cNvPr>
                <p14:cNvContentPartPr/>
                <p14:nvPr/>
              </p14:nvContentPartPr>
              <p14:xfrm>
                <a:off x="5947380" y="6411510"/>
                <a:ext cx="11880" cy="26136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8578C8D2-7746-FEF3-09E7-5433F32DBBC5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5932260" y="6396390"/>
                  <a:ext cx="424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6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07B91536-EF95-8CF3-2281-192285E74F85}"/>
                    </a:ext>
                  </a:extLst>
                </p14:cNvPr>
                <p14:cNvContentPartPr/>
                <p14:nvPr/>
              </p14:nvContentPartPr>
              <p14:xfrm>
                <a:off x="5892300" y="6484590"/>
                <a:ext cx="533160" cy="30204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07B91536-EF95-8CF3-2281-192285E74F85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5877180" y="6469470"/>
                  <a:ext cx="5637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8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EC939D44-A3EC-1669-9D61-B9494283C20C}"/>
                    </a:ext>
                  </a:extLst>
                </p14:cNvPr>
                <p14:cNvContentPartPr/>
                <p14:nvPr/>
              </p14:nvContentPartPr>
              <p14:xfrm>
                <a:off x="6518340" y="6550110"/>
                <a:ext cx="498600" cy="35244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EC939D44-A3EC-1669-9D61-B9494283C20C}"/>
                    </a:ext>
                  </a:extLst>
                </p:cNvPr>
                <p:cNvPicPr/>
                <p:nvPr/>
              </p:nvPicPr>
              <p:blipFill>
                <a:blip r:embed="rId849"/>
                <a:stretch>
                  <a:fillRect/>
                </a:stretch>
              </p:blipFill>
              <p:spPr>
                <a:xfrm>
                  <a:off x="6502860" y="6534990"/>
                  <a:ext cx="5288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0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75BDCE9D-CA79-9D97-4622-1B155C6C82BF}"/>
                    </a:ext>
                  </a:extLst>
                </p14:cNvPr>
                <p14:cNvContentPartPr/>
                <p14:nvPr/>
              </p14:nvContentPartPr>
              <p14:xfrm>
                <a:off x="6943860" y="6733350"/>
                <a:ext cx="210600" cy="8712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75BDCE9D-CA79-9D97-4622-1B155C6C82BF}"/>
                    </a:ext>
                  </a:extLst>
                </p:cNvPr>
                <p:cNvPicPr/>
                <p:nvPr/>
              </p:nvPicPr>
              <p:blipFill>
                <a:blip r:embed="rId851"/>
                <a:stretch>
                  <a:fillRect/>
                </a:stretch>
              </p:blipFill>
              <p:spPr>
                <a:xfrm>
                  <a:off x="6928380" y="6717870"/>
                  <a:ext cx="240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2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3C64210A-C15F-570C-978F-BC54D486B351}"/>
                    </a:ext>
                  </a:extLst>
                </p14:cNvPr>
                <p14:cNvContentPartPr/>
                <p14:nvPr/>
              </p14:nvContentPartPr>
              <p14:xfrm>
                <a:off x="1659420" y="6347790"/>
                <a:ext cx="823320" cy="41184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3C64210A-C15F-570C-978F-BC54D486B351}"/>
                    </a:ext>
                  </a:extLst>
                </p:cNvPr>
                <p:cNvPicPr/>
                <p:nvPr/>
              </p:nvPicPr>
              <p:blipFill>
                <a:blip r:embed="rId853"/>
                <a:stretch>
                  <a:fillRect/>
                </a:stretch>
              </p:blipFill>
              <p:spPr>
                <a:xfrm>
                  <a:off x="1644300" y="6332310"/>
                  <a:ext cx="8539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4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99AB4724-CBCD-D64A-0C32-984DBB02E3C0}"/>
                    </a:ext>
                  </a:extLst>
                </p14:cNvPr>
                <p14:cNvContentPartPr/>
                <p14:nvPr/>
              </p14:nvContentPartPr>
              <p14:xfrm>
                <a:off x="2420820" y="6634710"/>
                <a:ext cx="141120" cy="360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99AB4724-CBCD-D64A-0C32-984DBB02E3C0}"/>
                    </a:ext>
                  </a:extLst>
                </p:cNvPr>
                <p:cNvPicPr/>
                <p:nvPr/>
              </p:nvPicPr>
              <p:blipFill>
                <a:blip r:embed="rId855"/>
                <a:stretch>
                  <a:fillRect/>
                </a:stretch>
              </p:blipFill>
              <p:spPr>
                <a:xfrm>
                  <a:off x="2405340" y="6619590"/>
                  <a:ext cx="171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6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19DCD50E-6DF8-54C2-0009-8E72075D4CD3}"/>
                    </a:ext>
                  </a:extLst>
                </p14:cNvPr>
                <p14:cNvContentPartPr/>
                <p14:nvPr/>
              </p14:nvContentPartPr>
              <p14:xfrm>
                <a:off x="2639340" y="6653070"/>
                <a:ext cx="3600" cy="10656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19DCD50E-6DF8-54C2-0009-8E72075D4CD3}"/>
                    </a:ext>
                  </a:extLst>
                </p:cNvPr>
                <p:cNvPicPr/>
                <p:nvPr/>
              </p:nvPicPr>
              <p:blipFill>
                <a:blip r:embed="rId857"/>
                <a:stretch>
                  <a:fillRect/>
                </a:stretch>
              </p:blipFill>
              <p:spPr>
                <a:xfrm>
                  <a:off x="2624220" y="6637950"/>
                  <a:ext cx="34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8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AB9273EB-B110-125F-779E-DAA2934490D8}"/>
                    </a:ext>
                  </a:extLst>
                </p14:cNvPr>
                <p14:cNvContentPartPr/>
                <p14:nvPr/>
              </p14:nvContentPartPr>
              <p14:xfrm>
                <a:off x="2629620" y="6511230"/>
                <a:ext cx="360" cy="36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AB9273EB-B110-125F-779E-DAA2934490D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14500" y="649611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9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EDA78FAF-527F-43F3-2F93-03E47CAB2B28}"/>
                    </a:ext>
                  </a:extLst>
                </p14:cNvPr>
                <p14:cNvContentPartPr/>
                <p14:nvPr/>
              </p14:nvContentPartPr>
              <p14:xfrm>
                <a:off x="2708820" y="6629310"/>
                <a:ext cx="4680" cy="468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EDA78FAF-527F-43F3-2F93-03E47CAB2B28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2693700" y="6614190"/>
                  <a:ext cx="35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1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04A4019F-37C9-A8DB-9968-DB7A2E830DF1}"/>
                    </a:ext>
                  </a:extLst>
                </p14:cNvPr>
                <p14:cNvContentPartPr/>
                <p14:nvPr/>
              </p14:nvContentPartPr>
              <p14:xfrm>
                <a:off x="2713140" y="6633630"/>
                <a:ext cx="116640" cy="29376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04A4019F-37C9-A8DB-9968-DB7A2E830DF1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2698020" y="6618510"/>
                  <a:ext cx="1472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3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22C6C2CD-DD77-A954-F371-5C5496226EE1}"/>
                    </a:ext>
                  </a:extLst>
                </p14:cNvPr>
                <p14:cNvContentPartPr/>
                <p14:nvPr/>
              </p14:nvContentPartPr>
              <p14:xfrm>
                <a:off x="2844180" y="6516630"/>
                <a:ext cx="580680" cy="29808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22C6C2CD-DD77-A954-F371-5C5496226EE1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2828700" y="6501510"/>
                  <a:ext cx="6112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5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97FA9702-AF95-2598-4B66-732D068231D0}"/>
                    </a:ext>
                  </a:extLst>
                </p14:cNvPr>
                <p14:cNvContentPartPr/>
                <p14:nvPr/>
              </p14:nvContentPartPr>
              <p14:xfrm>
                <a:off x="3591180" y="6614190"/>
                <a:ext cx="114120" cy="21492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97FA9702-AF95-2598-4B66-732D068231D0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3576060" y="6599070"/>
                  <a:ext cx="1443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7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C03B50F8-74D6-60B1-F0C6-062A56E388D4}"/>
                    </a:ext>
                  </a:extLst>
                </p14:cNvPr>
                <p14:cNvContentPartPr/>
                <p14:nvPr/>
              </p14:nvContentPartPr>
              <p14:xfrm>
                <a:off x="3841380" y="6608430"/>
                <a:ext cx="9000" cy="14472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C03B50F8-74D6-60B1-F0C6-062A56E388D4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3826260" y="6593310"/>
                  <a:ext cx="39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9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0EB06303-1A04-DA19-360F-B62BE04B8756}"/>
                    </a:ext>
                  </a:extLst>
                </p14:cNvPr>
                <p14:cNvContentPartPr/>
                <p14:nvPr/>
              </p14:nvContentPartPr>
              <p14:xfrm>
                <a:off x="3852180" y="6518430"/>
                <a:ext cx="6840" cy="1188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0EB06303-1A04-DA19-360F-B62BE04B8756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3837060" y="6502950"/>
                  <a:ext cx="37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1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DEA353A8-AF44-77F5-9976-716A7AB9B59A}"/>
                    </a:ext>
                  </a:extLst>
                </p14:cNvPr>
                <p14:cNvContentPartPr/>
                <p14:nvPr/>
              </p14:nvContentPartPr>
              <p14:xfrm>
                <a:off x="3932460" y="6637950"/>
                <a:ext cx="171360" cy="14760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DEA353A8-AF44-77F5-9976-716A7AB9B59A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3916980" y="6622830"/>
                  <a:ext cx="201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3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BA0F5AFC-7530-591F-88A4-B120213CBB1F}"/>
                    </a:ext>
                  </a:extLst>
                </p14:cNvPr>
                <p14:cNvContentPartPr/>
                <p14:nvPr/>
              </p14:nvContentPartPr>
              <p14:xfrm>
                <a:off x="4128300" y="6564510"/>
                <a:ext cx="9000" cy="19836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BA0F5AFC-7530-591F-88A4-B120213CBB1F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4113180" y="6549030"/>
                  <a:ext cx="39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5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4FCF8C30-C62F-67FF-AD76-80176AA354D1}"/>
                    </a:ext>
                  </a:extLst>
                </p14:cNvPr>
                <p14:cNvContentPartPr/>
                <p14:nvPr/>
              </p14:nvContentPartPr>
              <p14:xfrm>
                <a:off x="4134780" y="6664950"/>
                <a:ext cx="146520" cy="10764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4FCF8C30-C62F-67FF-AD76-80176AA354D1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4119660" y="6649830"/>
                  <a:ext cx="177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7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704C7DF2-7B4F-5598-E627-4AC72C2B5D04}"/>
                    </a:ext>
                  </a:extLst>
                </p14:cNvPr>
                <p14:cNvContentPartPr/>
                <p14:nvPr/>
              </p14:nvContentPartPr>
              <p14:xfrm>
                <a:off x="4308300" y="6697710"/>
                <a:ext cx="137880" cy="9900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704C7DF2-7B4F-5598-E627-4AC72C2B5D04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4292820" y="6682230"/>
                  <a:ext cx="1684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9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E86B8DFE-69A5-7910-3B21-53C597F0F2AE}"/>
                    </a:ext>
                  </a:extLst>
                </p14:cNvPr>
                <p14:cNvContentPartPr/>
                <p14:nvPr/>
              </p14:nvContentPartPr>
              <p14:xfrm>
                <a:off x="4516020" y="6641190"/>
                <a:ext cx="184320" cy="19188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E86B8DFE-69A5-7910-3B21-53C597F0F2AE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4500900" y="6626070"/>
                  <a:ext cx="214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1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0A2E32CC-69D4-51D3-F588-8580257FFCFB}"/>
                    </a:ext>
                  </a:extLst>
                </p14:cNvPr>
                <p14:cNvContentPartPr/>
                <p14:nvPr/>
              </p14:nvContentPartPr>
              <p14:xfrm>
                <a:off x="4552740" y="6778710"/>
                <a:ext cx="97920" cy="144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0A2E32CC-69D4-51D3-F588-8580257FFCFB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4537620" y="6763590"/>
                  <a:ext cx="128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3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62EA5EF3-1D03-1833-EFE1-1AA83EAC6FC8}"/>
                    </a:ext>
                  </a:extLst>
                </p14:cNvPr>
                <p14:cNvContentPartPr/>
                <p14:nvPr/>
              </p14:nvContentPartPr>
              <p14:xfrm>
                <a:off x="4662540" y="6766830"/>
                <a:ext cx="37800" cy="5328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62EA5EF3-1D03-1833-EFE1-1AA83EAC6FC8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4647420" y="6751710"/>
                  <a:ext cx="68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5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C709BB9A-274C-48DF-FDD9-8A4E87728D6B}"/>
                    </a:ext>
                  </a:extLst>
                </p14:cNvPr>
                <p14:cNvContentPartPr/>
                <p14:nvPr/>
              </p14:nvContentPartPr>
              <p14:xfrm>
                <a:off x="4751100" y="6763950"/>
                <a:ext cx="381600" cy="9720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C709BB9A-274C-48DF-FDD9-8A4E87728D6B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4735620" y="6748830"/>
                  <a:ext cx="412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7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D0B49F0D-00F1-436C-9E1C-51AD87232D79}"/>
                    </a:ext>
                  </a:extLst>
                </p14:cNvPr>
                <p14:cNvContentPartPr/>
                <p14:nvPr/>
              </p14:nvContentPartPr>
              <p14:xfrm>
                <a:off x="5128740" y="6729030"/>
                <a:ext cx="104400" cy="18000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D0B49F0D-00F1-436C-9E1C-51AD87232D79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5113620" y="6713550"/>
                  <a:ext cx="135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9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4EF0124B-2634-D3EB-3219-B029BB24B6D4}"/>
                    </a:ext>
                  </a:extLst>
                </p14:cNvPr>
                <p14:cNvContentPartPr/>
                <p14:nvPr/>
              </p14:nvContentPartPr>
              <p14:xfrm>
                <a:off x="5426820" y="6907590"/>
                <a:ext cx="360" cy="36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4EF0124B-2634-D3EB-3219-B029BB24B6D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11340" y="68924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246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FB0F75F-0EEB-7B2A-9BD2-767D50517736}"/>
              </a:ext>
            </a:extLst>
          </p:cNvPr>
          <p:cNvGrpSpPr/>
          <p:nvPr/>
        </p:nvGrpSpPr>
        <p:grpSpPr>
          <a:xfrm>
            <a:off x="2827980" y="265590"/>
            <a:ext cx="2605680" cy="805320"/>
            <a:chOff x="2827980" y="265590"/>
            <a:chExt cx="2605680" cy="80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0BBFC4F-68BA-9766-182E-52354B234090}"/>
                    </a:ext>
                  </a:extLst>
                </p14:cNvPr>
                <p14:cNvContentPartPr/>
                <p14:nvPr/>
              </p14:nvContentPartPr>
              <p14:xfrm>
                <a:off x="2827980" y="305910"/>
                <a:ext cx="362160" cy="318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0BBFC4F-68BA-9766-182E-52354B2340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2500" y="290790"/>
                  <a:ext cx="3924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4EE24A6-5004-33D8-6538-34EE6A9F09FF}"/>
                    </a:ext>
                  </a:extLst>
                </p14:cNvPr>
                <p14:cNvContentPartPr/>
                <p14:nvPr/>
              </p14:nvContentPartPr>
              <p14:xfrm>
                <a:off x="3168900" y="519750"/>
                <a:ext cx="480960" cy="154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4EE24A6-5004-33D8-6538-34EE6A9F09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3780" y="504630"/>
                  <a:ext cx="5115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491A67-196D-E28A-8886-841DB10CFE5B}"/>
                    </a:ext>
                  </a:extLst>
                </p14:cNvPr>
                <p14:cNvContentPartPr/>
                <p14:nvPr/>
              </p14:nvContentPartPr>
              <p14:xfrm>
                <a:off x="3833820" y="358470"/>
                <a:ext cx="17640" cy="236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491A67-196D-E28A-8886-841DB10CFE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18700" y="343350"/>
                  <a:ext cx="48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6478D41-5C8F-789A-1C71-32F32C23C51F}"/>
                    </a:ext>
                  </a:extLst>
                </p14:cNvPr>
                <p14:cNvContentPartPr/>
                <p14:nvPr/>
              </p14:nvContentPartPr>
              <p14:xfrm>
                <a:off x="3690900" y="343350"/>
                <a:ext cx="362520" cy="277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6478D41-5C8F-789A-1C71-32F32C23C5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75780" y="328230"/>
                  <a:ext cx="3927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03AB1F-CC65-7549-D2DE-178B86C3D8BF}"/>
                    </a:ext>
                  </a:extLst>
                </p14:cNvPr>
                <p14:cNvContentPartPr/>
                <p14:nvPr/>
              </p14:nvContentPartPr>
              <p14:xfrm>
                <a:off x="4090500" y="562230"/>
                <a:ext cx="15480" cy="87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03AB1F-CC65-7549-D2DE-178B86C3D8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75380" y="546750"/>
                  <a:ext cx="46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2F5F4BF-774B-E338-2470-67D00A221615}"/>
                    </a:ext>
                  </a:extLst>
                </p14:cNvPr>
                <p14:cNvContentPartPr/>
                <p14:nvPr/>
              </p14:nvContentPartPr>
              <p14:xfrm>
                <a:off x="4184820" y="265590"/>
                <a:ext cx="698760" cy="466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2F5F4BF-774B-E338-2470-67D00A2216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69340" y="250470"/>
                  <a:ext cx="7293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F4F999-49A5-FD68-70B4-B46ABB21E241}"/>
                    </a:ext>
                  </a:extLst>
                </p14:cNvPr>
                <p14:cNvContentPartPr/>
                <p14:nvPr/>
              </p14:nvContentPartPr>
              <p14:xfrm>
                <a:off x="4752180" y="571950"/>
                <a:ext cx="681480" cy="498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F4F999-49A5-FD68-70B4-B46ABB21E2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36700" y="556830"/>
                  <a:ext cx="712080" cy="52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C23D52-1575-82C5-A29A-BE6765CC230A}"/>
              </a:ext>
            </a:extLst>
          </p:cNvPr>
          <p:cNvGrpSpPr/>
          <p:nvPr/>
        </p:nvGrpSpPr>
        <p:grpSpPr>
          <a:xfrm>
            <a:off x="5544180" y="355950"/>
            <a:ext cx="1569960" cy="418320"/>
            <a:chOff x="5544180" y="355950"/>
            <a:chExt cx="1569960" cy="41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2BBC06-76A8-A374-5215-44976666E68A}"/>
                    </a:ext>
                  </a:extLst>
                </p14:cNvPr>
                <p14:cNvContentPartPr/>
                <p14:nvPr/>
              </p14:nvContentPartPr>
              <p14:xfrm>
                <a:off x="5544180" y="355950"/>
                <a:ext cx="286920" cy="353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2BBC06-76A8-A374-5215-44976666E6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28700" y="340830"/>
                  <a:ext cx="3175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A6BC3F-0793-36C5-3846-2F596FABCC33}"/>
                    </a:ext>
                  </a:extLst>
                </p14:cNvPr>
                <p14:cNvContentPartPr/>
                <p14:nvPr/>
              </p14:nvContentPartPr>
              <p14:xfrm>
                <a:off x="5825340" y="538830"/>
                <a:ext cx="543960" cy="210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A6BC3F-0793-36C5-3846-2F596FABCC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09860" y="523350"/>
                  <a:ext cx="574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80E2A2E-FFAE-6127-FCA8-68704B2FF879}"/>
                    </a:ext>
                  </a:extLst>
                </p14:cNvPr>
                <p14:cNvContentPartPr/>
                <p14:nvPr/>
              </p14:nvContentPartPr>
              <p14:xfrm>
                <a:off x="6452100" y="360630"/>
                <a:ext cx="57600" cy="413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80E2A2E-FFAE-6127-FCA8-68704B2FF8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36980" y="345510"/>
                  <a:ext cx="882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E314B6-C012-4A63-9D49-D6DC8856DB45}"/>
                    </a:ext>
                  </a:extLst>
                </p14:cNvPr>
                <p14:cNvContentPartPr/>
                <p14:nvPr/>
              </p14:nvContentPartPr>
              <p14:xfrm>
                <a:off x="6374340" y="601110"/>
                <a:ext cx="162720" cy="12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E314B6-C012-4A63-9D49-D6DC8856DB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58860" y="585990"/>
                  <a:ext cx="1933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7500CD1-A409-10DE-6FD9-6E440F7092C1}"/>
                    </a:ext>
                  </a:extLst>
                </p14:cNvPr>
                <p14:cNvContentPartPr/>
                <p14:nvPr/>
              </p14:nvContentPartPr>
              <p14:xfrm>
                <a:off x="6545340" y="614070"/>
                <a:ext cx="14400" cy="116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7500CD1-A409-10DE-6FD9-6E440F7092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29860" y="598950"/>
                  <a:ext cx="45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1BD82D-DA54-6320-B659-16614C3876D2}"/>
                    </a:ext>
                  </a:extLst>
                </p14:cNvPr>
                <p14:cNvContentPartPr/>
                <p14:nvPr/>
              </p14:nvContentPartPr>
              <p14:xfrm>
                <a:off x="6549660" y="564750"/>
                <a:ext cx="97920" cy="50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1BD82D-DA54-6320-B659-16614C3876D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34540" y="549630"/>
                  <a:ext cx="128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99C864-5CD6-E23F-89D4-DE77CD241D62}"/>
                    </a:ext>
                  </a:extLst>
                </p14:cNvPr>
                <p14:cNvContentPartPr/>
                <p14:nvPr/>
              </p14:nvContentPartPr>
              <p14:xfrm>
                <a:off x="6671340" y="616230"/>
                <a:ext cx="60480" cy="134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99C864-5CD6-E23F-89D4-DE77CD241D6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56220" y="601110"/>
                  <a:ext cx="910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FFB6C6-FF26-42B2-2180-3F01CAB7151C}"/>
                    </a:ext>
                  </a:extLst>
                </p14:cNvPr>
                <p14:cNvContentPartPr/>
                <p14:nvPr/>
              </p14:nvContentPartPr>
              <p14:xfrm>
                <a:off x="6803100" y="642150"/>
                <a:ext cx="213840" cy="94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FFB6C6-FF26-42B2-2180-3F01CAB7151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87620" y="627030"/>
                  <a:ext cx="2440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2DA647-E06B-FEE4-B94E-BA3AACCF366D}"/>
                    </a:ext>
                  </a:extLst>
                </p14:cNvPr>
                <p14:cNvContentPartPr/>
                <p14:nvPr/>
              </p14:nvContentPartPr>
              <p14:xfrm>
                <a:off x="7107300" y="758070"/>
                <a:ext cx="6840" cy="5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2DA647-E06B-FEE4-B94E-BA3AACCF36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92180" y="742950"/>
                  <a:ext cx="3744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A1B774-4412-DB8B-12B1-6F64750279ED}"/>
              </a:ext>
            </a:extLst>
          </p:cNvPr>
          <p:cNvGrpSpPr/>
          <p:nvPr/>
        </p:nvGrpSpPr>
        <p:grpSpPr>
          <a:xfrm>
            <a:off x="170460" y="1122030"/>
            <a:ext cx="3912480" cy="1374120"/>
            <a:chOff x="170460" y="1122030"/>
            <a:chExt cx="3912480" cy="137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A08C781-35FE-1CA0-5B69-CF3BCADFA1F2}"/>
                    </a:ext>
                  </a:extLst>
                </p14:cNvPr>
                <p14:cNvContentPartPr/>
                <p14:nvPr/>
              </p14:nvContentPartPr>
              <p14:xfrm>
                <a:off x="311220" y="1122030"/>
                <a:ext cx="2797560" cy="75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A08C781-35FE-1CA0-5B69-CF3BCADFA1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6100" y="1106550"/>
                  <a:ext cx="2828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A7BA72-A4F0-1CF5-A37C-6F951F874405}"/>
                    </a:ext>
                  </a:extLst>
                </p14:cNvPr>
                <p14:cNvContentPartPr/>
                <p14:nvPr/>
              </p14:nvContentPartPr>
              <p14:xfrm>
                <a:off x="248580" y="1126350"/>
                <a:ext cx="53280" cy="196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A7BA72-A4F0-1CF5-A37C-6F951F8744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3460" y="1111230"/>
                  <a:ext cx="83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2F0C49-88CF-81C7-0744-CC74154C8D72}"/>
                    </a:ext>
                  </a:extLst>
                </p14:cNvPr>
                <p14:cNvContentPartPr/>
                <p14:nvPr/>
              </p14:nvContentPartPr>
              <p14:xfrm>
                <a:off x="193500" y="1386270"/>
                <a:ext cx="2894760" cy="157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2F0C49-88CF-81C7-0744-CC74154C8D7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8020" y="1370790"/>
                  <a:ext cx="2925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0286BE3-48B9-2ADA-C77B-B3D8101D4DD8}"/>
                    </a:ext>
                  </a:extLst>
                </p14:cNvPr>
                <p14:cNvContentPartPr/>
                <p14:nvPr/>
              </p14:nvContentPartPr>
              <p14:xfrm>
                <a:off x="2996820" y="1247670"/>
                <a:ext cx="34920" cy="428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0286BE3-48B9-2ADA-C77B-B3D8101D4DD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81700" y="1232190"/>
                  <a:ext cx="655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708483-3427-0112-B62B-0FCB7B9659CD}"/>
                    </a:ext>
                  </a:extLst>
                </p14:cNvPr>
                <p14:cNvContentPartPr/>
                <p14:nvPr/>
              </p14:nvContentPartPr>
              <p14:xfrm>
                <a:off x="444420" y="1211670"/>
                <a:ext cx="151920" cy="163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708483-3427-0112-B62B-0FCB7B9659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9300" y="1196550"/>
                  <a:ext cx="182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3672CF-5D54-55C9-6A40-840103016222}"/>
                    </a:ext>
                  </a:extLst>
                </p14:cNvPr>
                <p14:cNvContentPartPr/>
                <p14:nvPr/>
              </p14:nvContentPartPr>
              <p14:xfrm>
                <a:off x="514980" y="1331910"/>
                <a:ext cx="105480" cy="4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3672CF-5D54-55C9-6A40-84010301622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9860" y="1316790"/>
                  <a:ext cx="136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B3814A-9DD2-7FCA-3E05-858D133EEF58}"/>
                    </a:ext>
                  </a:extLst>
                </p14:cNvPr>
                <p14:cNvContentPartPr/>
                <p14:nvPr/>
              </p14:nvContentPartPr>
              <p14:xfrm>
                <a:off x="635220" y="1336230"/>
                <a:ext cx="4680" cy="39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B3814A-9DD2-7FCA-3E05-858D133EEF5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9740" y="1321110"/>
                  <a:ext cx="35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F508EBD-DDD9-203B-978A-B1B470A3E6B3}"/>
                    </a:ext>
                  </a:extLst>
                </p14:cNvPr>
                <p14:cNvContentPartPr/>
                <p14:nvPr/>
              </p14:nvContentPartPr>
              <p14:xfrm>
                <a:off x="654660" y="1211670"/>
                <a:ext cx="40320" cy="30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F508EBD-DDD9-203B-978A-B1B470A3E6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9540" y="1196550"/>
                  <a:ext cx="70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AA659FE-7B06-7BF5-BD59-01717658DA48}"/>
                    </a:ext>
                  </a:extLst>
                </p14:cNvPr>
                <p14:cNvContentPartPr/>
                <p14:nvPr/>
              </p14:nvContentPartPr>
              <p14:xfrm>
                <a:off x="727020" y="1194390"/>
                <a:ext cx="226800" cy="182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AA659FE-7B06-7BF5-BD59-01717658DA4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1900" y="1179270"/>
                  <a:ext cx="2570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BA0BAE-FA69-4B46-7886-EA8CDDA91D5C}"/>
                    </a:ext>
                  </a:extLst>
                </p14:cNvPr>
                <p14:cNvContentPartPr/>
                <p14:nvPr/>
              </p14:nvContentPartPr>
              <p14:xfrm>
                <a:off x="1048860" y="1152270"/>
                <a:ext cx="9000" cy="220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BA0BAE-FA69-4B46-7886-EA8CDDA91D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33380" y="1137150"/>
                  <a:ext cx="39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7F948F5-213B-C158-AAB9-5542637A79DF}"/>
                    </a:ext>
                  </a:extLst>
                </p14:cNvPr>
                <p14:cNvContentPartPr/>
                <p14:nvPr/>
              </p14:nvContentPartPr>
              <p14:xfrm>
                <a:off x="170460" y="1288710"/>
                <a:ext cx="140040" cy="880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7F948F5-213B-C158-AAB9-5542637A79D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5340" y="1273590"/>
                  <a:ext cx="17064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38C28A2-D801-DFBD-F8E1-1B64493AEBC9}"/>
                    </a:ext>
                  </a:extLst>
                </p14:cNvPr>
                <p14:cNvContentPartPr/>
                <p14:nvPr/>
              </p14:nvContentPartPr>
              <p14:xfrm>
                <a:off x="184140" y="2162430"/>
                <a:ext cx="1564920" cy="123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38C28A2-D801-DFBD-F8E1-1B64493AEB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8660" y="2147310"/>
                  <a:ext cx="1595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09CDAF3-CDC0-A933-A092-8A7CF91C700B}"/>
                    </a:ext>
                  </a:extLst>
                </p14:cNvPr>
                <p14:cNvContentPartPr/>
                <p14:nvPr/>
              </p14:nvContentPartPr>
              <p14:xfrm>
                <a:off x="1505700" y="1405710"/>
                <a:ext cx="63360" cy="880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09CDAF3-CDC0-A933-A092-8A7CF91C70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90580" y="1390590"/>
                  <a:ext cx="9396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D63C5EC-0AA9-2D75-0DE3-005F3DD09C62}"/>
                    </a:ext>
                  </a:extLst>
                </p14:cNvPr>
                <p14:cNvContentPartPr/>
                <p14:nvPr/>
              </p14:nvContentPartPr>
              <p14:xfrm>
                <a:off x="397980" y="1480590"/>
                <a:ext cx="659880" cy="254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D63C5EC-0AA9-2D75-0DE3-005F3DD09C6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2860" y="1465110"/>
                  <a:ext cx="690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605D22E-D80A-ACC2-ADD2-6C3D29F6E301}"/>
                    </a:ext>
                  </a:extLst>
                </p14:cNvPr>
                <p14:cNvContentPartPr/>
                <p14:nvPr/>
              </p14:nvContentPartPr>
              <p14:xfrm>
                <a:off x="1017180" y="1602630"/>
                <a:ext cx="288360" cy="141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605D22E-D80A-ACC2-ADD2-6C3D29F6E3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2060" y="1587510"/>
                  <a:ext cx="318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633A633-AB90-194B-6CAB-592973E6BD1B}"/>
                    </a:ext>
                  </a:extLst>
                </p14:cNvPr>
                <p14:cNvContentPartPr/>
                <p14:nvPr/>
              </p14:nvContentPartPr>
              <p14:xfrm>
                <a:off x="247500" y="1745550"/>
                <a:ext cx="1559880" cy="93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633A633-AB90-194B-6CAB-592973E6BD1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2380" y="1730430"/>
                  <a:ext cx="1590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BB805FE-A527-9105-887F-366349C02B72}"/>
                    </a:ext>
                  </a:extLst>
                </p14:cNvPr>
                <p14:cNvContentPartPr/>
                <p14:nvPr/>
              </p14:nvContentPartPr>
              <p14:xfrm>
                <a:off x="315540" y="1895310"/>
                <a:ext cx="175680" cy="143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BB805FE-A527-9105-887F-366349C02B7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0420" y="1879830"/>
                  <a:ext cx="206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4590E50-45BF-5892-3D34-29F6D050825C}"/>
                    </a:ext>
                  </a:extLst>
                </p14:cNvPr>
                <p14:cNvContentPartPr/>
                <p14:nvPr/>
              </p14:nvContentPartPr>
              <p14:xfrm>
                <a:off x="570060" y="1950390"/>
                <a:ext cx="97920" cy="190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4590E50-45BF-5892-3D34-29F6D05082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4940" y="1935270"/>
                  <a:ext cx="1281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E6BD93F-96B2-8534-0A1A-49075E94ECBC}"/>
                    </a:ext>
                  </a:extLst>
                </p14:cNvPr>
                <p14:cNvContentPartPr/>
                <p14:nvPr/>
              </p14:nvContentPartPr>
              <p14:xfrm>
                <a:off x="723780" y="1974150"/>
                <a:ext cx="297000" cy="106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E6BD93F-96B2-8534-0A1A-49075E94EC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8660" y="1959030"/>
                  <a:ext cx="327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96BCCFA-F919-7B82-0419-12D22173C2BF}"/>
                    </a:ext>
                  </a:extLst>
                </p14:cNvPr>
                <p14:cNvContentPartPr/>
                <p14:nvPr/>
              </p14:nvContentPartPr>
              <p14:xfrm>
                <a:off x="1062900" y="2080350"/>
                <a:ext cx="11160" cy="6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96BCCFA-F919-7B82-0419-12D22173C2B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7780" y="2065230"/>
                  <a:ext cx="41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6E2A061-A0FB-693C-883A-7B24D606BBEF}"/>
                    </a:ext>
                  </a:extLst>
                </p14:cNvPr>
                <p14:cNvContentPartPr/>
                <p14:nvPr/>
              </p14:nvContentPartPr>
              <p14:xfrm>
                <a:off x="1206900" y="1601550"/>
                <a:ext cx="2876040" cy="894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6E2A061-A0FB-693C-883A-7B24D606BBE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91420" y="1586430"/>
                  <a:ext cx="2906280" cy="9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A1465CD-653C-BC02-0D01-7F9DE6C0DD26}"/>
                  </a:ext>
                </a:extLst>
              </p14:cNvPr>
              <p14:cNvContentPartPr/>
              <p14:nvPr/>
            </p14:nvContentPartPr>
            <p14:xfrm>
              <a:off x="1677780" y="3503070"/>
              <a:ext cx="3381120" cy="23036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A1465CD-653C-BC02-0D01-7F9DE6C0DD2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62660" y="3487950"/>
                <a:ext cx="3411360" cy="233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044C00D-38A5-3013-A849-33F6CB4F7488}"/>
              </a:ext>
            </a:extLst>
          </p:cNvPr>
          <p:cNvGrpSpPr/>
          <p:nvPr/>
        </p:nvGrpSpPr>
        <p:grpSpPr>
          <a:xfrm>
            <a:off x="456300" y="2752110"/>
            <a:ext cx="1337760" cy="518400"/>
            <a:chOff x="456300" y="2752110"/>
            <a:chExt cx="1337760" cy="51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F8B00F2-CA2F-2409-646D-B5C544D0469A}"/>
                    </a:ext>
                  </a:extLst>
                </p14:cNvPr>
                <p14:cNvContentPartPr/>
                <p14:nvPr/>
              </p14:nvContentPartPr>
              <p14:xfrm>
                <a:off x="456300" y="2826270"/>
                <a:ext cx="92520" cy="244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F8B00F2-CA2F-2409-646D-B5C544D046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1180" y="2811150"/>
                  <a:ext cx="1227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3FE6B44-5E99-CD32-80F9-F1D1B7859D42}"/>
                    </a:ext>
                  </a:extLst>
                </p14:cNvPr>
                <p14:cNvContentPartPr/>
                <p14:nvPr/>
              </p14:nvContentPartPr>
              <p14:xfrm>
                <a:off x="563580" y="2752110"/>
                <a:ext cx="200520" cy="279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3FE6B44-5E99-CD32-80F9-F1D1B7859D4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8460" y="2736630"/>
                  <a:ext cx="231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F3C27C0-E592-591F-1314-C27FCF7749EF}"/>
                    </a:ext>
                  </a:extLst>
                </p14:cNvPr>
                <p14:cNvContentPartPr/>
                <p14:nvPr/>
              </p14:nvContentPartPr>
              <p14:xfrm>
                <a:off x="537660" y="2970270"/>
                <a:ext cx="212760" cy="15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F3C27C0-E592-591F-1314-C27FCF7749E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2540" y="2955150"/>
                  <a:ext cx="243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9D4B80F-1F5F-DC46-EA8F-88B61641E5E8}"/>
                    </a:ext>
                  </a:extLst>
                </p14:cNvPr>
                <p14:cNvContentPartPr/>
                <p14:nvPr/>
              </p14:nvContentPartPr>
              <p14:xfrm>
                <a:off x="1068300" y="2862270"/>
                <a:ext cx="261360" cy="248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9D4B80F-1F5F-DC46-EA8F-88B61641E5E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53180" y="2846790"/>
                  <a:ext cx="2919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56C46FF-F90F-3323-81A8-94FAAAF0F113}"/>
                    </a:ext>
                  </a:extLst>
                </p14:cNvPr>
                <p14:cNvContentPartPr/>
                <p14:nvPr/>
              </p14:nvContentPartPr>
              <p14:xfrm>
                <a:off x="1418940" y="2847870"/>
                <a:ext cx="92520" cy="275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56C46FF-F90F-3323-81A8-94FAAAF0F11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03820" y="2832750"/>
                  <a:ext cx="1227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BA152E7-55C5-EE0D-DCB7-0BFF7358B484}"/>
                    </a:ext>
                  </a:extLst>
                </p14:cNvPr>
                <p14:cNvContentPartPr/>
                <p14:nvPr/>
              </p14:nvContentPartPr>
              <p14:xfrm>
                <a:off x="1453860" y="2878470"/>
                <a:ext cx="201600" cy="201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BA152E7-55C5-EE0D-DCB7-0BFF7358B48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38380" y="2862990"/>
                  <a:ext cx="232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C1B4E82-4EAD-071A-DDAD-5E27793B44D2}"/>
                    </a:ext>
                  </a:extLst>
                </p14:cNvPr>
                <p14:cNvContentPartPr/>
                <p14:nvPr/>
              </p14:nvContentPartPr>
              <p14:xfrm>
                <a:off x="1713780" y="3096990"/>
                <a:ext cx="80280" cy="173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C1B4E82-4EAD-071A-DDAD-5E27793B44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98300" y="3081870"/>
                  <a:ext cx="11088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26517CC-06E6-6680-8BB2-5B5A61AE69F3}"/>
              </a:ext>
            </a:extLst>
          </p:cNvPr>
          <p:cNvGrpSpPr/>
          <p:nvPr/>
        </p:nvGrpSpPr>
        <p:grpSpPr>
          <a:xfrm>
            <a:off x="2651220" y="2277270"/>
            <a:ext cx="6299640" cy="3708000"/>
            <a:chOff x="2651220" y="2277270"/>
            <a:chExt cx="6299640" cy="37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9DA9F9-47C1-AF98-24FB-E24EF51DE039}"/>
                    </a:ext>
                  </a:extLst>
                </p14:cNvPr>
                <p14:cNvContentPartPr/>
                <p14:nvPr/>
              </p14:nvContentPartPr>
              <p14:xfrm>
                <a:off x="4016340" y="2416230"/>
                <a:ext cx="291240" cy="291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9DA9F9-47C1-AF98-24FB-E24EF51DE03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00860" y="2400750"/>
                  <a:ext cx="3218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E89D12-7603-BDFF-85A4-22F8F28DD1B8}"/>
                    </a:ext>
                  </a:extLst>
                </p14:cNvPr>
                <p14:cNvContentPartPr/>
                <p14:nvPr/>
              </p14:nvContentPartPr>
              <p14:xfrm>
                <a:off x="4349340" y="2607750"/>
                <a:ext cx="105480" cy="370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E89D12-7603-BDFF-85A4-22F8F28DD1B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34220" y="2592270"/>
                  <a:ext cx="1357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2B0B520-2923-C10E-BE59-688BB7D29340}"/>
                    </a:ext>
                  </a:extLst>
                </p14:cNvPr>
                <p14:cNvContentPartPr/>
                <p14:nvPr/>
              </p14:nvContentPartPr>
              <p14:xfrm>
                <a:off x="4435740" y="2642310"/>
                <a:ext cx="370800" cy="126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2B0B520-2923-C10E-BE59-688BB7D2934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20620" y="2627190"/>
                  <a:ext cx="401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C471BDC-808A-3789-1CB7-4192AAD5211E}"/>
                    </a:ext>
                  </a:extLst>
                </p14:cNvPr>
                <p14:cNvContentPartPr/>
                <p14:nvPr/>
              </p14:nvContentPartPr>
              <p14:xfrm>
                <a:off x="5178420" y="2413710"/>
                <a:ext cx="275760" cy="331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C471BDC-808A-3789-1CB7-4192AAD5211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63300" y="2398590"/>
                  <a:ext cx="3060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D29358C-6B40-7EEA-F3A8-7413D4674FC3}"/>
                    </a:ext>
                  </a:extLst>
                </p14:cNvPr>
                <p14:cNvContentPartPr/>
                <p14:nvPr/>
              </p14:nvContentPartPr>
              <p14:xfrm>
                <a:off x="5465700" y="2570310"/>
                <a:ext cx="575280" cy="131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D29358C-6B40-7EEA-F3A8-7413D4674FC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50580" y="2554830"/>
                  <a:ext cx="605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7392F67-81D1-4FF4-00FA-99CFD406B5F3}"/>
                    </a:ext>
                  </a:extLst>
                </p14:cNvPr>
                <p14:cNvContentPartPr/>
                <p14:nvPr/>
              </p14:nvContentPartPr>
              <p14:xfrm>
                <a:off x="6064740" y="2322990"/>
                <a:ext cx="42480" cy="393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7392F67-81D1-4FF4-00FA-99CFD406B5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49260" y="2307510"/>
                  <a:ext cx="730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21D1327-7A82-8817-A4D8-C2201020D693}"/>
                    </a:ext>
                  </a:extLst>
                </p14:cNvPr>
                <p14:cNvContentPartPr/>
                <p14:nvPr/>
              </p14:nvContentPartPr>
              <p14:xfrm>
                <a:off x="6075180" y="2568150"/>
                <a:ext cx="188640" cy="160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21D1327-7A82-8817-A4D8-C2201020D69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60060" y="2552670"/>
                  <a:ext cx="2192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454CE76-C928-8CAC-3EF2-7FDA5A4F579B}"/>
                    </a:ext>
                  </a:extLst>
                </p14:cNvPr>
                <p14:cNvContentPartPr/>
                <p14:nvPr/>
              </p14:nvContentPartPr>
              <p14:xfrm>
                <a:off x="6576660" y="2351070"/>
                <a:ext cx="266760" cy="368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454CE76-C928-8CAC-3EF2-7FDA5A4F579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61540" y="2335590"/>
                  <a:ext cx="2973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5E7CF90-5775-63AB-CE67-24DCA73378D0}"/>
                    </a:ext>
                  </a:extLst>
                </p14:cNvPr>
                <p14:cNvContentPartPr/>
                <p14:nvPr/>
              </p14:nvContentPartPr>
              <p14:xfrm>
                <a:off x="6634260" y="2520990"/>
                <a:ext cx="187560" cy="18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5E7CF90-5775-63AB-CE67-24DCA73378D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18780" y="2505870"/>
                  <a:ext cx="218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38FF6D3-E164-A7A0-95C4-13ECB89E30A7}"/>
                    </a:ext>
                  </a:extLst>
                </p14:cNvPr>
                <p14:cNvContentPartPr/>
                <p14:nvPr/>
              </p14:nvContentPartPr>
              <p14:xfrm>
                <a:off x="6830100" y="2583630"/>
                <a:ext cx="12240" cy="99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38FF6D3-E164-A7A0-95C4-13ECB89E30A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14980" y="2568510"/>
                  <a:ext cx="428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2F946CF-AA2D-0895-9FA0-2EBDC3787C9D}"/>
                    </a:ext>
                  </a:extLst>
                </p14:cNvPr>
                <p14:cNvContentPartPr/>
                <p14:nvPr/>
              </p14:nvContentPartPr>
              <p14:xfrm>
                <a:off x="6791220" y="2485350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2F946CF-AA2D-0895-9FA0-2EBDC3787C9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75740" y="24698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8F683D4-DBE3-1A02-59A5-BB891712B6E2}"/>
                    </a:ext>
                  </a:extLst>
                </p14:cNvPr>
                <p14:cNvContentPartPr/>
                <p14:nvPr/>
              </p14:nvContentPartPr>
              <p14:xfrm>
                <a:off x="6930900" y="2365110"/>
                <a:ext cx="222480" cy="373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8F683D4-DBE3-1A02-59A5-BB891712B6E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15420" y="2349990"/>
                  <a:ext cx="2527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F10AE5C-BA97-F6CD-CFA1-35A5FFD0E5CD}"/>
                    </a:ext>
                  </a:extLst>
                </p14:cNvPr>
                <p14:cNvContentPartPr/>
                <p14:nvPr/>
              </p14:nvContentPartPr>
              <p14:xfrm>
                <a:off x="7446060" y="2388870"/>
                <a:ext cx="24120" cy="423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F10AE5C-BA97-F6CD-CFA1-35A5FFD0E5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30940" y="2373750"/>
                  <a:ext cx="547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A6D43C-9F21-FC4A-5273-DCF00EADADFB}"/>
                    </a:ext>
                  </a:extLst>
                </p14:cNvPr>
                <p14:cNvContentPartPr/>
                <p14:nvPr/>
              </p14:nvContentPartPr>
              <p14:xfrm>
                <a:off x="7315020" y="2360790"/>
                <a:ext cx="292680" cy="27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A6D43C-9F21-FC4A-5273-DCF00EADADF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99900" y="2345670"/>
                  <a:ext cx="323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8747E66-D368-CBC5-2968-7840EFD71432}"/>
                    </a:ext>
                  </a:extLst>
                </p14:cNvPr>
                <p14:cNvContentPartPr/>
                <p14:nvPr/>
              </p14:nvContentPartPr>
              <p14:xfrm>
                <a:off x="7609500" y="2646990"/>
                <a:ext cx="127080" cy="137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8747E66-D368-CBC5-2968-7840EFD7143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94380" y="2631870"/>
                  <a:ext cx="1576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160BBF6-A01C-05FE-8D62-051A5C6C3DA8}"/>
                    </a:ext>
                  </a:extLst>
                </p14:cNvPr>
                <p14:cNvContentPartPr/>
                <p14:nvPr/>
              </p14:nvContentPartPr>
              <p14:xfrm>
                <a:off x="7768980" y="2684430"/>
                <a:ext cx="88200" cy="82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160BBF6-A01C-05FE-8D62-051A5C6C3DA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53500" y="2669310"/>
                  <a:ext cx="118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195DA8A-20BF-19FB-7151-15DFD1848E95}"/>
                    </a:ext>
                  </a:extLst>
                </p14:cNvPr>
                <p14:cNvContentPartPr/>
                <p14:nvPr/>
              </p14:nvContentPartPr>
              <p14:xfrm>
                <a:off x="7196220" y="2281230"/>
                <a:ext cx="556200" cy="551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195DA8A-20BF-19FB-7151-15DFD1848E9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80740" y="2266110"/>
                  <a:ext cx="58644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0986002-D48C-E10C-D789-AEF106F2C2F5}"/>
                    </a:ext>
                  </a:extLst>
                </p14:cNvPr>
                <p14:cNvContentPartPr/>
                <p14:nvPr/>
              </p14:nvContentPartPr>
              <p14:xfrm>
                <a:off x="7683300" y="2724750"/>
                <a:ext cx="28080" cy="64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0986002-D48C-E10C-D789-AEF106F2C2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8180" y="2709270"/>
                  <a:ext cx="58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87052D2-D717-10F3-7D2B-2CBA7940D727}"/>
                    </a:ext>
                  </a:extLst>
                </p14:cNvPr>
                <p14:cNvContentPartPr/>
                <p14:nvPr/>
              </p14:nvContentPartPr>
              <p14:xfrm>
                <a:off x="7668180" y="2574630"/>
                <a:ext cx="177840" cy="99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87052D2-D717-10F3-7D2B-2CBA7940D72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53060" y="2559150"/>
                  <a:ext cx="208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2AC2EAA-F50D-3D02-D43F-050D250DE88F}"/>
                    </a:ext>
                  </a:extLst>
                </p14:cNvPr>
                <p14:cNvContentPartPr/>
                <p14:nvPr/>
              </p14:nvContentPartPr>
              <p14:xfrm>
                <a:off x="7866180" y="2765790"/>
                <a:ext cx="156240" cy="107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2AC2EAA-F50D-3D02-D43F-050D250DE88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51060" y="2750670"/>
                  <a:ext cx="186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20C2650-F2C3-44E8-ACD4-C8EFEC769F45}"/>
                    </a:ext>
                  </a:extLst>
                </p14:cNvPr>
                <p14:cNvContentPartPr/>
                <p14:nvPr/>
              </p14:nvContentPartPr>
              <p14:xfrm>
                <a:off x="7343460" y="2514510"/>
                <a:ext cx="698760" cy="319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20C2650-F2C3-44E8-ACD4-C8EFEC769F4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27980" y="2499390"/>
                  <a:ext cx="7293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E260DFC-C532-4D58-D7EE-1EB393834CC6}"/>
                    </a:ext>
                  </a:extLst>
                </p14:cNvPr>
                <p14:cNvContentPartPr/>
                <p14:nvPr/>
              </p14:nvContentPartPr>
              <p14:xfrm>
                <a:off x="5408460" y="3028950"/>
                <a:ext cx="48960" cy="222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E260DFC-C532-4D58-D7EE-1EB393834CC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92980" y="3013470"/>
                  <a:ext cx="795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DBDDE9A-7D10-2895-808E-15D87A4FCAD0}"/>
                    </a:ext>
                  </a:extLst>
                </p14:cNvPr>
                <p14:cNvContentPartPr/>
                <p14:nvPr/>
              </p14:nvContentPartPr>
              <p14:xfrm>
                <a:off x="5284980" y="3004110"/>
                <a:ext cx="249480" cy="267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DBDDE9A-7D10-2895-808E-15D87A4FCAD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269500" y="2988630"/>
                  <a:ext cx="2800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E5C2CEF-3C90-2C0A-C3DC-AE92861EAF33}"/>
                    </a:ext>
                  </a:extLst>
                </p14:cNvPr>
                <p14:cNvContentPartPr/>
                <p14:nvPr/>
              </p14:nvContentPartPr>
              <p14:xfrm>
                <a:off x="5632380" y="3162150"/>
                <a:ext cx="19440" cy="87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E5C2CEF-3C90-2C0A-C3DC-AE92861EAF3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17260" y="3146670"/>
                  <a:ext cx="50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162993D-F508-9A75-F2C3-7BB13622AD92}"/>
                    </a:ext>
                  </a:extLst>
                </p14:cNvPr>
                <p14:cNvContentPartPr/>
                <p14:nvPr/>
              </p14:nvContentPartPr>
              <p14:xfrm>
                <a:off x="5616180" y="3058110"/>
                <a:ext cx="93600" cy="30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162993D-F508-9A75-F2C3-7BB13622AD9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601060" y="3042990"/>
                  <a:ext cx="1238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29154F3-AEBB-ED7C-D239-7330AC5425D3}"/>
                    </a:ext>
                  </a:extLst>
                </p14:cNvPr>
                <p14:cNvContentPartPr/>
                <p14:nvPr/>
              </p14:nvContentPartPr>
              <p14:xfrm>
                <a:off x="5752620" y="2866950"/>
                <a:ext cx="425880" cy="400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29154F3-AEBB-ED7C-D239-7330AC5425D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37500" y="2851470"/>
                  <a:ext cx="4564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FC7D5B4-49EF-6732-444D-049C36DEECF3}"/>
                    </a:ext>
                  </a:extLst>
                </p14:cNvPr>
                <p14:cNvContentPartPr/>
                <p14:nvPr/>
              </p14:nvContentPartPr>
              <p14:xfrm>
                <a:off x="6139260" y="3198870"/>
                <a:ext cx="156240" cy="421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FC7D5B4-49EF-6732-444D-049C36DEECF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23780" y="3183750"/>
                  <a:ext cx="1868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AB68886-BCAE-7616-3B67-5F8CEFC836C1}"/>
                    </a:ext>
                  </a:extLst>
                </p14:cNvPr>
                <p14:cNvContentPartPr/>
                <p14:nvPr/>
              </p14:nvContentPartPr>
              <p14:xfrm>
                <a:off x="4890780" y="2277270"/>
                <a:ext cx="73080" cy="24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AB68886-BCAE-7616-3B67-5F8CEFC836C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75300" y="2262150"/>
                  <a:ext cx="103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A410430-8860-AA52-C343-9FF488607FAD}"/>
                    </a:ext>
                  </a:extLst>
                </p14:cNvPr>
                <p14:cNvContentPartPr/>
                <p14:nvPr/>
              </p14:nvContentPartPr>
              <p14:xfrm>
                <a:off x="4548420" y="3836790"/>
                <a:ext cx="69840" cy="2036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A410430-8860-AA52-C343-9FF488607FA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533300" y="3821670"/>
                  <a:ext cx="100080" cy="20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2DEDA8E-74BC-17EA-9564-8ACAAA7A63F6}"/>
                    </a:ext>
                  </a:extLst>
                </p14:cNvPr>
                <p14:cNvContentPartPr/>
                <p14:nvPr/>
              </p14:nvContentPartPr>
              <p14:xfrm>
                <a:off x="4489020" y="3921030"/>
                <a:ext cx="3047400" cy="1973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2DEDA8E-74BC-17EA-9564-8ACAAA7A63F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73540" y="3905910"/>
                  <a:ext cx="3078000" cy="20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4073DA0-F99A-046B-E1F9-492662A6D083}"/>
                    </a:ext>
                  </a:extLst>
                </p14:cNvPr>
                <p14:cNvContentPartPr/>
                <p14:nvPr/>
              </p14:nvContentPartPr>
              <p14:xfrm>
                <a:off x="4552740" y="5712030"/>
                <a:ext cx="3207240" cy="273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4073DA0-F99A-046B-E1F9-492662A6D08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37620" y="5696910"/>
                  <a:ext cx="32378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9C6E79F-A7DC-0A1E-FEA7-2EB2363DCCEF}"/>
                    </a:ext>
                  </a:extLst>
                </p14:cNvPr>
                <p14:cNvContentPartPr/>
                <p14:nvPr/>
              </p14:nvContentPartPr>
              <p14:xfrm>
                <a:off x="4489020" y="4115070"/>
                <a:ext cx="6840" cy="2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9C6E79F-A7DC-0A1E-FEA7-2EB2363DCCE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73540" y="4099590"/>
                  <a:ext cx="374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1BADA7B-A1E8-369C-B2B9-E6A970721ADD}"/>
                    </a:ext>
                  </a:extLst>
                </p14:cNvPr>
                <p14:cNvContentPartPr/>
                <p14:nvPr/>
              </p14:nvContentPartPr>
              <p14:xfrm>
                <a:off x="4564620" y="4272030"/>
                <a:ext cx="3169800" cy="199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1BADA7B-A1E8-369C-B2B9-E6A970721AD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49500" y="4256550"/>
                  <a:ext cx="32004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E752F19-2019-E690-38B2-2C1C65875725}"/>
                    </a:ext>
                  </a:extLst>
                </p14:cNvPr>
                <p14:cNvContentPartPr/>
                <p14:nvPr/>
              </p14:nvContentPartPr>
              <p14:xfrm>
                <a:off x="4623660" y="4002390"/>
                <a:ext cx="256320" cy="187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E752F19-2019-E690-38B2-2C1C658757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08540" y="3986910"/>
                  <a:ext cx="2869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875B892-0374-9BC4-7D66-FBF49577C279}"/>
                    </a:ext>
                  </a:extLst>
                </p14:cNvPr>
                <p14:cNvContentPartPr/>
                <p14:nvPr/>
              </p14:nvContentPartPr>
              <p14:xfrm>
                <a:off x="4905900" y="3923910"/>
                <a:ext cx="474840" cy="303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875B892-0374-9BC4-7D66-FBF49577C27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90420" y="3908790"/>
                  <a:ext cx="5050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D80B924-5431-4CEE-F666-57AF4A46DB32}"/>
                    </a:ext>
                  </a:extLst>
                </p14:cNvPr>
                <p14:cNvContentPartPr/>
                <p14:nvPr/>
              </p14:nvContentPartPr>
              <p14:xfrm>
                <a:off x="5389740" y="4093470"/>
                <a:ext cx="220320" cy="155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D80B924-5431-4CEE-F666-57AF4A46DB3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74620" y="4077990"/>
                  <a:ext cx="250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D8E66D-21AB-E6F3-205B-99958BEA6194}"/>
                    </a:ext>
                  </a:extLst>
                </p14:cNvPr>
                <p14:cNvContentPartPr/>
                <p14:nvPr/>
              </p14:nvContentPartPr>
              <p14:xfrm>
                <a:off x="5780700" y="3984030"/>
                <a:ext cx="241920" cy="223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D8E66D-21AB-E6F3-205B-99958BEA619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65580" y="3968550"/>
                  <a:ext cx="2721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15C26EE-8D8A-FAC4-51D3-5B143EA80DB0}"/>
                    </a:ext>
                  </a:extLst>
                </p14:cNvPr>
                <p14:cNvContentPartPr/>
                <p14:nvPr/>
              </p14:nvContentPartPr>
              <p14:xfrm>
                <a:off x="5852340" y="4107150"/>
                <a:ext cx="183240" cy="18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15C26EE-8D8A-FAC4-51D3-5B143EA80DB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36860" y="4092030"/>
                  <a:ext cx="213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8FCC4CB-B61D-4973-F01A-C67C2859127D}"/>
                    </a:ext>
                  </a:extLst>
                </p14:cNvPr>
                <p14:cNvContentPartPr/>
                <p14:nvPr/>
              </p14:nvContentPartPr>
              <p14:xfrm>
                <a:off x="6051420" y="4137750"/>
                <a:ext cx="360" cy="74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8FCC4CB-B61D-4973-F01A-C67C2859127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36300" y="4122630"/>
                  <a:ext cx="309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6CA7F03-6BA0-1A36-9E47-81A8185C3222}"/>
                    </a:ext>
                  </a:extLst>
                </p14:cNvPr>
                <p14:cNvContentPartPr/>
                <p14:nvPr/>
              </p14:nvContentPartPr>
              <p14:xfrm>
                <a:off x="6049260" y="4023990"/>
                <a:ext cx="5760" cy="19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6CA7F03-6BA0-1A36-9E47-81A8185C322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34140" y="4008870"/>
                  <a:ext cx="363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29D4811-62E3-2ABE-3E90-282F3FC7CF69}"/>
                    </a:ext>
                  </a:extLst>
                </p14:cNvPr>
                <p14:cNvContentPartPr/>
                <p14:nvPr/>
              </p14:nvContentPartPr>
              <p14:xfrm>
                <a:off x="6139260" y="3979710"/>
                <a:ext cx="246240" cy="265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29D4811-62E3-2ABE-3E90-282F3FC7CF6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23780" y="3964230"/>
                  <a:ext cx="2768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42352AC-A69B-F223-E426-A725364AAFE1}"/>
                    </a:ext>
                  </a:extLst>
                </p14:cNvPr>
                <p14:cNvContentPartPr/>
                <p14:nvPr/>
              </p14:nvContentPartPr>
              <p14:xfrm>
                <a:off x="4801860" y="4476150"/>
                <a:ext cx="16560" cy="282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42352AC-A69B-F223-E426-A725364AAFE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86740" y="4460670"/>
                  <a:ext cx="47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55A7341-4B54-4ACE-5624-AD947F9686E0}"/>
                    </a:ext>
                  </a:extLst>
                </p14:cNvPr>
                <p14:cNvContentPartPr/>
                <p14:nvPr/>
              </p14:nvContentPartPr>
              <p14:xfrm>
                <a:off x="4816980" y="4818870"/>
                <a:ext cx="36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55A7341-4B54-4ACE-5624-AD947F9686E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01860" y="480339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8634C36-9F41-D89A-5BC3-3A50397D0367}"/>
                    </a:ext>
                  </a:extLst>
                </p14:cNvPr>
                <p14:cNvContentPartPr/>
                <p14:nvPr/>
              </p14:nvContentPartPr>
              <p14:xfrm>
                <a:off x="4783500" y="4503510"/>
                <a:ext cx="2062080" cy="431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8634C36-9F41-D89A-5BC3-3A50397D036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768380" y="4488390"/>
                  <a:ext cx="20926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77D655F-A643-F0BC-A043-9209933111E8}"/>
                    </a:ext>
                  </a:extLst>
                </p14:cNvPr>
                <p14:cNvContentPartPr/>
                <p14:nvPr/>
              </p14:nvContentPartPr>
              <p14:xfrm>
                <a:off x="4937220" y="4849470"/>
                <a:ext cx="1802160" cy="29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77D655F-A643-F0BC-A043-9209933111E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922100" y="4834350"/>
                  <a:ext cx="1832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42F383A-62E6-9A69-1E20-471565B947F0}"/>
                    </a:ext>
                  </a:extLst>
                </p14:cNvPr>
                <p14:cNvContentPartPr/>
                <p14:nvPr/>
              </p14:nvContentPartPr>
              <p14:xfrm>
                <a:off x="4867020" y="4336110"/>
                <a:ext cx="559080" cy="146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42F383A-62E6-9A69-1E20-471565B947F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851540" y="4320990"/>
                  <a:ext cx="589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CA984D0-02F2-BB73-8575-046239C5AA3E}"/>
                    </a:ext>
                  </a:extLst>
                </p14:cNvPr>
                <p14:cNvContentPartPr/>
                <p14:nvPr/>
              </p14:nvContentPartPr>
              <p14:xfrm>
                <a:off x="5458140" y="4338990"/>
                <a:ext cx="45720" cy="150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CA984D0-02F2-BB73-8575-046239C5AA3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443020" y="4323870"/>
                  <a:ext cx="76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9814F6C-30BF-CF8C-7772-1CEA69769891}"/>
                    </a:ext>
                  </a:extLst>
                </p14:cNvPr>
                <p14:cNvContentPartPr/>
                <p14:nvPr/>
              </p14:nvContentPartPr>
              <p14:xfrm>
                <a:off x="5572980" y="4430790"/>
                <a:ext cx="17640" cy="42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9814F6C-30BF-CF8C-7772-1CEA6976989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557500" y="4415670"/>
                  <a:ext cx="48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810ED90-E96F-4BF6-0BB5-E27736AFADCE}"/>
                    </a:ext>
                  </a:extLst>
                </p14:cNvPr>
                <p14:cNvContentPartPr/>
                <p14:nvPr/>
              </p14:nvContentPartPr>
              <p14:xfrm>
                <a:off x="5590260" y="4270950"/>
                <a:ext cx="835200" cy="214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810ED90-E96F-4BF6-0BB5-E27736AFADC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574780" y="4255470"/>
                  <a:ext cx="8658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9FADF64-04A3-C564-D5E5-39C38AFCFD96}"/>
                    </a:ext>
                  </a:extLst>
                </p14:cNvPr>
                <p14:cNvContentPartPr/>
                <p14:nvPr/>
              </p14:nvContentPartPr>
              <p14:xfrm>
                <a:off x="4875660" y="4628070"/>
                <a:ext cx="339120" cy="81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9FADF64-04A3-C564-D5E5-39C38AFCFD9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860180" y="4612950"/>
                  <a:ext cx="369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7C988A6-5B68-8965-CDBF-BB632BF4527E}"/>
                    </a:ext>
                  </a:extLst>
                </p14:cNvPr>
                <p14:cNvContentPartPr/>
                <p14:nvPr/>
              </p14:nvContentPartPr>
              <p14:xfrm>
                <a:off x="5196060" y="4547790"/>
                <a:ext cx="618480" cy="251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7C988A6-5B68-8965-CDBF-BB632BF4527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180940" y="4532670"/>
                  <a:ext cx="6490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AD8D825-C125-74DD-61F4-CC530DEC8DBA}"/>
                    </a:ext>
                  </a:extLst>
                </p14:cNvPr>
                <p14:cNvContentPartPr/>
                <p14:nvPr/>
              </p14:nvContentPartPr>
              <p14:xfrm>
                <a:off x="5753700" y="4665150"/>
                <a:ext cx="124920" cy="5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AD8D825-C125-74DD-61F4-CC530DEC8DB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738580" y="4649670"/>
                  <a:ext cx="155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698047A-CDF6-96EC-39CB-65C2C2714083}"/>
                    </a:ext>
                  </a:extLst>
                </p14:cNvPr>
                <p14:cNvContentPartPr/>
                <p14:nvPr/>
              </p14:nvContentPartPr>
              <p14:xfrm>
                <a:off x="6006060" y="4550310"/>
                <a:ext cx="181080" cy="222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698047A-CDF6-96EC-39CB-65C2C271408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990940" y="4534830"/>
                  <a:ext cx="2116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BAD746D-A4EE-645C-C8BA-3F1EF2B903BA}"/>
                    </a:ext>
                  </a:extLst>
                </p14:cNvPr>
                <p14:cNvContentPartPr/>
                <p14:nvPr/>
              </p14:nvContentPartPr>
              <p14:xfrm>
                <a:off x="6178140" y="4639590"/>
                <a:ext cx="60840" cy="23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BAD746D-A4EE-645C-C8BA-3F1EF2B903B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163020" y="4624110"/>
                  <a:ext cx="91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C59B6E7-9112-0DB6-2525-45E64C80F786}"/>
                    </a:ext>
                  </a:extLst>
                </p14:cNvPr>
                <p14:cNvContentPartPr/>
                <p14:nvPr/>
              </p14:nvContentPartPr>
              <p14:xfrm>
                <a:off x="6259500" y="4655430"/>
                <a:ext cx="145440" cy="156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C59B6E7-9112-0DB6-2525-45E64C80F78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244020" y="4639950"/>
                  <a:ext cx="1760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2C4904-5CD9-AD92-6ADC-7D3F4B486257}"/>
                    </a:ext>
                  </a:extLst>
                </p14:cNvPr>
                <p14:cNvContentPartPr/>
                <p14:nvPr/>
              </p14:nvContentPartPr>
              <p14:xfrm>
                <a:off x="6889500" y="4580550"/>
                <a:ext cx="19800" cy="317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2C4904-5CD9-AD92-6ADC-7D3F4B48625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874380" y="4565430"/>
                  <a:ext cx="504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79F9C9D-9CD9-000F-6F4B-5855092B366E}"/>
                    </a:ext>
                  </a:extLst>
                </p14:cNvPr>
                <p14:cNvContentPartPr/>
                <p14:nvPr/>
              </p14:nvContentPartPr>
              <p14:xfrm>
                <a:off x="6880860" y="4558950"/>
                <a:ext cx="522360" cy="476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79F9C9D-9CD9-000F-6F4B-5855092B366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865740" y="4543830"/>
                  <a:ext cx="5529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BB12A06-6B5C-5A69-113D-76975501E815}"/>
                    </a:ext>
                  </a:extLst>
                </p14:cNvPr>
                <p14:cNvContentPartPr/>
                <p14:nvPr/>
              </p14:nvContentPartPr>
              <p14:xfrm>
                <a:off x="6934140" y="4968270"/>
                <a:ext cx="298080" cy="55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BB12A06-6B5C-5A69-113D-76975501E81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918660" y="4953150"/>
                  <a:ext cx="328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50712AD-3E50-EBA0-179F-B1C00902C968}"/>
                    </a:ext>
                  </a:extLst>
                </p14:cNvPr>
                <p14:cNvContentPartPr/>
                <p14:nvPr/>
              </p14:nvContentPartPr>
              <p14:xfrm>
                <a:off x="6884100" y="4681350"/>
                <a:ext cx="153000" cy="129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50712AD-3E50-EBA0-179F-B1C00902C96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868980" y="4665870"/>
                  <a:ext cx="183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96EDFA8-82B5-545C-6108-0736D66EF4FE}"/>
                    </a:ext>
                  </a:extLst>
                </p14:cNvPr>
                <p14:cNvContentPartPr/>
                <p14:nvPr/>
              </p14:nvContentPartPr>
              <p14:xfrm>
                <a:off x="7062300" y="4723470"/>
                <a:ext cx="79920" cy="234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96EDFA8-82B5-545C-6108-0736D66EF4F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047180" y="4708350"/>
                  <a:ext cx="1105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6AB76D2-BE4C-BA23-7AF0-700FA6D634D7}"/>
                    </a:ext>
                  </a:extLst>
                </p14:cNvPr>
                <p14:cNvContentPartPr/>
                <p14:nvPr/>
              </p14:nvContentPartPr>
              <p14:xfrm>
                <a:off x="7095420" y="4726710"/>
                <a:ext cx="301320" cy="144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6AB76D2-BE4C-BA23-7AF0-700FA6D634D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079940" y="4711590"/>
                  <a:ext cx="331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D3B6CA7-98DF-39C9-0464-4E585ADC3534}"/>
                    </a:ext>
                  </a:extLst>
                </p14:cNvPr>
                <p14:cNvContentPartPr/>
                <p14:nvPr/>
              </p14:nvContentPartPr>
              <p14:xfrm>
                <a:off x="4888620" y="5152230"/>
                <a:ext cx="1440" cy="2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D3B6CA7-98DF-39C9-0464-4E585ADC353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873140" y="5137110"/>
                  <a:ext cx="32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283CC7-5969-DD85-013D-7A7F556B0F97}"/>
                    </a:ext>
                  </a:extLst>
                </p14:cNvPr>
                <p14:cNvContentPartPr/>
                <p14:nvPr/>
              </p14:nvContentPartPr>
              <p14:xfrm>
                <a:off x="4879980" y="5152230"/>
                <a:ext cx="9000" cy="316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283CC7-5969-DD85-013D-7A7F556B0F9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864500" y="5137110"/>
                  <a:ext cx="396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553E45A-1060-69AE-33A9-3045485EAE20}"/>
                    </a:ext>
                  </a:extLst>
                </p14:cNvPr>
                <p14:cNvContentPartPr/>
                <p14:nvPr/>
              </p14:nvContentPartPr>
              <p14:xfrm>
                <a:off x="4869180" y="5088510"/>
                <a:ext cx="2041560" cy="526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553E45A-1060-69AE-33A9-3045485EAE2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853700" y="5073030"/>
                  <a:ext cx="207216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95345D3-A687-F44F-E0EF-080B932BC617}"/>
                    </a:ext>
                  </a:extLst>
                </p14:cNvPr>
                <p14:cNvContentPartPr/>
                <p14:nvPr/>
              </p14:nvContentPartPr>
              <p14:xfrm>
                <a:off x="4841820" y="4896990"/>
                <a:ext cx="588240" cy="192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95345D3-A687-F44F-E0EF-080B932BC61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826700" y="4881870"/>
                  <a:ext cx="618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D01B82F-84D3-CCAD-6498-51646D1C71D9}"/>
                    </a:ext>
                  </a:extLst>
                </p14:cNvPr>
                <p14:cNvContentPartPr/>
                <p14:nvPr/>
              </p14:nvContentPartPr>
              <p14:xfrm>
                <a:off x="5533740" y="4934790"/>
                <a:ext cx="143280" cy="142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D01B82F-84D3-CCAD-6498-51646D1C71D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18620" y="4919310"/>
                  <a:ext cx="173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CA96613-6052-E47D-77C5-E8C792618C11}"/>
                    </a:ext>
                  </a:extLst>
                </p14:cNvPr>
                <p14:cNvContentPartPr/>
                <p14:nvPr/>
              </p14:nvContentPartPr>
              <p14:xfrm>
                <a:off x="5728860" y="4996350"/>
                <a:ext cx="452880" cy="122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CA96613-6052-E47D-77C5-E8C792618C1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713380" y="4981230"/>
                  <a:ext cx="483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5432197-10BC-AD47-8616-7839E9855231}"/>
                    </a:ext>
                  </a:extLst>
                </p14:cNvPr>
                <p14:cNvContentPartPr/>
                <p14:nvPr/>
              </p14:nvContentPartPr>
              <p14:xfrm>
                <a:off x="5194980" y="5315670"/>
                <a:ext cx="158400" cy="10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5432197-10BC-AD47-8616-7839E985523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179860" y="5300550"/>
                  <a:ext cx="189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2726EED-CB15-CBD7-0C1F-C6F82D70501C}"/>
                    </a:ext>
                  </a:extLst>
                </p14:cNvPr>
                <p14:cNvContentPartPr/>
                <p14:nvPr/>
              </p14:nvContentPartPr>
              <p14:xfrm>
                <a:off x="5294700" y="5633910"/>
                <a:ext cx="13320" cy="227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2726EED-CB15-CBD7-0C1F-C6F82D70501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279220" y="5618790"/>
                  <a:ext cx="43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ACE55BD-BF35-779D-C564-BEE2C007D809}"/>
                    </a:ext>
                  </a:extLst>
                </p14:cNvPr>
                <p14:cNvContentPartPr/>
                <p14:nvPr/>
              </p14:nvContentPartPr>
              <p14:xfrm>
                <a:off x="5307660" y="5650470"/>
                <a:ext cx="695520" cy="268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ACE55BD-BF35-779D-C564-BEE2C007D80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292180" y="5635350"/>
                  <a:ext cx="7261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E14E5F0-3FF0-E21E-BFB6-DAAD73149A19}"/>
                    </a:ext>
                  </a:extLst>
                </p14:cNvPr>
                <p14:cNvContentPartPr/>
                <p14:nvPr/>
              </p14:nvContentPartPr>
              <p14:xfrm>
                <a:off x="5219820" y="5926590"/>
                <a:ext cx="740880" cy="24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E14E5F0-3FF0-E21E-BFB6-DAAD73149A1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204700" y="5911470"/>
                  <a:ext cx="7714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CC7590E-963A-14EF-949C-206B88EFC109}"/>
                    </a:ext>
                  </a:extLst>
                </p14:cNvPr>
                <p14:cNvContentPartPr/>
                <p14:nvPr/>
              </p14:nvContentPartPr>
              <p14:xfrm>
                <a:off x="5342220" y="5730750"/>
                <a:ext cx="147600" cy="108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CC7590E-963A-14EF-949C-206B88EFC10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326740" y="5715270"/>
                  <a:ext cx="178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C548788-689B-A976-06E6-8B91F3F7CEEE}"/>
                    </a:ext>
                  </a:extLst>
                </p14:cNvPr>
                <p14:cNvContentPartPr/>
                <p14:nvPr/>
              </p14:nvContentPartPr>
              <p14:xfrm>
                <a:off x="5527260" y="5733630"/>
                <a:ext cx="58680" cy="131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C548788-689B-A976-06E6-8B91F3F7CEE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512140" y="5718510"/>
                  <a:ext cx="89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6C36091-2D46-6C32-54A3-C62A8B601818}"/>
                    </a:ext>
                  </a:extLst>
                </p14:cNvPr>
                <p14:cNvContentPartPr/>
                <p14:nvPr/>
              </p14:nvContentPartPr>
              <p14:xfrm>
                <a:off x="5547060" y="5737950"/>
                <a:ext cx="180000" cy="1357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6C36091-2D46-6C32-54A3-C62A8B60181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531580" y="5722830"/>
                  <a:ext cx="210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686FFF8-97D5-80AD-4869-F81ADCE3A050}"/>
                    </a:ext>
                  </a:extLst>
                </p14:cNvPr>
                <p14:cNvContentPartPr/>
                <p14:nvPr/>
              </p14:nvContentPartPr>
              <p14:xfrm>
                <a:off x="6270300" y="5653710"/>
                <a:ext cx="31680" cy="272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686FFF8-97D5-80AD-4869-F81ADCE3A05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254820" y="5638590"/>
                  <a:ext cx="622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B3855E1-B947-F9F6-BC04-94C03A08AE8F}"/>
                    </a:ext>
                  </a:extLst>
                </p14:cNvPr>
                <p14:cNvContentPartPr/>
                <p14:nvPr/>
              </p14:nvContentPartPr>
              <p14:xfrm>
                <a:off x="6254100" y="5674230"/>
                <a:ext cx="554760" cy="267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B3855E1-B947-F9F6-BC04-94C03A08AE8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238620" y="5659110"/>
                  <a:ext cx="5853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DC5A3F3-50B0-97D4-202F-3EF27F41F6E5}"/>
                    </a:ext>
                  </a:extLst>
                </p14:cNvPr>
                <p14:cNvContentPartPr/>
                <p14:nvPr/>
              </p14:nvContentPartPr>
              <p14:xfrm>
                <a:off x="6165180" y="5894190"/>
                <a:ext cx="580680" cy="3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DC5A3F3-50B0-97D4-202F-3EF27F41F6E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150060" y="5878710"/>
                  <a:ext cx="6112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8ED715-A612-BB75-CDCB-5DE5D5CF038D}"/>
                    </a:ext>
                  </a:extLst>
                </p14:cNvPr>
                <p14:cNvContentPartPr/>
                <p14:nvPr/>
              </p14:nvContentPartPr>
              <p14:xfrm>
                <a:off x="6280020" y="5557590"/>
                <a:ext cx="693360" cy="328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8ED715-A612-BB75-CDCB-5DE5D5CF038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264900" y="5542470"/>
                  <a:ext cx="7239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1FE4D26-43B4-8D47-9B08-E1419534B925}"/>
                    </a:ext>
                  </a:extLst>
                </p14:cNvPr>
                <p14:cNvContentPartPr/>
                <p14:nvPr/>
              </p14:nvContentPartPr>
              <p14:xfrm>
                <a:off x="7006500" y="5804190"/>
                <a:ext cx="360" cy="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1FE4D26-43B4-8D47-9B08-E1419534B92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91380" y="57890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AC7181A-AAC4-F3F8-893C-D8C60366D6BB}"/>
                    </a:ext>
                  </a:extLst>
                </p14:cNvPr>
                <p14:cNvContentPartPr/>
                <p14:nvPr/>
              </p14:nvContentPartPr>
              <p14:xfrm>
                <a:off x="2748780" y="3115710"/>
                <a:ext cx="211680" cy="248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AC7181A-AAC4-F3F8-893C-D8C60366D6B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733660" y="3100590"/>
                  <a:ext cx="2419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2207D6B-E5A3-E5D0-D9B6-7F5EC5C1FBE8}"/>
                    </a:ext>
                  </a:extLst>
                </p14:cNvPr>
                <p14:cNvContentPartPr/>
                <p14:nvPr/>
              </p14:nvContentPartPr>
              <p14:xfrm>
                <a:off x="2651220" y="3145950"/>
                <a:ext cx="294840" cy="190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2207D6B-E5A3-E5D0-D9B6-7F5EC5C1FBE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636100" y="3130470"/>
                  <a:ext cx="3254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827EB59-6E31-4B76-8674-A2428D8CDC4E}"/>
                    </a:ext>
                  </a:extLst>
                </p14:cNvPr>
                <p14:cNvContentPartPr/>
                <p14:nvPr/>
              </p14:nvContentPartPr>
              <p14:xfrm>
                <a:off x="3047580" y="3104550"/>
                <a:ext cx="736560" cy="295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827EB59-6E31-4B76-8674-A2428D8CDC4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032460" y="3089430"/>
                  <a:ext cx="7671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90FA5D0-9B6D-8FCE-7BB3-4A5BC268741A}"/>
                    </a:ext>
                  </a:extLst>
                </p14:cNvPr>
                <p14:cNvContentPartPr/>
                <p14:nvPr/>
              </p14:nvContentPartPr>
              <p14:xfrm>
                <a:off x="3738420" y="3013830"/>
                <a:ext cx="195120" cy="3967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90FA5D0-9B6D-8FCE-7BB3-4A5BC268741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723300" y="2998350"/>
                  <a:ext cx="2257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3E6F9B2-7248-3EDD-B9F8-B9545570B13B}"/>
                    </a:ext>
                  </a:extLst>
                </p14:cNvPr>
                <p14:cNvContentPartPr/>
                <p14:nvPr/>
              </p14:nvContentPartPr>
              <p14:xfrm>
                <a:off x="4215060" y="3067830"/>
                <a:ext cx="29520" cy="370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3E6F9B2-7248-3EDD-B9F8-B9545570B13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199580" y="3052710"/>
                  <a:ext cx="601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683AD91-0B10-19A1-4E19-63DDE6732066}"/>
                    </a:ext>
                  </a:extLst>
                </p14:cNvPr>
                <p14:cNvContentPartPr/>
                <p14:nvPr/>
              </p14:nvContentPartPr>
              <p14:xfrm>
                <a:off x="4179420" y="3329910"/>
                <a:ext cx="155160" cy="1000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683AD91-0B10-19A1-4E19-63DDE673206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163940" y="3314790"/>
                  <a:ext cx="185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972C80B-9EE5-E366-6972-A5BEDDE65293}"/>
                    </a:ext>
                  </a:extLst>
                </p14:cNvPr>
                <p14:cNvContentPartPr/>
                <p14:nvPr/>
              </p14:nvContentPartPr>
              <p14:xfrm>
                <a:off x="4633020" y="3129750"/>
                <a:ext cx="27360" cy="401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972C80B-9EE5-E366-6972-A5BEDDE6529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617900" y="3114270"/>
                  <a:ext cx="579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4B2A1CF-F251-4061-F623-D941E240CE70}"/>
                    </a:ext>
                  </a:extLst>
                </p14:cNvPr>
                <p14:cNvContentPartPr/>
                <p14:nvPr/>
              </p14:nvContentPartPr>
              <p14:xfrm>
                <a:off x="4576860" y="3379590"/>
                <a:ext cx="167040" cy="21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4B2A1CF-F251-4061-F623-D941E240CE7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561380" y="3364470"/>
                  <a:ext cx="197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D717A34-C9FF-879F-B40E-D7D4BDF2155A}"/>
                    </a:ext>
                  </a:extLst>
                </p14:cNvPr>
                <p14:cNvContentPartPr/>
                <p14:nvPr/>
              </p14:nvContentPartPr>
              <p14:xfrm>
                <a:off x="4746780" y="3377430"/>
                <a:ext cx="439920" cy="136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D717A34-C9FF-879F-B40E-D7D4BDF2155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731300" y="3362310"/>
                  <a:ext cx="470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27B8CF7-CCBC-218E-D73E-5E58C50410FD}"/>
                    </a:ext>
                  </a:extLst>
                </p14:cNvPr>
                <p14:cNvContentPartPr/>
                <p14:nvPr/>
              </p14:nvContentPartPr>
              <p14:xfrm>
                <a:off x="5204700" y="3426390"/>
                <a:ext cx="130320" cy="2970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27B8CF7-CCBC-218E-D73E-5E58C50410F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189580" y="3410910"/>
                  <a:ext cx="1609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3BF76F-DE6D-1BF6-0BCE-18BC1A3738F5}"/>
                    </a:ext>
                  </a:extLst>
                </p14:cNvPr>
                <p14:cNvContentPartPr/>
                <p14:nvPr/>
              </p14:nvContentPartPr>
              <p14:xfrm>
                <a:off x="5375700" y="3460950"/>
                <a:ext cx="54360" cy="69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3BF76F-DE6D-1BF6-0BCE-18BC1A3738F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360580" y="3445830"/>
                  <a:ext cx="84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5C8E5A2-3901-85D0-CB99-EAF26269BE31}"/>
                    </a:ext>
                  </a:extLst>
                </p14:cNvPr>
                <p14:cNvContentPartPr/>
                <p14:nvPr/>
              </p14:nvContentPartPr>
              <p14:xfrm>
                <a:off x="5413860" y="3467430"/>
                <a:ext cx="177840" cy="968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5C8E5A2-3901-85D0-CB99-EAF26269BE3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398380" y="3452310"/>
                  <a:ext cx="208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00A111A-0A76-937E-7844-6B29F3A1FE4D}"/>
                    </a:ext>
                  </a:extLst>
                </p14:cNvPr>
                <p14:cNvContentPartPr/>
                <p14:nvPr/>
              </p14:nvContentPartPr>
              <p14:xfrm>
                <a:off x="5563260" y="3470670"/>
                <a:ext cx="324000" cy="130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00A111A-0A76-937E-7844-6B29F3A1FE4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47780" y="3455550"/>
                  <a:ext cx="354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5B40A79-1583-6937-5EB9-AE762876C3CC}"/>
                    </a:ext>
                  </a:extLst>
                </p14:cNvPr>
                <p14:cNvContentPartPr/>
                <p14:nvPr/>
              </p14:nvContentPartPr>
              <p14:xfrm>
                <a:off x="5875020" y="3424230"/>
                <a:ext cx="360" cy="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5B40A79-1583-6937-5EB9-AE762876C3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59900" y="340875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64CF4B4-542F-B75A-AF54-B2CB1836BDFB}"/>
                    </a:ext>
                  </a:extLst>
                </p14:cNvPr>
                <p14:cNvContentPartPr/>
                <p14:nvPr/>
              </p14:nvContentPartPr>
              <p14:xfrm>
                <a:off x="5878980" y="3295350"/>
                <a:ext cx="348480" cy="553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64CF4B4-542F-B75A-AF54-B2CB1836BDF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863500" y="3279870"/>
                  <a:ext cx="37908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BCB9BAD-0B32-47BE-93E0-4A7902E139B3}"/>
                    </a:ext>
                  </a:extLst>
                </p14:cNvPr>
                <p14:cNvContentPartPr/>
                <p14:nvPr/>
              </p14:nvContentPartPr>
              <p14:xfrm>
                <a:off x="6472620" y="3516030"/>
                <a:ext cx="185400" cy="156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BCB9BAD-0B32-47BE-93E0-4A7902E139B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457500" y="3500550"/>
                  <a:ext cx="216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D6D8727-40A2-F3CC-FA6A-E1A78D91284F}"/>
                    </a:ext>
                  </a:extLst>
                </p14:cNvPr>
                <p14:cNvContentPartPr/>
                <p14:nvPr/>
              </p14:nvContentPartPr>
              <p14:xfrm>
                <a:off x="6700140" y="3292110"/>
                <a:ext cx="24840" cy="398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D6D8727-40A2-F3CC-FA6A-E1A78D91284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685020" y="3276630"/>
                  <a:ext cx="554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A604D97-AB9B-C374-A7E3-55D147740D39}"/>
                    </a:ext>
                  </a:extLst>
                </p14:cNvPr>
                <p14:cNvContentPartPr/>
                <p14:nvPr/>
              </p14:nvContentPartPr>
              <p14:xfrm>
                <a:off x="6699060" y="3537630"/>
                <a:ext cx="637200" cy="182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A604D97-AB9B-C374-A7E3-55D147740D3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683940" y="3522510"/>
                  <a:ext cx="6674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67A5335-A012-516D-1595-8B1A15EA651C}"/>
                    </a:ext>
                  </a:extLst>
                </p14:cNvPr>
                <p14:cNvContentPartPr/>
                <p14:nvPr/>
              </p14:nvContentPartPr>
              <p14:xfrm>
                <a:off x="7605540" y="3569310"/>
                <a:ext cx="392400" cy="180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67A5335-A012-516D-1595-8B1A15EA651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590060" y="3553830"/>
                  <a:ext cx="423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4765E55-79C0-04E6-F6E9-9C75E0CD0518}"/>
                    </a:ext>
                  </a:extLst>
                </p14:cNvPr>
                <p14:cNvContentPartPr/>
                <p14:nvPr/>
              </p14:nvContentPartPr>
              <p14:xfrm>
                <a:off x="7988580" y="3373830"/>
                <a:ext cx="628560" cy="466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4765E55-79C0-04E6-F6E9-9C75E0CD051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973460" y="3358350"/>
                  <a:ext cx="6588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BA2A87C-C4C7-D504-A52B-64A2EE7F3B54}"/>
                    </a:ext>
                  </a:extLst>
                </p14:cNvPr>
                <p14:cNvContentPartPr/>
                <p14:nvPr/>
              </p14:nvContentPartPr>
              <p14:xfrm>
                <a:off x="8547300" y="3618630"/>
                <a:ext cx="194040" cy="680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BA2A87C-C4C7-D504-A52B-64A2EE7F3B5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532180" y="3603510"/>
                  <a:ext cx="224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F2457C7-17A6-A972-5F5F-0853B9981456}"/>
                    </a:ext>
                  </a:extLst>
                </p14:cNvPr>
                <p14:cNvContentPartPr/>
                <p14:nvPr/>
              </p14:nvContentPartPr>
              <p14:xfrm>
                <a:off x="7664940" y="3854070"/>
                <a:ext cx="141120" cy="234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F2457C7-17A6-A972-5F5F-0853B998145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649820" y="3838590"/>
                  <a:ext cx="1717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B39F9EF-FB57-9255-5664-E02243C246E8}"/>
                    </a:ext>
                  </a:extLst>
                </p14:cNvPr>
                <p14:cNvContentPartPr/>
                <p14:nvPr/>
              </p14:nvContentPartPr>
              <p14:xfrm>
                <a:off x="7859700" y="4046670"/>
                <a:ext cx="12240" cy="64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B39F9EF-FB57-9255-5664-E02243C246E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844580" y="4031550"/>
                  <a:ext cx="428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5764EFC-51B2-E49D-0094-8F613725413F}"/>
                    </a:ext>
                  </a:extLst>
                </p14:cNvPr>
                <p14:cNvContentPartPr/>
                <p14:nvPr/>
              </p14:nvContentPartPr>
              <p14:xfrm>
                <a:off x="7867260" y="3927510"/>
                <a:ext cx="58680" cy="46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5764EFC-51B2-E49D-0094-8F613725413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852140" y="3912390"/>
                  <a:ext cx="89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64AA63E-1E3C-BA87-32AC-E02DEBF3D05C}"/>
                    </a:ext>
                  </a:extLst>
                </p14:cNvPr>
                <p14:cNvContentPartPr/>
                <p14:nvPr/>
              </p14:nvContentPartPr>
              <p14:xfrm>
                <a:off x="7973460" y="3819870"/>
                <a:ext cx="527760" cy="3607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64AA63E-1E3C-BA87-32AC-E02DEBF3D05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958340" y="3804390"/>
                  <a:ext cx="5583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D50B8D0-D78C-6939-4D62-B921BCF51092}"/>
                    </a:ext>
                  </a:extLst>
                </p14:cNvPr>
                <p14:cNvContentPartPr/>
                <p14:nvPr/>
              </p14:nvContentPartPr>
              <p14:xfrm>
                <a:off x="8423100" y="4066470"/>
                <a:ext cx="95760" cy="7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D50B8D0-D78C-6939-4D62-B921BCF5109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407620" y="4051350"/>
                  <a:ext cx="126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736D328-0A81-5E21-5AC5-D30B25B821CA}"/>
                    </a:ext>
                  </a:extLst>
                </p14:cNvPr>
                <p14:cNvContentPartPr/>
                <p14:nvPr/>
              </p14:nvContentPartPr>
              <p14:xfrm>
                <a:off x="8523540" y="4025070"/>
                <a:ext cx="62280" cy="150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736D328-0A81-5E21-5AC5-D30B25B821C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508420" y="4009950"/>
                  <a:ext cx="92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4370718-6E3F-1A3E-FB8B-EADC073B2CC6}"/>
                    </a:ext>
                  </a:extLst>
                </p14:cNvPr>
                <p14:cNvContentPartPr/>
                <p14:nvPr/>
              </p14:nvContentPartPr>
              <p14:xfrm>
                <a:off x="8576820" y="4079070"/>
                <a:ext cx="374040" cy="3308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4370718-6E3F-1A3E-FB8B-EADC073B2CC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561340" y="4063950"/>
                  <a:ext cx="404280" cy="36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928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6736</TotalTime>
  <Words>98</Words>
  <Application>Microsoft Macintosh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テーマ</vt:lpstr>
      <vt:lpstr>PowerPoint Presentation</vt:lpstr>
      <vt:lpstr>Software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Thaw Tar</dc:creator>
  <cp:lastModifiedBy>Thaw Tar</cp:lastModifiedBy>
  <cp:revision>25</cp:revision>
  <dcterms:created xsi:type="dcterms:W3CDTF">2022-08-26T23:02:19Z</dcterms:created>
  <dcterms:modified xsi:type="dcterms:W3CDTF">2022-10-13T13:16:30Z</dcterms:modified>
</cp:coreProperties>
</file>