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y="5143500" cx="9144000"/>
  <p:notesSz cx="9144000" cy="5143500"/>
  <p:embeddedFontLst>
    <p:embeddedFont>
      <p:font typeface="CFJCTS+PublicSans-Bold"/>
      <p:regular r:id="rId9"/>
    </p:embeddedFont>
    <p:embeddedFont>
      <p:font typeface="ILIIOR+EBGaramond-Bold"/>
      <p:regular r:id="rId10"/>
    </p:embeddedFont>
    <p:embeddedFont>
      <p:font typeface="PVLNNE+ArialMT"/>
      <p:regular r:id="rId11"/>
    </p:embeddedFont>
    <p:embeddedFont>
      <p:font typeface="CFRUAJ+EBGaramond-Medium"/>
      <p:regular r:id="rId12"/>
    </p:embeddedFont>
    <p:embeddedFont>
      <p:font typeface="KQGMTU+Arial-BoldMT"/>
      <p:regular r:id="rId13"/>
    </p:embeddedFont>
    <p:embeddedFont>
      <p:font typeface="BTMONA+EBGaramond-Regular"/>
      <p:regular r:id="rId14"/>
    </p:embeddedFont>
    <p:embeddedFont>
      <p:font typeface="RMKPBC+PublicSans-BoldItalic"/>
      <p:regular r:id="rId15"/>
    </p:embeddedFont>
  </p:embeddedFontLst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5" Type="http://schemas.openxmlformats.org/officeDocument/2006/relationships/font" Target="fonts/font7.fntdata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66700"/>
          </a:xfrm>
        </p:spPr>
        <p:txBody>
          <a:bodyPr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1048582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1333501"/>
          </a:xfrm>
        </p:spPr>
        <p:txBody>
          <a:bodyPr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1048584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1"/>
          <p:cNvSpPr/>
          <p:nvPr/>
        </p:nvSpPr>
        <p:spPr>
          <a:xfrm>
            <a:off x="0" y="0"/>
            <a:ext cx="9144000" cy="2667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7" name="object 3"/>
          <p:cNvSpPr txBox="1"/>
          <p:nvPr/>
        </p:nvSpPr>
        <p:spPr>
          <a:xfrm>
            <a:off x="352680" y="2692811"/>
            <a:ext cx="3182416" cy="107823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240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P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O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R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T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F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O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L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I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O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W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E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B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S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I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T</a:t>
            </a:r>
            <a:r>
              <a:rPr b="1" dirty="0" sz="2400" lang="en-US">
                <a:solidFill>
                  <a:srgbClr val="223669"/>
                </a:solidFill>
                <a:latin typeface="CFJCTS+PublicSans-Bold"/>
                <a:cs typeface="CFJCTS+PublicSans-Bold"/>
              </a:rPr>
              <a:t>E</a:t>
            </a:r>
            <a:r>
              <a:rPr b="1" dirty="0" sz="240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altLang="en-US" lang="zh-CN"/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b="1" dirty="0" sz="2400">
                <a:solidFill>
                  <a:srgbClr val="223669"/>
                </a:solidFill>
                <a:latin typeface="CFJCTS+PublicSans-Bold"/>
                <a:cs typeface="CFJCTS+PublicSans-Bold"/>
              </a:rPr>
              <a:t>Task</a:t>
            </a:r>
            <a:r>
              <a:rPr b="1" dirty="0" sz="240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b="1" dirty="0" sz="2400">
                <a:solidFill>
                  <a:srgbClr val="223669"/>
                </a:solidFill>
                <a:latin typeface="CFJCTS+PublicSans-Bold"/>
                <a:cs typeface="CFJCTS+PublicSans-Bold"/>
              </a:rPr>
              <a:t>-</a:t>
            </a:r>
            <a:r>
              <a:rPr b="1" dirty="0" sz="240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b="1" dirty="0" sz="2400">
                <a:solidFill>
                  <a:srgbClr val="223669"/>
                </a:solidFill>
                <a:latin typeface="CFJCTS+PublicSans-Bold"/>
                <a:cs typeface="CFJCTS+PublicSans-Bol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1"/>
          <p:cNvSpPr/>
          <p:nvPr/>
        </p:nvSpPr>
        <p:spPr>
          <a:xfrm flipV="1">
            <a:off x="0" y="-4610100"/>
            <a:ext cx="9144000" cy="2667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89" name="object 3"/>
          <p:cNvSpPr txBox="1"/>
          <p:nvPr/>
        </p:nvSpPr>
        <p:spPr>
          <a:xfrm>
            <a:off x="234710" y="825130"/>
            <a:ext cx="2024601" cy="302641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P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o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r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t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f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o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l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i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o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w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e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b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s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i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t</a:t>
            </a:r>
            <a:r>
              <a:rPr b="1" dirty="0" sz="1850" lang="en-US" spc="-10">
                <a:solidFill>
                  <a:srgbClr val="C88C32"/>
                </a:solidFill>
                <a:latin typeface="ILIIOR+EBGaramond-Bold"/>
                <a:cs typeface="ILIIOR+EBGaramond-Bold"/>
              </a:rPr>
              <a:t>e</a:t>
            </a:r>
            <a:endParaRPr altLang="en-US" lang="zh-CN"/>
          </a:p>
        </p:txBody>
      </p:sp>
      <p:sp>
        <p:nvSpPr>
          <p:cNvPr id="1048590" name="object 4"/>
          <p:cNvSpPr txBox="1"/>
          <p:nvPr/>
        </p:nvSpPr>
        <p:spPr>
          <a:xfrm>
            <a:off x="236135" y="1345039"/>
            <a:ext cx="215428" cy="19862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048591" name="object 5"/>
          <p:cNvSpPr txBox="1"/>
          <p:nvPr/>
        </p:nvSpPr>
        <p:spPr>
          <a:xfrm>
            <a:off x="528235" y="1330152"/>
            <a:ext cx="2006320" cy="4572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FRUAJ+EBGaramond-Medium"/>
                <a:cs typeface="CFRUAJ+EBGaramond-Medium"/>
              </a:rPr>
              <a:t>YourꢀProjectꢀIntroduction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528235" y="1558752"/>
          <a:ext cx="6077471" cy="3015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823"/>
                <a:gridCol w="2025823"/>
                <a:gridCol w="2025823"/>
              </a:tblGrid>
              <a:tr h="753786">
                <a:tc>
                  <a:txBody>
                    <a:bodyPr/>
                    <a:p>
                      <a:r>
                        <a:rPr altLang="en-US" lang="en-US"/>
                        <a:t>L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n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e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N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e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B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h</a:t>
                      </a:r>
                      <a:endParaRPr altLang="en-US" lang="en-US"/>
                    </a:p>
                  </a:txBody>
                </a:tc>
              </a:tr>
              <a:tr h="753786">
                <a:tc>
                  <a:txBody>
                    <a:bodyPr/>
                    <a:p>
                      <a:r>
                        <a:rPr altLang="en-US" lang="en-US"/>
                        <a:t>a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9</a:t>
                      </a:r>
                      <a:r>
                        <a:rPr altLang="en-US" lang="en-US"/>
                        <a:t>1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r>
                        <a:rPr altLang="en-US" lang="en-US"/>
                        <a:t>2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1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9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M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z</a:t>
                      </a:r>
                      <a:r>
                        <a:rPr altLang="en-US" lang="en-US"/>
                        <a:t>i</a:t>
                      </a:r>
                      <a:r>
                        <a:rPr altLang="en-US" lang="en-US"/>
                        <a:t>d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l</a:t>
                      </a:r>
                      <a:endParaRPr altLang="en-US" sz="2800" lang="en-US"/>
                    </a:p>
                    <a:p>
                      <a:r>
                        <a:rPr altLang="en-US" lang="en-US"/>
                        <a:t>A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d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N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_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2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3</a:t>
                      </a:r>
                      <a:endParaRPr altLang="en-US" lang="en-US"/>
                    </a:p>
                  </a:txBody>
                </a:tc>
              </a:tr>
              <a:tr h="753786">
                <a:tc>
                  <a:txBody>
                    <a:bodyPr/>
                    <a:p>
                      <a:r>
                        <a:rPr altLang="en-US" lang="en-US"/>
                        <a:t>a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9</a:t>
                      </a:r>
                      <a:r>
                        <a:rPr altLang="en-US" lang="en-US"/>
                        <a:t>1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r>
                        <a:rPr altLang="en-US" lang="en-US"/>
                        <a:t>2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1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L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r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P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e</a:t>
                      </a:r>
                      <a:r>
                        <a:rPr altLang="en-US" lang="en-US"/>
                        <a:t>s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n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N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_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2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3</a:t>
                      </a:r>
                      <a:endParaRPr altLang="en-US" lang="en-US"/>
                    </a:p>
                  </a:txBody>
                </a:tc>
              </a:tr>
              <a:tr h="753786">
                <a:tc>
                  <a:txBody>
                    <a:bodyPr/>
                    <a:p>
                      <a:r>
                        <a:rPr altLang="en-US" lang="en-US"/>
                        <a:t>a</a:t>
                      </a:r>
                      <a:r>
                        <a:rPr altLang="en-US" lang="en-US"/>
                        <a:t>u</a:t>
                      </a:r>
                      <a:r>
                        <a:rPr altLang="en-US" lang="en-US"/>
                        <a:t>9</a:t>
                      </a:r>
                      <a:r>
                        <a:rPr altLang="en-US" lang="en-US"/>
                        <a:t>1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r>
                        <a:rPr altLang="en-US" lang="en-US"/>
                        <a:t>2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1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r>
                        <a:rPr altLang="en-US" lang="en-US"/>
                        <a:t>3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4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M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T</a:t>
                      </a:r>
                      <a:r>
                        <a:rPr altLang="en-US" lang="en-US"/>
                        <a:t>h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y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l</a:t>
                      </a:r>
                      <a:r>
                        <a:rPr altLang="en-US" lang="en-US"/>
                        <a:t>a</a:t>
                      </a:r>
                      <a:r>
                        <a:rPr altLang="en-US" lang="en-US"/>
                        <a:t>n</a:t>
                      </a:r>
                      <a:endParaRPr altLang="en-US" lang="en-US"/>
                    </a:p>
                  </a:txBody>
                </a:tc>
                <a:tc>
                  <a:txBody>
                    <a:bodyPr/>
                    <a:p>
                      <a:r>
                        <a:rPr altLang="en-US" lang="en-US"/>
                        <a:t>N</a:t>
                      </a:r>
                      <a:r>
                        <a:rPr altLang="en-US" lang="en-US"/>
                        <a:t>M</a:t>
                      </a:r>
                      <a:r>
                        <a:rPr altLang="en-US" lang="en-US"/>
                        <a:t>_</a:t>
                      </a:r>
                      <a:r>
                        <a:rPr altLang="en-US" lang="en-US"/>
                        <a:t>0</a:t>
                      </a:r>
                      <a:r>
                        <a:rPr altLang="en-US" lang="en-US"/>
                        <a:t>.</a:t>
                      </a:r>
                      <a:r>
                        <a:rPr altLang="en-US" lang="en-US"/>
                        <a:t>2</a:t>
                      </a:r>
                      <a:r>
                        <a:rPr altLang="en-US" lang="en-US"/>
                        <a:t> 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C</a:t>
                      </a:r>
                      <a:r>
                        <a:rPr altLang="en-US" lang="en-US"/>
                        <a:t>3</a:t>
                      </a:r>
                      <a:endParaRPr altLang="en-US" lang="en-US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1"/>
          <p:cNvSpPr/>
          <p:nvPr/>
        </p:nvSpPr>
        <p:spPr>
          <a:xfrm flipV="1">
            <a:off x="0" y="-4610100"/>
            <a:ext cx="9144000" cy="2667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93" name="object 3"/>
          <p:cNvSpPr txBox="1"/>
          <p:nvPr/>
        </p:nvSpPr>
        <p:spPr>
          <a:xfrm>
            <a:off x="268507" y="264756"/>
            <a:ext cx="1815239" cy="29781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A</a:t>
            </a: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B</a:t>
            </a: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S</a:t>
            </a: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T</a:t>
            </a: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RACT</a:t>
            </a: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I</a:t>
            </a: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O</a:t>
            </a:r>
            <a:r>
              <a:rPr b="1" dirty="0" sz="1800" lang="en-US">
                <a:solidFill>
                  <a:srgbClr val="223669"/>
                </a:solidFill>
                <a:latin typeface="ILIIOR+EBGaramond-Bold"/>
                <a:cs typeface="ILIIOR+EBGaramond-Bold"/>
              </a:rPr>
              <a:t>N </a:t>
            </a:r>
            <a:endParaRPr altLang="en-US" lang="zh-CN"/>
          </a:p>
        </p:txBody>
      </p:sp>
      <p:sp>
        <p:nvSpPr>
          <p:cNvPr id="1048594" name="object 9"/>
          <p:cNvSpPr txBox="1"/>
          <p:nvPr/>
        </p:nvSpPr>
        <p:spPr>
          <a:xfrm>
            <a:off x="352888" y="3845360"/>
            <a:ext cx="1713872" cy="20891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40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b="1" dirty="0" sz="1400" spc="-27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b="1" dirty="0" sz="140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48595" name="object 11"/>
          <p:cNvSpPr txBox="1"/>
          <p:nvPr/>
        </p:nvSpPr>
        <p:spPr>
          <a:xfrm>
            <a:off x="1040925" y="4182126"/>
            <a:ext cx="3887089" cy="457200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L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</a:t>
            </a:r>
            <a:r>
              <a:rPr lang="en-US"/>
              <a:t>S</a:t>
            </a:r>
            <a:r>
              <a:rPr lang="en-US"/>
              <a:t>S</a:t>
            </a:r>
          </a:p>
        </p:txBody>
      </p:sp>
      <p:sp>
        <p:nvSpPr>
          <p:cNvPr id="1048596" name=""/>
          <p:cNvSpPr txBox="1"/>
          <p:nvPr/>
        </p:nvSpPr>
        <p:spPr>
          <a:xfrm>
            <a:off x="652509" y="685045"/>
            <a:ext cx="7476668" cy="29489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-A portfolio is a compilation of academic and professional materials that exemplifies your beliefs, skills, qualifications, education, training, and experiences. It provides insight into your personality and work ethic.</a:t>
            </a:r>
            <a:endParaRPr sz="1800" lang="en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-An online portfolio (may also be called a digital portfolio or e-portfolio) is an online representation of work you have created, as well as your skills and experiences. It could be a website, blog, or even a video channel.</a:t>
            </a:r>
            <a:endParaRPr sz="1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1"/>
          <p:cNvSpPr/>
          <p:nvPr/>
        </p:nvSpPr>
        <p:spPr>
          <a:xfrm flipV="1">
            <a:off x="0" y="-4610100"/>
            <a:ext cx="9144000" cy="2667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598" name="object 3"/>
          <p:cNvSpPr txBox="1"/>
          <p:nvPr/>
        </p:nvSpPr>
        <p:spPr>
          <a:xfrm>
            <a:off x="537204" y="264756"/>
            <a:ext cx="2828209" cy="29781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1048599" name="object 4"/>
          <p:cNvSpPr txBox="1"/>
          <p:nvPr/>
        </p:nvSpPr>
        <p:spPr>
          <a:xfrm>
            <a:off x="260741" y="3180907"/>
            <a:ext cx="3310720" cy="29781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  <p:sp>
        <p:nvSpPr>
          <p:cNvPr id="1048600" name=""/>
          <p:cNvSpPr txBox="1"/>
          <p:nvPr/>
        </p:nvSpPr>
        <p:spPr>
          <a:xfrm>
            <a:off x="260741" y="720282"/>
            <a:ext cx="8062488" cy="2758441"/>
          </a:xfrm>
          <a:prstGeom prst="rect"/>
        </p:spPr>
        <p:txBody>
          <a:bodyPr rtlCol="0" vert="horz" wrap="square">
            <a:spAutoFit/>
          </a:bodyPr>
          <a:p>
            <a:pPr algn="l" indent="-514350" marL="519113">
              <a:buFont typeface="+mj-lt"/>
              <a:buAutoNum type="arabicPeriod" startAt="1"/>
            </a:pP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se</a:t>
            </a:r>
            <a:endParaRPr sz="1800" lang="en-US">
              <a:solidFill>
                <a:srgbClr val="000000"/>
              </a:solidFill>
            </a:endParaRPr>
          </a:p>
          <a:p>
            <a:pPr algn="l" indent="-514350" marL="519113">
              <a:buFont typeface="+mj-lt"/>
              <a:buAutoNum type="arabicPeriod" startAt="1"/>
            </a:pP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rm</a:t>
            </a:r>
            <a:endParaRPr sz="1800" lang="en-US">
              <a:solidFill>
                <a:srgbClr val="000000"/>
              </a:solidFill>
            </a:endParaRPr>
          </a:p>
          <a:p>
            <a:pPr algn="l" indent="-514350" marL="519113">
              <a:buFont typeface="+mj-lt"/>
              <a:buAutoNum type="arabicPeriod" startAt="1"/>
            </a:pP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w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k</a:t>
            </a:r>
            <a:endParaRPr sz="1800" lang="en-US">
              <a:solidFill>
                <a:srgbClr val="000000"/>
              </a:solidFill>
            </a:endParaRPr>
          </a:p>
          <a:p>
            <a:pPr algn="l" indent="-514350" marL="519113">
              <a:buFont typeface="+mj-lt"/>
              <a:buAutoNum type="arabicPeriod" startAt="1"/>
            </a:pP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1800" lang="en-US">
              <a:solidFill>
                <a:srgbClr val="000000"/>
              </a:solidFill>
            </a:endParaRPr>
          </a:p>
          <a:p>
            <a:pPr algn="l" indent="-514350" marL="519113">
              <a:buFont typeface="+mj-lt"/>
              <a:buAutoNum type="arabicPeriod" startAt="1"/>
            </a:pP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&amp;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&amp;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w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endParaRPr sz="1800" lang="en-US">
              <a:solidFill>
                <a:srgbClr val="000000"/>
              </a:solidFill>
            </a:endParaRPr>
          </a:p>
          <a:p>
            <a:pPr algn="l" indent="-514350" marL="519113">
              <a:buFont typeface="+mj-lt"/>
              <a:buAutoNum type="arabicPeriod" startAt="1"/>
            </a:pP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ct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rmation </a:t>
            </a:r>
            <a:endParaRPr sz="2800" lang="en-US">
              <a:solidFill>
                <a:srgbClr val="000000"/>
              </a:solidFill>
            </a:endParaRPr>
          </a:p>
          <a:p>
            <a:pPr algn="l" indent="-514350" marL="519113">
              <a:buFont typeface="+mj-lt"/>
              <a:buAutoNum type="arabicPeriod" startAt="1"/>
            </a:pPr>
            <a:endParaRPr sz="2800" lang="en-US">
              <a:solidFill>
                <a:srgbClr val="000000"/>
              </a:solidFill>
            </a:endParaRPr>
          </a:p>
          <a:p>
            <a:pPr algn="l" indent="-514350" marL="519113">
              <a:buFont typeface="+mj-lt"/>
              <a:buAutoNum type="arabicPeriod" startAt="1"/>
            </a:pP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 rot="20317">
            <a:off x="264880" y="3503042"/>
            <a:ext cx="8234368" cy="14249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portfolio website is a personalized online platform where individuals showcase their best work, skills, and achievements. It typically includes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diverse range of projects, a concise "About Me" section, </a:t>
            </a:r>
            <a:r>
              <a:rPr sz="2000" lang="en-US">
                <a:solidFill>
                  <a:srgbClr val="000000"/>
                </a:solidFill>
              </a:rPr>
              <a:t>contact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information, and sometimes testimonials.</a:t>
            </a:r>
            <a:endParaRPr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1"/>
          <p:cNvSpPr/>
          <p:nvPr/>
        </p:nvSpPr>
        <p:spPr>
          <a:xfrm>
            <a:off x="0" y="0"/>
            <a:ext cx="9144000" cy="2667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/>
        </p:txBody>
      </p:sp>
      <p:sp>
        <p:nvSpPr>
          <p:cNvPr id="1048603" name="object 3"/>
          <p:cNvSpPr txBox="1"/>
          <p:nvPr/>
        </p:nvSpPr>
        <p:spPr>
          <a:xfrm>
            <a:off x="3629445" y="894406"/>
            <a:ext cx="2183510" cy="26860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80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b="1" dirty="0" sz="1800" spc="-45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b="1" dirty="0" sz="180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1048604" name="object 4"/>
          <p:cNvSpPr txBox="1"/>
          <p:nvPr/>
        </p:nvSpPr>
        <p:spPr>
          <a:xfrm>
            <a:off x="1686810" y="2571750"/>
            <a:ext cx="5770381" cy="208916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b="1" dirty="0" sz="1400" spc="-34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b="1" dirty="0" sz="140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Github</a:t>
            </a:r>
            <a:r>
              <a:rPr b="1" dirty="0" sz="1400" spc="-34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b="1" dirty="0" sz="140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Link</a:t>
            </a:r>
            <a:r>
              <a:rPr b="1" dirty="0" sz="1400" spc="-34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b="1" dirty="0" sz="1400" lang="en-US" spc="-34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-</a:t>
            </a:r>
            <a:r>
              <a:rPr b="1" dirty="0" sz="1400" lang="en-US" spc="-34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b="1" dirty="0" sz="1400" lang="en-US" spc="-34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https://github.com/thaya1408/thayalan.git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1"/>
          <p:cNvSpPr/>
          <p:nvPr/>
        </p:nvSpPr>
        <p:spPr>
          <a:xfrm>
            <a:off x="600604" y="-2103494"/>
            <a:ext cx="9144000" cy="2667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>
            <a:spAutoFit/>
          </a:bodyPr>
          <a:p>
            <a:endParaRPr altLang="en-US" lang="zh-CN"/>
          </a:p>
        </p:txBody>
      </p:sp>
      <p:sp>
        <p:nvSpPr>
          <p:cNvPr id="1048606" name=""/>
          <p:cNvSpPr txBox="1"/>
          <p:nvPr/>
        </p:nvSpPr>
        <p:spPr>
          <a:xfrm>
            <a:off x="2821154" y="2349084"/>
            <a:ext cx="4000000" cy="6883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U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Presentation PowerPoint</dc:title>
  <dc:creator>vivo 2018</dc:creator>
  <dcterms:created xsi:type="dcterms:W3CDTF">2023-11-13T00:39:42Z</dcterms:created>
  <dcterms:modified xsi:type="dcterms:W3CDTF">2023-11-15T08:48:53Z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a74baca184d840c4ba623024295beb83</vt:lpwstr>
  </property>
</Properties>
</file>