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6" descr="Brickwork-HD-R1a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 useBgFill="1">
        <p:nvSpPr>
          <p:cNvPr id="1048584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ah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algn="tl" blurRad="101600" dir="4380000" dist="15240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5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ah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ah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7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ah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algn="r" indent="0" marL="0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anchor="ctr" bIns="45720" lIns="91440" rIns="91440" rtlCol="0" tIns="45720" vert="horz"/>
          <a:lstStyle>
            <a:lvl1pPr algn="r">
              <a:defRPr dirty="0" sz="5400" lang="en-US"/>
            </a:lvl1pPr>
          </a:lstStyle>
          <a:p>
            <a:endParaRPr lang="en-I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  <p:sp>
        <p:nvSpPr>
          <p:cNvPr id="1048593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algn="l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3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5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algn="r" indent="0" marL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  <p:sp>
        <p:nvSpPr>
          <p:cNvPr id="1048660" name="TextBox 12"/>
          <p:cNvSpPr txBox="1"/>
          <p:nvPr/>
        </p:nvSpPr>
        <p:spPr>
          <a:xfrm>
            <a:off x="685801" y="89262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61" name="TextBox 13"/>
          <p:cNvSpPr txBox="1"/>
          <p:nvPr/>
        </p:nvSpPr>
        <p:spPr>
          <a:xfrm>
            <a:off x="10473083" y="2922827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8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90000"/>
              </a:lnSpc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90000"/>
              </a:lnSpc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90000"/>
              </a:lnSpc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10486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90000"/>
              </a:lnSpc>
              <a:buNone/>
              <a:defRPr b="0" sz="22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90000"/>
              </a:lnSpc>
              <a:buNone/>
              <a:defRPr b="0" sz="22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90000"/>
              </a:lnSpc>
              <a:buNone/>
              <a:defRPr b="0" sz="22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1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10486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6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10486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4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5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="0" sz="26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="0" sz="26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104864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104860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104859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1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10486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1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jpe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Brickwork-HD-R1a.jpg"/>
          <p:cNvPicPr>
            <a:picLocks noChangeAspect="1"/>
          </p:cNvPicPr>
          <p:nvPr/>
        </p:nvPicPr>
        <p:blipFill>
          <a:blip xmlns:r="http://schemas.openxmlformats.org/officeDocument/2006/relationships" r:embed="rId18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grpSp>
        <p:nvGrpSpPr>
          <p:cNvPr id="8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048576" name="Rectangle 10"/>
            <p:cNvSpPr/>
            <p:nvPr/>
          </p:nvSpPr>
          <p:spPr>
            <a:xfrm>
              <a:off x="1" y="0"/>
              <a:ext cx="11979952" cy="6644081"/>
            </a:xfrm>
            <a:prstGeom prst="rect"/>
            <a:ln>
              <a:noFill/>
            </a:ln>
            <a:effectLst>
              <a:outerShdw algn="tl" blurRad="98425" dir="4380000" dist="76200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ah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048578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/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79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0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1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aseline="0" cap="all"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9BF03C-E220-4D2E-87D8-5308CC48FA8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10485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aseline="0" cap="all"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baseline="0" cap="all"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7DAD51-8B31-46FB-BC2E-4100914B55A5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sz="5400" kern="120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baseline="0" cap="all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baseline="0" cap="all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baseline="0" cap="all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/>
              <a:t>P</a:t>
            </a:r>
            <a:r>
              <a:rPr dirty="0" lang="en-US"/>
              <a:t>O</a:t>
            </a:r>
            <a:r>
              <a:rPr dirty="0" lang="en-US"/>
              <a:t>R</a:t>
            </a:r>
            <a:r>
              <a:rPr dirty="0" lang="en-US"/>
              <a:t>T</a:t>
            </a:r>
            <a:r>
              <a:rPr dirty="0" lang="en-US"/>
              <a:t>F</a:t>
            </a:r>
            <a:r>
              <a:rPr dirty="0" lang="en-US"/>
              <a:t>O</a:t>
            </a:r>
            <a:r>
              <a:rPr dirty="0" lang="en-US"/>
              <a:t>L</a:t>
            </a:r>
            <a:r>
              <a:rPr dirty="0" lang="en-US"/>
              <a:t>I</a:t>
            </a:r>
            <a:r>
              <a:rPr dirty="0" lang="en-US"/>
              <a:t>O</a:t>
            </a:r>
            <a:r>
              <a:rPr dirty="0" lang="en-US"/>
              <a:t> </a:t>
            </a:r>
            <a:r>
              <a:rPr dirty="0" lang="en-US"/>
              <a:t>W</a:t>
            </a:r>
            <a:r>
              <a:rPr dirty="0" lang="en-US"/>
              <a:t>E</a:t>
            </a:r>
            <a:r>
              <a:rPr dirty="0" lang="en-US"/>
              <a:t>B</a:t>
            </a:r>
            <a:r>
              <a:rPr dirty="0" lang="en-US"/>
              <a:t>S</a:t>
            </a:r>
            <a:r>
              <a:rPr dirty="0" lang="en-US"/>
              <a:t>I</a:t>
            </a:r>
            <a:r>
              <a:rPr dirty="0" lang="en-US"/>
              <a:t>T</a:t>
            </a:r>
            <a:r>
              <a:rPr dirty="0" lang="en-US"/>
              <a:t>E</a:t>
            </a:r>
            <a:endParaRPr dirty="0" lang="en-IN"/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lang="en-US"/>
              <a:t>TASK 2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1"/>
          <p:cNvSpPr txBox="1"/>
          <p:nvPr/>
        </p:nvSpPr>
        <p:spPr>
          <a:xfrm>
            <a:off x="2886635" y="403411"/>
            <a:ext cx="5952565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US"/>
              <a:t>P</a:t>
            </a:r>
            <a:r>
              <a:rPr dirty="0" sz="3600" lang="en-US"/>
              <a:t>O</a:t>
            </a:r>
            <a:r>
              <a:rPr dirty="0" sz="3600" lang="en-US"/>
              <a:t>R</a:t>
            </a:r>
            <a:r>
              <a:rPr dirty="0" sz="3600" lang="en-US"/>
              <a:t>T</a:t>
            </a:r>
            <a:r>
              <a:rPr dirty="0" sz="3600" lang="en-US"/>
              <a:t>F</a:t>
            </a:r>
            <a:r>
              <a:rPr dirty="0" sz="3600" lang="en-US"/>
              <a:t>O</a:t>
            </a:r>
            <a:r>
              <a:rPr dirty="0" sz="3600" lang="en-US"/>
              <a:t>L</a:t>
            </a:r>
            <a:r>
              <a:rPr dirty="0" sz="3600" lang="en-US"/>
              <a:t>I</a:t>
            </a:r>
            <a:r>
              <a:rPr dirty="0" sz="3600" lang="en-US"/>
              <a:t>O</a:t>
            </a:r>
            <a:r>
              <a:rPr dirty="0" sz="3600" lang="en-US"/>
              <a:t> </a:t>
            </a:r>
            <a:r>
              <a:rPr dirty="0" sz="3600" lang="en-US"/>
              <a:t>W</a:t>
            </a:r>
            <a:r>
              <a:rPr dirty="0" sz="3600" lang="en-US"/>
              <a:t>E</a:t>
            </a:r>
            <a:r>
              <a:rPr dirty="0" sz="3600" lang="en-US"/>
              <a:t>B</a:t>
            </a:r>
            <a:r>
              <a:rPr dirty="0" sz="3600" lang="en-US"/>
              <a:t>S</a:t>
            </a:r>
            <a:r>
              <a:rPr dirty="0" sz="3600" lang="en-US"/>
              <a:t>I</a:t>
            </a:r>
            <a:r>
              <a:rPr dirty="0" sz="3600" lang="en-US"/>
              <a:t>T</a:t>
            </a:r>
            <a:r>
              <a:rPr dirty="0" sz="3600" lang="en-US"/>
              <a:t>E</a:t>
            </a:r>
            <a:endParaRPr dirty="0" sz="3600" lang="en-IN"/>
          </a:p>
        </p:txBody>
      </p:sp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22518" y="2828283"/>
          <a:ext cx="7129929" cy="2475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643"/>
                <a:gridCol w="2376643"/>
                <a:gridCol w="2376643"/>
              </a:tblGrid>
              <a:tr h="571119">
                <a:tc>
                  <a:txBody>
                    <a:bodyPr/>
                    <a:p>
                      <a:pPr algn="ctr"/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LMS NUM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  <a:tr h="634728">
                <a:tc>
                  <a:txBody>
                    <a:bodyPr/>
                    <a:p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  <a:tr h="634728">
                <a:tc>
                  <a:txBody>
                    <a:bodyPr/>
                    <a:p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  <a:tr h="634728">
                <a:tc>
                  <a:txBody>
                    <a:bodyPr/>
                    <a:p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dirty="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Box 1"/>
          <p:cNvSpPr txBox="1"/>
          <p:nvPr/>
        </p:nvSpPr>
        <p:spPr>
          <a:xfrm>
            <a:off x="510988" y="528917"/>
            <a:ext cx="8303538" cy="4558666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800" lang="en-IN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b="1" dirty="0" lang="en-IN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1800" lang="en-IN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and implement various components using react:</a:t>
            </a:r>
          </a:p>
          <a:p>
            <a:endParaRPr b="1" dirty="0" sz="2000" lang="en-IN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dirty="0" sz="20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design into components and Higher order Components.</a:t>
            </a:r>
          </a:p>
          <a:p>
            <a:pPr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endParaRPr dirty="0" sz="20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dirty="0" sz="20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structure of the components.</a:t>
            </a:r>
          </a:p>
          <a:p>
            <a:pPr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endParaRPr dirty="0" sz="20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dirty="0" sz="20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basic </a:t>
            </a:r>
            <a:r>
              <a:rPr dirty="0" sz="2000" lang="en-I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dirty="0" sz="20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components with dummy data.</a:t>
            </a:r>
          </a:p>
          <a:p>
            <a:pPr indent="-342900" marL="34290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dirty="0" sz="20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endParaRPr dirty="0" sz="20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b="1" dirty="0" sz="2000" lang="en-IN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APIs to frontend to ensure the dynamic feature of website:</a:t>
            </a:r>
          </a:p>
          <a:p>
            <a:pPr>
              <a:lnSpc>
                <a:spcPts val="1155"/>
              </a:lnSpc>
              <a:spcBef>
                <a:spcPts val="10"/>
              </a:spcBef>
            </a:pPr>
            <a:endParaRPr b="1" dirty="0" sz="2000" lang="en-IN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ts val="1155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endParaRPr b="1" dirty="0" sz="2000" lang="en-IN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dirty="0" sz="20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base </a:t>
            </a:r>
            <a:r>
              <a:rPr dirty="0" sz="2000" lang="en-I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dirty="0" sz="20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severs base </a:t>
            </a:r>
            <a:r>
              <a:rPr dirty="0" sz="2000" lang="en-I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dirty="0" sz="20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342900" marL="34290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dirty="0" sz="20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dirty="0" sz="2000" lang="en-I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dirty="0" sz="20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calls for each element.</a:t>
            </a:r>
          </a:p>
          <a:p>
            <a:pPr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342900" marL="34290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dirty="0" sz="20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errors in the output.</a:t>
            </a:r>
          </a:p>
          <a:p>
            <a:pPr indent="-342900" marL="34290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dirty="0" sz="20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dirty="0" sz="20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 output of </a:t>
            </a:r>
            <a:r>
              <a:rPr dirty="0" sz="2000" lang="en-I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dirty="0" sz="20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different low level components.</a:t>
            </a:r>
          </a:p>
          <a:p>
            <a:pPr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dirty="0" sz="20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342900" marL="34290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dirty="0" sz="20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content of post </a:t>
            </a:r>
            <a:r>
              <a:rPr dirty="0" sz="2000" lang="en-I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apisx</a:t>
            </a:r>
            <a:r>
              <a:rPr dirty="0" sz="20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155"/>
              </a:lnSpc>
              <a:spcBef>
                <a:spcPts val="10"/>
              </a:spcBef>
            </a:pPr>
            <a:endParaRPr b="1" dirty="0" sz="2000" lang="en-IN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endParaRPr dirty="0" sz="20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endParaRPr b="1" dirty="0" sz="1800" lang="en-IN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1800" lang="en-IN" spc="-23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Box 1"/>
          <p:cNvSpPr txBox="1"/>
          <p:nvPr/>
        </p:nvSpPr>
        <p:spPr>
          <a:xfrm>
            <a:off x="654423" y="609600"/>
            <a:ext cx="9314329" cy="5252086"/>
          </a:xfrm>
          <a:prstGeom prst="rect"/>
          <a:noFill/>
        </p:spPr>
        <p:txBody>
          <a:bodyPr rtlCol="0" wrap="square">
            <a:spAutoFit/>
          </a:bodyPr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2200" lang="en-IN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Wise Description:</a:t>
            </a: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b="1" dirty="0" sz="2200" lang="en-IN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 a html page for stock inventory website.</a:t>
            </a:r>
          </a:p>
          <a:p>
            <a:pPr algn="l"/>
            <a:endParaRPr b="1" dirty="0" sz="2400" i="0" lang="en-US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Write a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css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file for styling.</a:t>
            </a:r>
          </a:p>
          <a:p>
            <a:pPr algn="l"/>
            <a:endParaRPr b="1" dirty="0" sz="24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 necessary contents.</a:t>
            </a:r>
          </a:p>
          <a:p>
            <a:pPr algn="l" indent="-342900" marL="342900">
              <a:buFont typeface="Wingdings" panose="05000000000000000000" pitchFamily="2" charset="2"/>
              <a:buChar char="Ø"/>
            </a:pPr>
            <a:endParaRPr b="1" dirty="0" sz="24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b="1" dirty="0" sz="2400" lang="en-IN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your task:</a:t>
            </a:r>
          </a:p>
          <a:p>
            <a:pPr algn="l"/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page is created using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html,css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and </a:t>
            </a:r>
            <a:r>
              <a:rPr b="1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bootsrap</a:t>
            </a:r>
            <a:endParaRPr b="1" dirty="0" sz="2400" lang="en-A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/>
          </a:p>
          <a:p>
            <a:endParaRPr b="1" dirty="0" sz="2400" lang="en-IN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b="1" dirty="0" sz="24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b="1" dirty="0" sz="2200" lang="en-IN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Box 2"/>
          <p:cNvSpPr txBox="1"/>
          <p:nvPr/>
        </p:nvSpPr>
        <p:spPr>
          <a:xfrm>
            <a:off x="2187388" y="1801906"/>
            <a:ext cx="9583271" cy="1221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GIT HUB LINK</a:t>
            </a:r>
            <a:r>
              <a:rPr dirty="0" lang="en-US"/>
              <a:t>:</a:t>
            </a:r>
          </a:p>
          <a:p>
            <a:r>
              <a:rPr altLang="en-US" dirty="0" lang="zh-CN"/>
              <a:t>https://github.com/thaya1408/thayalan.git</a:t>
            </a:r>
            <a:endParaRPr dirty="0" lang="en-US"/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41" y="0"/>
            <a:ext cx="12182917" cy="6858000"/>
          </a:xfrm>
          <a:prstGeom prst="rect"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lastClr="000000" val="windowText"/>
      </a:dk1>
      <a:lt1>
        <a:sysClr lastClr="FFFFFF" val="window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algn="tl" flip="none" sx="100000" sy="100000" tx="0" ty="0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r="5400000" dist="127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Stock inventory application</dc:title>
  <dc:creator>syedk</dc:creator>
  <cp:lastModifiedBy>syedk</cp:lastModifiedBy>
  <dcterms:created xsi:type="dcterms:W3CDTF">2023-11-14T02:54:39Z</dcterms:created>
  <dcterms:modified xsi:type="dcterms:W3CDTF">2023-11-15T08:55:59Z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987d995f1ea047d3bd682267b7e32449</vt:lpwstr>
  </property>
</Properties>
</file>