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79" d="100"/>
          <a:sy n="79"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27-02-2022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27-02-2022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318000" y="5428033"/>
            <a:ext cx="6985540" cy="1077218"/>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C00000"/>
                </a:solidFill>
                <a:latin typeface="Bookman Old Style" panose="02050604050505020204" pitchFamily="18" charset="0"/>
              </a:rPr>
              <a:t>MD.THAYABNAWAZ</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 y="584775"/>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1"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3794</Words>
  <Application>Microsoft Office PowerPoint</Application>
  <PresentationFormat>Widescreen</PresentationFormat>
  <Paragraphs>170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mohammedayyub2000@gmail.com</cp:lastModifiedBy>
  <cp:revision>114</cp:revision>
  <dcterms:created xsi:type="dcterms:W3CDTF">2021-10-24T08:35:25Z</dcterms:created>
  <dcterms:modified xsi:type="dcterms:W3CDTF">2022-02-27T12:33:12Z</dcterms:modified>
</cp:coreProperties>
</file>