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por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 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por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Pie 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 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 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por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decompositionTreeVisual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waterfallChart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RadarChart1446119667547</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ChicletSlicer1448559807354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b515ae34-e591-44f4-bfc0-94873f76bf24?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764dfed0251a43cc" /><Relationship Type="http://schemas.openxmlformats.org/officeDocument/2006/relationships/slideLayout" Target="/ppt/slideLayouts/slideLayout8.xml" Id="Rd2bbafa0eff94840" /><Relationship Type="http://schemas.openxmlformats.org/officeDocument/2006/relationships/hyperlink" Target="https://app.powerbi.com/groups/me/reports/b515ae34-e591-44f4-bfc0-94873f76bf24/?pbi_source=PowerPoint" TargetMode="External" Id="RelId0" /><Relationship Type="http://schemas.openxmlformats.org/officeDocument/2006/relationships/image" Target="/ppt/media/image4.png" Id="imgId91485542"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12826801fe9a4fa5" /><Relationship Type="http://schemas.openxmlformats.org/officeDocument/2006/relationships/slideLayout" Target="/ppt/slideLayouts/slideLayout8.xml" Id="R9d6906d5e8ee4834" /><Relationship Type="http://schemas.openxmlformats.org/officeDocument/2006/relationships/hyperlink" Target="https://app.powerbi.com/groups/me/reports/b515ae34-e591-44f4-bfc0-94873f76bf24/?pbi_source=PowerPoint" TargetMode="External" Id="RelId1" /><Relationship Type="http://schemas.openxmlformats.org/officeDocument/2006/relationships/image" Target="/ppt/media/image5.png" Id="imgId9148554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Desafio de Projeto - Finacial</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13/01/2023 03:56:39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27/12/2022 19:34:30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shape ,shape ,Sales por Country ,clusteredBarChart ,lineChart ,card ,card ,card ,textbox ,shape ,shape ,shape ,shape ,shape ,shape ,textbox ,shape ,shape ,shape ,shape ,shape ,shape ,textbox ,shape ,shape ,Bar Chart ,Sales por Segment ,Pie Chart ,Map Chart ,TreeMap Chart ,Sales por Country ,slicer ,actionButton ,textbox ,card ,card ,clusteredBarChart.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9148554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Página 1</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decompositionTreeVisual ,waterfallChart ,treemap ,RadarChart1446119667547 ,ChicletSlicer1448559807354 ,shape ,shape ,shape ,shape ,shape ,textbox ,shape ,textbox ,shape ,textbox ,shape ,shape ,shape ,textbox ,shap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9148554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Página 2</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