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2"/>
    <a:srgbClr val="5D93F0"/>
    <a:srgbClr val="2C047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98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1585A-2746-3FFB-77A4-2B3FB1675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CD42C-F8AD-638D-8971-7565CBC51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A7008-0CDF-A5DC-8DEF-D4C69ACD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29A7C-3724-A774-5322-DA23F852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28F2E-A2FB-12BF-3DEB-1F3B21B9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0FA19-B265-69CE-E848-622545CC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3A1DA2-B7D0-357C-946A-CA33707A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024DF-9EC7-708D-0AFE-86321843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6928D-119C-064E-9BFC-0D89F85E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324C4-17A7-0B49-118B-4E136187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4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02100-94CA-E8CE-F965-125C8D51E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140F3-30B1-6D7F-2AE6-594AEC4E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E0DA3-143F-9490-7D4C-8E6E6555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45CEB-DB2F-2833-4AF4-C6EB541D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9FD52-C138-DE1F-5082-6B6406E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09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C495-C72D-0895-98A3-D20CD09E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72928-B97D-87B5-AC67-F97DDAA0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9B696-16EB-2216-93F4-53B5403A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BC844-222A-B956-95E1-7B776750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4DA3E-EC41-3394-1D63-A46B090E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9E3AB-F5E8-DFF5-560C-548599B9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E2FFCA-0561-1C64-9C43-EFD04057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2502F-777B-A0C6-C7BF-BA4A4E27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29C1A-3252-E918-F44C-A888BAC8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A3BE4-44DB-D4E9-2C04-63822300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5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88E11-EA52-4046-1E8C-4C35DC8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8A1AD-4801-B861-EBC6-B17756054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47FD9-D82C-5946-3D1C-6F392782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C2C966-923D-65C8-3664-493B6525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01497-B5FE-3937-1A98-74CEB1B2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765FB-CFEC-EA67-5281-D230DFE8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05A76-856F-30EE-B38F-A54ECD34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C2FD47-D339-1BD0-379E-2F47C517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BBEFC8-47EF-86E7-C8DF-87E8D70B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67279F-5826-2580-BD49-A0D35DFFF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8D924C-EDCF-EC73-6367-54DA6B88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A453C8-F342-F9A7-92F0-4806E234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1599DC-B0AE-7CD5-E53B-404B89D4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996566-5936-D568-D5AA-B22EEEE9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7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BF653-7AAE-5EAD-3206-530D16AF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4FA19-3126-862B-4E60-9859E818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4EE4C5-E8E2-D012-F3B5-931A3F4D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C2EE09-8CBE-E22C-0E1D-92036EC9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3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FD1A52-AEAF-5D30-DC96-E632E8FA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D47FB0-AC4A-4E3F-F00B-9209347C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B3551-96B9-9D74-A991-B3BF96DE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607E-462E-F64C-7D3B-3961785E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0EEB1-4474-B2A9-3D55-A9E803BC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92B6F-BC89-3D98-9E5C-9CCD13A7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F11D97-EF38-5900-F180-572E53F7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F5A816-599D-3083-1EBF-90924BB5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F00F3F-7F9E-FFC2-F7CA-CF2939E9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6898-0689-D386-273C-88339B9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8D6AE7-6627-06E3-2408-5D4ED47D0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BC5237-F381-06AD-76C7-24520A2E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08F93-4E24-F43B-C829-911726CA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9EC684-8CDA-AA82-0C8D-1F14EE93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D655C-EBF3-386F-4657-399DD4EF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5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ADE65-E169-43B9-4269-87C14B28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42935-15FC-5530-D199-B57AB0AE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9A3DA-9C24-D405-8935-6E7F9C08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D620-D7C3-4595-A61B-97C804B417DA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F03B1-64D4-1EB3-21C2-D8DE4513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1A019-DD8F-59CB-79D0-79B2CC11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1762-D7AF-4C8F-A6B8-A4A19D474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96D49F0-EA6A-AC22-6B90-D3265C3D3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27"/>
          <a:stretch/>
        </p:blipFill>
        <p:spPr>
          <a:xfrm>
            <a:off x="-163033" y="-250937"/>
            <a:ext cx="12355033" cy="71606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3B4C12-9263-CA48-E4A5-DE13EBD51538}"/>
              </a:ext>
            </a:extLst>
          </p:cNvPr>
          <p:cNvSpPr txBox="1"/>
          <p:nvPr/>
        </p:nvSpPr>
        <p:spPr>
          <a:xfrm>
            <a:off x="1726432" y="287500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8DAA9ED-A54F-7DB5-28C2-C42244DD497E}"/>
              </a:ext>
            </a:extLst>
          </p:cNvPr>
          <p:cNvGrpSpPr/>
          <p:nvPr/>
        </p:nvGrpSpPr>
        <p:grpSpPr>
          <a:xfrm>
            <a:off x="-936349" y="-2181285"/>
            <a:ext cx="7032349" cy="8335641"/>
            <a:chOff x="-16798123" y="1092834"/>
            <a:chExt cx="7032349" cy="8335641"/>
          </a:xfrm>
        </p:grpSpPr>
        <p:pic>
          <p:nvPicPr>
            <p:cNvPr id="1026" name="Picture 2" descr="Alugue Fácil">
              <a:extLst>
                <a:ext uri="{FF2B5EF4-FFF2-40B4-BE49-F238E27FC236}">
                  <a16:creationId xmlns:a16="http://schemas.microsoft.com/office/drawing/2014/main" id="{BDFBC956-2373-F455-455F-F2CB798E5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798123" y="1092834"/>
              <a:ext cx="7032349" cy="833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31F7C87B-F582-CD59-B88A-AD59DFC9E41C}"/>
                </a:ext>
              </a:extLst>
            </p:cNvPr>
            <p:cNvSpPr/>
            <p:nvPr/>
          </p:nvSpPr>
          <p:spPr>
            <a:xfrm rot="21311952">
              <a:off x="-10821142" y="6388681"/>
              <a:ext cx="367748" cy="168037"/>
            </a:xfrm>
            <a:prstGeom prst="rect">
              <a:avLst/>
            </a:prstGeom>
            <a:solidFill>
              <a:srgbClr val="F5F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pic>
        <p:nvPicPr>
          <p:cNvPr id="4" name="Picture 2" descr="Aluguel de Carros em Fortaleza | Magnus Rent a Car | (85) 99905-0290">
            <a:extLst>
              <a:ext uri="{FF2B5EF4-FFF2-40B4-BE49-F238E27FC236}">
                <a16:creationId xmlns:a16="http://schemas.microsoft.com/office/drawing/2014/main" id="{291F76C8-C0ED-DC3E-CA90-F23BDB86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143"/>
            <a:ext cx="5847021" cy="35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35FA9C34-04E0-7316-FD0D-A00CB92D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59" y="520853"/>
            <a:ext cx="6603853" cy="36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yundai HB20 1.6 Premium (Aut) 2017 | AutoPapo">
            <a:extLst>
              <a:ext uri="{FF2B5EF4-FFF2-40B4-BE49-F238E27FC236}">
                <a16:creationId xmlns:a16="http://schemas.microsoft.com/office/drawing/2014/main" id="{F05AD01A-DF30-8812-979A-37E18440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64" y="2039552"/>
            <a:ext cx="5687411" cy="42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E33294-FA5C-45B2-E237-E5CCE8C54B73}"/>
              </a:ext>
            </a:extLst>
          </p:cNvPr>
          <p:cNvSpPr/>
          <p:nvPr/>
        </p:nvSpPr>
        <p:spPr>
          <a:xfrm rot="233608">
            <a:off x="7203828" y="4535738"/>
            <a:ext cx="634997" cy="199705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51414F2-47F6-7EF8-6634-4E98223EFFF3}"/>
              </a:ext>
            </a:extLst>
          </p:cNvPr>
          <p:cNvSpPr/>
          <p:nvPr/>
        </p:nvSpPr>
        <p:spPr>
          <a:xfrm>
            <a:off x="6826737" y="2855640"/>
            <a:ext cx="809767" cy="260599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3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96D49F0-EA6A-AC22-6B90-D3265C3D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7711" cy="514867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8AF05B0-7B00-3718-B0E2-616B1B4B8115}"/>
              </a:ext>
            </a:extLst>
          </p:cNvPr>
          <p:cNvSpPr/>
          <p:nvPr/>
        </p:nvSpPr>
        <p:spPr>
          <a:xfrm>
            <a:off x="0" y="685800"/>
            <a:ext cx="12192000" cy="515840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3B4C12-9263-CA48-E4A5-DE13EBD51538}"/>
              </a:ext>
            </a:extLst>
          </p:cNvPr>
          <p:cNvSpPr txBox="1"/>
          <p:nvPr/>
        </p:nvSpPr>
        <p:spPr>
          <a:xfrm>
            <a:off x="3048828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2050" name="Picture 2" descr="Aluguel de Carros em Fortaleza | Magnus Rent a Car | (85) 99905-0290">
            <a:extLst>
              <a:ext uri="{FF2B5EF4-FFF2-40B4-BE49-F238E27FC236}">
                <a16:creationId xmlns:a16="http://schemas.microsoft.com/office/drawing/2014/main" id="{5CA217AB-8ACB-E8A7-599E-F081581F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8" y="1506029"/>
            <a:ext cx="5847021" cy="35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357FCD-BFA6-868E-0DDE-F9C1C6E7B890}"/>
              </a:ext>
            </a:extLst>
          </p:cNvPr>
          <p:cNvSpPr txBox="1"/>
          <p:nvPr/>
        </p:nvSpPr>
        <p:spPr>
          <a:xfrm>
            <a:off x="4579917" y="-213574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FFAF78-306B-60D4-2FD4-3DBDD43B3317}"/>
              </a:ext>
            </a:extLst>
          </p:cNvPr>
          <p:cNvSpPr txBox="1"/>
          <p:nvPr/>
        </p:nvSpPr>
        <p:spPr>
          <a:xfrm>
            <a:off x="5039833" y="612990"/>
            <a:ext cx="64796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endParaRPr lang="pt-BR" sz="3000" dirty="0"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pPr algn="r"/>
            <a:r>
              <a:rPr lang="pt-BR" sz="5000" b="1" dirty="0">
                <a:ln w="28575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Economize até </a:t>
            </a:r>
          </a:p>
          <a:p>
            <a:pPr algn="r"/>
            <a:r>
              <a:rPr lang="pt-BR" sz="10000" b="1" dirty="0">
                <a:ln w="28575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30%</a:t>
            </a:r>
          </a:p>
          <a:p>
            <a:pPr algn="r"/>
            <a:r>
              <a:rPr lang="pt-BR" sz="5000" b="1" dirty="0">
                <a:ln w="28575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No seguro auto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7463D2-04CD-9842-925C-428F7AA96580}"/>
              </a:ext>
            </a:extLst>
          </p:cNvPr>
          <p:cNvSpPr txBox="1"/>
          <p:nvPr/>
        </p:nvSpPr>
        <p:spPr>
          <a:xfrm>
            <a:off x="4409797" y="659065"/>
            <a:ext cx="71769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endParaRPr lang="pt-BR" sz="3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pPr algn="r"/>
            <a:r>
              <a:rPr lang="pt-BR" sz="50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Economize até </a:t>
            </a:r>
          </a:p>
          <a:p>
            <a:pPr algn="r"/>
            <a:r>
              <a:rPr lang="pt-BR" sz="100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30%</a:t>
            </a:r>
          </a:p>
          <a:p>
            <a:pPr algn="r"/>
            <a:r>
              <a:rPr lang="pt-BR" sz="50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No seguro auto</a:t>
            </a:r>
          </a:p>
        </p:txBody>
      </p:sp>
    </p:spTree>
    <p:extLst>
      <p:ext uri="{BB962C8B-B14F-4D97-AF65-F5344CB8AC3E}">
        <p14:creationId xmlns:p14="http://schemas.microsoft.com/office/powerpoint/2010/main" val="22971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96D49F0-EA6A-AC22-6B90-D3265C3D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7711" cy="514867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8AF05B0-7B00-3718-B0E2-616B1B4B8115}"/>
              </a:ext>
            </a:extLst>
          </p:cNvPr>
          <p:cNvSpPr/>
          <p:nvPr/>
        </p:nvSpPr>
        <p:spPr>
          <a:xfrm>
            <a:off x="0" y="685800"/>
            <a:ext cx="12192000" cy="515840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F4C1D6FE-80D8-C682-A98E-C3372A88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84" y="520853"/>
            <a:ext cx="6603853" cy="36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3B4C12-9263-CA48-E4A5-DE13EBD51538}"/>
              </a:ext>
            </a:extLst>
          </p:cNvPr>
          <p:cNvSpPr txBox="1"/>
          <p:nvPr/>
        </p:nvSpPr>
        <p:spPr>
          <a:xfrm>
            <a:off x="2687323" y="332939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357FCD-BFA6-868E-0DDE-F9C1C6E7B890}"/>
              </a:ext>
            </a:extLst>
          </p:cNvPr>
          <p:cNvSpPr txBox="1"/>
          <p:nvPr/>
        </p:nvSpPr>
        <p:spPr>
          <a:xfrm>
            <a:off x="4579917" y="-213574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7463D2-04CD-9842-925C-428F7AA96580}"/>
              </a:ext>
            </a:extLst>
          </p:cNvPr>
          <p:cNvSpPr txBox="1"/>
          <p:nvPr/>
        </p:nvSpPr>
        <p:spPr>
          <a:xfrm>
            <a:off x="310958" y="2036732"/>
            <a:ext cx="7176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endParaRPr lang="pt-BR" sz="3000" dirty="0"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r>
              <a:rPr lang="pt-BR" sz="5000" b="1" dirty="0">
                <a:ln w="28575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Fornecemos o </a:t>
            </a:r>
          </a:p>
          <a:p>
            <a:r>
              <a:rPr lang="pt-BR" sz="5000" b="1" dirty="0">
                <a:ln w="28575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Melhor aluguel de </a:t>
            </a:r>
          </a:p>
          <a:p>
            <a:r>
              <a:rPr lang="pt-BR" sz="5000" b="1" dirty="0">
                <a:ln w="28575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Carro para você...!</a:t>
            </a:r>
          </a:p>
        </p:txBody>
      </p:sp>
      <p:pic>
        <p:nvPicPr>
          <p:cNvPr id="3086" name="Picture 14" descr="Hyundai HB20 1.6 Premium (Aut) 2017 | AutoPapo">
            <a:extLst>
              <a:ext uri="{FF2B5EF4-FFF2-40B4-BE49-F238E27FC236}">
                <a16:creationId xmlns:a16="http://schemas.microsoft.com/office/drawing/2014/main" id="{0C7CEB49-0463-7F7F-FD3A-FD821173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89" y="2039552"/>
            <a:ext cx="5687411" cy="42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DBB2B4-5A1F-BF91-0C59-01FBC352769A}"/>
              </a:ext>
            </a:extLst>
          </p:cNvPr>
          <p:cNvSpPr txBox="1"/>
          <p:nvPr/>
        </p:nvSpPr>
        <p:spPr>
          <a:xfrm>
            <a:off x="352864" y="2082082"/>
            <a:ext cx="7176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endParaRPr lang="pt-BR" sz="3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yonders" panose="00000400000000000000" pitchFamily="2" charset="0"/>
            </a:endParaRPr>
          </a:p>
          <a:p>
            <a:r>
              <a:rPr lang="pt-BR" sz="50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Fornecemos o </a:t>
            </a:r>
          </a:p>
          <a:p>
            <a:r>
              <a:rPr lang="pt-BR" sz="50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Melhor aluguel de </a:t>
            </a:r>
          </a:p>
          <a:p>
            <a:r>
              <a:rPr lang="pt-BR" sz="50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viar Dreams" panose="020B0402020204020504" pitchFamily="34" charset="0"/>
              </a:rPr>
              <a:t>Carro para você...!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AAE63D-629F-A84F-CC80-7D55400D3F7E}"/>
              </a:ext>
            </a:extLst>
          </p:cNvPr>
          <p:cNvSpPr/>
          <p:nvPr/>
        </p:nvSpPr>
        <p:spPr>
          <a:xfrm rot="233608">
            <a:off x="7310153" y="4535738"/>
            <a:ext cx="634997" cy="199705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0CBF39D-D0F3-55EA-5DDC-B37ED908F15D}"/>
              </a:ext>
            </a:extLst>
          </p:cNvPr>
          <p:cNvSpPr/>
          <p:nvPr/>
        </p:nvSpPr>
        <p:spPr>
          <a:xfrm>
            <a:off x="6933062" y="2855640"/>
            <a:ext cx="809767" cy="260599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346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Beyonders</vt:lpstr>
      <vt:lpstr>Calibri</vt:lpstr>
      <vt:lpstr>Calibri Light</vt:lpstr>
      <vt:lpstr>Caviar Dreams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</cp:revision>
  <dcterms:created xsi:type="dcterms:W3CDTF">2024-03-21T02:06:41Z</dcterms:created>
  <dcterms:modified xsi:type="dcterms:W3CDTF">2024-03-21T13:35:12Z</dcterms:modified>
</cp:coreProperties>
</file>