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98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3B139-B74D-BD1E-7B87-D38E7680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DC3F01-ECD1-DBCF-F7CC-6ADBEA489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43669-1516-06C0-E00C-4900A8CF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2049-DEB8-B21A-1D2B-612262A5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1CC89-EF0B-D4B4-7204-99037FB2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CDD60-2B64-1944-B859-203F5E0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588D3-BB53-97DA-621B-0FB10782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9BAFC-489D-9834-E6E4-26186BAD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5E37EB-B658-D784-4B53-A3AC58CE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88B709-1556-0D0E-734C-E1E5D90A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3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AC5ED3-584F-20CF-8ABB-2893E9B9A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ADDF1D-E81A-76F2-9EBB-2DF778FE6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458ED-60C1-3CEF-481D-E479F728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00170-2988-EEA8-69C2-35DB4469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85AD1-063D-0A03-F82E-CF9F6B18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13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F4DB-3568-5304-921D-815E426E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A3D39F-482C-43E1-9990-322E55C3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967F5-DC2B-08CD-F404-359B93C7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906BA-A6C8-0C2B-E2CB-E43943FF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6DADB0-1868-351E-E11B-9DA08E68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5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1AB8A-DEAA-2C9F-AE91-12D64608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99D612-F27B-041A-44E8-7C75110F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ACB17-6A7C-B88D-BCA7-034B9E1C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02E0E-A63B-4CAC-6D14-EF2B6F89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724E3-6465-4570-44F9-D3F94F9E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59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C47FE-95F3-1321-A3D1-B9B90FEB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75632-86F7-B8B8-68B7-9EA44EEBB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8B3A76-40F9-E30C-8083-096B542FE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BD3242-A92E-599E-E3C6-C3EC8940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550DF6-762E-1CD3-7C73-952053C7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E58467-D9B7-1E76-E410-4B4FF997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0C9D0-CE0F-A655-70C1-47E3EE7C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D6E005-5718-1596-D79E-75324F3A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BD61E9-3157-BDB6-5D82-DC3C0B26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FD6203-5D9D-EBE7-C646-54700B209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422642-5358-948A-5400-05A58E418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E2325D-1CED-8B50-4839-4D50F829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FF0E2B-DFED-D9DD-4125-AF8862DE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C9A457-7E43-7665-7822-53EA9420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63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BD4BE-0121-5908-8E82-09283DB3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A25CE1-3D63-918C-9F8E-152F1E99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40FB36-FFE8-8589-A9E6-4E1BF7F7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2AF147-4FF4-56A7-2D96-7B7F4E10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38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58F403-53B6-1553-0B2C-FA2D8293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C338DF-67D1-ABA1-9806-37416BD9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E45AF3-D421-B0AE-4C14-E0059B05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44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A3D8E-13B7-8485-B33B-D8D4ED1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3A4EE-EB6C-45F9-7F7E-470367CE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2CE2C8-075A-799E-7238-4A2180750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799635-C466-05F4-7047-6D452E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810944-BBD5-41D2-21F4-14CC50D0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BCC8F7-68B3-7BDD-C35D-D2EAFC71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9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6EA82-4191-B14D-FD94-61F2754E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568B81-0D99-8CE5-94BA-57D62B36B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6F47E6-878C-AAC8-5F61-E16BAD97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18C805-511A-81DF-027B-1E30CBD8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041D07-77CA-5558-19F7-1EB4E02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C55ABE-505B-720F-67F0-4EFECB8A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A50C36-9D16-9518-FADD-1F67E242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A1D354-B8A2-CFDB-84C0-9DDD85AA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60598D-1140-9DE2-92F4-E2AEDCD94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AF6A4-E2A2-4467-9CFA-59186C1C433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77197-C319-B0AB-D8B2-A5FEA83CF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14DDCB-A319-58B5-CD92-85004AD64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8BBE-B56B-42C8-933D-BA969CE57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23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CC235E9-7522-4021-3F4A-3EA84BB1C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B640BC7-7233-26AB-684F-472403E9FD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7FD691-1770-32F5-6DA1-72E248E56030}"/>
              </a:ext>
            </a:extLst>
          </p:cNvPr>
          <p:cNvSpPr txBox="1"/>
          <p:nvPr/>
        </p:nvSpPr>
        <p:spPr>
          <a:xfrm>
            <a:off x="1731341" y="481494"/>
            <a:ext cx="8729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Cardápio do Almoço de Sábado e Domingo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610397-D5B4-3891-3A4C-3A24C510F63B}"/>
              </a:ext>
            </a:extLst>
          </p:cNvPr>
          <p:cNvSpPr txBox="1"/>
          <p:nvPr/>
        </p:nvSpPr>
        <p:spPr>
          <a:xfrm>
            <a:off x="2465456" y="2144643"/>
            <a:ext cx="7108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Parmegiana de FRANGO / CARNE</a:t>
            </a:r>
          </a:p>
          <a:p>
            <a:pPr algn="ctr"/>
            <a:r>
              <a:rPr lang="pt-BR" sz="3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com arroz e batata frita</a:t>
            </a:r>
          </a:p>
          <a:p>
            <a:pPr algn="ctr"/>
            <a:r>
              <a:rPr lang="pt-BR" sz="3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&amp;</a:t>
            </a:r>
          </a:p>
          <a:p>
            <a:pPr algn="ctr"/>
            <a:r>
              <a:rPr lang="pt-BR" sz="3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Mac </a:t>
            </a:r>
            <a:r>
              <a:rPr lang="pt-BR" sz="30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and</a:t>
            </a:r>
            <a:r>
              <a:rPr lang="pt-BR" sz="3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 </a:t>
            </a:r>
            <a:r>
              <a:rPr lang="pt-BR" sz="30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Cheese</a:t>
            </a:r>
            <a:r>
              <a:rPr lang="pt-BR" sz="3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 com bacon</a:t>
            </a:r>
          </a:p>
          <a:p>
            <a:pPr algn="ctr"/>
            <a:r>
              <a:rPr lang="pt-BR" sz="3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&amp;</a:t>
            </a:r>
          </a:p>
          <a:p>
            <a:pPr algn="ctr"/>
            <a:r>
              <a:rPr lang="pt-BR" sz="3000" b="1" dirty="0" err="1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Spaghetti</a:t>
            </a:r>
            <a:r>
              <a:rPr lang="pt-BR" sz="3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 a Bolonhesa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B750DB-1969-7B4B-640A-9A544995E7D8}"/>
              </a:ext>
            </a:extLst>
          </p:cNvPr>
          <p:cNvSpPr txBox="1"/>
          <p:nvPr/>
        </p:nvSpPr>
        <p:spPr>
          <a:xfrm>
            <a:off x="2465456" y="5768681"/>
            <a:ext cx="7108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Disponível de 12:00 às 16:00!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1374DC6-5914-E01B-1944-E9DBC972CFA2}"/>
              </a:ext>
            </a:extLst>
          </p:cNvPr>
          <p:cNvCxnSpPr/>
          <p:nvPr/>
        </p:nvCxnSpPr>
        <p:spPr>
          <a:xfrm>
            <a:off x="2533650" y="5334000"/>
            <a:ext cx="71247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5299A42-38C5-B69C-69F5-DBE80E6302A6}"/>
              </a:ext>
            </a:extLst>
          </p:cNvPr>
          <p:cNvCxnSpPr/>
          <p:nvPr/>
        </p:nvCxnSpPr>
        <p:spPr>
          <a:xfrm>
            <a:off x="2533650" y="1841500"/>
            <a:ext cx="71247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11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Gothic A1 Thin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2024-06-24T01:22:08Z</dcterms:created>
  <dcterms:modified xsi:type="dcterms:W3CDTF">2024-06-24T01:37:20Z</dcterms:modified>
</cp:coreProperties>
</file>