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28990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838001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Steady Decline: Revenue dropped to ~32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83273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Average Discount Offered by Credit Card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Taken to Ship Orders by Quarter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B320-E2F6-4992-1533-5BEC5B68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2429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942680" y="5250730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Observations/Findings: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267855" y="2715729"/>
            <a:ext cx="61144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better understand the reasons behind the decline, gather additional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 Market conditions: Has there been a downturn in the overall market that's impacting your industry?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·  Product/Service Issues: Were there any quality issues or negative customer feedback that affected sales?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·  Competition: Have new competitors emerged, or have existing competitors gained market share?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·  Marketing/Sales Strategies: 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·  Pricing: Did pricing strategies need adjustments to remain competitive?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682A-EAF5-C4E7-D519-BEF46878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>
                <a:solidFill>
                  <a:schemeClr val="tx2"/>
                </a:solidFill>
              </a:rPr>
              <a:t>Top 5: </a:t>
            </a:r>
            <a:r>
              <a:rPr lang="en-US" sz="1500">
                <a:solidFill>
                  <a:schemeClr val="tx2"/>
                </a:solidFill>
              </a:rPr>
              <a:t>California and Texas lead the nation in car purchases, followed by Florida, New York and the District of Columbia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>
                <a:solidFill>
                  <a:schemeClr val="tx2"/>
                </a:solidFill>
              </a:rPr>
              <a:t>Population Density: </a:t>
            </a:r>
            <a:r>
              <a:rPr lang="en-US" sz="150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>
                <a:solidFill>
                  <a:schemeClr val="tx2"/>
                </a:solidFill>
              </a:rPr>
              <a:t>Urbanization: </a:t>
            </a:r>
            <a:r>
              <a:rPr lang="en-US" sz="150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350000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27340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80130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72607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third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9981C-E797-1A50-5B0B-D0761EE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845"/>
              </p:ext>
            </p:extLst>
          </p:nvPr>
        </p:nvGraphicFramePr>
        <p:xfrm>
          <a:off x="1793539" y="721081"/>
          <a:ext cx="2207283" cy="5441866"/>
        </p:xfrm>
        <a:graphic>
          <a:graphicData uri="http://schemas.openxmlformats.org/drawingml/2006/table">
            <a:tbl>
              <a:tblPr firstRow="1" bandRow="1"/>
              <a:tblGrid>
                <a:gridCol w="1128901">
                  <a:extLst>
                    <a:ext uri="{9D8B030D-6E8A-4147-A177-3AD203B41FA5}">
                      <a16:colId xmlns:a16="http://schemas.microsoft.com/office/drawing/2014/main" val="1370094490"/>
                    </a:ext>
                  </a:extLst>
                </a:gridCol>
                <a:gridCol w="1078382">
                  <a:extLst>
                    <a:ext uri="{9D8B030D-6E8A-4147-A177-3AD203B41FA5}">
                      <a16:colId xmlns:a16="http://schemas.microsoft.com/office/drawing/2014/main" val="3695483377"/>
                    </a:ext>
                  </a:extLst>
                </a:gridCol>
              </a:tblGrid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Count of State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2592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Acura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4348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Audi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73065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BMW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16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Buick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077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Cadillac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9060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Chevrolet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7893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Chrysler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628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Dodge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9260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Ferrari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1218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Ford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732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0069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Honda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2174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Hyundai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34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Isuzu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3768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Jaguar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25358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Jeep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6072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4506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Lexus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1641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Lincoln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959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Maserati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2971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Maybach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755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Mazda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7040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Mercedes-Benz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4269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Mercury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0443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Mitsubishi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6734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Nissan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7524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Oldsmobile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5206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Pontiac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3891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Porsche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315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538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Saab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2632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Subaru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197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Suzuki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3803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Toyota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09763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Volkswagen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7563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Volvo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0162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745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 Narrow</vt:lpstr>
      <vt:lpstr>Arial</vt:lpstr>
      <vt:lpstr>Grandview</vt:lpstr>
      <vt:lpstr>Symbol</vt:lpstr>
      <vt:lpstr>Times New Roman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22</cp:revision>
  <dcterms:created xsi:type="dcterms:W3CDTF">2024-05-25T16:16:29Z</dcterms:created>
  <dcterms:modified xsi:type="dcterms:W3CDTF">2024-05-25T20:17:19Z</dcterms:modified>
</cp:coreProperties>
</file>