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black background with orange and grey text&#10;&#10;Description automatically generated">
            <a:extLst>
              <a:ext uri="{FF2B5EF4-FFF2-40B4-BE49-F238E27FC236}">
                <a16:creationId xmlns:a16="http://schemas.microsoft.com/office/drawing/2014/main" id="{905334D1-5541-E206-E59A-C5B164A1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3" y="5043106"/>
            <a:ext cx="4916971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improved relative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 at 24% increase.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Very Good Feedback: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to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 purchases.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fourth and fifth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817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52</cp:revision>
  <dcterms:created xsi:type="dcterms:W3CDTF">2024-05-25T16:16:29Z</dcterms:created>
  <dcterms:modified xsi:type="dcterms:W3CDTF">2024-05-26T07:29:21Z</dcterms:modified>
</cp:coreProperties>
</file>