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SQL and Databases:</a:t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89378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940011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417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07245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, nearly doubling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07792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Good Feedback: 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350000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727340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80130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third and fourth respectively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90699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third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D9981C-E797-1A50-5B0B-D0761EE7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2845"/>
              </p:ext>
            </p:extLst>
          </p:nvPr>
        </p:nvGraphicFramePr>
        <p:xfrm>
          <a:off x="1793539" y="721081"/>
          <a:ext cx="2207283" cy="5441866"/>
        </p:xfrm>
        <a:graphic>
          <a:graphicData uri="http://schemas.openxmlformats.org/drawingml/2006/table">
            <a:tbl>
              <a:tblPr firstRow="1" bandRow="1"/>
              <a:tblGrid>
                <a:gridCol w="1128901">
                  <a:extLst>
                    <a:ext uri="{9D8B030D-6E8A-4147-A177-3AD203B41FA5}">
                      <a16:colId xmlns:a16="http://schemas.microsoft.com/office/drawing/2014/main" val="1370094490"/>
                    </a:ext>
                  </a:extLst>
                </a:gridCol>
                <a:gridCol w="1078382">
                  <a:extLst>
                    <a:ext uri="{9D8B030D-6E8A-4147-A177-3AD203B41FA5}">
                      <a16:colId xmlns:a16="http://schemas.microsoft.com/office/drawing/2014/main" val="3695483377"/>
                    </a:ext>
                  </a:extLst>
                </a:gridCol>
              </a:tblGrid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Count of State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2592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Acura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24348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Audi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73065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BMW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51617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Buick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0772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Cadillac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29060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Chevrolet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47893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Chrysler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2628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Dodge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89260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Ferrari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1218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Ford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7322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GMC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0069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Honda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2174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Hyundai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3417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Isuzu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3768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Jaguar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25358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Jeep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60723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45063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Lexus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1641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Lincoln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959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Maserati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2971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Maybach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0755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Mazda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17040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Mercedes-Benz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64269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Mercury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40443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Mitsubishi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96734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Nissan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137524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Oldsmobile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5206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Pontiac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43891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Porsche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69315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Ram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5383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Saab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12632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Subaru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1973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Suzuki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43803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Toyota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097635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Volkswagen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67563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Volvo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01625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143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2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877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SQL and Databases: Project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36</cp:revision>
  <dcterms:created xsi:type="dcterms:W3CDTF">2024-05-25T16:16:29Z</dcterms:created>
  <dcterms:modified xsi:type="dcterms:W3CDTF">2024-05-25T21:08:02Z</dcterms:modified>
</cp:coreProperties>
</file>