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Quarterly Business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purchases.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improved relative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 at 24% increase.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to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 purchases.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fourth and fifth respectively.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fourth and many others.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5E577-DBFE-C876-CC8D-ECB54E53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23" y="343432"/>
            <a:ext cx="2297071" cy="6400234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816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Quarterly Business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49</cp:revision>
  <dcterms:created xsi:type="dcterms:W3CDTF">2024-05-25T16:16:29Z</dcterms:created>
  <dcterms:modified xsi:type="dcterms:W3CDTF">2024-05-26T00:21:28Z</dcterms:modified>
</cp:coreProperties>
</file>