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 of Purchases by Quarter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of Revenue and Orders by Quarter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Average Discount Offered by Credit Card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Taken to Ship Orders by Quarter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5BC3-02B7-7091-B32C-71C01B02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682A-EAF5-C4E7-D519-BEF46878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Customers across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Customer Ratings by Quarter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Vehicle Makers Preferred By Customers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Preferred Vehicle Make In Each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6</cp:revision>
  <dcterms:created xsi:type="dcterms:W3CDTF">2024-05-25T16:16:29Z</dcterms:created>
  <dcterms:modified xsi:type="dcterms:W3CDTF">2024-05-25T16:58:37Z</dcterms:modified>
</cp:coreProperties>
</file>