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6797" y="257340"/>
            <a:ext cx="13967104" cy="18166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9295" y="4820317"/>
            <a:ext cx="8402955" cy="427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Relationship Id="rId30" Type="http://schemas.openxmlformats.org/officeDocument/2006/relationships/image" Target="../media/image84.png"/><Relationship Id="rId31" Type="http://schemas.openxmlformats.org/officeDocument/2006/relationships/image" Target="../media/image85.png"/><Relationship Id="rId32" Type="http://schemas.openxmlformats.org/officeDocument/2006/relationships/image" Target="../media/image86.png"/><Relationship Id="rId33" Type="http://schemas.openxmlformats.org/officeDocument/2006/relationships/image" Target="../media/image87.png"/><Relationship Id="rId34" Type="http://schemas.openxmlformats.org/officeDocument/2006/relationships/image" Target="../media/image88.png"/><Relationship Id="rId35" Type="http://schemas.openxmlformats.org/officeDocument/2006/relationships/image" Target="../media/image89.png"/><Relationship Id="rId36" Type="http://schemas.openxmlformats.org/officeDocument/2006/relationships/image" Target="../media/image90.png"/><Relationship Id="rId37" Type="http://schemas.openxmlformats.org/officeDocument/2006/relationships/image" Target="../media/image91.png"/><Relationship Id="rId38" Type="http://schemas.openxmlformats.org/officeDocument/2006/relationships/image" Target="../media/image92.png"/><Relationship Id="rId39" Type="http://schemas.openxmlformats.org/officeDocument/2006/relationships/image" Target="../media/image93.png"/><Relationship Id="rId40" Type="http://schemas.openxmlformats.org/officeDocument/2006/relationships/image" Target="../media/image94.png"/><Relationship Id="rId41" Type="http://schemas.openxmlformats.org/officeDocument/2006/relationships/image" Target="../media/image95.png"/><Relationship Id="rId42" Type="http://schemas.openxmlformats.org/officeDocument/2006/relationships/image" Target="../media/image96.png"/><Relationship Id="rId43" Type="http://schemas.openxmlformats.org/officeDocument/2006/relationships/image" Target="../media/image97.png"/><Relationship Id="rId44" Type="http://schemas.openxmlformats.org/officeDocument/2006/relationships/image" Target="../media/image98.png"/><Relationship Id="rId45" Type="http://schemas.openxmlformats.org/officeDocument/2006/relationships/image" Target="../media/image99.png"/><Relationship Id="rId46" Type="http://schemas.openxmlformats.org/officeDocument/2006/relationships/image" Target="../media/image100.png"/><Relationship Id="rId47" Type="http://schemas.openxmlformats.org/officeDocument/2006/relationships/image" Target="../media/image101.png"/><Relationship Id="rId48" Type="http://schemas.openxmlformats.org/officeDocument/2006/relationships/image" Target="../media/image102.png"/><Relationship Id="rId49" Type="http://schemas.openxmlformats.org/officeDocument/2006/relationships/image" Target="../media/image103.png"/><Relationship Id="rId50" Type="http://schemas.openxmlformats.org/officeDocument/2006/relationships/image" Target="../media/image104.png"/><Relationship Id="rId51" Type="http://schemas.openxmlformats.org/officeDocument/2006/relationships/image" Target="../media/image105.png"/><Relationship Id="rId52" Type="http://schemas.openxmlformats.org/officeDocument/2006/relationships/image" Target="../media/image106.png"/><Relationship Id="rId53" Type="http://schemas.openxmlformats.org/officeDocument/2006/relationships/image" Target="../media/image107.png"/><Relationship Id="rId54" Type="http://schemas.openxmlformats.org/officeDocument/2006/relationships/image" Target="../media/image108.png"/><Relationship Id="rId55" Type="http://schemas.openxmlformats.org/officeDocument/2006/relationships/image" Target="../media/image109.png"/><Relationship Id="rId56" Type="http://schemas.openxmlformats.org/officeDocument/2006/relationships/image" Target="../media/image110.png"/><Relationship Id="rId57" Type="http://schemas.openxmlformats.org/officeDocument/2006/relationships/image" Target="../media/image111.png"/><Relationship Id="rId58" Type="http://schemas.openxmlformats.org/officeDocument/2006/relationships/image" Target="../media/image112.png"/><Relationship Id="rId59" Type="http://schemas.openxmlformats.org/officeDocument/2006/relationships/image" Target="../media/image113.png"/><Relationship Id="rId60" Type="http://schemas.openxmlformats.org/officeDocument/2006/relationships/image" Target="../media/image114.png"/><Relationship Id="rId61" Type="http://schemas.openxmlformats.org/officeDocument/2006/relationships/image" Target="../media/image115.png"/><Relationship Id="rId62" Type="http://schemas.openxmlformats.org/officeDocument/2006/relationships/image" Target="../media/image116.png"/><Relationship Id="rId63" Type="http://schemas.openxmlformats.org/officeDocument/2006/relationships/image" Target="../media/image117.png"/><Relationship Id="rId64" Type="http://schemas.openxmlformats.org/officeDocument/2006/relationships/image" Target="../media/image118.png"/><Relationship Id="rId65" Type="http://schemas.openxmlformats.org/officeDocument/2006/relationships/image" Target="../media/image11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jpg"/><Relationship Id="rId5" Type="http://schemas.openxmlformats.org/officeDocument/2006/relationships/image" Target="../media/image13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vgenius9211@gmail.com" TargetMode="External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559" y="0"/>
            <a:ext cx="13849350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962" rIns="0" bIns="0" rtlCol="0" vert="horz">
            <a:spAutoFit/>
          </a:bodyPr>
          <a:lstStyle/>
          <a:p>
            <a:pPr marL="4575175">
              <a:lnSpc>
                <a:spcPct val="100000"/>
              </a:lnSpc>
              <a:spcBef>
                <a:spcPts val="105"/>
              </a:spcBef>
            </a:pPr>
            <a:r>
              <a:rPr dirty="0"/>
              <a:t>PHP</a:t>
            </a:r>
            <a:r>
              <a:rPr dirty="0" spc="95"/>
              <a:t> </a:t>
            </a:r>
            <a:r>
              <a:rPr dirty="0" spc="-10"/>
              <a:t>SECTION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929828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2204814"/>
            <a:ext cx="17564099" cy="7903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7542" rIns="0" bIns="0" rtlCol="0" vert="horz">
            <a:spAutoFit/>
          </a:bodyPr>
          <a:lstStyle/>
          <a:p>
            <a:pPr marL="4893945">
              <a:lnSpc>
                <a:spcPct val="100000"/>
              </a:lnSpc>
              <a:spcBef>
                <a:spcPts val="105"/>
              </a:spcBef>
            </a:pPr>
            <a:r>
              <a:rPr dirty="0"/>
              <a:t>HOME</a:t>
            </a:r>
            <a:r>
              <a:rPr dirty="0" spc="-100"/>
              <a:t> </a:t>
            </a:r>
            <a:r>
              <a:rPr dirty="0" spc="-385"/>
              <a:t>P</a:t>
            </a:r>
            <a:r>
              <a:rPr dirty="0" spc="55"/>
              <a:t>A</a:t>
            </a:r>
            <a:r>
              <a:rPr dirty="0" spc="114"/>
              <a:t>G</a:t>
            </a:r>
            <a:r>
              <a:rPr dirty="0" spc="120"/>
              <a:t>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" y="2579321"/>
            <a:ext cx="17945099" cy="75330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962" rIns="0" bIns="0" rtlCol="0" vert="horz">
            <a:spAutoFit/>
          </a:bodyPr>
          <a:lstStyle/>
          <a:p>
            <a:pPr marL="4350385">
              <a:lnSpc>
                <a:spcPct val="100000"/>
              </a:lnSpc>
              <a:spcBef>
                <a:spcPts val="105"/>
              </a:spcBef>
            </a:pPr>
            <a:r>
              <a:rPr dirty="0"/>
              <a:t>HERO</a:t>
            </a:r>
            <a:r>
              <a:rPr dirty="0" spc="-25"/>
              <a:t> </a:t>
            </a:r>
            <a:r>
              <a:rPr dirty="0" spc="-10"/>
              <a:t>SECTION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929828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038" y="2609582"/>
            <a:ext cx="9143998" cy="76774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130" y="2606221"/>
            <a:ext cx="8553449" cy="76807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962" rIns="0" bIns="0" rtlCol="0" vert="horz">
            <a:spAutoFit/>
          </a:bodyPr>
          <a:lstStyle/>
          <a:p>
            <a:pPr marL="2583815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LOGIN/SIGN-</a:t>
            </a:r>
            <a:r>
              <a:rPr dirty="0"/>
              <a:t>UP </a:t>
            </a:r>
            <a:r>
              <a:rPr dirty="0" spc="-10"/>
              <a:t>SECTION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929828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53276" y="2947155"/>
            <a:ext cx="17216120" cy="6153785"/>
            <a:chOff x="453276" y="2947155"/>
            <a:chExt cx="17216120" cy="615378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4875" y="2947216"/>
              <a:ext cx="9143999" cy="61531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276" y="2947155"/>
              <a:ext cx="9315448" cy="6151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962" rIns="0" bIns="0" rtlCol="0" vert="horz">
            <a:spAutoFit/>
          </a:bodyPr>
          <a:lstStyle/>
          <a:p>
            <a:pPr marL="2958465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dirty="0" spc="-125"/>
              <a:t> </a:t>
            </a:r>
            <a:r>
              <a:rPr dirty="0" spc="135"/>
              <a:t>TO</a:t>
            </a:r>
            <a:r>
              <a:rPr dirty="0" spc="55"/>
              <a:t> </a:t>
            </a:r>
            <a:r>
              <a:rPr dirty="0" spc="150"/>
              <a:t>CART</a:t>
            </a:r>
            <a:r>
              <a:rPr dirty="0" spc="-125"/>
              <a:t> </a:t>
            </a:r>
            <a:r>
              <a:rPr dirty="0" spc="-10"/>
              <a:t>SECTION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929828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" y="2259726"/>
            <a:ext cx="17545049" cy="76576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962" rIns="0" bIns="0" rtlCol="0" vert="horz">
            <a:spAutoFit/>
          </a:bodyPr>
          <a:lstStyle/>
          <a:p>
            <a:pPr marL="213487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</a:t>
            </a:r>
            <a:r>
              <a:rPr dirty="0" spc="-90"/>
              <a:t> </a:t>
            </a:r>
            <a:r>
              <a:rPr dirty="0"/>
              <a:t>BILLING</a:t>
            </a:r>
            <a:r>
              <a:rPr dirty="0" spc="105"/>
              <a:t> </a:t>
            </a:r>
            <a:r>
              <a:rPr dirty="0" spc="-10"/>
              <a:t>SECTION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929828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" y="2390063"/>
            <a:ext cx="17240249" cy="6838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962" rIns="0" bIns="0" rtlCol="0" vert="horz">
            <a:spAutoFit/>
          </a:bodyPr>
          <a:lstStyle/>
          <a:p>
            <a:pPr marL="1798955">
              <a:lnSpc>
                <a:spcPct val="100000"/>
              </a:lnSpc>
              <a:spcBef>
                <a:spcPts val="105"/>
              </a:spcBef>
            </a:pPr>
            <a:r>
              <a:rPr dirty="0"/>
              <a:t>ADMIN</a:t>
            </a:r>
            <a:r>
              <a:rPr dirty="0" spc="190"/>
              <a:t> </a:t>
            </a:r>
            <a:r>
              <a:rPr dirty="0"/>
              <a:t>DASHBOARD</a:t>
            </a:r>
            <a:r>
              <a:rPr dirty="0" spc="195"/>
              <a:t> </a:t>
            </a:r>
            <a:r>
              <a:rPr dirty="0" spc="-10"/>
              <a:t>SECTION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929828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315174"/>
            <a:ext cx="17125949" cy="75996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35550">
              <a:lnSpc>
                <a:spcPct val="100000"/>
              </a:lnSpc>
              <a:spcBef>
                <a:spcPts val="105"/>
              </a:spcBef>
            </a:pPr>
            <a:r>
              <a:rPr dirty="0" spc="85"/>
              <a:t>Er-</a:t>
            </a:r>
            <a:r>
              <a:rPr dirty="0" spc="-10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625" y="1484340"/>
            <a:ext cx="12315824" cy="82867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185" rIns="0" bIns="0" rtlCol="0" vert="horz">
            <a:spAutoFit/>
          </a:bodyPr>
          <a:lstStyle/>
          <a:p>
            <a:pPr marL="588645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Schema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313" y="1673532"/>
            <a:ext cx="12458699" cy="81343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6684" y="4946243"/>
            <a:ext cx="3520440" cy="925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900" b="1">
                <a:solidFill>
                  <a:srgbClr val="FFFFFF"/>
                </a:solidFill>
                <a:latin typeface="Roboto Bk"/>
                <a:cs typeface="Roboto Bk"/>
              </a:rPr>
              <a:t>SQL</a:t>
            </a:r>
            <a:r>
              <a:rPr dirty="0" sz="5900" spc="-2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5900" spc="-20" b="1">
                <a:solidFill>
                  <a:srgbClr val="FFFFFF"/>
                </a:solidFill>
                <a:latin typeface="Roboto Bk"/>
                <a:cs typeface="Roboto Bk"/>
              </a:rPr>
              <a:t>CODE</a:t>
            </a:r>
            <a:endParaRPr sz="5900">
              <a:latin typeface="Roboto Bk"/>
              <a:cs typeface="Roboto Bk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573404"/>
            <a:ext cx="11115674" cy="8820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206063" y="5401799"/>
            <a:ext cx="6931659" cy="97726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155700" marR="5080" indent="-1143635">
              <a:lnSpc>
                <a:spcPts val="3379"/>
              </a:lnSpc>
              <a:spcBef>
                <a:spcPts val="825"/>
              </a:spcBef>
            </a:pPr>
            <a:r>
              <a:rPr dirty="0" sz="3400" spc="150" b="1">
                <a:solidFill>
                  <a:srgbClr val="48FFD5"/>
                </a:solidFill>
                <a:latin typeface="Roboto Bk"/>
                <a:cs typeface="Roboto Bk"/>
              </a:rPr>
              <a:t>A</a:t>
            </a:r>
            <a:r>
              <a:rPr dirty="0" sz="3400" spc="70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48FFD5"/>
                </a:solidFill>
                <a:latin typeface="Roboto Bk"/>
                <a:cs typeface="Roboto Bk"/>
              </a:rPr>
              <a:t>Virtual</a:t>
            </a:r>
            <a:r>
              <a:rPr dirty="0" sz="3400" spc="70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spc="95" b="1">
                <a:solidFill>
                  <a:srgbClr val="48FFD5"/>
                </a:solidFill>
                <a:latin typeface="Roboto Bk"/>
                <a:cs typeface="Roboto Bk"/>
              </a:rPr>
              <a:t>Art</a:t>
            </a:r>
            <a:r>
              <a:rPr dirty="0" sz="3400" spc="70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spc="45" b="1">
                <a:solidFill>
                  <a:srgbClr val="48FFD5"/>
                </a:solidFill>
                <a:latin typeface="Roboto Bk"/>
                <a:cs typeface="Roboto Bk"/>
              </a:rPr>
              <a:t>Gallery</a:t>
            </a:r>
            <a:r>
              <a:rPr dirty="0" sz="3400" spc="75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spc="-10" b="1">
                <a:solidFill>
                  <a:srgbClr val="48FFD5"/>
                </a:solidFill>
                <a:latin typeface="Roboto Bk"/>
                <a:cs typeface="Roboto Bk"/>
              </a:rPr>
              <a:t>Managemenet </a:t>
            </a:r>
            <a:r>
              <a:rPr dirty="0" sz="3400" b="1">
                <a:solidFill>
                  <a:srgbClr val="48FFD5"/>
                </a:solidFill>
                <a:latin typeface="Roboto Bk"/>
                <a:cs typeface="Roboto Bk"/>
              </a:rPr>
              <a:t>System</a:t>
            </a:r>
            <a:r>
              <a:rPr dirty="0" sz="3400" spc="75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48FFD5"/>
                </a:solidFill>
                <a:latin typeface="Roboto Bk"/>
                <a:cs typeface="Roboto Bk"/>
              </a:rPr>
              <a:t>with</a:t>
            </a:r>
            <a:r>
              <a:rPr dirty="0" sz="3400" spc="75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48FFD5"/>
                </a:solidFill>
                <a:latin typeface="Roboto Bk"/>
                <a:cs typeface="Roboto Bk"/>
              </a:rPr>
              <a:t>PHP</a:t>
            </a:r>
            <a:r>
              <a:rPr dirty="0" sz="3400" spc="75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48FFD5"/>
                </a:solidFill>
                <a:latin typeface="Roboto Bk"/>
                <a:cs typeface="Roboto Bk"/>
              </a:rPr>
              <a:t>and</a:t>
            </a:r>
            <a:r>
              <a:rPr dirty="0" sz="3400" spc="75" b="1">
                <a:solidFill>
                  <a:srgbClr val="48FFD5"/>
                </a:solidFill>
                <a:latin typeface="Roboto Bk"/>
                <a:cs typeface="Roboto Bk"/>
              </a:rPr>
              <a:t> </a:t>
            </a:r>
            <a:r>
              <a:rPr dirty="0" sz="3400" spc="-10" b="1">
                <a:solidFill>
                  <a:srgbClr val="48FFD5"/>
                </a:solidFill>
                <a:latin typeface="Roboto Bk"/>
                <a:cs typeface="Roboto Bk"/>
              </a:rPr>
              <a:t>MySQL</a:t>
            </a:r>
            <a:endParaRPr sz="3400">
              <a:latin typeface="Roboto Bk"/>
              <a:cs typeface="Roboto B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83122" y="7724813"/>
            <a:ext cx="4754880" cy="8528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949960" marR="5080" indent="-937894">
              <a:lnSpc>
                <a:spcPts val="2930"/>
              </a:lnSpc>
              <a:spcBef>
                <a:spcPts val="745"/>
              </a:spcBef>
            </a:pPr>
            <a:r>
              <a:rPr dirty="0" sz="3000" spc="-10">
                <a:solidFill>
                  <a:srgbClr val="FFFFFF"/>
                </a:solidFill>
                <a:latin typeface="Roboto Lt"/>
                <a:cs typeface="Roboto Lt"/>
              </a:rPr>
              <a:t>Mohammed</a:t>
            </a:r>
            <a:r>
              <a:rPr dirty="0" sz="3000" spc="-17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Roboto Lt"/>
                <a:cs typeface="Roboto Lt"/>
              </a:rPr>
              <a:t>Thayeeb</a:t>
            </a:r>
            <a:r>
              <a:rPr dirty="0" sz="3000" spc="-114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Roboto Lt"/>
                <a:cs typeface="Roboto Lt"/>
              </a:rPr>
              <a:t>Shariff Khadanand</a:t>
            </a:r>
            <a:r>
              <a:rPr dirty="0" sz="3000" spc="-1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Roboto Lt"/>
                <a:cs typeface="Roboto Lt"/>
              </a:rPr>
              <a:t>Chaudhary</a:t>
            </a:r>
            <a:endParaRPr sz="3000">
              <a:latin typeface="Roboto Lt"/>
              <a:cs typeface="Roboto L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04924" y="8172463"/>
            <a:ext cx="460375" cy="462915"/>
          </a:xfrm>
          <a:custGeom>
            <a:avLst/>
            <a:gdLst/>
            <a:ahLst/>
            <a:cxnLst/>
            <a:rect l="l" t="t" r="r" b="b"/>
            <a:pathLst>
              <a:path w="460375" h="462915">
                <a:moveTo>
                  <a:pt x="460006" y="0"/>
                </a:moveTo>
                <a:lnTo>
                  <a:pt x="0" y="0"/>
                </a:lnTo>
                <a:lnTo>
                  <a:pt x="0" y="462495"/>
                </a:lnTo>
                <a:lnTo>
                  <a:pt x="460006" y="462495"/>
                </a:lnTo>
                <a:lnTo>
                  <a:pt x="46000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302437" y="6659968"/>
            <a:ext cx="857885" cy="1077595"/>
          </a:xfrm>
          <a:custGeom>
            <a:avLst/>
            <a:gdLst/>
            <a:ahLst/>
            <a:cxnLst/>
            <a:rect l="l" t="t" r="r" b="b"/>
            <a:pathLst>
              <a:path w="857884" h="1077595">
                <a:moveTo>
                  <a:pt x="414985" y="535000"/>
                </a:moveTo>
                <a:lnTo>
                  <a:pt x="407543" y="494665"/>
                </a:lnTo>
                <a:lnTo>
                  <a:pt x="389661" y="457085"/>
                </a:lnTo>
                <a:lnTo>
                  <a:pt x="363512" y="421424"/>
                </a:lnTo>
                <a:lnTo>
                  <a:pt x="331228" y="386842"/>
                </a:lnTo>
                <a:lnTo>
                  <a:pt x="294995" y="352513"/>
                </a:lnTo>
                <a:lnTo>
                  <a:pt x="260121" y="315937"/>
                </a:lnTo>
                <a:lnTo>
                  <a:pt x="226936" y="278257"/>
                </a:lnTo>
                <a:lnTo>
                  <a:pt x="197485" y="238760"/>
                </a:lnTo>
                <a:lnTo>
                  <a:pt x="173875" y="196773"/>
                </a:lnTo>
                <a:lnTo>
                  <a:pt x="158178" y="151587"/>
                </a:lnTo>
                <a:lnTo>
                  <a:pt x="152488" y="102501"/>
                </a:lnTo>
                <a:lnTo>
                  <a:pt x="74993" y="102501"/>
                </a:lnTo>
                <a:lnTo>
                  <a:pt x="80327" y="158750"/>
                </a:lnTo>
                <a:lnTo>
                  <a:pt x="95072" y="209931"/>
                </a:lnTo>
                <a:lnTo>
                  <a:pt x="117297" y="256463"/>
                </a:lnTo>
                <a:lnTo>
                  <a:pt x="145072" y="298805"/>
                </a:lnTo>
                <a:lnTo>
                  <a:pt x="176479" y="337388"/>
                </a:lnTo>
                <a:lnTo>
                  <a:pt x="209600" y="372643"/>
                </a:lnTo>
                <a:lnTo>
                  <a:pt x="242493" y="405003"/>
                </a:lnTo>
                <a:lnTo>
                  <a:pt x="278155" y="441528"/>
                </a:lnTo>
                <a:lnTo>
                  <a:pt x="308419" y="475945"/>
                </a:lnTo>
                <a:lnTo>
                  <a:pt x="330733" y="508012"/>
                </a:lnTo>
                <a:lnTo>
                  <a:pt x="342493" y="537502"/>
                </a:lnTo>
                <a:lnTo>
                  <a:pt x="331787" y="568413"/>
                </a:lnTo>
                <a:lnTo>
                  <a:pt x="309359" y="600951"/>
                </a:lnTo>
                <a:lnTo>
                  <a:pt x="278498" y="634885"/>
                </a:lnTo>
                <a:lnTo>
                  <a:pt x="242493" y="670013"/>
                </a:lnTo>
                <a:lnTo>
                  <a:pt x="208813" y="704088"/>
                </a:lnTo>
                <a:lnTo>
                  <a:pt x="175387" y="740308"/>
                </a:lnTo>
                <a:lnTo>
                  <a:pt x="144030" y="779284"/>
                </a:lnTo>
                <a:lnTo>
                  <a:pt x="116509" y="821639"/>
                </a:lnTo>
                <a:lnTo>
                  <a:pt x="94640" y="867968"/>
                </a:lnTo>
                <a:lnTo>
                  <a:pt x="80200" y="918883"/>
                </a:lnTo>
                <a:lnTo>
                  <a:pt x="74993" y="974991"/>
                </a:lnTo>
                <a:lnTo>
                  <a:pt x="152488" y="974991"/>
                </a:lnTo>
                <a:lnTo>
                  <a:pt x="158178" y="925068"/>
                </a:lnTo>
                <a:lnTo>
                  <a:pt x="173875" y="879729"/>
                </a:lnTo>
                <a:lnTo>
                  <a:pt x="197485" y="838123"/>
                </a:lnTo>
                <a:lnTo>
                  <a:pt x="226936" y="799452"/>
                </a:lnTo>
                <a:lnTo>
                  <a:pt x="260121" y="762850"/>
                </a:lnTo>
                <a:lnTo>
                  <a:pt x="294995" y="727506"/>
                </a:lnTo>
                <a:lnTo>
                  <a:pt x="330022" y="692924"/>
                </a:lnTo>
                <a:lnTo>
                  <a:pt x="361708" y="657860"/>
                </a:lnTo>
                <a:lnTo>
                  <a:pt x="387870" y="621842"/>
                </a:lnTo>
                <a:lnTo>
                  <a:pt x="406349" y="584390"/>
                </a:lnTo>
                <a:lnTo>
                  <a:pt x="414985" y="545007"/>
                </a:lnTo>
                <a:lnTo>
                  <a:pt x="414985" y="535000"/>
                </a:lnTo>
                <a:close/>
              </a:path>
              <a:path w="857884" h="1077595">
                <a:moveTo>
                  <a:pt x="609981" y="275005"/>
                </a:moveTo>
                <a:lnTo>
                  <a:pt x="254990" y="275005"/>
                </a:lnTo>
                <a:lnTo>
                  <a:pt x="276504" y="298297"/>
                </a:lnTo>
                <a:lnTo>
                  <a:pt x="299669" y="322503"/>
                </a:lnTo>
                <a:lnTo>
                  <a:pt x="324243" y="346722"/>
                </a:lnTo>
                <a:lnTo>
                  <a:pt x="349986" y="370001"/>
                </a:lnTo>
                <a:lnTo>
                  <a:pt x="370065" y="391566"/>
                </a:lnTo>
                <a:lnTo>
                  <a:pt x="405536" y="440321"/>
                </a:lnTo>
                <a:lnTo>
                  <a:pt x="423697" y="475399"/>
                </a:lnTo>
                <a:lnTo>
                  <a:pt x="432485" y="499999"/>
                </a:lnTo>
                <a:lnTo>
                  <a:pt x="432485" y="497497"/>
                </a:lnTo>
                <a:lnTo>
                  <a:pt x="434987" y="490016"/>
                </a:lnTo>
                <a:lnTo>
                  <a:pt x="434987" y="487502"/>
                </a:lnTo>
                <a:lnTo>
                  <a:pt x="439597" y="474776"/>
                </a:lnTo>
                <a:lnTo>
                  <a:pt x="445604" y="462508"/>
                </a:lnTo>
                <a:lnTo>
                  <a:pt x="452564" y="450240"/>
                </a:lnTo>
                <a:lnTo>
                  <a:pt x="459994" y="437502"/>
                </a:lnTo>
                <a:lnTo>
                  <a:pt x="476504" y="416915"/>
                </a:lnTo>
                <a:lnTo>
                  <a:pt x="492798" y="396570"/>
                </a:lnTo>
                <a:lnTo>
                  <a:pt x="509549" y="376682"/>
                </a:lnTo>
                <a:lnTo>
                  <a:pt x="527494" y="357492"/>
                </a:lnTo>
                <a:lnTo>
                  <a:pt x="548462" y="336880"/>
                </a:lnTo>
                <a:lnTo>
                  <a:pt x="569671" y="316255"/>
                </a:lnTo>
                <a:lnTo>
                  <a:pt x="590410" y="295630"/>
                </a:lnTo>
                <a:lnTo>
                  <a:pt x="609981" y="275005"/>
                </a:lnTo>
                <a:close/>
              </a:path>
              <a:path w="857884" h="1077595">
                <a:moveTo>
                  <a:pt x="789990" y="97497"/>
                </a:moveTo>
                <a:lnTo>
                  <a:pt x="714984" y="97497"/>
                </a:lnTo>
                <a:lnTo>
                  <a:pt x="709256" y="148501"/>
                </a:lnTo>
                <a:lnTo>
                  <a:pt x="693407" y="194640"/>
                </a:lnTo>
                <a:lnTo>
                  <a:pt x="669353" y="236880"/>
                </a:lnTo>
                <a:lnTo>
                  <a:pt x="639051" y="276212"/>
                </a:lnTo>
                <a:lnTo>
                  <a:pt x="604443" y="313601"/>
                </a:lnTo>
                <a:lnTo>
                  <a:pt x="567486" y="349999"/>
                </a:lnTo>
                <a:lnTo>
                  <a:pt x="533641" y="384581"/>
                </a:lnTo>
                <a:lnTo>
                  <a:pt x="502564" y="419646"/>
                </a:lnTo>
                <a:lnTo>
                  <a:pt x="476402" y="455663"/>
                </a:lnTo>
                <a:lnTo>
                  <a:pt x="457327" y="493128"/>
                </a:lnTo>
                <a:lnTo>
                  <a:pt x="447484" y="532511"/>
                </a:lnTo>
                <a:lnTo>
                  <a:pt x="447484" y="542505"/>
                </a:lnTo>
                <a:lnTo>
                  <a:pt x="456120" y="582853"/>
                </a:lnTo>
                <a:lnTo>
                  <a:pt x="474599" y="620420"/>
                </a:lnTo>
                <a:lnTo>
                  <a:pt x="500761" y="656082"/>
                </a:lnTo>
                <a:lnTo>
                  <a:pt x="532447" y="690664"/>
                </a:lnTo>
                <a:lnTo>
                  <a:pt x="567486" y="725004"/>
                </a:lnTo>
                <a:lnTo>
                  <a:pt x="603580" y="760717"/>
                </a:lnTo>
                <a:lnTo>
                  <a:pt x="637946" y="798156"/>
                </a:lnTo>
                <a:lnTo>
                  <a:pt x="668413" y="837819"/>
                </a:lnTo>
                <a:lnTo>
                  <a:pt x="692848" y="880186"/>
                </a:lnTo>
                <a:lnTo>
                  <a:pt x="709091" y="925753"/>
                </a:lnTo>
                <a:lnTo>
                  <a:pt x="714984" y="974991"/>
                </a:lnTo>
                <a:lnTo>
                  <a:pt x="789990" y="974991"/>
                </a:lnTo>
                <a:lnTo>
                  <a:pt x="784517" y="918743"/>
                </a:lnTo>
                <a:lnTo>
                  <a:pt x="769454" y="867524"/>
                </a:lnTo>
                <a:lnTo>
                  <a:pt x="746887" y="820851"/>
                </a:lnTo>
                <a:lnTo>
                  <a:pt x="718845" y="778243"/>
                </a:lnTo>
                <a:lnTo>
                  <a:pt x="687400" y="739216"/>
                </a:lnTo>
                <a:lnTo>
                  <a:pt x="654596" y="703300"/>
                </a:lnTo>
                <a:lnTo>
                  <a:pt x="622490" y="670013"/>
                </a:lnTo>
                <a:lnTo>
                  <a:pt x="586511" y="633450"/>
                </a:lnTo>
                <a:lnTo>
                  <a:pt x="555929" y="598754"/>
                </a:lnTo>
                <a:lnTo>
                  <a:pt x="534250" y="565950"/>
                </a:lnTo>
                <a:lnTo>
                  <a:pt x="524992" y="535000"/>
                </a:lnTo>
                <a:lnTo>
                  <a:pt x="534593" y="504494"/>
                </a:lnTo>
                <a:lnTo>
                  <a:pt x="556856" y="472821"/>
                </a:lnTo>
                <a:lnTo>
                  <a:pt x="587565" y="439737"/>
                </a:lnTo>
                <a:lnTo>
                  <a:pt x="622490" y="405003"/>
                </a:lnTo>
                <a:lnTo>
                  <a:pt x="656158" y="370916"/>
                </a:lnTo>
                <a:lnTo>
                  <a:pt x="689584" y="334645"/>
                </a:lnTo>
                <a:lnTo>
                  <a:pt x="720940" y="295529"/>
                </a:lnTo>
                <a:lnTo>
                  <a:pt x="748461" y="252907"/>
                </a:lnTo>
                <a:lnTo>
                  <a:pt x="770331" y="206133"/>
                </a:lnTo>
                <a:lnTo>
                  <a:pt x="784771" y="154559"/>
                </a:lnTo>
                <a:lnTo>
                  <a:pt x="789990" y="97497"/>
                </a:lnTo>
                <a:close/>
              </a:path>
              <a:path w="857884" h="1077595">
                <a:moveTo>
                  <a:pt x="857491" y="999998"/>
                </a:moveTo>
                <a:lnTo>
                  <a:pt x="0" y="999998"/>
                </a:lnTo>
                <a:lnTo>
                  <a:pt x="0" y="1077493"/>
                </a:lnTo>
                <a:lnTo>
                  <a:pt x="857491" y="1077493"/>
                </a:lnTo>
                <a:lnTo>
                  <a:pt x="857491" y="999998"/>
                </a:lnTo>
                <a:close/>
              </a:path>
              <a:path w="857884" h="1077595">
                <a:moveTo>
                  <a:pt x="857491" y="0"/>
                </a:moveTo>
                <a:lnTo>
                  <a:pt x="0" y="0"/>
                </a:lnTo>
                <a:lnTo>
                  <a:pt x="0" y="77508"/>
                </a:lnTo>
                <a:lnTo>
                  <a:pt x="857491" y="77508"/>
                </a:lnTo>
                <a:lnTo>
                  <a:pt x="857491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37502"/>
            <a:ext cx="2338070" cy="260350"/>
          </a:xfrm>
          <a:custGeom>
            <a:avLst/>
            <a:gdLst/>
            <a:ahLst/>
            <a:cxnLst/>
            <a:rect l="l" t="t" r="r" b="b"/>
            <a:pathLst>
              <a:path w="2338070" h="260350">
                <a:moveTo>
                  <a:pt x="2114956" y="0"/>
                </a:moveTo>
                <a:lnTo>
                  <a:pt x="2114956" y="92494"/>
                </a:lnTo>
                <a:lnTo>
                  <a:pt x="0" y="92494"/>
                </a:lnTo>
                <a:lnTo>
                  <a:pt x="0" y="167500"/>
                </a:lnTo>
                <a:lnTo>
                  <a:pt x="2114956" y="167500"/>
                </a:lnTo>
                <a:lnTo>
                  <a:pt x="2114956" y="259994"/>
                </a:lnTo>
                <a:lnTo>
                  <a:pt x="2337460" y="132499"/>
                </a:lnTo>
                <a:lnTo>
                  <a:pt x="2114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872425" y="532498"/>
            <a:ext cx="287655" cy="290195"/>
          </a:xfrm>
          <a:custGeom>
            <a:avLst/>
            <a:gdLst/>
            <a:ahLst/>
            <a:cxnLst/>
            <a:rect l="l" t="t" r="r" b="b"/>
            <a:pathLst>
              <a:path w="287654" h="290194">
                <a:moveTo>
                  <a:pt x="235000" y="0"/>
                </a:moveTo>
                <a:lnTo>
                  <a:pt x="144995" y="92494"/>
                </a:lnTo>
                <a:lnTo>
                  <a:pt x="52501" y="0"/>
                </a:lnTo>
                <a:lnTo>
                  <a:pt x="0" y="55003"/>
                </a:lnTo>
                <a:lnTo>
                  <a:pt x="90004" y="147497"/>
                </a:lnTo>
                <a:lnTo>
                  <a:pt x="0" y="235000"/>
                </a:lnTo>
                <a:lnTo>
                  <a:pt x="52501" y="290004"/>
                </a:lnTo>
                <a:lnTo>
                  <a:pt x="144995" y="199999"/>
                </a:lnTo>
                <a:lnTo>
                  <a:pt x="235000" y="290004"/>
                </a:lnTo>
                <a:lnTo>
                  <a:pt x="287502" y="235000"/>
                </a:lnTo>
                <a:lnTo>
                  <a:pt x="199999" y="147497"/>
                </a:lnTo>
                <a:lnTo>
                  <a:pt x="287502" y="55003"/>
                </a:lnTo>
                <a:lnTo>
                  <a:pt x="2350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77464" y="307504"/>
            <a:ext cx="863600" cy="865505"/>
          </a:xfrm>
          <a:custGeom>
            <a:avLst/>
            <a:gdLst/>
            <a:ahLst/>
            <a:cxnLst/>
            <a:rect l="l" t="t" r="r" b="b"/>
            <a:pathLst>
              <a:path w="863600" h="865505">
                <a:moveTo>
                  <a:pt x="485000" y="157492"/>
                </a:moveTo>
                <a:lnTo>
                  <a:pt x="409994" y="157492"/>
                </a:lnTo>
                <a:lnTo>
                  <a:pt x="409994" y="429996"/>
                </a:lnTo>
                <a:lnTo>
                  <a:pt x="289991" y="554990"/>
                </a:lnTo>
                <a:lnTo>
                  <a:pt x="344995" y="609993"/>
                </a:lnTo>
                <a:lnTo>
                  <a:pt x="485000" y="459994"/>
                </a:lnTo>
                <a:lnTo>
                  <a:pt x="485000" y="157492"/>
                </a:lnTo>
                <a:close/>
              </a:path>
              <a:path w="863600" h="865505">
                <a:moveTo>
                  <a:pt x="863447" y="426681"/>
                </a:moveTo>
                <a:lnTo>
                  <a:pt x="861428" y="387235"/>
                </a:lnTo>
                <a:lnTo>
                  <a:pt x="855700" y="347865"/>
                </a:lnTo>
                <a:lnTo>
                  <a:pt x="846137" y="308838"/>
                </a:lnTo>
                <a:lnTo>
                  <a:pt x="832662" y="270383"/>
                </a:lnTo>
                <a:lnTo>
                  <a:pt x="815174" y="232778"/>
                </a:lnTo>
                <a:lnTo>
                  <a:pt x="793546" y="196253"/>
                </a:lnTo>
                <a:lnTo>
                  <a:pt x="785253" y="184988"/>
                </a:lnTo>
                <a:lnTo>
                  <a:pt x="785253" y="432485"/>
                </a:lnTo>
                <a:lnTo>
                  <a:pt x="784174" y="467753"/>
                </a:lnTo>
                <a:lnTo>
                  <a:pt x="778713" y="506183"/>
                </a:lnTo>
                <a:lnTo>
                  <a:pt x="768845" y="544195"/>
                </a:lnTo>
                <a:lnTo>
                  <a:pt x="754430" y="581431"/>
                </a:lnTo>
                <a:lnTo>
                  <a:pt x="735317" y="617537"/>
                </a:lnTo>
                <a:lnTo>
                  <a:pt x="711377" y="652183"/>
                </a:lnTo>
                <a:lnTo>
                  <a:pt x="682485" y="684987"/>
                </a:lnTo>
                <a:lnTo>
                  <a:pt x="645045" y="717931"/>
                </a:lnTo>
                <a:lnTo>
                  <a:pt x="605536" y="744347"/>
                </a:lnTo>
                <a:lnTo>
                  <a:pt x="564362" y="764374"/>
                </a:lnTo>
                <a:lnTo>
                  <a:pt x="521931" y="778141"/>
                </a:lnTo>
                <a:lnTo>
                  <a:pt x="478663" y="785799"/>
                </a:lnTo>
                <a:lnTo>
                  <a:pt x="434987" y="787488"/>
                </a:lnTo>
                <a:lnTo>
                  <a:pt x="389610" y="784567"/>
                </a:lnTo>
                <a:lnTo>
                  <a:pt x="345135" y="775957"/>
                </a:lnTo>
                <a:lnTo>
                  <a:pt x="302133" y="761911"/>
                </a:lnTo>
                <a:lnTo>
                  <a:pt x="261188" y="742683"/>
                </a:lnTo>
                <a:lnTo>
                  <a:pt x="222885" y="718527"/>
                </a:lnTo>
                <a:lnTo>
                  <a:pt x="187794" y="689686"/>
                </a:lnTo>
                <a:lnTo>
                  <a:pt x="156514" y="656424"/>
                </a:lnTo>
                <a:lnTo>
                  <a:pt x="129616" y="618972"/>
                </a:lnTo>
                <a:lnTo>
                  <a:pt x="107683" y="577608"/>
                </a:lnTo>
                <a:lnTo>
                  <a:pt x="91300" y="532574"/>
                </a:lnTo>
                <a:lnTo>
                  <a:pt x="81038" y="484124"/>
                </a:lnTo>
                <a:lnTo>
                  <a:pt x="77495" y="432485"/>
                </a:lnTo>
                <a:lnTo>
                  <a:pt x="80746" y="384022"/>
                </a:lnTo>
                <a:lnTo>
                  <a:pt x="90233" y="337629"/>
                </a:lnTo>
                <a:lnTo>
                  <a:pt x="105498" y="293738"/>
                </a:lnTo>
                <a:lnTo>
                  <a:pt x="126098" y="252768"/>
                </a:lnTo>
                <a:lnTo>
                  <a:pt x="151599" y="215138"/>
                </a:lnTo>
                <a:lnTo>
                  <a:pt x="181546" y="181241"/>
                </a:lnTo>
                <a:lnTo>
                  <a:pt x="215506" y="151523"/>
                </a:lnTo>
                <a:lnTo>
                  <a:pt x="253047" y="126390"/>
                </a:lnTo>
                <a:lnTo>
                  <a:pt x="293700" y="106248"/>
                </a:lnTo>
                <a:lnTo>
                  <a:pt x="337032" y="91528"/>
                </a:lnTo>
                <a:lnTo>
                  <a:pt x="382612" y="82638"/>
                </a:lnTo>
                <a:lnTo>
                  <a:pt x="429996" y="79997"/>
                </a:lnTo>
                <a:lnTo>
                  <a:pt x="474218" y="82550"/>
                </a:lnTo>
                <a:lnTo>
                  <a:pt x="516102" y="89941"/>
                </a:lnTo>
                <a:lnTo>
                  <a:pt x="555498" y="101841"/>
                </a:lnTo>
                <a:lnTo>
                  <a:pt x="592264" y="117881"/>
                </a:lnTo>
                <a:lnTo>
                  <a:pt x="626275" y="137731"/>
                </a:lnTo>
                <a:lnTo>
                  <a:pt x="657440" y="161086"/>
                </a:lnTo>
                <a:lnTo>
                  <a:pt x="685457" y="187413"/>
                </a:lnTo>
                <a:lnTo>
                  <a:pt x="710349" y="216535"/>
                </a:lnTo>
                <a:lnTo>
                  <a:pt x="731926" y="248069"/>
                </a:lnTo>
                <a:lnTo>
                  <a:pt x="750062" y="281622"/>
                </a:lnTo>
                <a:lnTo>
                  <a:pt x="764616" y="316877"/>
                </a:lnTo>
                <a:lnTo>
                  <a:pt x="775436" y="353466"/>
                </a:lnTo>
                <a:lnTo>
                  <a:pt x="782396" y="391045"/>
                </a:lnTo>
                <a:lnTo>
                  <a:pt x="785253" y="432485"/>
                </a:lnTo>
                <a:lnTo>
                  <a:pt x="785253" y="184988"/>
                </a:lnTo>
                <a:lnTo>
                  <a:pt x="737489" y="127495"/>
                </a:lnTo>
                <a:lnTo>
                  <a:pt x="698817" y="92887"/>
                </a:lnTo>
                <a:lnTo>
                  <a:pt x="658050" y="63957"/>
                </a:lnTo>
                <a:lnTo>
                  <a:pt x="615530" y="40589"/>
                </a:lnTo>
                <a:lnTo>
                  <a:pt x="571627" y="22631"/>
                </a:lnTo>
                <a:lnTo>
                  <a:pt x="526656" y="9969"/>
                </a:lnTo>
                <a:lnTo>
                  <a:pt x="480999" y="2476"/>
                </a:lnTo>
                <a:lnTo>
                  <a:pt x="434987" y="0"/>
                </a:lnTo>
                <a:lnTo>
                  <a:pt x="390677" y="2286"/>
                </a:lnTo>
                <a:lnTo>
                  <a:pt x="347002" y="9004"/>
                </a:lnTo>
                <a:lnTo>
                  <a:pt x="304304" y="20027"/>
                </a:lnTo>
                <a:lnTo>
                  <a:pt x="262966" y="35191"/>
                </a:lnTo>
                <a:lnTo>
                  <a:pt x="223316" y="54356"/>
                </a:lnTo>
                <a:lnTo>
                  <a:pt x="185750" y="77368"/>
                </a:lnTo>
                <a:lnTo>
                  <a:pt x="150609" y="104063"/>
                </a:lnTo>
                <a:lnTo>
                  <a:pt x="118249" y="134302"/>
                </a:lnTo>
                <a:lnTo>
                  <a:pt x="89027" y="167944"/>
                </a:lnTo>
                <a:lnTo>
                  <a:pt x="63322" y="204812"/>
                </a:lnTo>
                <a:lnTo>
                  <a:pt x="41490" y="244779"/>
                </a:lnTo>
                <a:lnTo>
                  <a:pt x="23876" y="287680"/>
                </a:lnTo>
                <a:lnTo>
                  <a:pt x="10845" y="333362"/>
                </a:lnTo>
                <a:lnTo>
                  <a:pt x="2768" y="381685"/>
                </a:lnTo>
                <a:lnTo>
                  <a:pt x="0" y="432485"/>
                </a:lnTo>
                <a:lnTo>
                  <a:pt x="2514" y="478917"/>
                </a:lnTo>
                <a:lnTo>
                  <a:pt x="9906" y="524002"/>
                </a:lnTo>
                <a:lnTo>
                  <a:pt x="21907" y="567474"/>
                </a:lnTo>
                <a:lnTo>
                  <a:pt x="38265" y="609066"/>
                </a:lnTo>
                <a:lnTo>
                  <a:pt x="58699" y="648512"/>
                </a:lnTo>
                <a:lnTo>
                  <a:pt x="82956" y="685533"/>
                </a:lnTo>
                <a:lnTo>
                  <a:pt x="110769" y="719861"/>
                </a:lnTo>
                <a:lnTo>
                  <a:pt x="141884" y="751230"/>
                </a:lnTo>
                <a:lnTo>
                  <a:pt x="176034" y="779360"/>
                </a:lnTo>
                <a:lnTo>
                  <a:pt x="212953" y="803973"/>
                </a:lnTo>
                <a:lnTo>
                  <a:pt x="252387" y="824826"/>
                </a:lnTo>
                <a:lnTo>
                  <a:pt x="294068" y="841616"/>
                </a:lnTo>
                <a:lnTo>
                  <a:pt x="337743" y="854087"/>
                </a:lnTo>
                <a:lnTo>
                  <a:pt x="383133" y="861974"/>
                </a:lnTo>
                <a:lnTo>
                  <a:pt x="429996" y="864984"/>
                </a:lnTo>
                <a:lnTo>
                  <a:pt x="475246" y="862799"/>
                </a:lnTo>
                <a:lnTo>
                  <a:pt x="518553" y="856399"/>
                </a:lnTo>
                <a:lnTo>
                  <a:pt x="559803" y="846035"/>
                </a:lnTo>
                <a:lnTo>
                  <a:pt x="598893" y="831977"/>
                </a:lnTo>
                <a:lnTo>
                  <a:pt x="635723" y="814451"/>
                </a:lnTo>
                <a:lnTo>
                  <a:pt x="670191" y="793724"/>
                </a:lnTo>
                <a:lnTo>
                  <a:pt x="678611" y="787488"/>
                </a:lnTo>
                <a:lnTo>
                  <a:pt x="702183" y="770051"/>
                </a:lnTo>
                <a:lnTo>
                  <a:pt x="731596" y="743686"/>
                </a:lnTo>
                <a:lnTo>
                  <a:pt x="758342" y="714870"/>
                </a:lnTo>
                <a:lnTo>
                  <a:pt x="782307" y="683869"/>
                </a:lnTo>
                <a:lnTo>
                  <a:pt x="803376" y="650925"/>
                </a:lnTo>
                <a:lnTo>
                  <a:pt x="821461" y="616292"/>
                </a:lnTo>
                <a:lnTo>
                  <a:pt x="836460" y="580237"/>
                </a:lnTo>
                <a:lnTo>
                  <a:pt x="848258" y="542988"/>
                </a:lnTo>
                <a:lnTo>
                  <a:pt x="856767" y="504812"/>
                </a:lnTo>
                <a:lnTo>
                  <a:pt x="861860" y="465963"/>
                </a:lnTo>
                <a:lnTo>
                  <a:pt x="863447" y="426681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924930" y="1177493"/>
            <a:ext cx="462915" cy="462915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462508" y="0"/>
                </a:moveTo>
                <a:lnTo>
                  <a:pt x="0" y="0"/>
                </a:lnTo>
                <a:lnTo>
                  <a:pt x="0" y="462495"/>
                </a:lnTo>
                <a:lnTo>
                  <a:pt x="462508" y="462495"/>
                </a:lnTo>
                <a:lnTo>
                  <a:pt x="46250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69942" y="1177493"/>
            <a:ext cx="462915" cy="462915"/>
          </a:xfrm>
          <a:custGeom>
            <a:avLst/>
            <a:gdLst/>
            <a:ahLst/>
            <a:cxnLst/>
            <a:rect l="l" t="t" r="r" b="b"/>
            <a:pathLst>
              <a:path w="462914" h="462914">
                <a:moveTo>
                  <a:pt x="462508" y="0"/>
                </a:moveTo>
                <a:lnTo>
                  <a:pt x="0" y="0"/>
                </a:lnTo>
                <a:lnTo>
                  <a:pt x="0" y="462495"/>
                </a:lnTo>
                <a:lnTo>
                  <a:pt x="462508" y="462495"/>
                </a:lnTo>
                <a:lnTo>
                  <a:pt x="462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3044" y="6672478"/>
            <a:ext cx="132540" cy="21998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9934" y="5749976"/>
            <a:ext cx="223470" cy="11499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8402" y="6962470"/>
            <a:ext cx="101717" cy="227495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7811643" y="5979972"/>
            <a:ext cx="590550" cy="633095"/>
          </a:xfrm>
          <a:custGeom>
            <a:avLst/>
            <a:gdLst/>
            <a:ahLst/>
            <a:cxnLst/>
            <a:rect l="l" t="t" r="r" b="b"/>
            <a:pathLst>
              <a:path w="590550" h="633095">
                <a:moveTo>
                  <a:pt x="45783" y="0"/>
                </a:moveTo>
                <a:lnTo>
                  <a:pt x="38277" y="2501"/>
                </a:lnTo>
                <a:lnTo>
                  <a:pt x="28983" y="3829"/>
                </a:lnTo>
                <a:lnTo>
                  <a:pt x="20156" y="7499"/>
                </a:lnTo>
                <a:lnTo>
                  <a:pt x="12265" y="13046"/>
                </a:lnTo>
                <a:lnTo>
                  <a:pt x="5778" y="20002"/>
                </a:lnTo>
                <a:lnTo>
                  <a:pt x="0" y="32776"/>
                </a:lnTo>
                <a:lnTo>
                  <a:pt x="784" y="47191"/>
                </a:lnTo>
                <a:lnTo>
                  <a:pt x="7192" y="61137"/>
                </a:lnTo>
                <a:lnTo>
                  <a:pt x="18288" y="72504"/>
                </a:lnTo>
                <a:lnTo>
                  <a:pt x="48284" y="93204"/>
                </a:lnTo>
                <a:lnTo>
                  <a:pt x="78284" y="114373"/>
                </a:lnTo>
                <a:lnTo>
                  <a:pt x="108286" y="136480"/>
                </a:lnTo>
                <a:lnTo>
                  <a:pt x="138290" y="159994"/>
                </a:lnTo>
                <a:lnTo>
                  <a:pt x="142893" y="161871"/>
                </a:lnTo>
                <a:lnTo>
                  <a:pt x="148905" y="163747"/>
                </a:lnTo>
                <a:lnTo>
                  <a:pt x="155858" y="165623"/>
                </a:lnTo>
                <a:lnTo>
                  <a:pt x="163283" y="167500"/>
                </a:lnTo>
                <a:lnTo>
                  <a:pt x="165785" y="167500"/>
                </a:lnTo>
                <a:lnTo>
                  <a:pt x="165785" y="435000"/>
                </a:lnTo>
                <a:lnTo>
                  <a:pt x="448284" y="435000"/>
                </a:lnTo>
                <a:lnTo>
                  <a:pt x="439378" y="445623"/>
                </a:lnTo>
                <a:lnTo>
                  <a:pt x="435159" y="458123"/>
                </a:lnTo>
                <a:lnTo>
                  <a:pt x="435625" y="471562"/>
                </a:lnTo>
                <a:lnTo>
                  <a:pt x="440778" y="485000"/>
                </a:lnTo>
                <a:lnTo>
                  <a:pt x="462418" y="516872"/>
                </a:lnTo>
                <a:lnTo>
                  <a:pt x="482653" y="548747"/>
                </a:lnTo>
                <a:lnTo>
                  <a:pt x="501950" y="580622"/>
                </a:lnTo>
                <a:lnTo>
                  <a:pt x="520776" y="612495"/>
                </a:lnTo>
                <a:lnTo>
                  <a:pt x="525856" y="620541"/>
                </a:lnTo>
                <a:lnTo>
                  <a:pt x="533277" y="626244"/>
                </a:lnTo>
                <a:lnTo>
                  <a:pt x="542573" y="630074"/>
                </a:lnTo>
                <a:lnTo>
                  <a:pt x="553275" y="632498"/>
                </a:lnTo>
                <a:lnTo>
                  <a:pt x="565772" y="632498"/>
                </a:lnTo>
                <a:lnTo>
                  <a:pt x="570776" y="624992"/>
                </a:lnTo>
                <a:lnTo>
                  <a:pt x="581910" y="615737"/>
                </a:lnTo>
                <a:lnTo>
                  <a:pt x="588591" y="603434"/>
                </a:lnTo>
                <a:lnTo>
                  <a:pt x="590114" y="588787"/>
                </a:lnTo>
                <a:lnTo>
                  <a:pt x="585774" y="572503"/>
                </a:lnTo>
                <a:lnTo>
                  <a:pt x="546401" y="507498"/>
                </a:lnTo>
                <a:lnTo>
                  <a:pt x="525306" y="474762"/>
                </a:lnTo>
                <a:lnTo>
                  <a:pt x="503275" y="442493"/>
                </a:lnTo>
                <a:lnTo>
                  <a:pt x="468287" y="427494"/>
                </a:lnTo>
                <a:lnTo>
                  <a:pt x="468287" y="132499"/>
                </a:lnTo>
                <a:lnTo>
                  <a:pt x="198285" y="132499"/>
                </a:lnTo>
                <a:lnTo>
                  <a:pt x="197738" y="123204"/>
                </a:lnTo>
                <a:lnTo>
                  <a:pt x="195784" y="114377"/>
                </a:lnTo>
                <a:lnTo>
                  <a:pt x="191957" y="106486"/>
                </a:lnTo>
                <a:lnTo>
                  <a:pt x="185788" y="99999"/>
                </a:lnTo>
                <a:lnTo>
                  <a:pt x="153910" y="76758"/>
                </a:lnTo>
                <a:lnTo>
                  <a:pt x="122034" y="52814"/>
                </a:lnTo>
                <a:lnTo>
                  <a:pt x="90158" y="29339"/>
                </a:lnTo>
                <a:lnTo>
                  <a:pt x="58280" y="7505"/>
                </a:lnTo>
                <a:lnTo>
                  <a:pt x="50787" y="2501"/>
                </a:lnTo>
                <a:lnTo>
                  <a:pt x="45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414918" y="7264972"/>
            <a:ext cx="302895" cy="340360"/>
          </a:xfrm>
          <a:custGeom>
            <a:avLst/>
            <a:gdLst/>
            <a:ahLst/>
            <a:cxnLst/>
            <a:rect l="l" t="t" r="r" b="b"/>
            <a:pathLst>
              <a:path w="302895" h="340359">
                <a:moveTo>
                  <a:pt x="147497" y="0"/>
                </a:moveTo>
                <a:lnTo>
                  <a:pt x="131799" y="2694"/>
                </a:lnTo>
                <a:lnTo>
                  <a:pt x="119380" y="10310"/>
                </a:lnTo>
                <a:lnTo>
                  <a:pt x="111646" y="22143"/>
                </a:lnTo>
                <a:lnTo>
                  <a:pt x="110007" y="37490"/>
                </a:lnTo>
                <a:lnTo>
                  <a:pt x="0" y="37490"/>
                </a:lnTo>
                <a:lnTo>
                  <a:pt x="0" y="339991"/>
                </a:lnTo>
                <a:lnTo>
                  <a:pt x="302501" y="339991"/>
                </a:lnTo>
                <a:lnTo>
                  <a:pt x="302501" y="39992"/>
                </a:lnTo>
                <a:lnTo>
                  <a:pt x="185000" y="39992"/>
                </a:lnTo>
                <a:lnTo>
                  <a:pt x="185000" y="37490"/>
                </a:lnTo>
                <a:lnTo>
                  <a:pt x="182305" y="22143"/>
                </a:lnTo>
                <a:lnTo>
                  <a:pt x="174688" y="10310"/>
                </a:lnTo>
                <a:lnTo>
                  <a:pt x="162851" y="2694"/>
                </a:lnTo>
                <a:lnTo>
                  <a:pt x="147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8049" y="5839968"/>
            <a:ext cx="217189" cy="142506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6657429" y="5602478"/>
            <a:ext cx="517525" cy="3285490"/>
            <a:chOff x="6657429" y="5602478"/>
            <a:chExt cx="517525" cy="3285490"/>
          </a:xfrm>
        </p:grpSpPr>
        <p:sp>
          <p:nvSpPr>
            <p:cNvPr id="18" name="object 18" descr=""/>
            <p:cNvSpPr/>
            <p:nvPr/>
          </p:nvSpPr>
          <p:spPr>
            <a:xfrm>
              <a:off x="6717436" y="5602478"/>
              <a:ext cx="457200" cy="302895"/>
            </a:xfrm>
            <a:custGeom>
              <a:avLst/>
              <a:gdLst/>
              <a:ahLst/>
              <a:cxnLst/>
              <a:rect l="l" t="t" r="r" b="b"/>
              <a:pathLst>
                <a:path w="457200" h="302895">
                  <a:moveTo>
                    <a:pt x="302488" y="0"/>
                  </a:moveTo>
                  <a:lnTo>
                    <a:pt x="0" y="0"/>
                  </a:lnTo>
                  <a:lnTo>
                    <a:pt x="0" y="302501"/>
                  </a:lnTo>
                  <a:lnTo>
                    <a:pt x="302488" y="302501"/>
                  </a:lnTo>
                  <a:lnTo>
                    <a:pt x="302488" y="199999"/>
                  </a:lnTo>
                  <a:lnTo>
                    <a:pt x="331280" y="200429"/>
                  </a:lnTo>
                  <a:lnTo>
                    <a:pt x="358430" y="201561"/>
                  </a:lnTo>
                  <a:lnTo>
                    <a:pt x="385111" y="203160"/>
                  </a:lnTo>
                  <a:lnTo>
                    <a:pt x="412496" y="204990"/>
                  </a:lnTo>
                  <a:lnTo>
                    <a:pt x="422490" y="204990"/>
                  </a:lnTo>
                  <a:lnTo>
                    <a:pt x="448158" y="193624"/>
                  </a:lnTo>
                  <a:lnTo>
                    <a:pt x="457180" y="168432"/>
                  </a:lnTo>
                  <a:lnTo>
                    <a:pt x="448858" y="142770"/>
                  </a:lnTo>
                  <a:lnTo>
                    <a:pt x="422490" y="129997"/>
                  </a:lnTo>
                  <a:lnTo>
                    <a:pt x="302488" y="122491"/>
                  </a:lnTo>
                  <a:lnTo>
                    <a:pt x="302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57429" y="5942482"/>
              <a:ext cx="473075" cy="2945130"/>
            </a:xfrm>
            <a:custGeom>
              <a:avLst/>
              <a:gdLst/>
              <a:ahLst/>
              <a:cxnLst/>
              <a:rect l="l" t="t" r="r" b="b"/>
              <a:pathLst>
                <a:path w="473075" h="2945129">
                  <a:moveTo>
                    <a:pt x="425005" y="1209992"/>
                  </a:moveTo>
                  <a:lnTo>
                    <a:pt x="47510" y="1209992"/>
                  </a:lnTo>
                  <a:lnTo>
                    <a:pt x="75006" y="2944977"/>
                  </a:lnTo>
                  <a:lnTo>
                    <a:pt x="392506" y="2944977"/>
                  </a:lnTo>
                  <a:lnTo>
                    <a:pt x="425005" y="1209992"/>
                  </a:lnTo>
                  <a:close/>
                </a:path>
                <a:path w="473075" h="2945129">
                  <a:moveTo>
                    <a:pt x="425005" y="1134986"/>
                  </a:moveTo>
                  <a:lnTo>
                    <a:pt x="45008" y="1134986"/>
                  </a:lnTo>
                  <a:lnTo>
                    <a:pt x="45008" y="1209992"/>
                  </a:lnTo>
                  <a:lnTo>
                    <a:pt x="427507" y="1209992"/>
                  </a:lnTo>
                  <a:lnTo>
                    <a:pt x="425005" y="1172489"/>
                  </a:lnTo>
                  <a:lnTo>
                    <a:pt x="425005" y="1134986"/>
                  </a:lnTo>
                  <a:close/>
                </a:path>
                <a:path w="473075" h="2945129">
                  <a:moveTo>
                    <a:pt x="392506" y="714984"/>
                  </a:moveTo>
                  <a:lnTo>
                    <a:pt x="77508" y="714984"/>
                  </a:lnTo>
                  <a:lnTo>
                    <a:pt x="47510" y="1134986"/>
                  </a:lnTo>
                  <a:lnTo>
                    <a:pt x="420001" y="1134986"/>
                  </a:lnTo>
                  <a:lnTo>
                    <a:pt x="419674" y="1129982"/>
                  </a:lnTo>
                  <a:lnTo>
                    <a:pt x="127508" y="1129982"/>
                  </a:lnTo>
                  <a:lnTo>
                    <a:pt x="149999" y="787488"/>
                  </a:lnTo>
                  <a:lnTo>
                    <a:pt x="397252" y="787488"/>
                  </a:lnTo>
                  <a:lnTo>
                    <a:pt x="392506" y="714984"/>
                  </a:lnTo>
                  <a:close/>
                </a:path>
                <a:path w="473075" h="2945129">
                  <a:moveTo>
                    <a:pt x="397252" y="787488"/>
                  </a:moveTo>
                  <a:lnTo>
                    <a:pt x="322503" y="787488"/>
                  </a:lnTo>
                  <a:lnTo>
                    <a:pt x="347510" y="1129982"/>
                  </a:lnTo>
                  <a:lnTo>
                    <a:pt x="419674" y="1129982"/>
                  </a:lnTo>
                  <a:lnTo>
                    <a:pt x="397252" y="787488"/>
                  </a:lnTo>
                  <a:close/>
                </a:path>
                <a:path w="473075" h="2945129">
                  <a:moveTo>
                    <a:pt x="214998" y="0"/>
                  </a:moveTo>
                  <a:lnTo>
                    <a:pt x="196976" y="33974"/>
                  </a:lnTo>
                  <a:lnTo>
                    <a:pt x="175065" y="76064"/>
                  </a:lnTo>
                  <a:lnTo>
                    <a:pt x="150461" y="124464"/>
                  </a:lnTo>
                  <a:lnTo>
                    <a:pt x="124358" y="177373"/>
                  </a:lnTo>
                  <a:lnTo>
                    <a:pt x="97950" y="232987"/>
                  </a:lnTo>
                  <a:lnTo>
                    <a:pt x="72432" y="289503"/>
                  </a:lnTo>
                  <a:lnTo>
                    <a:pt x="48999" y="345116"/>
                  </a:lnTo>
                  <a:lnTo>
                    <a:pt x="28844" y="398025"/>
                  </a:lnTo>
                  <a:lnTo>
                    <a:pt x="13163" y="446426"/>
                  </a:lnTo>
                  <a:lnTo>
                    <a:pt x="3150" y="488516"/>
                  </a:lnTo>
                  <a:lnTo>
                    <a:pt x="0" y="522490"/>
                  </a:lnTo>
                  <a:lnTo>
                    <a:pt x="4360" y="567948"/>
                  </a:lnTo>
                  <a:lnTo>
                    <a:pt x="16881" y="610767"/>
                  </a:lnTo>
                  <a:lnTo>
                    <a:pt x="36723" y="650107"/>
                  </a:lnTo>
                  <a:lnTo>
                    <a:pt x="63045" y="685126"/>
                  </a:lnTo>
                  <a:lnTo>
                    <a:pt x="95008" y="714984"/>
                  </a:lnTo>
                  <a:lnTo>
                    <a:pt x="375005" y="714984"/>
                  </a:lnTo>
                  <a:lnTo>
                    <a:pt x="408183" y="685126"/>
                  </a:lnTo>
                  <a:lnTo>
                    <a:pt x="435242" y="650107"/>
                  </a:lnTo>
                  <a:lnTo>
                    <a:pt x="453288" y="614997"/>
                  </a:lnTo>
                  <a:lnTo>
                    <a:pt x="235000" y="614997"/>
                  </a:lnTo>
                  <a:lnTo>
                    <a:pt x="195153" y="605066"/>
                  </a:lnTo>
                  <a:lnTo>
                    <a:pt x="168708" y="579716"/>
                  </a:lnTo>
                  <a:lnTo>
                    <a:pt x="156567" y="545617"/>
                  </a:lnTo>
                  <a:lnTo>
                    <a:pt x="159633" y="509435"/>
                  </a:lnTo>
                  <a:lnTo>
                    <a:pt x="178809" y="477837"/>
                  </a:lnTo>
                  <a:lnTo>
                    <a:pt x="214998" y="457492"/>
                  </a:lnTo>
                  <a:lnTo>
                    <a:pt x="214998" y="0"/>
                  </a:lnTo>
                  <a:close/>
                </a:path>
                <a:path w="473075" h="2945129">
                  <a:moveTo>
                    <a:pt x="255003" y="0"/>
                  </a:moveTo>
                  <a:lnTo>
                    <a:pt x="255003" y="457492"/>
                  </a:lnTo>
                  <a:lnTo>
                    <a:pt x="292066" y="477663"/>
                  </a:lnTo>
                  <a:lnTo>
                    <a:pt x="311488" y="508879"/>
                  </a:lnTo>
                  <a:lnTo>
                    <a:pt x="314382" y="544679"/>
                  </a:lnTo>
                  <a:lnTo>
                    <a:pt x="301857" y="578604"/>
                  </a:lnTo>
                  <a:lnTo>
                    <a:pt x="275026" y="604197"/>
                  </a:lnTo>
                  <a:lnTo>
                    <a:pt x="235000" y="614997"/>
                  </a:lnTo>
                  <a:lnTo>
                    <a:pt x="453288" y="614997"/>
                  </a:lnTo>
                  <a:lnTo>
                    <a:pt x="455462" y="610767"/>
                  </a:lnTo>
                  <a:lnTo>
                    <a:pt x="468123" y="567948"/>
                  </a:lnTo>
                  <a:lnTo>
                    <a:pt x="472503" y="522490"/>
                  </a:lnTo>
                  <a:lnTo>
                    <a:pt x="468733" y="488516"/>
                  </a:lnTo>
                  <a:lnTo>
                    <a:pt x="458212" y="446426"/>
                  </a:lnTo>
                  <a:lnTo>
                    <a:pt x="442124" y="398025"/>
                  </a:lnTo>
                  <a:lnTo>
                    <a:pt x="421652" y="345116"/>
                  </a:lnTo>
                  <a:lnTo>
                    <a:pt x="397979" y="289503"/>
                  </a:lnTo>
                  <a:lnTo>
                    <a:pt x="372290" y="232987"/>
                  </a:lnTo>
                  <a:lnTo>
                    <a:pt x="345766" y="177373"/>
                  </a:lnTo>
                  <a:lnTo>
                    <a:pt x="319592" y="124464"/>
                  </a:lnTo>
                  <a:lnTo>
                    <a:pt x="294951" y="76064"/>
                  </a:lnTo>
                  <a:lnTo>
                    <a:pt x="273027" y="33974"/>
                  </a:lnTo>
                  <a:lnTo>
                    <a:pt x="25500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7157428" y="3427488"/>
            <a:ext cx="1560195" cy="2197735"/>
          </a:xfrm>
          <a:custGeom>
            <a:avLst/>
            <a:gdLst/>
            <a:ahLst/>
            <a:cxnLst/>
            <a:rect l="l" t="t" r="r" b="b"/>
            <a:pathLst>
              <a:path w="1560195" h="2197735">
                <a:moveTo>
                  <a:pt x="620001" y="449999"/>
                </a:moveTo>
                <a:lnTo>
                  <a:pt x="611987" y="407504"/>
                </a:lnTo>
                <a:lnTo>
                  <a:pt x="589686" y="372503"/>
                </a:lnTo>
                <a:lnTo>
                  <a:pt x="555663" y="348742"/>
                </a:lnTo>
                <a:lnTo>
                  <a:pt x="547497" y="347091"/>
                </a:lnTo>
                <a:lnTo>
                  <a:pt x="547497" y="449999"/>
                </a:lnTo>
                <a:lnTo>
                  <a:pt x="544322" y="468325"/>
                </a:lnTo>
                <a:lnTo>
                  <a:pt x="535305" y="484060"/>
                </a:lnTo>
                <a:lnTo>
                  <a:pt x="521119" y="494652"/>
                </a:lnTo>
                <a:lnTo>
                  <a:pt x="502500" y="497497"/>
                </a:lnTo>
                <a:lnTo>
                  <a:pt x="464997" y="497497"/>
                </a:lnTo>
                <a:lnTo>
                  <a:pt x="464997" y="399999"/>
                </a:lnTo>
                <a:lnTo>
                  <a:pt x="502500" y="399999"/>
                </a:lnTo>
                <a:lnTo>
                  <a:pt x="521119" y="403948"/>
                </a:lnTo>
                <a:lnTo>
                  <a:pt x="535305" y="414693"/>
                </a:lnTo>
                <a:lnTo>
                  <a:pt x="544322" y="430593"/>
                </a:lnTo>
                <a:lnTo>
                  <a:pt x="547497" y="449999"/>
                </a:lnTo>
                <a:lnTo>
                  <a:pt x="547497" y="347091"/>
                </a:lnTo>
                <a:lnTo>
                  <a:pt x="512495" y="339991"/>
                </a:lnTo>
                <a:lnTo>
                  <a:pt x="387502" y="339991"/>
                </a:lnTo>
                <a:lnTo>
                  <a:pt x="387502" y="677494"/>
                </a:lnTo>
                <a:lnTo>
                  <a:pt x="464997" y="677494"/>
                </a:lnTo>
                <a:lnTo>
                  <a:pt x="464997" y="554990"/>
                </a:lnTo>
                <a:lnTo>
                  <a:pt x="522503" y="554990"/>
                </a:lnTo>
                <a:lnTo>
                  <a:pt x="561632" y="546328"/>
                </a:lnTo>
                <a:lnTo>
                  <a:pt x="593750" y="523125"/>
                </a:lnTo>
                <a:lnTo>
                  <a:pt x="609688" y="497497"/>
                </a:lnTo>
                <a:lnTo>
                  <a:pt x="614603" y="489610"/>
                </a:lnTo>
                <a:lnTo>
                  <a:pt x="620001" y="449999"/>
                </a:lnTo>
                <a:close/>
              </a:path>
              <a:path w="1560195" h="2197735">
                <a:moveTo>
                  <a:pt x="920000" y="340106"/>
                </a:moveTo>
                <a:lnTo>
                  <a:pt x="839990" y="340106"/>
                </a:lnTo>
                <a:lnTo>
                  <a:pt x="839990" y="472186"/>
                </a:lnTo>
                <a:lnTo>
                  <a:pt x="729996" y="472186"/>
                </a:lnTo>
                <a:lnTo>
                  <a:pt x="729996" y="340106"/>
                </a:lnTo>
                <a:lnTo>
                  <a:pt x="655002" y="340106"/>
                </a:lnTo>
                <a:lnTo>
                  <a:pt x="655002" y="472186"/>
                </a:lnTo>
                <a:lnTo>
                  <a:pt x="655002" y="544576"/>
                </a:lnTo>
                <a:lnTo>
                  <a:pt x="655002" y="677926"/>
                </a:lnTo>
                <a:lnTo>
                  <a:pt x="729996" y="677926"/>
                </a:lnTo>
                <a:lnTo>
                  <a:pt x="729996" y="544576"/>
                </a:lnTo>
                <a:lnTo>
                  <a:pt x="839990" y="544576"/>
                </a:lnTo>
                <a:lnTo>
                  <a:pt x="839990" y="677926"/>
                </a:lnTo>
                <a:lnTo>
                  <a:pt x="920000" y="677926"/>
                </a:lnTo>
                <a:lnTo>
                  <a:pt x="920000" y="544576"/>
                </a:lnTo>
                <a:lnTo>
                  <a:pt x="920000" y="472186"/>
                </a:lnTo>
                <a:lnTo>
                  <a:pt x="920000" y="340106"/>
                </a:lnTo>
                <a:close/>
              </a:path>
              <a:path w="1560195" h="2197735">
                <a:moveTo>
                  <a:pt x="1209992" y="449999"/>
                </a:moveTo>
                <a:lnTo>
                  <a:pt x="1203109" y="408914"/>
                </a:lnTo>
                <a:lnTo>
                  <a:pt x="1181239" y="374370"/>
                </a:lnTo>
                <a:lnTo>
                  <a:pt x="1148118" y="350151"/>
                </a:lnTo>
                <a:lnTo>
                  <a:pt x="1139990" y="348119"/>
                </a:lnTo>
                <a:lnTo>
                  <a:pt x="1139990" y="449999"/>
                </a:lnTo>
                <a:lnTo>
                  <a:pt x="1136827" y="468325"/>
                </a:lnTo>
                <a:lnTo>
                  <a:pt x="1127798" y="484060"/>
                </a:lnTo>
                <a:lnTo>
                  <a:pt x="1113624" y="494652"/>
                </a:lnTo>
                <a:lnTo>
                  <a:pt x="1094994" y="497497"/>
                </a:lnTo>
                <a:lnTo>
                  <a:pt x="1055001" y="497497"/>
                </a:lnTo>
                <a:lnTo>
                  <a:pt x="1055001" y="399999"/>
                </a:lnTo>
                <a:lnTo>
                  <a:pt x="1094994" y="399999"/>
                </a:lnTo>
                <a:lnTo>
                  <a:pt x="1113624" y="403948"/>
                </a:lnTo>
                <a:lnTo>
                  <a:pt x="1127798" y="414693"/>
                </a:lnTo>
                <a:lnTo>
                  <a:pt x="1136827" y="430593"/>
                </a:lnTo>
                <a:lnTo>
                  <a:pt x="1139990" y="449999"/>
                </a:lnTo>
                <a:lnTo>
                  <a:pt x="1139990" y="348119"/>
                </a:lnTo>
                <a:lnTo>
                  <a:pt x="1107490" y="339991"/>
                </a:lnTo>
                <a:lnTo>
                  <a:pt x="982497" y="339991"/>
                </a:lnTo>
                <a:lnTo>
                  <a:pt x="982497" y="677494"/>
                </a:lnTo>
                <a:lnTo>
                  <a:pt x="1055001" y="677494"/>
                </a:lnTo>
                <a:lnTo>
                  <a:pt x="1055001" y="554990"/>
                </a:lnTo>
                <a:lnTo>
                  <a:pt x="1112494" y="554990"/>
                </a:lnTo>
                <a:lnTo>
                  <a:pt x="1152690" y="546328"/>
                </a:lnTo>
                <a:lnTo>
                  <a:pt x="1184681" y="523125"/>
                </a:lnTo>
                <a:lnTo>
                  <a:pt x="1200175" y="497497"/>
                </a:lnTo>
                <a:lnTo>
                  <a:pt x="1204950" y="489610"/>
                </a:lnTo>
                <a:lnTo>
                  <a:pt x="1209992" y="449999"/>
                </a:lnTo>
                <a:close/>
              </a:path>
              <a:path w="1560195" h="2197735">
                <a:moveTo>
                  <a:pt x="1532496" y="1702485"/>
                </a:moveTo>
                <a:lnTo>
                  <a:pt x="1454988" y="1630019"/>
                </a:lnTo>
                <a:lnTo>
                  <a:pt x="1454988" y="1734985"/>
                </a:lnTo>
                <a:lnTo>
                  <a:pt x="1454988" y="2119985"/>
                </a:lnTo>
                <a:lnTo>
                  <a:pt x="1292491" y="2119985"/>
                </a:lnTo>
                <a:lnTo>
                  <a:pt x="1292491" y="1892490"/>
                </a:lnTo>
                <a:lnTo>
                  <a:pt x="1292491" y="1814995"/>
                </a:lnTo>
                <a:lnTo>
                  <a:pt x="999998" y="1814995"/>
                </a:lnTo>
                <a:lnTo>
                  <a:pt x="999998" y="2119985"/>
                </a:lnTo>
                <a:lnTo>
                  <a:pt x="837488" y="2119985"/>
                </a:lnTo>
                <a:lnTo>
                  <a:pt x="837488" y="1734985"/>
                </a:lnTo>
                <a:lnTo>
                  <a:pt x="1147495" y="1444993"/>
                </a:lnTo>
                <a:lnTo>
                  <a:pt x="1454988" y="1734985"/>
                </a:lnTo>
                <a:lnTo>
                  <a:pt x="1454988" y="1630019"/>
                </a:lnTo>
                <a:lnTo>
                  <a:pt x="1257109" y="1444993"/>
                </a:lnTo>
                <a:lnTo>
                  <a:pt x="1147495" y="1342491"/>
                </a:lnTo>
                <a:lnTo>
                  <a:pt x="762495" y="1702485"/>
                </a:lnTo>
                <a:lnTo>
                  <a:pt x="762495" y="2197493"/>
                </a:lnTo>
                <a:lnTo>
                  <a:pt x="1074991" y="2197493"/>
                </a:lnTo>
                <a:lnTo>
                  <a:pt x="1074991" y="2119985"/>
                </a:lnTo>
                <a:lnTo>
                  <a:pt x="1074991" y="1892490"/>
                </a:lnTo>
                <a:lnTo>
                  <a:pt x="1217498" y="1892490"/>
                </a:lnTo>
                <a:lnTo>
                  <a:pt x="1217498" y="2197493"/>
                </a:lnTo>
                <a:lnTo>
                  <a:pt x="1532496" y="2197493"/>
                </a:lnTo>
                <a:lnTo>
                  <a:pt x="1532496" y="2119985"/>
                </a:lnTo>
                <a:lnTo>
                  <a:pt x="1532496" y="1702485"/>
                </a:lnTo>
                <a:close/>
              </a:path>
              <a:path w="1560195" h="2197735">
                <a:moveTo>
                  <a:pt x="1559991" y="249999"/>
                </a:moveTo>
                <a:lnTo>
                  <a:pt x="1555940" y="205219"/>
                </a:lnTo>
                <a:lnTo>
                  <a:pt x="1544256" y="163004"/>
                </a:lnTo>
                <a:lnTo>
                  <a:pt x="1525638" y="124079"/>
                </a:lnTo>
                <a:lnTo>
                  <a:pt x="1500784" y="89166"/>
                </a:lnTo>
                <a:lnTo>
                  <a:pt x="1482496" y="71018"/>
                </a:lnTo>
                <a:lnTo>
                  <a:pt x="1482496" y="249999"/>
                </a:lnTo>
                <a:lnTo>
                  <a:pt x="1482496" y="772490"/>
                </a:lnTo>
                <a:lnTo>
                  <a:pt x="1476121" y="818095"/>
                </a:lnTo>
                <a:lnTo>
                  <a:pt x="1458226" y="858888"/>
                </a:lnTo>
                <a:lnTo>
                  <a:pt x="1430616" y="893432"/>
                </a:lnTo>
                <a:lnTo>
                  <a:pt x="1395082" y="920280"/>
                </a:lnTo>
                <a:lnTo>
                  <a:pt x="1353426" y="937945"/>
                </a:lnTo>
                <a:lnTo>
                  <a:pt x="1307490" y="944994"/>
                </a:lnTo>
                <a:lnTo>
                  <a:pt x="1167498" y="944994"/>
                </a:lnTo>
                <a:lnTo>
                  <a:pt x="872502" y="1239989"/>
                </a:lnTo>
                <a:lnTo>
                  <a:pt x="882497" y="944994"/>
                </a:lnTo>
                <a:lnTo>
                  <a:pt x="249999" y="944994"/>
                </a:lnTo>
                <a:lnTo>
                  <a:pt x="204063" y="938822"/>
                </a:lnTo>
                <a:lnTo>
                  <a:pt x="162496" y="921385"/>
                </a:lnTo>
                <a:lnTo>
                  <a:pt x="127190" y="894372"/>
                </a:lnTo>
                <a:lnTo>
                  <a:pt x="99999" y="859434"/>
                </a:lnTo>
                <a:lnTo>
                  <a:pt x="82816" y="818261"/>
                </a:lnTo>
                <a:lnTo>
                  <a:pt x="77508" y="772490"/>
                </a:lnTo>
                <a:lnTo>
                  <a:pt x="77508" y="249999"/>
                </a:lnTo>
                <a:lnTo>
                  <a:pt x="83858" y="204050"/>
                </a:lnTo>
                <a:lnTo>
                  <a:pt x="101663" y="162407"/>
                </a:lnTo>
                <a:lnTo>
                  <a:pt x="129057" y="126873"/>
                </a:lnTo>
                <a:lnTo>
                  <a:pt x="164160" y="99263"/>
                </a:lnTo>
                <a:lnTo>
                  <a:pt x="205105" y="81368"/>
                </a:lnTo>
                <a:lnTo>
                  <a:pt x="249999" y="74993"/>
                </a:lnTo>
                <a:lnTo>
                  <a:pt x="1307490" y="74993"/>
                </a:lnTo>
                <a:lnTo>
                  <a:pt x="1353426" y="81368"/>
                </a:lnTo>
                <a:lnTo>
                  <a:pt x="1395082" y="99263"/>
                </a:lnTo>
                <a:lnTo>
                  <a:pt x="1430616" y="126873"/>
                </a:lnTo>
                <a:lnTo>
                  <a:pt x="1458226" y="162407"/>
                </a:lnTo>
                <a:lnTo>
                  <a:pt x="1476121" y="204050"/>
                </a:lnTo>
                <a:lnTo>
                  <a:pt x="1482496" y="249999"/>
                </a:lnTo>
                <a:lnTo>
                  <a:pt x="1482496" y="71018"/>
                </a:lnTo>
                <a:lnTo>
                  <a:pt x="1435176" y="34264"/>
                </a:lnTo>
                <a:lnTo>
                  <a:pt x="1395818" y="15709"/>
                </a:lnTo>
                <a:lnTo>
                  <a:pt x="1353019" y="4051"/>
                </a:lnTo>
                <a:lnTo>
                  <a:pt x="1307490" y="0"/>
                </a:lnTo>
                <a:lnTo>
                  <a:pt x="249999" y="0"/>
                </a:lnTo>
                <a:lnTo>
                  <a:pt x="205206" y="4051"/>
                </a:lnTo>
                <a:lnTo>
                  <a:pt x="162991" y="15709"/>
                </a:lnTo>
                <a:lnTo>
                  <a:pt x="124066" y="34264"/>
                </a:lnTo>
                <a:lnTo>
                  <a:pt x="89166" y="58991"/>
                </a:lnTo>
                <a:lnTo>
                  <a:pt x="58978" y="89166"/>
                </a:lnTo>
                <a:lnTo>
                  <a:pt x="34251" y="124079"/>
                </a:lnTo>
                <a:lnTo>
                  <a:pt x="15697" y="163004"/>
                </a:lnTo>
                <a:lnTo>
                  <a:pt x="4038" y="205219"/>
                </a:lnTo>
                <a:lnTo>
                  <a:pt x="0" y="249999"/>
                </a:lnTo>
                <a:lnTo>
                  <a:pt x="0" y="772490"/>
                </a:lnTo>
                <a:lnTo>
                  <a:pt x="4038" y="817194"/>
                </a:lnTo>
                <a:lnTo>
                  <a:pt x="15697" y="859180"/>
                </a:lnTo>
                <a:lnTo>
                  <a:pt x="34251" y="897775"/>
                </a:lnTo>
                <a:lnTo>
                  <a:pt x="58978" y="932294"/>
                </a:lnTo>
                <a:lnTo>
                  <a:pt x="89166" y="962063"/>
                </a:lnTo>
                <a:lnTo>
                  <a:pt x="124066" y="986396"/>
                </a:lnTo>
                <a:lnTo>
                  <a:pt x="162991" y="1004620"/>
                </a:lnTo>
                <a:lnTo>
                  <a:pt x="205206" y="1016050"/>
                </a:lnTo>
                <a:lnTo>
                  <a:pt x="249999" y="1020000"/>
                </a:lnTo>
                <a:lnTo>
                  <a:pt x="805002" y="1020000"/>
                </a:lnTo>
                <a:lnTo>
                  <a:pt x="790003" y="1432496"/>
                </a:lnTo>
                <a:lnTo>
                  <a:pt x="982510" y="1239989"/>
                </a:lnTo>
                <a:lnTo>
                  <a:pt x="1202499" y="1020000"/>
                </a:lnTo>
                <a:lnTo>
                  <a:pt x="1307490" y="1020000"/>
                </a:lnTo>
                <a:lnTo>
                  <a:pt x="1352931" y="1016050"/>
                </a:lnTo>
                <a:lnTo>
                  <a:pt x="1395526" y="1004620"/>
                </a:lnTo>
                <a:lnTo>
                  <a:pt x="1434617" y="986396"/>
                </a:lnTo>
                <a:lnTo>
                  <a:pt x="1469567" y="962063"/>
                </a:lnTo>
                <a:lnTo>
                  <a:pt x="1499755" y="932294"/>
                </a:lnTo>
                <a:lnTo>
                  <a:pt x="1524520" y="897775"/>
                </a:lnTo>
                <a:lnTo>
                  <a:pt x="1543240" y="859180"/>
                </a:lnTo>
                <a:lnTo>
                  <a:pt x="1555280" y="817194"/>
                </a:lnTo>
                <a:lnTo>
                  <a:pt x="1559991" y="772490"/>
                </a:lnTo>
                <a:lnTo>
                  <a:pt x="1559991" y="249999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733082" y="4947475"/>
            <a:ext cx="324485" cy="322580"/>
          </a:xfrm>
          <a:custGeom>
            <a:avLst/>
            <a:gdLst/>
            <a:ahLst/>
            <a:cxnLst/>
            <a:rect l="l" t="t" r="r" b="b"/>
            <a:pathLst>
              <a:path w="324484" h="322579">
                <a:moveTo>
                  <a:pt x="159347" y="0"/>
                </a:moveTo>
                <a:lnTo>
                  <a:pt x="100289" y="11561"/>
                </a:lnTo>
                <a:lnTo>
                  <a:pt x="46851" y="47498"/>
                </a:lnTo>
                <a:lnTo>
                  <a:pt x="19684" y="83269"/>
                </a:lnTo>
                <a:lnTo>
                  <a:pt x="4327" y="122538"/>
                </a:lnTo>
                <a:lnTo>
                  <a:pt x="0" y="163245"/>
                </a:lnTo>
                <a:lnTo>
                  <a:pt x="5919" y="203335"/>
                </a:lnTo>
                <a:lnTo>
                  <a:pt x="21303" y="240749"/>
                </a:lnTo>
                <a:lnTo>
                  <a:pt x="45370" y="273431"/>
                </a:lnTo>
                <a:lnTo>
                  <a:pt x="77338" y="299322"/>
                </a:lnTo>
                <a:lnTo>
                  <a:pt x="116425" y="316365"/>
                </a:lnTo>
                <a:lnTo>
                  <a:pt x="161849" y="322503"/>
                </a:lnTo>
                <a:lnTo>
                  <a:pt x="204269" y="316890"/>
                </a:lnTo>
                <a:lnTo>
                  <a:pt x="242868" y="300929"/>
                </a:lnTo>
                <a:lnTo>
                  <a:pt x="275911" y="275940"/>
                </a:lnTo>
                <a:lnTo>
                  <a:pt x="301662" y="243244"/>
                </a:lnTo>
                <a:lnTo>
                  <a:pt x="318386" y="204160"/>
                </a:lnTo>
                <a:lnTo>
                  <a:pt x="324346" y="160007"/>
                </a:lnTo>
                <a:lnTo>
                  <a:pt x="318026" y="114301"/>
                </a:lnTo>
                <a:lnTo>
                  <a:pt x="300458" y="75191"/>
                </a:lnTo>
                <a:lnTo>
                  <a:pt x="273722" y="43441"/>
                </a:lnTo>
                <a:lnTo>
                  <a:pt x="239903" y="19817"/>
                </a:lnTo>
                <a:lnTo>
                  <a:pt x="201084" y="5081"/>
                </a:lnTo>
                <a:lnTo>
                  <a:pt x="159347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209946" y="199631"/>
            <a:ext cx="2205355" cy="737870"/>
          </a:xfrm>
          <a:custGeom>
            <a:avLst/>
            <a:gdLst/>
            <a:ahLst/>
            <a:cxnLst/>
            <a:rect l="l" t="t" r="r" b="b"/>
            <a:pathLst>
              <a:path w="2205354" h="737869">
                <a:moveTo>
                  <a:pt x="1115221" y="0"/>
                </a:moveTo>
                <a:lnTo>
                  <a:pt x="1102487" y="1270"/>
                </a:lnTo>
                <a:lnTo>
                  <a:pt x="1089752" y="1270"/>
                </a:lnTo>
                <a:lnTo>
                  <a:pt x="1065221" y="3810"/>
                </a:lnTo>
                <a:lnTo>
                  <a:pt x="1052487" y="6350"/>
                </a:lnTo>
                <a:lnTo>
                  <a:pt x="1003448" y="7620"/>
                </a:lnTo>
                <a:lnTo>
                  <a:pt x="954530" y="11430"/>
                </a:lnTo>
                <a:lnTo>
                  <a:pt x="857170" y="21590"/>
                </a:lnTo>
                <a:lnTo>
                  <a:pt x="760632" y="36830"/>
                </a:lnTo>
                <a:lnTo>
                  <a:pt x="712743" y="46990"/>
                </a:lnTo>
                <a:lnTo>
                  <a:pt x="617862" y="69850"/>
                </a:lnTo>
                <a:lnTo>
                  <a:pt x="570927" y="83820"/>
                </a:lnTo>
                <a:lnTo>
                  <a:pt x="478209" y="114300"/>
                </a:lnTo>
                <a:lnTo>
                  <a:pt x="387216" y="149860"/>
                </a:lnTo>
                <a:lnTo>
                  <a:pt x="298173" y="190500"/>
                </a:lnTo>
                <a:lnTo>
                  <a:pt x="254453" y="212090"/>
                </a:lnTo>
                <a:lnTo>
                  <a:pt x="168757" y="260350"/>
                </a:lnTo>
                <a:lnTo>
                  <a:pt x="126837" y="285750"/>
                </a:lnTo>
                <a:lnTo>
                  <a:pt x="85574" y="312420"/>
                </a:lnTo>
                <a:lnTo>
                  <a:pt x="44996" y="340360"/>
                </a:lnTo>
                <a:lnTo>
                  <a:pt x="0" y="370840"/>
                </a:lnTo>
                <a:lnTo>
                  <a:pt x="87930" y="430530"/>
                </a:lnTo>
                <a:lnTo>
                  <a:pt x="131493" y="458470"/>
                </a:lnTo>
                <a:lnTo>
                  <a:pt x="175662" y="485140"/>
                </a:lnTo>
                <a:lnTo>
                  <a:pt x="220414" y="510540"/>
                </a:lnTo>
                <a:lnTo>
                  <a:pt x="265727" y="534670"/>
                </a:lnTo>
                <a:lnTo>
                  <a:pt x="311578" y="557530"/>
                </a:lnTo>
                <a:lnTo>
                  <a:pt x="357945" y="579120"/>
                </a:lnTo>
                <a:lnTo>
                  <a:pt x="404804" y="599440"/>
                </a:lnTo>
                <a:lnTo>
                  <a:pt x="499912" y="635000"/>
                </a:lnTo>
                <a:lnTo>
                  <a:pt x="548116" y="651510"/>
                </a:lnTo>
                <a:lnTo>
                  <a:pt x="645709" y="679450"/>
                </a:lnTo>
                <a:lnTo>
                  <a:pt x="744733" y="702310"/>
                </a:lnTo>
                <a:lnTo>
                  <a:pt x="794725" y="711200"/>
                </a:lnTo>
                <a:lnTo>
                  <a:pt x="895558" y="726440"/>
                </a:lnTo>
                <a:lnTo>
                  <a:pt x="946354" y="731520"/>
                </a:lnTo>
                <a:lnTo>
                  <a:pt x="997371" y="735330"/>
                </a:lnTo>
                <a:lnTo>
                  <a:pt x="1048589" y="737870"/>
                </a:lnTo>
                <a:lnTo>
                  <a:pt x="1149488" y="737870"/>
                </a:lnTo>
                <a:lnTo>
                  <a:pt x="1248052" y="732790"/>
                </a:lnTo>
                <a:lnTo>
                  <a:pt x="1345852" y="722630"/>
                </a:lnTo>
                <a:lnTo>
                  <a:pt x="1442681" y="707390"/>
                </a:lnTo>
                <a:lnTo>
                  <a:pt x="1490666" y="697230"/>
                </a:lnTo>
                <a:lnTo>
                  <a:pt x="1585649" y="674370"/>
                </a:lnTo>
                <a:lnTo>
                  <a:pt x="1632595" y="660400"/>
                </a:lnTo>
                <a:lnTo>
                  <a:pt x="1037488" y="660400"/>
                </a:lnTo>
                <a:lnTo>
                  <a:pt x="987029" y="657860"/>
                </a:lnTo>
                <a:lnTo>
                  <a:pt x="936725" y="654050"/>
                </a:lnTo>
                <a:lnTo>
                  <a:pt x="886607" y="648970"/>
                </a:lnTo>
                <a:lnTo>
                  <a:pt x="787052" y="633730"/>
                </a:lnTo>
                <a:lnTo>
                  <a:pt x="737676" y="623570"/>
                </a:lnTo>
                <a:lnTo>
                  <a:pt x="688608" y="612140"/>
                </a:lnTo>
                <a:lnTo>
                  <a:pt x="639880" y="599440"/>
                </a:lnTo>
                <a:lnTo>
                  <a:pt x="591521" y="585470"/>
                </a:lnTo>
                <a:lnTo>
                  <a:pt x="543562" y="570230"/>
                </a:lnTo>
                <a:lnTo>
                  <a:pt x="496034" y="553720"/>
                </a:lnTo>
                <a:lnTo>
                  <a:pt x="402394" y="515620"/>
                </a:lnTo>
                <a:lnTo>
                  <a:pt x="356343" y="495300"/>
                </a:lnTo>
                <a:lnTo>
                  <a:pt x="265932" y="449580"/>
                </a:lnTo>
                <a:lnTo>
                  <a:pt x="177979" y="398780"/>
                </a:lnTo>
                <a:lnTo>
                  <a:pt x="135001" y="370840"/>
                </a:lnTo>
                <a:lnTo>
                  <a:pt x="177509" y="342900"/>
                </a:lnTo>
                <a:lnTo>
                  <a:pt x="264786" y="292100"/>
                </a:lnTo>
                <a:lnTo>
                  <a:pt x="309486" y="269240"/>
                </a:lnTo>
                <a:lnTo>
                  <a:pt x="354848" y="247650"/>
                </a:lnTo>
                <a:lnTo>
                  <a:pt x="447421" y="207010"/>
                </a:lnTo>
                <a:lnTo>
                  <a:pt x="494565" y="189230"/>
                </a:lnTo>
                <a:lnTo>
                  <a:pt x="542235" y="172720"/>
                </a:lnTo>
                <a:lnTo>
                  <a:pt x="639015" y="144780"/>
                </a:lnTo>
                <a:lnTo>
                  <a:pt x="688057" y="132080"/>
                </a:lnTo>
                <a:lnTo>
                  <a:pt x="737489" y="120650"/>
                </a:lnTo>
                <a:lnTo>
                  <a:pt x="824559" y="120650"/>
                </a:lnTo>
                <a:lnTo>
                  <a:pt x="834986" y="101600"/>
                </a:lnTo>
                <a:lnTo>
                  <a:pt x="851513" y="99060"/>
                </a:lnTo>
                <a:lnTo>
                  <a:pt x="867805" y="97790"/>
                </a:lnTo>
                <a:lnTo>
                  <a:pt x="884566" y="95250"/>
                </a:lnTo>
                <a:lnTo>
                  <a:pt x="902487" y="93980"/>
                </a:lnTo>
                <a:lnTo>
                  <a:pt x="1663456" y="93980"/>
                </a:lnTo>
                <a:lnTo>
                  <a:pt x="1655997" y="91440"/>
                </a:lnTo>
                <a:lnTo>
                  <a:pt x="1607075" y="76200"/>
                </a:lnTo>
                <a:lnTo>
                  <a:pt x="1508038" y="50800"/>
                </a:lnTo>
                <a:lnTo>
                  <a:pt x="1457993" y="40640"/>
                </a:lnTo>
                <a:lnTo>
                  <a:pt x="1357019" y="22860"/>
                </a:lnTo>
                <a:lnTo>
                  <a:pt x="1306158" y="16510"/>
                </a:lnTo>
                <a:lnTo>
                  <a:pt x="1255093" y="11430"/>
                </a:lnTo>
                <a:lnTo>
                  <a:pt x="1203858" y="7620"/>
                </a:lnTo>
                <a:lnTo>
                  <a:pt x="1152486" y="6350"/>
                </a:lnTo>
                <a:lnTo>
                  <a:pt x="1139752" y="2540"/>
                </a:lnTo>
                <a:lnTo>
                  <a:pt x="1115221" y="0"/>
                </a:lnTo>
                <a:close/>
              </a:path>
              <a:path w="2205354" h="737869">
                <a:moveTo>
                  <a:pt x="824559" y="120650"/>
                </a:moveTo>
                <a:lnTo>
                  <a:pt x="737489" y="120650"/>
                </a:lnTo>
                <a:lnTo>
                  <a:pt x="722044" y="165100"/>
                </a:lnTo>
                <a:lnTo>
                  <a:pt x="712133" y="209550"/>
                </a:lnTo>
                <a:lnTo>
                  <a:pt x="707546" y="254000"/>
                </a:lnTo>
                <a:lnTo>
                  <a:pt x="708075" y="297180"/>
                </a:lnTo>
                <a:lnTo>
                  <a:pt x="713512" y="340360"/>
                </a:lnTo>
                <a:lnTo>
                  <a:pt x="723647" y="382270"/>
                </a:lnTo>
                <a:lnTo>
                  <a:pt x="738271" y="422910"/>
                </a:lnTo>
                <a:lnTo>
                  <a:pt x="757177" y="462280"/>
                </a:lnTo>
                <a:lnTo>
                  <a:pt x="780154" y="499110"/>
                </a:lnTo>
                <a:lnTo>
                  <a:pt x="806996" y="533400"/>
                </a:lnTo>
                <a:lnTo>
                  <a:pt x="837492" y="563880"/>
                </a:lnTo>
                <a:lnTo>
                  <a:pt x="871434" y="591820"/>
                </a:lnTo>
                <a:lnTo>
                  <a:pt x="908613" y="614680"/>
                </a:lnTo>
                <a:lnTo>
                  <a:pt x="948821" y="635000"/>
                </a:lnTo>
                <a:lnTo>
                  <a:pt x="991849" y="650240"/>
                </a:lnTo>
                <a:lnTo>
                  <a:pt x="1037488" y="660400"/>
                </a:lnTo>
                <a:lnTo>
                  <a:pt x="1632595" y="660400"/>
                </a:lnTo>
                <a:lnTo>
                  <a:pt x="1644232" y="656590"/>
                </a:lnTo>
                <a:lnTo>
                  <a:pt x="1187488" y="656590"/>
                </a:lnTo>
                <a:lnTo>
                  <a:pt x="1233584" y="642620"/>
                </a:lnTo>
                <a:lnTo>
                  <a:pt x="1276726" y="624840"/>
                </a:lnTo>
                <a:lnTo>
                  <a:pt x="1316689" y="601980"/>
                </a:lnTo>
                <a:lnTo>
                  <a:pt x="1332359" y="590550"/>
                </a:lnTo>
                <a:lnTo>
                  <a:pt x="1104988" y="590550"/>
                </a:lnTo>
                <a:lnTo>
                  <a:pt x="1059302" y="588010"/>
                </a:lnTo>
                <a:lnTo>
                  <a:pt x="1016175" y="579120"/>
                </a:lnTo>
                <a:lnTo>
                  <a:pt x="975883" y="563880"/>
                </a:lnTo>
                <a:lnTo>
                  <a:pt x="938699" y="544830"/>
                </a:lnTo>
                <a:lnTo>
                  <a:pt x="904900" y="520700"/>
                </a:lnTo>
                <a:lnTo>
                  <a:pt x="874759" y="491490"/>
                </a:lnTo>
                <a:lnTo>
                  <a:pt x="848551" y="459740"/>
                </a:lnTo>
                <a:lnTo>
                  <a:pt x="826550" y="425450"/>
                </a:lnTo>
                <a:lnTo>
                  <a:pt x="809033" y="388620"/>
                </a:lnTo>
                <a:lnTo>
                  <a:pt x="796272" y="349250"/>
                </a:lnTo>
                <a:lnTo>
                  <a:pt x="788543" y="308610"/>
                </a:lnTo>
                <a:lnTo>
                  <a:pt x="786120" y="266700"/>
                </a:lnTo>
                <a:lnTo>
                  <a:pt x="789278" y="224790"/>
                </a:lnTo>
                <a:lnTo>
                  <a:pt x="798292" y="182880"/>
                </a:lnTo>
                <a:lnTo>
                  <a:pt x="813437" y="140970"/>
                </a:lnTo>
                <a:lnTo>
                  <a:pt x="824559" y="120650"/>
                </a:lnTo>
                <a:close/>
              </a:path>
              <a:path w="2205354" h="737869">
                <a:moveTo>
                  <a:pt x="1738767" y="120650"/>
                </a:moveTo>
                <a:lnTo>
                  <a:pt x="1467485" y="120650"/>
                </a:lnTo>
                <a:lnTo>
                  <a:pt x="1516875" y="132080"/>
                </a:lnTo>
                <a:lnTo>
                  <a:pt x="1565809" y="144780"/>
                </a:lnTo>
                <a:lnTo>
                  <a:pt x="1614272" y="158750"/>
                </a:lnTo>
                <a:lnTo>
                  <a:pt x="1662249" y="173990"/>
                </a:lnTo>
                <a:lnTo>
                  <a:pt x="1709729" y="190500"/>
                </a:lnTo>
                <a:lnTo>
                  <a:pt x="1803138" y="228600"/>
                </a:lnTo>
                <a:lnTo>
                  <a:pt x="1849041" y="248920"/>
                </a:lnTo>
                <a:lnTo>
                  <a:pt x="1939173" y="294640"/>
                </a:lnTo>
                <a:lnTo>
                  <a:pt x="1983376" y="318770"/>
                </a:lnTo>
                <a:lnTo>
                  <a:pt x="2026984" y="344170"/>
                </a:lnTo>
                <a:lnTo>
                  <a:pt x="2069985" y="370840"/>
                </a:lnTo>
                <a:lnTo>
                  <a:pt x="2028210" y="397510"/>
                </a:lnTo>
                <a:lnTo>
                  <a:pt x="1985791" y="422910"/>
                </a:lnTo>
                <a:lnTo>
                  <a:pt x="1942751" y="447040"/>
                </a:lnTo>
                <a:lnTo>
                  <a:pt x="1899112" y="469900"/>
                </a:lnTo>
                <a:lnTo>
                  <a:pt x="1854896" y="491490"/>
                </a:lnTo>
                <a:lnTo>
                  <a:pt x="1810124" y="511810"/>
                </a:lnTo>
                <a:lnTo>
                  <a:pt x="1764818" y="530860"/>
                </a:lnTo>
                <a:lnTo>
                  <a:pt x="1719001" y="548640"/>
                </a:lnTo>
                <a:lnTo>
                  <a:pt x="1672693" y="565150"/>
                </a:lnTo>
                <a:lnTo>
                  <a:pt x="1625918" y="580390"/>
                </a:lnTo>
                <a:lnTo>
                  <a:pt x="1578696" y="594360"/>
                </a:lnTo>
                <a:lnTo>
                  <a:pt x="1531051" y="607060"/>
                </a:lnTo>
                <a:lnTo>
                  <a:pt x="1483002" y="618490"/>
                </a:lnTo>
                <a:lnTo>
                  <a:pt x="1434574" y="628650"/>
                </a:lnTo>
                <a:lnTo>
                  <a:pt x="1336662" y="643890"/>
                </a:lnTo>
                <a:lnTo>
                  <a:pt x="1287223" y="648970"/>
                </a:lnTo>
                <a:lnTo>
                  <a:pt x="1187488" y="656590"/>
                </a:lnTo>
                <a:lnTo>
                  <a:pt x="1644232" y="656590"/>
                </a:lnTo>
                <a:lnTo>
                  <a:pt x="1725267" y="629920"/>
                </a:lnTo>
                <a:lnTo>
                  <a:pt x="1816140" y="594360"/>
                </a:lnTo>
                <a:lnTo>
                  <a:pt x="1860836" y="574040"/>
                </a:lnTo>
                <a:lnTo>
                  <a:pt x="1948620" y="530860"/>
                </a:lnTo>
                <a:lnTo>
                  <a:pt x="2034087" y="482600"/>
                </a:lnTo>
                <a:lnTo>
                  <a:pt x="2075886" y="457200"/>
                </a:lnTo>
                <a:lnTo>
                  <a:pt x="2117029" y="429260"/>
                </a:lnTo>
                <a:lnTo>
                  <a:pt x="2157488" y="401320"/>
                </a:lnTo>
                <a:lnTo>
                  <a:pt x="2204986" y="370840"/>
                </a:lnTo>
                <a:lnTo>
                  <a:pt x="2157488" y="340360"/>
                </a:lnTo>
                <a:lnTo>
                  <a:pt x="2115299" y="312420"/>
                </a:lnTo>
                <a:lnTo>
                  <a:pt x="2072328" y="284480"/>
                </a:lnTo>
                <a:lnTo>
                  <a:pt x="2028608" y="257810"/>
                </a:lnTo>
                <a:lnTo>
                  <a:pt x="1984175" y="232410"/>
                </a:lnTo>
                <a:lnTo>
                  <a:pt x="1939061" y="208280"/>
                </a:lnTo>
                <a:lnTo>
                  <a:pt x="1893300" y="185420"/>
                </a:lnTo>
                <a:lnTo>
                  <a:pt x="1846928" y="163830"/>
                </a:lnTo>
                <a:lnTo>
                  <a:pt x="1799978" y="143510"/>
                </a:lnTo>
                <a:lnTo>
                  <a:pt x="1738767" y="120650"/>
                </a:lnTo>
                <a:close/>
              </a:path>
              <a:path w="2205354" h="737869">
                <a:moveTo>
                  <a:pt x="1663456" y="93980"/>
                </a:moveTo>
                <a:lnTo>
                  <a:pt x="1304988" y="93980"/>
                </a:lnTo>
                <a:lnTo>
                  <a:pt x="1372489" y="101600"/>
                </a:lnTo>
                <a:lnTo>
                  <a:pt x="1394478" y="140970"/>
                </a:lnTo>
                <a:lnTo>
                  <a:pt x="1410008" y="182880"/>
                </a:lnTo>
                <a:lnTo>
                  <a:pt x="1419357" y="224790"/>
                </a:lnTo>
                <a:lnTo>
                  <a:pt x="1422801" y="266700"/>
                </a:lnTo>
                <a:lnTo>
                  <a:pt x="1420621" y="307340"/>
                </a:lnTo>
                <a:lnTo>
                  <a:pt x="1413094" y="347980"/>
                </a:lnTo>
                <a:lnTo>
                  <a:pt x="1400499" y="387350"/>
                </a:lnTo>
                <a:lnTo>
                  <a:pt x="1383114" y="424180"/>
                </a:lnTo>
                <a:lnTo>
                  <a:pt x="1361217" y="459740"/>
                </a:lnTo>
                <a:lnTo>
                  <a:pt x="1335086" y="491490"/>
                </a:lnTo>
                <a:lnTo>
                  <a:pt x="1305001" y="519430"/>
                </a:lnTo>
                <a:lnTo>
                  <a:pt x="1271238" y="543560"/>
                </a:lnTo>
                <a:lnTo>
                  <a:pt x="1234078" y="563880"/>
                </a:lnTo>
                <a:lnTo>
                  <a:pt x="1193797" y="579120"/>
                </a:lnTo>
                <a:lnTo>
                  <a:pt x="1150674" y="588010"/>
                </a:lnTo>
                <a:lnTo>
                  <a:pt x="1104988" y="590550"/>
                </a:lnTo>
                <a:lnTo>
                  <a:pt x="1332359" y="590550"/>
                </a:lnTo>
                <a:lnTo>
                  <a:pt x="1386193" y="543560"/>
                </a:lnTo>
                <a:lnTo>
                  <a:pt x="1415290" y="509270"/>
                </a:lnTo>
                <a:lnTo>
                  <a:pt x="1440319" y="472440"/>
                </a:lnTo>
                <a:lnTo>
                  <a:pt x="1461060" y="433070"/>
                </a:lnTo>
                <a:lnTo>
                  <a:pt x="1477289" y="391160"/>
                </a:lnTo>
                <a:lnTo>
                  <a:pt x="1488785" y="347980"/>
                </a:lnTo>
                <a:lnTo>
                  <a:pt x="1495325" y="303530"/>
                </a:lnTo>
                <a:lnTo>
                  <a:pt x="1496688" y="257810"/>
                </a:lnTo>
                <a:lnTo>
                  <a:pt x="1492650" y="212090"/>
                </a:lnTo>
                <a:lnTo>
                  <a:pt x="1482990" y="166370"/>
                </a:lnTo>
                <a:lnTo>
                  <a:pt x="1467485" y="120650"/>
                </a:lnTo>
                <a:lnTo>
                  <a:pt x="1738767" y="120650"/>
                </a:lnTo>
                <a:lnTo>
                  <a:pt x="1704478" y="107950"/>
                </a:lnTo>
                <a:lnTo>
                  <a:pt x="1663456" y="93980"/>
                </a:lnTo>
                <a:close/>
              </a:path>
              <a:path w="2205354" h="737869">
                <a:moveTo>
                  <a:pt x="1304988" y="93980"/>
                </a:moveTo>
                <a:lnTo>
                  <a:pt x="902486" y="93980"/>
                </a:lnTo>
                <a:lnTo>
                  <a:pt x="875171" y="129540"/>
                </a:lnTo>
                <a:lnTo>
                  <a:pt x="855014" y="167640"/>
                </a:lnTo>
                <a:lnTo>
                  <a:pt x="841711" y="207010"/>
                </a:lnTo>
                <a:lnTo>
                  <a:pt x="834954" y="247650"/>
                </a:lnTo>
                <a:lnTo>
                  <a:pt x="834436" y="288290"/>
                </a:lnTo>
                <a:lnTo>
                  <a:pt x="839852" y="327660"/>
                </a:lnTo>
                <a:lnTo>
                  <a:pt x="850894" y="365760"/>
                </a:lnTo>
                <a:lnTo>
                  <a:pt x="867256" y="401320"/>
                </a:lnTo>
                <a:lnTo>
                  <a:pt x="888631" y="434340"/>
                </a:lnTo>
                <a:lnTo>
                  <a:pt x="914713" y="464820"/>
                </a:lnTo>
                <a:lnTo>
                  <a:pt x="945195" y="491490"/>
                </a:lnTo>
                <a:lnTo>
                  <a:pt x="979770" y="511810"/>
                </a:lnTo>
                <a:lnTo>
                  <a:pt x="1018131" y="528320"/>
                </a:lnTo>
                <a:lnTo>
                  <a:pt x="1059973" y="538480"/>
                </a:lnTo>
                <a:lnTo>
                  <a:pt x="1104988" y="541020"/>
                </a:lnTo>
                <a:lnTo>
                  <a:pt x="1149972" y="537210"/>
                </a:lnTo>
                <a:lnTo>
                  <a:pt x="1191725" y="527050"/>
                </a:lnTo>
                <a:lnTo>
                  <a:pt x="1229948" y="510540"/>
                </a:lnTo>
                <a:lnTo>
                  <a:pt x="1264345" y="488950"/>
                </a:lnTo>
                <a:lnTo>
                  <a:pt x="1294618" y="463550"/>
                </a:lnTo>
                <a:lnTo>
                  <a:pt x="1320469" y="433070"/>
                </a:lnTo>
                <a:lnTo>
                  <a:pt x="1341599" y="400050"/>
                </a:lnTo>
                <a:lnTo>
                  <a:pt x="1357712" y="363220"/>
                </a:lnTo>
                <a:lnTo>
                  <a:pt x="1368509" y="325120"/>
                </a:lnTo>
                <a:lnTo>
                  <a:pt x="1373693" y="285750"/>
                </a:lnTo>
                <a:lnTo>
                  <a:pt x="1372966" y="246380"/>
                </a:lnTo>
                <a:lnTo>
                  <a:pt x="1366029" y="205740"/>
                </a:lnTo>
                <a:lnTo>
                  <a:pt x="1352586" y="167640"/>
                </a:lnTo>
                <a:lnTo>
                  <a:pt x="1332338" y="129540"/>
                </a:lnTo>
                <a:lnTo>
                  <a:pt x="1304988" y="9398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9974" y="789444"/>
            <a:ext cx="2458085" cy="853440"/>
          </a:xfrm>
          <a:custGeom>
            <a:avLst/>
            <a:gdLst/>
            <a:ahLst/>
            <a:cxnLst/>
            <a:rect l="l" t="t" r="r" b="b"/>
            <a:pathLst>
              <a:path w="2458085" h="853439">
                <a:moveTo>
                  <a:pt x="2457488" y="75552"/>
                </a:moveTo>
                <a:lnTo>
                  <a:pt x="2379992" y="75552"/>
                </a:lnTo>
                <a:lnTo>
                  <a:pt x="2379992" y="775550"/>
                </a:lnTo>
                <a:lnTo>
                  <a:pt x="2457488" y="775550"/>
                </a:lnTo>
                <a:lnTo>
                  <a:pt x="2457488" y="75552"/>
                </a:lnTo>
                <a:close/>
              </a:path>
              <a:path w="2458085" h="853439">
                <a:moveTo>
                  <a:pt x="2457488" y="0"/>
                </a:moveTo>
                <a:lnTo>
                  <a:pt x="0" y="0"/>
                </a:lnTo>
                <a:lnTo>
                  <a:pt x="0" y="74930"/>
                </a:lnTo>
                <a:lnTo>
                  <a:pt x="0" y="775970"/>
                </a:lnTo>
                <a:lnTo>
                  <a:pt x="0" y="853440"/>
                </a:lnTo>
                <a:lnTo>
                  <a:pt x="2457488" y="853440"/>
                </a:lnTo>
                <a:lnTo>
                  <a:pt x="2457488" y="775970"/>
                </a:lnTo>
                <a:lnTo>
                  <a:pt x="74993" y="775970"/>
                </a:lnTo>
                <a:lnTo>
                  <a:pt x="74993" y="74930"/>
                </a:lnTo>
                <a:lnTo>
                  <a:pt x="2457488" y="74930"/>
                </a:lnTo>
                <a:lnTo>
                  <a:pt x="245748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0" y="1064996"/>
            <a:ext cx="8512810" cy="9022715"/>
            <a:chOff x="0" y="1064996"/>
            <a:chExt cx="8512810" cy="9022715"/>
          </a:xfrm>
        </p:grpSpPr>
        <p:sp>
          <p:nvSpPr>
            <p:cNvPr id="25" name="object 25" descr=""/>
            <p:cNvSpPr/>
            <p:nvPr/>
          </p:nvSpPr>
          <p:spPr>
            <a:xfrm>
              <a:off x="24968" y="8769972"/>
              <a:ext cx="757555" cy="730250"/>
            </a:xfrm>
            <a:custGeom>
              <a:avLst/>
              <a:gdLst/>
              <a:ahLst/>
              <a:cxnLst/>
              <a:rect l="l" t="t" r="r" b="b"/>
              <a:pathLst>
                <a:path w="757555" h="730250">
                  <a:moveTo>
                    <a:pt x="312508" y="197485"/>
                  </a:moveTo>
                  <a:lnTo>
                    <a:pt x="0" y="344995"/>
                  </a:lnTo>
                  <a:lnTo>
                    <a:pt x="0" y="457492"/>
                  </a:lnTo>
                  <a:lnTo>
                    <a:pt x="312508" y="604989"/>
                  </a:lnTo>
                  <a:lnTo>
                    <a:pt x="312508" y="512495"/>
                  </a:lnTo>
                  <a:lnTo>
                    <a:pt x="67500" y="402488"/>
                  </a:lnTo>
                  <a:lnTo>
                    <a:pt x="312508" y="289991"/>
                  </a:lnTo>
                  <a:lnTo>
                    <a:pt x="312508" y="197485"/>
                  </a:lnTo>
                  <a:close/>
                </a:path>
                <a:path w="757555" h="730250">
                  <a:moveTo>
                    <a:pt x="757504" y="0"/>
                  </a:moveTo>
                  <a:lnTo>
                    <a:pt x="652500" y="0"/>
                  </a:lnTo>
                  <a:lnTo>
                    <a:pt x="359994" y="729996"/>
                  </a:lnTo>
                  <a:lnTo>
                    <a:pt x="464997" y="729996"/>
                  </a:lnTo>
                  <a:lnTo>
                    <a:pt x="75750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42473" y="9332459"/>
              <a:ext cx="2357755" cy="755015"/>
            </a:xfrm>
            <a:custGeom>
              <a:avLst/>
              <a:gdLst/>
              <a:ahLst/>
              <a:cxnLst/>
              <a:rect l="l" t="t" r="r" b="b"/>
              <a:pathLst>
                <a:path w="2357755" h="755015">
                  <a:moveTo>
                    <a:pt x="165000" y="427498"/>
                  </a:moveTo>
                  <a:lnTo>
                    <a:pt x="117840" y="433778"/>
                  </a:lnTo>
                  <a:lnTo>
                    <a:pt x="74520" y="452539"/>
                  </a:lnTo>
                  <a:lnTo>
                    <a:pt x="38280" y="483659"/>
                  </a:lnTo>
                  <a:lnTo>
                    <a:pt x="12360" y="527019"/>
                  </a:lnTo>
                  <a:lnTo>
                    <a:pt x="0" y="582498"/>
                  </a:lnTo>
                  <a:lnTo>
                    <a:pt x="4584" y="633469"/>
                  </a:lnTo>
                  <a:lnTo>
                    <a:pt x="21668" y="676107"/>
                  </a:lnTo>
                  <a:lnTo>
                    <a:pt x="48751" y="709995"/>
                  </a:lnTo>
                  <a:lnTo>
                    <a:pt x="83334" y="734717"/>
                  </a:lnTo>
                  <a:lnTo>
                    <a:pt x="122917" y="749855"/>
                  </a:lnTo>
                  <a:lnTo>
                    <a:pt x="165000" y="754994"/>
                  </a:lnTo>
                  <a:lnTo>
                    <a:pt x="213125" y="747885"/>
                  </a:lnTo>
                  <a:lnTo>
                    <a:pt x="257500" y="726245"/>
                  </a:lnTo>
                  <a:lnTo>
                    <a:pt x="294376" y="689604"/>
                  </a:lnTo>
                  <a:lnTo>
                    <a:pt x="320000" y="637495"/>
                  </a:lnTo>
                  <a:lnTo>
                    <a:pt x="2042485" y="637495"/>
                  </a:lnTo>
                  <a:lnTo>
                    <a:pt x="2087936" y="633066"/>
                  </a:lnTo>
                  <a:lnTo>
                    <a:pt x="2129988" y="620347"/>
                  </a:lnTo>
                  <a:lnTo>
                    <a:pt x="2167821" y="600186"/>
                  </a:lnTo>
                  <a:lnTo>
                    <a:pt x="2200614" y="573434"/>
                  </a:lnTo>
                  <a:lnTo>
                    <a:pt x="2209680" y="562495"/>
                  </a:lnTo>
                  <a:lnTo>
                    <a:pt x="325000" y="562495"/>
                  </a:lnTo>
                  <a:lnTo>
                    <a:pt x="308599" y="514137"/>
                  </a:lnTo>
                  <a:lnTo>
                    <a:pt x="281999" y="476818"/>
                  </a:lnTo>
                  <a:lnTo>
                    <a:pt x="247599" y="450178"/>
                  </a:lnTo>
                  <a:lnTo>
                    <a:pt x="207800" y="433858"/>
                  </a:lnTo>
                  <a:lnTo>
                    <a:pt x="165000" y="427498"/>
                  </a:lnTo>
                  <a:close/>
                </a:path>
                <a:path w="2357755" h="755015">
                  <a:moveTo>
                    <a:pt x="1562488" y="637495"/>
                  </a:moveTo>
                  <a:lnTo>
                    <a:pt x="1260000" y="637495"/>
                  </a:lnTo>
                  <a:lnTo>
                    <a:pt x="1260000" y="744998"/>
                  </a:lnTo>
                  <a:lnTo>
                    <a:pt x="1562488" y="744998"/>
                  </a:lnTo>
                  <a:lnTo>
                    <a:pt x="1562488" y="637495"/>
                  </a:lnTo>
                  <a:close/>
                </a:path>
                <a:path w="2357755" h="755015">
                  <a:moveTo>
                    <a:pt x="1562488" y="442501"/>
                  </a:moveTo>
                  <a:lnTo>
                    <a:pt x="1260000" y="442501"/>
                  </a:lnTo>
                  <a:lnTo>
                    <a:pt x="1260000" y="562495"/>
                  </a:lnTo>
                  <a:lnTo>
                    <a:pt x="1562488" y="562495"/>
                  </a:lnTo>
                  <a:lnTo>
                    <a:pt x="1562488" y="442501"/>
                  </a:lnTo>
                  <a:close/>
                </a:path>
                <a:path w="2357755" h="755015">
                  <a:moveTo>
                    <a:pt x="2264989" y="222497"/>
                  </a:moveTo>
                  <a:lnTo>
                    <a:pt x="2187481" y="222497"/>
                  </a:lnTo>
                  <a:lnTo>
                    <a:pt x="2187481" y="417497"/>
                  </a:lnTo>
                  <a:lnTo>
                    <a:pt x="2180101" y="463057"/>
                  </a:lnTo>
                  <a:lnTo>
                    <a:pt x="2159641" y="502377"/>
                  </a:lnTo>
                  <a:lnTo>
                    <a:pt x="2128622" y="533418"/>
                  </a:lnTo>
                  <a:lnTo>
                    <a:pt x="2089564" y="554137"/>
                  </a:lnTo>
                  <a:lnTo>
                    <a:pt x="2044987" y="562495"/>
                  </a:lnTo>
                  <a:lnTo>
                    <a:pt x="2209680" y="562495"/>
                  </a:lnTo>
                  <a:lnTo>
                    <a:pt x="2227548" y="540939"/>
                  </a:lnTo>
                  <a:lnTo>
                    <a:pt x="2247801" y="503551"/>
                  </a:lnTo>
                  <a:lnTo>
                    <a:pt x="2260555" y="462121"/>
                  </a:lnTo>
                  <a:lnTo>
                    <a:pt x="2264989" y="417497"/>
                  </a:lnTo>
                  <a:lnTo>
                    <a:pt x="2264989" y="222497"/>
                  </a:lnTo>
                  <a:close/>
                </a:path>
                <a:path w="2357755" h="755015">
                  <a:moveTo>
                    <a:pt x="2227486" y="0"/>
                  </a:moveTo>
                  <a:lnTo>
                    <a:pt x="2097488" y="222497"/>
                  </a:lnTo>
                  <a:lnTo>
                    <a:pt x="2357483" y="222497"/>
                  </a:lnTo>
                  <a:lnTo>
                    <a:pt x="2227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8424964"/>
              <a:ext cx="2932430" cy="1657985"/>
            </a:xfrm>
            <a:custGeom>
              <a:avLst/>
              <a:gdLst/>
              <a:ahLst/>
              <a:cxnLst/>
              <a:rect l="l" t="t" r="r" b="b"/>
              <a:pathLst>
                <a:path w="2932430" h="1657984">
                  <a:moveTo>
                    <a:pt x="37477" y="1355001"/>
                  </a:moveTo>
                  <a:lnTo>
                    <a:pt x="0" y="1355001"/>
                  </a:lnTo>
                  <a:lnTo>
                    <a:pt x="0" y="1657502"/>
                  </a:lnTo>
                  <a:lnTo>
                    <a:pt x="37477" y="1657502"/>
                  </a:lnTo>
                  <a:lnTo>
                    <a:pt x="37477" y="1355001"/>
                  </a:lnTo>
                  <a:close/>
                </a:path>
                <a:path w="2932430" h="1657984">
                  <a:moveTo>
                    <a:pt x="2932353" y="209003"/>
                  </a:moveTo>
                  <a:lnTo>
                    <a:pt x="2930753" y="169265"/>
                  </a:lnTo>
                  <a:lnTo>
                    <a:pt x="2921406" y="131013"/>
                  </a:lnTo>
                  <a:lnTo>
                    <a:pt x="2904896" y="95440"/>
                  </a:lnTo>
                  <a:lnTo>
                    <a:pt x="2881795" y="63754"/>
                  </a:lnTo>
                  <a:lnTo>
                    <a:pt x="2854960" y="39255"/>
                  </a:lnTo>
                  <a:lnTo>
                    <a:pt x="2854960" y="197497"/>
                  </a:lnTo>
                  <a:lnTo>
                    <a:pt x="2845308" y="245160"/>
                  </a:lnTo>
                  <a:lnTo>
                    <a:pt x="2819019" y="284378"/>
                  </a:lnTo>
                  <a:lnTo>
                    <a:pt x="2780068" y="311404"/>
                  </a:lnTo>
                  <a:lnTo>
                    <a:pt x="2732455" y="322491"/>
                  </a:lnTo>
                  <a:lnTo>
                    <a:pt x="2688907" y="314794"/>
                  </a:lnTo>
                  <a:lnTo>
                    <a:pt x="2653449" y="293928"/>
                  </a:lnTo>
                  <a:lnTo>
                    <a:pt x="2627426" y="263271"/>
                  </a:lnTo>
                  <a:lnTo>
                    <a:pt x="2612212" y="226174"/>
                  </a:lnTo>
                  <a:lnTo>
                    <a:pt x="2609164" y="186029"/>
                  </a:lnTo>
                  <a:lnTo>
                    <a:pt x="2619616" y="146177"/>
                  </a:lnTo>
                  <a:lnTo>
                    <a:pt x="2644952" y="109994"/>
                  </a:lnTo>
                  <a:lnTo>
                    <a:pt x="2686520" y="82816"/>
                  </a:lnTo>
                  <a:lnTo>
                    <a:pt x="2729954" y="72504"/>
                  </a:lnTo>
                  <a:lnTo>
                    <a:pt x="2776905" y="81495"/>
                  </a:lnTo>
                  <a:lnTo>
                    <a:pt x="2816822" y="106883"/>
                  </a:lnTo>
                  <a:lnTo>
                    <a:pt x="2844558" y="146342"/>
                  </a:lnTo>
                  <a:lnTo>
                    <a:pt x="2854960" y="197497"/>
                  </a:lnTo>
                  <a:lnTo>
                    <a:pt x="2854960" y="39255"/>
                  </a:lnTo>
                  <a:lnTo>
                    <a:pt x="2852674" y="37160"/>
                  </a:lnTo>
                  <a:lnTo>
                    <a:pt x="2818104" y="16865"/>
                  </a:lnTo>
                  <a:lnTo>
                    <a:pt x="2778683" y="4076"/>
                  </a:lnTo>
                  <a:lnTo>
                    <a:pt x="2734957" y="0"/>
                  </a:lnTo>
                  <a:lnTo>
                    <a:pt x="2732455" y="0"/>
                  </a:lnTo>
                  <a:lnTo>
                    <a:pt x="2685199" y="5435"/>
                  </a:lnTo>
                  <a:lnTo>
                    <a:pt x="2641892" y="20929"/>
                  </a:lnTo>
                  <a:lnTo>
                    <a:pt x="2604020" y="45313"/>
                  </a:lnTo>
                  <a:lnTo>
                    <a:pt x="2573007" y="77406"/>
                  </a:lnTo>
                  <a:lnTo>
                    <a:pt x="2550337" y="116027"/>
                  </a:lnTo>
                  <a:lnTo>
                    <a:pt x="2537460" y="159994"/>
                  </a:lnTo>
                  <a:lnTo>
                    <a:pt x="2494965" y="159994"/>
                  </a:lnTo>
                  <a:lnTo>
                    <a:pt x="2465425" y="172110"/>
                  </a:lnTo>
                  <a:lnTo>
                    <a:pt x="2455583" y="198755"/>
                  </a:lnTo>
                  <a:lnTo>
                    <a:pt x="2465425" y="225399"/>
                  </a:lnTo>
                  <a:lnTo>
                    <a:pt x="2494965" y="237502"/>
                  </a:lnTo>
                  <a:lnTo>
                    <a:pt x="2537460" y="237502"/>
                  </a:lnTo>
                  <a:lnTo>
                    <a:pt x="2552598" y="284949"/>
                  </a:lnTo>
                  <a:lnTo>
                    <a:pt x="2576906" y="324548"/>
                  </a:lnTo>
                  <a:lnTo>
                    <a:pt x="2608707" y="355942"/>
                  </a:lnTo>
                  <a:lnTo>
                    <a:pt x="2646349" y="378802"/>
                  </a:lnTo>
                  <a:lnTo>
                    <a:pt x="2688145" y="392772"/>
                  </a:lnTo>
                  <a:lnTo>
                    <a:pt x="2732455" y="397497"/>
                  </a:lnTo>
                  <a:lnTo>
                    <a:pt x="2773857" y="393204"/>
                  </a:lnTo>
                  <a:lnTo>
                    <a:pt x="2814332" y="379996"/>
                  </a:lnTo>
                  <a:lnTo>
                    <a:pt x="2851988" y="357416"/>
                  </a:lnTo>
                  <a:lnTo>
                    <a:pt x="2884957" y="324993"/>
                  </a:lnTo>
                  <a:lnTo>
                    <a:pt x="2886646" y="322491"/>
                  </a:lnTo>
                  <a:lnTo>
                    <a:pt x="2910027" y="288074"/>
                  </a:lnTo>
                  <a:lnTo>
                    <a:pt x="2925635" y="249008"/>
                  </a:lnTo>
                  <a:lnTo>
                    <a:pt x="2932353" y="20900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40598" y="9017457"/>
              <a:ext cx="6889750" cy="360045"/>
            </a:xfrm>
            <a:custGeom>
              <a:avLst/>
              <a:gdLst/>
              <a:ahLst/>
              <a:cxnLst/>
              <a:rect l="l" t="t" r="r" b="b"/>
              <a:pathLst>
                <a:path w="6889750" h="360045">
                  <a:moveTo>
                    <a:pt x="324370" y="165011"/>
                  </a:moveTo>
                  <a:lnTo>
                    <a:pt x="318046" y="118237"/>
                  </a:lnTo>
                  <a:lnTo>
                    <a:pt x="300469" y="78346"/>
                  </a:lnTo>
                  <a:lnTo>
                    <a:pt x="273735" y="45948"/>
                  </a:lnTo>
                  <a:lnTo>
                    <a:pt x="239915" y="21678"/>
                  </a:lnTo>
                  <a:lnTo>
                    <a:pt x="201091" y="6159"/>
                  </a:lnTo>
                  <a:lnTo>
                    <a:pt x="159346" y="0"/>
                  </a:lnTo>
                  <a:lnTo>
                    <a:pt x="129476" y="2857"/>
                  </a:lnTo>
                  <a:lnTo>
                    <a:pt x="72529" y="26377"/>
                  </a:lnTo>
                  <a:lnTo>
                    <a:pt x="19685" y="83362"/>
                  </a:lnTo>
                  <a:lnTo>
                    <a:pt x="4330" y="122885"/>
                  </a:lnTo>
                  <a:lnTo>
                    <a:pt x="0" y="163995"/>
                  </a:lnTo>
                  <a:lnTo>
                    <a:pt x="5930" y="204597"/>
                  </a:lnTo>
                  <a:lnTo>
                    <a:pt x="21310" y="242646"/>
                  </a:lnTo>
                  <a:lnTo>
                    <a:pt x="45377" y="276034"/>
                  </a:lnTo>
                  <a:lnTo>
                    <a:pt x="77343" y="302691"/>
                  </a:lnTo>
                  <a:lnTo>
                    <a:pt x="116433" y="320535"/>
                  </a:lnTo>
                  <a:lnTo>
                    <a:pt x="161861" y="327507"/>
                  </a:lnTo>
                  <a:lnTo>
                    <a:pt x="204279" y="321729"/>
                  </a:lnTo>
                  <a:lnTo>
                    <a:pt x="242874" y="305384"/>
                  </a:lnTo>
                  <a:lnTo>
                    <a:pt x="275920" y="280009"/>
                  </a:lnTo>
                  <a:lnTo>
                    <a:pt x="301675" y="247142"/>
                  </a:lnTo>
                  <a:lnTo>
                    <a:pt x="318401" y="208292"/>
                  </a:lnTo>
                  <a:lnTo>
                    <a:pt x="324370" y="165011"/>
                  </a:lnTo>
                  <a:close/>
                </a:path>
                <a:path w="6889750" h="360045">
                  <a:moveTo>
                    <a:pt x="6889318" y="207505"/>
                  </a:moveTo>
                  <a:lnTo>
                    <a:pt x="6664325" y="75006"/>
                  </a:lnTo>
                  <a:lnTo>
                    <a:pt x="6664325" y="167513"/>
                  </a:lnTo>
                  <a:lnTo>
                    <a:pt x="6384328" y="167513"/>
                  </a:lnTo>
                  <a:lnTo>
                    <a:pt x="6384328" y="55003"/>
                  </a:lnTo>
                  <a:lnTo>
                    <a:pt x="6081827" y="55003"/>
                  </a:lnTo>
                  <a:lnTo>
                    <a:pt x="6081827" y="167513"/>
                  </a:lnTo>
                  <a:lnTo>
                    <a:pt x="4926838" y="167513"/>
                  </a:lnTo>
                  <a:lnTo>
                    <a:pt x="4898707" y="179616"/>
                  </a:lnTo>
                  <a:lnTo>
                    <a:pt x="4889335" y="206260"/>
                  </a:lnTo>
                  <a:lnTo>
                    <a:pt x="4898707" y="232905"/>
                  </a:lnTo>
                  <a:lnTo>
                    <a:pt x="4926838" y="245008"/>
                  </a:lnTo>
                  <a:lnTo>
                    <a:pt x="6081827" y="245008"/>
                  </a:lnTo>
                  <a:lnTo>
                    <a:pt x="6081827" y="360006"/>
                  </a:lnTo>
                  <a:lnTo>
                    <a:pt x="6384328" y="360006"/>
                  </a:lnTo>
                  <a:lnTo>
                    <a:pt x="6384328" y="245008"/>
                  </a:lnTo>
                  <a:lnTo>
                    <a:pt x="6664325" y="245008"/>
                  </a:lnTo>
                  <a:lnTo>
                    <a:pt x="6664325" y="335013"/>
                  </a:lnTo>
                  <a:lnTo>
                    <a:pt x="6889318" y="207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713084" y="2907487"/>
              <a:ext cx="2892425" cy="260350"/>
            </a:xfrm>
            <a:custGeom>
              <a:avLst/>
              <a:gdLst/>
              <a:ahLst/>
              <a:cxnLst/>
              <a:rect l="l" t="t" r="r" b="b"/>
              <a:pathLst>
                <a:path w="2892425" h="260350">
                  <a:moveTo>
                    <a:pt x="2666866" y="0"/>
                  </a:moveTo>
                  <a:lnTo>
                    <a:pt x="2666866" y="92494"/>
                  </a:lnTo>
                  <a:lnTo>
                    <a:pt x="39376" y="92494"/>
                  </a:lnTo>
                  <a:lnTo>
                    <a:pt x="9844" y="104565"/>
                  </a:lnTo>
                  <a:lnTo>
                    <a:pt x="0" y="130935"/>
                  </a:lnTo>
                  <a:lnTo>
                    <a:pt x="9844" y="156836"/>
                  </a:lnTo>
                  <a:lnTo>
                    <a:pt x="39376" y="167500"/>
                  </a:lnTo>
                  <a:lnTo>
                    <a:pt x="2666866" y="167500"/>
                  </a:lnTo>
                  <a:lnTo>
                    <a:pt x="2666866" y="259994"/>
                  </a:lnTo>
                  <a:lnTo>
                    <a:pt x="2891859" y="127495"/>
                  </a:lnTo>
                  <a:lnTo>
                    <a:pt x="2666866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39966" y="2869704"/>
              <a:ext cx="330200" cy="335280"/>
            </a:xfrm>
            <a:custGeom>
              <a:avLst/>
              <a:gdLst/>
              <a:ahLst/>
              <a:cxnLst/>
              <a:rect l="l" t="t" r="r" b="b"/>
              <a:pathLst>
                <a:path w="330200" h="335280">
                  <a:moveTo>
                    <a:pt x="329996" y="130810"/>
                  </a:moveTo>
                  <a:lnTo>
                    <a:pt x="199999" y="130810"/>
                  </a:lnTo>
                  <a:lnTo>
                    <a:pt x="199999" y="0"/>
                  </a:lnTo>
                  <a:lnTo>
                    <a:pt x="125006" y="0"/>
                  </a:lnTo>
                  <a:lnTo>
                    <a:pt x="125006" y="130810"/>
                  </a:lnTo>
                  <a:lnTo>
                    <a:pt x="0" y="130810"/>
                  </a:lnTo>
                  <a:lnTo>
                    <a:pt x="0" y="205740"/>
                  </a:lnTo>
                  <a:lnTo>
                    <a:pt x="125006" y="205740"/>
                  </a:lnTo>
                  <a:lnTo>
                    <a:pt x="125006" y="335280"/>
                  </a:lnTo>
                  <a:lnTo>
                    <a:pt x="199999" y="335280"/>
                  </a:lnTo>
                  <a:lnTo>
                    <a:pt x="199999" y="205740"/>
                  </a:lnTo>
                  <a:lnTo>
                    <a:pt x="329996" y="205740"/>
                  </a:lnTo>
                  <a:lnTo>
                    <a:pt x="329996" y="130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62453" y="2837484"/>
              <a:ext cx="2510155" cy="910590"/>
            </a:xfrm>
            <a:custGeom>
              <a:avLst/>
              <a:gdLst/>
              <a:ahLst/>
              <a:cxnLst/>
              <a:rect l="l" t="t" r="r" b="b"/>
              <a:pathLst>
                <a:path w="2510154" h="910589">
                  <a:moveTo>
                    <a:pt x="460006" y="449999"/>
                  </a:moveTo>
                  <a:lnTo>
                    <a:pt x="0" y="449999"/>
                  </a:lnTo>
                  <a:lnTo>
                    <a:pt x="0" y="910005"/>
                  </a:lnTo>
                  <a:lnTo>
                    <a:pt x="460006" y="910005"/>
                  </a:lnTo>
                  <a:lnTo>
                    <a:pt x="460006" y="449999"/>
                  </a:lnTo>
                  <a:close/>
                </a:path>
                <a:path w="2510154" h="910589">
                  <a:moveTo>
                    <a:pt x="2509710" y="201853"/>
                  </a:moveTo>
                  <a:lnTo>
                    <a:pt x="2506827" y="163753"/>
                  </a:lnTo>
                  <a:lnTo>
                    <a:pt x="2496197" y="126276"/>
                  </a:lnTo>
                  <a:lnTo>
                    <a:pt x="2477401" y="90512"/>
                  </a:lnTo>
                  <a:lnTo>
                    <a:pt x="2464524" y="75006"/>
                  </a:lnTo>
                  <a:lnTo>
                    <a:pt x="2449995" y="57505"/>
                  </a:lnTo>
                  <a:lnTo>
                    <a:pt x="2430767" y="42506"/>
                  </a:lnTo>
                  <a:lnTo>
                    <a:pt x="2430767" y="211988"/>
                  </a:lnTo>
                  <a:lnTo>
                    <a:pt x="2420315" y="251472"/>
                  </a:lnTo>
                  <a:lnTo>
                    <a:pt x="2394991" y="287502"/>
                  </a:lnTo>
                  <a:lnTo>
                    <a:pt x="2353424" y="315633"/>
                  </a:lnTo>
                  <a:lnTo>
                    <a:pt x="2309990" y="325005"/>
                  </a:lnTo>
                  <a:lnTo>
                    <a:pt x="2263038" y="315988"/>
                  </a:lnTo>
                  <a:lnTo>
                    <a:pt x="2223109" y="290322"/>
                  </a:lnTo>
                  <a:lnTo>
                    <a:pt x="2195385" y="250126"/>
                  </a:lnTo>
                  <a:lnTo>
                    <a:pt x="2184997" y="197497"/>
                  </a:lnTo>
                  <a:lnTo>
                    <a:pt x="2194204" y="150939"/>
                  </a:lnTo>
                  <a:lnTo>
                    <a:pt x="2219363" y="111887"/>
                  </a:lnTo>
                  <a:lnTo>
                    <a:pt x="2256713" y="85013"/>
                  </a:lnTo>
                  <a:lnTo>
                    <a:pt x="2302497" y="75006"/>
                  </a:lnTo>
                  <a:lnTo>
                    <a:pt x="2304999" y="75006"/>
                  </a:lnTo>
                  <a:lnTo>
                    <a:pt x="2307488" y="77508"/>
                  </a:lnTo>
                  <a:lnTo>
                    <a:pt x="2351036" y="85077"/>
                  </a:lnTo>
                  <a:lnTo>
                    <a:pt x="2386495" y="105587"/>
                  </a:lnTo>
                  <a:lnTo>
                    <a:pt x="2412504" y="135763"/>
                  </a:lnTo>
                  <a:lnTo>
                    <a:pt x="2427719" y="172326"/>
                  </a:lnTo>
                  <a:lnTo>
                    <a:pt x="2430767" y="211988"/>
                  </a:lnTo>
                  <a:lnTo>
                    <a:pt x="2430767" y="42506"/>
                  </a:lnTo>
                  <a:lnTo>
                    <a:pt x="2416860" y="31648"/>
                  </a:lnTo>
                  <a:lnTo>
                    <a:pt x="2381859" y="13754"/>
                  </a:lnTo>
                  <a:lnTo>
                    <a:pt x="2345918" y="3365"/>
                  </a:lnTo>
                  <a:lnTo>
                    <a:pt x="2309990" y="0"/>
                  </a:lnTo>
                  <a:lnTo>
                    <a:pt x="2266619" y="4775"/>
                  </a:lnTo>
                  <a:lnTo>
                    <a:pt x="2225446" y="18605"/>
                  </a:lnTo>
                  <a:lnTo>
                    <a:pt x="2188032" y="40741"/>
                  </a:lnTo>
                  <a:lnTo>
                    <a:pt x="2155964" y="70446"/>
                  </a:lnTo>
                  <a:lnTo>
                    <a:pt x="2130793" y="106959"/>
                  </a:lnTo>
                  <a:lnTo>
                    <a:pt x="2114105" y="149567"/>
                  </a:lnTo>
                  <a:lnTo>
                    <a:pt x="2107488" y="197497"/>
                  </a:lnTo>
                  <a:lnTo>
                    <a:pt x="2112657" y="244144"/>
                  </a:lnTo>
                  <a:lnTo>
                    <a:pt x="2127453" y="286842"/>
                  </a:lnTo>
                  <a:lnTo>
                    <a:pt x="2150783" y="324434"/>
                  </a:lnTo>
                  <a:lnTo>
                    <a:pt x="2181542" y="355727"/>
                  </a:lnTo>
                  <a:lnTo>
                    <a:pt x="2218639" y="379539"/>
                  </a:lnTo>
                  <a:lnTo>
                    <a:pt x="2260981" y="394690"/>
                  </a:lnTo>
                  <a:lnTo>
                    <a:pt x="2307488" y="399999"/>
                  </a:lnTo>
                  <a:lnTo>
                    <a:pt x="2350528" y="395655"/>
                  </a:lnTo>
                  <a:lnTo>
                    <a:pt x="2389390" y="383311"/>
                  </a:lnTo>
                  <a:lnTo>
                    <a:pt x="2423617" y="364070"/>
                  </a:lnTo>
                  <a:lnTo>
                    <a:pt x="2452763" y="338988"/>
                  </a:lnTo>
                  <a:lnTo>
                    <a:pt x="2463825" y="325005"/>
                  </a:lnTo>
                  <a:lnTo>
                    <a:pt x="2476385" y="309143"/>
                  </a:lnTo>
                  <a:lnTo>
                    <a:pt x="2494051" y="275628"/>
                  </a:lnTo>
                  <a:lnTo>
                    <a:pt x="2505303" y="239509"/>
                  </a:lnTo>
                  <a:lnTo>
                    <a:pt x="2509710" y="20185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22471" y="3402482"/>
              <a:ext cx="1400175" cy="230504"/>
            </a:xfrm>
            <a:custGeom>
              <a:avLst/>
              <a:gdLst/>
              <a:ahLst/>
              <a:cxnLst/>
              <a:rect l="l" t="t" r="r" b="b"/>
              <a:pathLst>
                <a:path w="1400175" h="230504">
                  <a:moveTo>
                    <a:pt x="1399989" y="0"/>
                  </a:moveTo>
                  <a:lnTo>
                    <a:pt x="0" y="0"/>
                  </a:lnTo>
                  <a:lnTo>
                    <a:pt x="0" y="229997"/>
                  </a:lnTo>
                  <a:lnTo>
                    <a:pt x="1399989" y="229997"/>
                  </a:lnTo>
                  <a:lnTo>
                    <a:pt x="1399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17475" y="3934993"/>
              <a:ext cx="5845175" cy="2707640"/>
            </a:xfrm>
            <a:custGeom>
              <a:avLst/>
              <a:gdLst/>
              <a:ahLst/>
              <a:cxnLst/>
              <a:rect l="l" t="t" r="r" b="b"/>
              <a:pathLst>
                <a:path w="5845175" h="2707640">
                  <a:moveTo>
                    <a:pt x="2294991" y="789990"/>
                  </a:moveTo>
                  <a:lnTo>
                    <a:pt x="0" y="789990"/>
                  </a:lnTo>
                  <a:lnTo>
                    <a:pt x="0" y="867486"/>
                  </a:lnTo>
                  <a:lnTo>
                    <a:pt x="2294991" y="867486"/>
                  </a:lnTo>
                  <a:lnTo>
                    <a:pt x="2294991" y="789990"/>
                  </a:lnTo>
                  <a:close/>
                </a:path>
                <a:path w="5845175" h="2707640">
                  <a:moveTo>
                    <a:pt x="3409975" y="262483"/>
                  </a:moveTo>
                  <a:lnTo>
                    <a:pt x="0" y="262483"/>
                  </a:lnTo>
                  <a:lnTo>
                    <a:pt x="0" y="339991"/>
                  </a:lnTo>
                  <a:lnTo>
                    <a:pt x="3409975" y="339991"/>
                  </a:lnTo>
                  <a:lnTo>
                    <a:pt x="3409975" y="262483"/>
                  </a:lnTo>
                  <a:close/>
                </a:path>
                <a:path w="5845175" h="2707640">
                  <a:moveTo>
                    <a:pt x="3409975" y="0"/>
                  </a:moveTo>
                  <a:lnTo>
                    <a:pt x="0" y="0"/>
                  </a:lnTo>
                  <a:lnTo>
                    <a:pt x="0" y="74993"/>
                  </a:lnTo>
                  <a:lnTo>
                    <a:pt x="3409975" y="74993"/>
                  </a:lnTo>
                  <a:lnTo>
                    <a:pt x="3409975" y="0"/>
                  </a:lnTo>
                  <a:close/>
                </a:path>
                <a:path w="5845175" h="2707640">
                  <a:moveTo>
                    <a:pt x="5844959" y="2629979"/>
                  </a:moveTo>
                  <a:lnTo>
                    <a:pt x="3869982" y="2629979"/>
                  </a:lnTo>
                  <a:lnTo>
                    <a:pt x="3869982" y="2707475"/>
                  </a:lnTo>
                  <a:lnTo>
                    <a:pt x="5844959" y="2707475"/>
                  </a:lnTo>
                  <a:lnTo>
                    <a:pt x="5844959" y="2629979"/>
                  </a:lnTo>
                  <a:close/>
                </a:path>
                <a:path w="5845175" h="2707640">
                  <a:moveTo>
                    <a:pt x="5844959" y="2104986"/>
                  </a:moveTo>
                  <a:lnTo>
                    <a:pt x="3869982" y="2104986"/>
                  </a:lnTo>
                  <a:lnTo>
                    <a:pt x="3869982" y="2182482"/>
                  </a:lnTo>
                  <a:lnTo>
                    <a:pt x="5844959" y="2182482"/>
                  </a:lnTo>
                  <a:lnTo>
                    <a:pt x="5844959" y="2104986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87456" y="5777471"/>
              <a:ext cx="1975485" cy="78105"/>
            </a:xfrm>
            <a:custGeom>
              <a:avLst/>
              <a:gdLst/>
              <a:ahLst/>
              <a:cxnLst/>
              <a:rect l="l" t="t" r="r" b="b"/>
              <a:pathLst>
                <a:path w="1975485" h="78104">
                  <a:moveTo>
                    <a:pt x="1974977" y="0"/>
                  </a:moveTo>
                  <a:lnTo>
                    <a:pt x="0" y="0"/>
                  </a:lnTo>
                  <a:lnTo>
                    <a:pt x="0" y="77508"/>
                  </a:lnTo>
                  <a:lnTo>
                    <a:pt x="1974977" y="77508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987457" y="4989995"/>
              <a:ext cx="1975485" cy="337820"/>
            </a:xfrm>
            <a:custGeom>
              <a:avLst/>
              <a:gdLst/>
              <a:ahLst/>
              <a:cxnLst/>
              <a:rect l="l" t="t" r="r" b="b"/>
              <a:pathLst>
                <a:path w="1975485" h="337820">
                  <a:moveTo>
                    <a:pt x="1974977" y="262483"/>
                  </a:moveTo>
                  <a:lnTo>
                    <a:pt x="0" y="262483"/>
                  </a:lnTo>
                  <a:lnTo>
                    <a:pt x="0" y="337489"/>
                  </a:lnTo>
                  <a:lnTo>
                    <a:pt x="1974977" y="337489"/>
                  </a:lnTo>
                  <a:lnTo>
                    <a:pt x="1974977" y="262483"/>
                  </a:lnTo>
                  <a:close/>
                </a:path>
                <a:path w="1975485" h="337820">
                  <a:moveTo>
                    <a:pt x="1974977" y="0"/>
                  </a:moveTo>
                  <a:lnTo>
                    <a:pt x="0" y="0"/>
                  </a:lnTo>
                  <a:lnTo>
                    <a:pt x="0" y="74980"/>
                  </a:lnTo>
                  <a:lnTo>
                    <a:pt x="1974977" y="74980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987456" y="4459986"/>
              <a:ext cx="1975485" cy="78105"/>
            </a:xfrm>
            <a:custGeom>
              <a:avLst/>
              <a:gdLst/>
              <a:ahLst/>
              <a:cxnLst/>
              <a:rect l="l" t="t" r="r" b="b"/>
              <a:pathLst>
                <a:path w="1975485" h="78104">
                  <a:moveTo>
                    <a:pt x="1974977" y="0"/>
                  </a:moveTo>
                  <a:lnTo>
                    <a:pt x="0" y="0"/>
                  </a:lnTo>
                  <a:lnTo>
                    <a:pt x="0" y="77495"/>
                  </a:lnTo>
                  <a:lnTo>
                    <a:pt x="1974977" y="77495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87457" y="3934993"/>
              <a:ext cx="1975485" cy="340360"/>
            </a:xfrm>
            <a:custGeom>
              <a:avLst/>
              <a:gdLst/>
              <a:ahLst/>
              <a:cxnLst/>
              <a:rect l="l" t="t" r="r" b="b"/>
              <a:pathLst>
                <a:path w="1975485" h="340360">
                  <a:moveTo>
                    <a:pt x="1974977" y="262483"/>
                  </a:moveTo>
                  <a:lnTo>
                    <a:pt x="0" y="262483"/>
                  </a:lnTo>
                  <a:lnTo>
                    <a:pt x="0" y="339991"/>
                  </a:lnTo>
                  <a:lnTo>
                    <a:pt x="1974977" y="339991"/>
                  </a:lnTo>
                  <a:lnTo>
                    <a:pt x="1974977" y="262483"/>
                  </a:lnTo>
                  <a:close/>
                </a:path>
                <a:path w="1975485" h="340360">
                  <a:moveTo>
                    <a:pt x="1974977" y="0"/>
                  </a:moveTo>
                  <a:lnTo>
                    <a:pt x="0" y="0"/>
                  </a:lnTo>
                  <a:lnTo>
                    <a:pt x="0" y="74993"/>
                  </a:lnTo>
                  <a:lnTo>
                    <a:pt x="1974977" y="74993"/>
                  </a:lnTo>
                  <a:lnTo>
                    <a:pt x="197497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071910" y="5107482"/>
              <a:ext cx="1320165" cy="1322705"/>
            </a:xfrm>
            <a:custGeom>
              <a:avLst/>
              <a:gdLst/>
              <a:ahLst/>
              <a:cxnLst/>
              <a:rect l="l" t="t" r="r" b="b"/>
              <a:pathLst>
                <a:path w="1320164" h="1322704">
                  <a:moveTo>
                    <a:pt x="1109956" y="1142492"/>
                  </a:moveTo>
                  <a:lnTo>
                    <a:pt x="330548" y="1142492"/>
                  </a:lnTo>
                  <a:lnTo>
                    <a:pt x="368947" y="1165498"/>
                  </a:lnTo>
                  <a:lnTo>
                    <a:pt x="408988" y="1185926"/>
                  </a:lnTo>
                  <a:lnTo>
                    <a:pt x="450436" y="1204010"/>
                  </a:lnTo>
                  <a:lnTo>
                    <a:pt x="493057" y="1219987"/>
                  </a:lnTo>
                  <a:lnTo>
                    <a:pt x="473055" y="1297495"/>
                  </a:lnTo>
                  <a:lnTo>
                    <a:pt x="480548" y="1297495"/>
                  </a:lnTo>
                  <a:lnTo>
                    <a:pt x="525585" y="1308778"/>
                  </a:lnTo>
                  <a:lnTo>
                    <a:pt x="570859" y="1316550"/>
                  </a:lnTo>
                  <a:lnTo>
                    <a:pt x="616602" y="1321043"/>
                  </a:lnTo>
                  <a:lnTo>
                    <a:pt x="663047" y="1322489"/>
                  </a:lnTo>
                  <a:lnTo>
                    <a:pt x="694886" y="1321551"/>
                  </a:lnTo>
                  <a:lnTo>
                    <a:pt x="726488" y="1318737"/>
                  </a:lnTo>
                  <a:lnTo>
                    <a:pt x="757621" y="1314050"/>
                  </a:lnTo>
                  <a:lnTo>
                    <a:pt x="788053" y="1307490"/>
                  </a:lnTo>
                  <a:lnTo>
                    <a:pt x="773054" y="1232484"/>
                  </a:lnTo>
                  <a:lnTo>
                    <a:pt x="816176" y="1221665"/>
                  </a:lnTo>
                  <a:lnTo>
                    <a:pt x="859300" y="1207798"/>
                  </a:lnTo>
                  <a:lnTo>
                    <a:pt x="902424" y="1190650"/>
                  </a:lnTo>
                  <a:lnTo>
                    <a:pt x="945546" y="1169987"/>
                  </a:lnTo>
                  <a:lnTo>
                    <a:pt x="1078189" y="1169987"/>
                  </a:lnTo>
                  <a:lnTo>
                    <a:pt x="1106482" y="1145924"/>
                  </a:lnTo>
                  <a:lnTo>
                    <a:pt x="1109956" y="1142492"/>
                  </a:lnTo>
                  <a:close/>
                </a:path>
                <a:path w="1320164" h="1322704">
                  <a:moveTo>
                    <a:pt x="1078189" y="1169987"/>
                  </a:moveTo>
                  <a:lnTo>
                    <a:pt x="945546" y="1169987"/>
                  </a:lnTo>
                  <a:lnTo>
                    <a:pt x="980547" y="1237488"/>
                  </a:lnTo>
                  <a:lnTo>
                    <a:pt x="1025348" y="1209790"/>
                  </a:lnTo>
                  <a:lnTo>
                    <a:pt x="1067303" y="1179245"/>
                  </a:lnTo>
                  <a:lnTo>
                    <a:pt x="1078189" y="1169987"/>
                  </a:lnTo>
                  <a:close/>
                </a:path>
                <a:path w="1320164" h="1322704">
                  <a:moveTo>
                    <a:pt x="279656" y="767486"/>
                  </a:moveTo>
                  <a:lnTo>
                    <a:pt x="85552" y="767486"/>
                  </a:lnTo>
                  <a:lnTo>
                    <a:pt x="96019" y="812372"/>
                  </a:lnTo>
                  <a:lnTo>
                    <a:pt x="109300" y="856553"/>
                  </a:lnTo>
                  <a:lnTo>
                    <a:pt x="126331" y="899326"/>
                  </a:lnTo>
                  <a:lnTo>
                    <a:pt x="148049" y="939990"/>
                  </a:lnTo>
                  <a:lnTo>
                    <a:pt x="80549" y="977493"/>
                  </a:lnTo>
                  <a:lnTo>
                    <a:pt x="107192" y="1022480"/>
                  </a:lnTo>
                  <a:lnTo>
                    <a:pt x="137031" y="1064898"/>
                  </a:lnTo>
                  <a:lnTo>
                    <a:pt x="169925" y="1104679"/>
                  </a:lnTo>
                  <a:lnTo>
                    <a:pt x="205736" y="1141751"/>
                  </a:lnTo>
                  <a:lnTo>
                    <a:pt x="244324" y="1176045"/>
                  </a:lnTo>
                  <a:lnTo>
                    <a:pt x="285552" y="1207490"/>
                  </a:lnTo>
                  <a:lnTo>
                    <a:pt x="330548" y="1142492"/>
                  </a:lnTo>
                  <a:lnTo>
                    <a:pt x="1109956" y="1142492"/>
                  </a:lnTo>
                  <a:lnTo>
                    <a:pt x="1142952" y="1109895"/>
                  </a:lnTo>
                  <a:lnTo>
                    <a:pt x="1176782" y="1071229"/>
                  </a:lnTo>
                  <a:lnTo>
                    <a:pt x="1189094" y="1054989"/>
                  </a:lnTo>
                  <a:lnTo>
                    <a:pt x="660545" y="1054989"/>
                  </a:lnTo>
                  <a:lnTo>
                    <a:pt x="647036" y="1054598"/>
                  </a:lnTo>
                  <a:lnTo>
                    <a:pt x="619070" y="1052878"/>
                  </a:lnTo>
                  <a:lnTo>
                    <a:pt x="605554" y="1052487"/>
                  </a:lnTo>
                  <a:lnTo>
                    <a:pt x="557901" y="1043336"/>
                  </a:lnTo>
                  <a:lnTo>
                    <a:pt x="512661" y="1028647"/>
                  </a:lnTo>
                  <a:lnTo>
                    <a:pt x="470164" y="1008818"/>
                  </a:lnTo>
                  <a:lnTo>
                    <a:pt x="430740" y="984250"/>
                  </a:lnTo>
                  <a:lnTo>
                    <a:pt x="394718" y="955342"/>
                  </a:lnTo>
                  <a:lnTo>
                    <a:pt x="362428" y="922493"/>
                  </a:lnTo>
                  <a:lnTo>
                    <a:pt x="334201" y="886101"/>
                  </a:lnTo>
                  <a:lnTo>
                    <a:pt x="310366" y="846568"/>
                  </a:lnTo>
                  <a:lnTo>
                    <a:pt x="291254" y="804291"/>
                  </a:lnTo>
                  <a:lnTo>
                    <a:pt x="279656" y="767486"/>
                  </a:lnTo>
                  <a:close/>
                </a:path>
                <a:path w="1320164" h="1322704">
                  <a:moveTo>
                    <a:pt x="1191937" y="269989"/>
                  </a:moveTo>
                  <a:lnTo>
                    <a:pt x="660545" y="269989"/>
                  </a:lnTo>
                  <a:lnTo>
                    <a:pt x="687890" y="270927"/>
                  </a:lnTo>
                  <a:lnTo>
                    <a:pt x="714298" y="273742"/>
                  </a:lnTo>
                  <a:lnTo>
                    <a:pt x="768050" y="285000"/>
                  </a:lnTo>
                  <a:lnTo>
                    <a:pt x="812440" y="301119"/>
                  </a:lnTo>
                  <a:lnTo>
                    <a:pt x="854035" y="321971"/>
                  </a:lnTo>
                  <a:lnTo>
                    <a:pt x="892519" y="347207"/>
                  </a:lnTo>
                  <a:lnTo>
                    <a:pt x="927577" y="376477"/>
                  </a:lnTo>
                  <a:lnTo>
                    <a:pt x="958894" y="409433"/>
                  </a:lnTo>
                  <a:lnTo>
                    <a:pt x="986153" y="445724"/>
                  </a:lnTo>
                  <a:lnTo>
                    <a:pt x="1009040" y="485002"/>
                  </a:lnTo>
                  <a:lnTo>
                    <a:pt x="1027239" y="526917"/>
                  </a:lnTo>
                  <a:lnTo>
                    <a:pt x="1040434" y="571121"/>
                  </a:lnTo>
                  <a:lnTo>
                    <a:pt x="1048309" y="617264"/>
                  </a:lnTo>
                  <a:lnTo>
                    <a:pt x="1050549" y="664997"/>
                  </a:lnTo>
                  <a:lnTo>
                    <a:pt x="1049611" y="690190"/>
                  </a:lnTo>
                  <a:lnTo>
                    <a:pt x="1042111" y="743387"/>
                  </a:lnTo>
                  <a:lnTo>
                    <a:pt x="1019939" y="815507"/>
                  </a:lnTo>
                  <a:lnTo>
                    <a:pt x="999314" y="857814"/>
                  </a:lnTo>
                  <a:lnTo>
                    <a:pt x="974114" y="896673"/>
                  </a:lnTo>
                  <a:lnTo>
                    <a:pt x="944778" y="931846"/>
                  </a:lnTo>
                  <a:lnTo>
                    <a:pt x="911747" y="963096"/>
                  </a:lnTo>
                  <a:lnTo>
                    <a:pt x="875458" y="990189"/>
                  </a:lnTo>
                  <a:lnTo>
                    <a:pt x="836352" y="1012886"/>
                  </a:lnTo>
                  <a:lnTo>
                    <a:pt x="794869" y="1030951"/>
                  </a:lnTo>
                  <a:lnTo>
                    <a:pt x="751447" y="1044147"/>
                  </a:lnTo>
                  <a:lnTo>
                    <a:pt x="706526" y="1052239"/>
                  </a:lnTo>
                  <a:lnTo>
                    <a:pt x="660545" y="1054989"/>
                  </a:lnTo>
                  <a:lnTo>
                    <a:pt x="1189094" y="1054989"/>
                  </a:lnTo>
                  <a:lnTo>
                    <a:pt x="1208042" y="1029995"/>
                  </a:lnTo>
                  <a:lnTo>
                    <a:pt x="1143043" y="987488"/>
                  </a:lnTo>
                  <a:lnTo>
                    <a:pt x="1166403" y="947645"/>
                  </a:lnTo>
                  <a:lnTo>
                    <a:pt x="1187420" y="906865"/>
                  </a:lnTo>
                  <a:lnTo>
                    <a:pt x="1205623" y="865148"/>
                  </a:lnTo>
                  <a:lnTo>
                    <a:pt x="1220539" y="822490"/>
                  </a:lnTo>
                  <a:lnTo>
                    <a:pt x="1300845" y="822490"/>
                  </a:lnTo>
                  <a:lnTo>
                    <a:pt x="1307411" y="794612"/>
                  </a:lnTo>
                  <a:lnTo>
                    <a:pt x="1315456" y="743604"/>
                  </a:lnTo>
                  <a:lnTo>
                    <a:pt x="1319610" y="692180"/>
                  </a:lnTo>
                  <a:lnTo>
                    <a:pt x="1319805" y="640547"/>
                  </a:lnTo>
                  <a:lnTo>
                    <a:pt x="1315972" y="588914"/>
                  </a:lnTo>
                  <a:lnTo>
                    <a:pt x="1309971" y="549998"/>
                  </a:lnTo>
                  <a:lnTo>
                    <a:pt x="1233048" y="549998"/>
                  </a:lnTo>
                  <a:lnTo>
                    <a:pt x="1222576" y="506909"/>
                  </a:lnTo>
                  <a:lnTo>
                    <a:pt x="1209296" y="464054"/>
                  </a:lnTo>
                  <a:lnTo>
                    <a:pt x="1192268" y="421672"/>
                  </a:lnTo>
                  <a:lnTo>
                    <a:pt x="1170551" y="379996"/>
                  </a:lnTo>
                  <a:lnTo>
                    <a:pt x="1238052" y="342493"/>
                  </a:lnTo>
                  <a:lnTo>
                    <a:pt x="1211392" y="297518"/>
                  </a:lnTo>
                  <a:lnTo>
                    <a:pt x="1191937" y="269989"/>
                  </a:lnTo>
                  <a:close/>
                </a:path>
                <a:path w="1320164" h="1322704">
                  <a:moveTo>
                    <a:pt x="1300845" y="822490"/>
                  </a:moveTo>
                  <a:lnTo>
                    <a:pt x="1220539" y="822490"/>
                  </a:lnTo>
                  <a:lnTo>
                    <a:pt x="1295545" y="844994"/>
                  </a:lnTo>
                  <a:lnTo>
                    <a:pt x="1300845" y="822490"/>
                  </a:lnTo>
                  <a:close/>
                </a:path>
                <a:path w="1320164" h="1322704">
                  <a:moveTo>
                    <a:pt x="25558" y="477494"/>
                  </a:moveTo>
                  <a:lnTo>
                    <a:pt x="25558" y="479996"/>
                  </a:lnTo>
                  <a:lnTo>
                    <a:pt x="12815" y="529313"/>
                  </a:lnTo>
                  <a:lnTo>
                    <a:pt x="4447" y="579533"/>
                  </a:lnTo>
                  <a:lnTo>
                    <a:pt x="245" y="630308"/>
                  </a:lnTo>
                  <a:lnTo>
                    <a:pt x="0" y="681293"/>
                  </a:lnTo>
                  <a:lnTo>
                    <a:pt x="3503" y="732138"/>
                  </a:lnTo>
                  <a:lnTo>
                    <a:pt x="10546" y="782497"/>
                  </a:lnTo>
                  <a:lnTo>
                    <a:pt x="85552" y="767486"/>
                  </a:lnTo>
                  <a:lnTo>
                    <a:pt x="279656" y="767486"/>
                  </a:lnTo>
                  <a:lnTo>
                    <a:pt x="277194" y="759671"/>
                  </a:lnTo>
                  <a:lnTo>
                    <a:pt x="268515" y="713106"/>
                  </a:lnTo>
                  <a:lnTo>
                    <a:pt x="265549" y="664997"/>
                  </a:lnTo>
                  <a:lnTo>
                    <a:pt x="266487" y="637300"/>
                  </a:lnTo>
                  <a:lnTo>
                    <a:pt x="273988" y="583781"/>
                  </a:lnTo>
                  <a:lnTo>
                    <a:pt x="296668" y="512478"/>
                  </a:lnTo>
                  <a:lnTo>
                    <a:pt x="302853" y="499986"/>
                  </a:lnTo>
                  <a:lnTo>
                    <a:pt x="100551" y="499986"/>
                  </a:lnTo>
                  <a:lnTo>
                    <a:pt x="25558" y="477494"/>
                  </a:lnTo>
                  <a:close/>
                </a:path>
                <a:path w="1320164" h="1322704">
                  <a:moveTo>
                    <a:pt x="1308042" y="537489"/>
                  </a:moveTo>
                  <a:lnTo>
                    <a:pt x="1233048" y="549998"/>
                  </a:lnTo>
                  <a:lnTo>
                    <a:pt x="1309971" y="549998"/>
                  </a:lnTo>
                  <a:lnTo>
                    <a:pt x="1308042" y="537489"/>
                  </a:lnTo>
                  <a:close/>
                </a:path>
                <a:path w="1320164" h="1322704">
                  <a:moveTo>
                    <a:pt x="340556" y="82499"/>
                  </a:moveTo>
                  <a:lnTo>
                    <a:pt x="295738" y="109141"/>
                  </a:lnTo>
                  <a:lnTo>
                    <a:pt x="253701" y="138977"/>
                  </a:lnTo>
                  <a:lnTo>
                    <a:pt x="214303" y="171869"/>
                  </a:lnTo>
                  <a:lnTo>
                    <a:pt x="177407" y="207676"/>
                  </a:lnTo>
                  <a:lnTo>
                    <a:pt x="142872" y="246263"/>
                  </a:lnTo>
                  <a:lnTo>
                    <a:pt x="110559" y="287489"/>
                  </a:lnTo>
                  <a:lnTo>
                    <a:pt x="178059" y="335000"/>
                  </a:lnTo>
                  <a:lnTo>
                    <a:pt x="152588" y="373431"/>
                  </a:lnTo>
                  <a:lnTo>
                    <a:pt x="131804" y="413740"/>
                  </a:lnTo>
                  <a:lnTo>
                    <a:pt x="114771" y="455926"/>
                  </a:lnTo>
                  <a:lnTo>
                    <a:pt x="100551" y="499986"/>
                  </a:lnTo>
                  <a:lnTo>
                    <a:pt x="302853" y="499986"/>
                  </a:lnTo>
                  <a:lnTo>
                    <a:pt x="317520" y="470360"/>
                  </a:lnTo>
                  <a:lnTo>
                    <a:pt x="342757" y="431433"/>
                  </a:lnTo>
                  <a:lnTo>
                    <a:pt x="372028" y="395987"/>
                  </a:lnTo>
                  <a:lnTo>
                    <a:pt x="404985" y="364317"/>
                  </a:lnTo>
                  <a:lnTo>
                    <a:pt x="441277" y="336715"/>
                  </a:lnTo>
                  <a:lnTo>
                    <a:pt x="480555" y="313475"/>
                  </a:lnTo>
                  <a:lnTo>
                    <a:pt x="522471" y="294889"/>
                  </a:lnTo>
                  <a:lnTo>
                    <a:pt x="566674" y="281251"/>
                  </a:lnTo>
                  <a:lnTo>
                    <a:pt x="612815" y="272853"/>
                  </a:lnTo>
                  <a:lnTo>
                    <a:pt x="660545" y="269989"/>
                  </a:lnTo>
                  <a:lnTo>
                    <a:pt x="1191937" y="269989"/>
                  </a:lnTo>
                  <a:lnTo>
                    <a:pt x="1181472" y="255181"/>
                  </a:lnTo>
                  <a:lnTo>
                    <a:pt x="1148358" y="215620"/>
                  </a:lnTo>
                  <a:lnTo>
                    <a:pt x="1112121" y="178976"/>
                  </a:lnTo>
                  <a:lnTo>
                    <a:pt x="1110387" y="177495"/>
                  </a:lnTo>
                  <a:lnTo>
                    <a:pt x="988040" y="177495"/>
                  </a:lnTo>
                  <a:lnTo>
                    <a:pt x="949257" y="154526"/>
                  </a:lnTo>
                  <a:lnTo>
                    <a:pt x="940048" y="149987"/>
                  </a:lnTo>
                  <a:lnTo>
                    <a:pt x="380548" y="149987"/>
                  </a:lnTo>
                  <a:lnTo>
                    <a:pt x="340556" y="82499"/>
                  </a:lnTo>
                  <a:close/>
                </a:path>
                <a:path w="1320164" h="1322704">
                  <a:moveTo>
                    <a:pt x="1030547" y="114998"/>
                  </a:moveTo>
                  <a:lnTo>
                    <a:pt x="988040" y="177495"/>
                  </a:lnTo>
                  <a:lnTo>
                    <a:pt x="1110387" y="177495"/>
                  </a:lnTo>
                  <a:lnTo>
                    <a:pt x="1072827" y="145389"/>
                  </a:lnTo>
                  <a:lnTo>
                    <a:pt x="1030547" y="114998"/>
                  </a:lnTo>
                  <a:close/>
                </a:path>
                <a:path w="1320164" h="1322704">
                  <a:moveTo>
                    <a:pt x="660545" y="0"/>
                  </a:moveTo>
                  <a:lnTo>
                    <a:pt x="629063" y="897"/>
                  </a:lnTo>
                  <a:lnTo>
                    <a:pt x="598048" y="3433"/>
                  </a:lnTo>
                  <a:lnTo>
                    <a:pt x="567033" y="7377"/>
                  </a:lnTo>
                  <a:lnTo>
                    <a:pt x="535551" y="12496"/>
                  </a:lnTo>
                  <a:lnTo>
                    <a:pt x="550550" y="89992"/>
                  </a:lnTo>
                  <a:lnTo>
                    <a:pt x="505708" y="100425"/>
                  </a:lnTo>
                  <a:lnTo>
                    <a:pt x="461801" y="113431"/>
                  </a:lnTo>
                  <a:lnTo>
                    <a:pt x="419768" y="129716"/>
                  </a:lnTo>
                  <a:lnTo>
                    <a:pt x="380548" y="149987"/>
                  </a:lnTo>
                  <a:lnTo>
                    <a:pt x="940048" y="149987"/>
                  </a:lnTo>
                  <a:lnTo>
                    <a:pt x="908362" y="134369"/>
                  </a:lnTo>
                  <a:lnTo>
                    <a:pt x="866058" y="117026"/>
                  </a:lnTo>
                  <a:lnTo>
                    <a:pt x="823054" y="102501"/>
                  </a:lnTo>
                  <a:lnTo>
                    <a:pt x="843044" y="24993"/>
                  </a:lnTo>
                  <a:lnTo>
                    <a:pt x="840542" y="24993"/>
                  </a:lnTo>
                  <a:lnTo>
                    <a:pt x="795546" y="13705"/>
                  </a:lnTo>
                  <a:lnTo>
                    <a:pt x="750548" y="5934"/>
                  </a:lnTo>
                  <a:lnTo>
                    <a:pt x="705548" y="1444"/>
                  </a:lnTo>
                  <a:lnTo>
                    <a:pt x="660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0" y="1064996"/>
              <a:ext cx="8512810" cy="8680450"/>
            </a:xfrm>
            <a:custGeom>
              <a:avLst/>
              <a:gdLst/>
              <a:ahLst/>
              <a:cxnLst/>
              <a:rect l="l" t="t" r="r" b="b"/>
              <a:pathLst>
                <a:path w="8512810" h="8680450">
                  <a:moveTo>
                    <a:pt x="1949970" y="5134978"/>
                  </a:moveTo>
                  <a:lnTo>
                    <a:pt x="1829968" y="5137480"/>
                  </a:lnTo>
                  <a:lnTo>
                    <a:pt x="1825866" y="5085169"/>
                  </a:lnTo>
                  <a:lnTo>
                    <a:pt x="1818005" y="5033391"/>
                  </a:lnTo>
                  <a:lnTo>
                    <a:pt x="1806587" y="4982261"/>
                  </a:lnTo>
                  <a:lnTo>
                    <a:pt x="1791881" y="4932261"/>
                  </a:lnTo>
                  <a:lnTo>
                    <a:pt x="1774050" y="4883366"/>
                  </a:lnTo>
                  <a:lnTo>
                    <a:pt x="1753336" y="4835868"/>
                  </a:lnTo>
                  <a:lnTo>
                    <a:pt x="1729968" y="4789983"/>
                  </a:lnTo>
                  <a:lnTo>
                    <a:pt x="1829968" y="4734979"/>
                  </a:lnTo>
                  <a:lnTo>
                    <a:pt x="1802841" y="4688522"/>
                  </a:lnTo>
                  <a:lnTo>
                    <a:pt x="1773847" y="4644148"/>
                  </a:lnTo>
                  <a:lnTo>
                    <a:pt x="1742770" y="4601857"/>
                  </a:lnTo>
                  <a:lnTo>
                    <a:pt x="1720469" y="4574984"/>
                  </a:lnTo>
                  <a:lnTo>
                    <a:pt x="1709407" y="4561649"/>
                  </a:lnTo>
                  <a:lnTo>
                    <a:pt x="1673542" y="4523524"/>
                  </a:lnTo>
                  <a:lnTo>
                    <a:pt x="1643710" y="4495647"/>
                  </a:lnTo>
                  <a:lnTo>
                    <a:pt x="1643710" y="5176278"/>
                  </a:lnTo>
                  <a:lnTo>
                    <a:pt x="1642910" y="5221897"/>
                  </a:lnTo>
                  <a:lnTo>
                    <a:pt x="1638744" y="5267833"/>
                  </a:lnTo>
                  <a:lnTo>
                    <a:pt x="1631124" y="5313908"/>
                  </a:lnTo>
                  <a:lnTo>
                    <a:pt x="1619973" y="5359971"/>
                  </a:lnTo>
                  <a:lnTo>
                    <a:pt x="1604556" y="5407139"/>
                  </a:lnTo>
                  <a:lnTo>
                    <a:pt x="1585772" y="5452376"/>
                  </a:lnTo>
                  <a:lnTo>
                    <a:pt x="1563789" y="5495556"/>
                  </a:lnTo>
                  <a:lnTo>
                    <a:pt x="1538782" y="5536590"/>
                  </a:lnTo>
                  <a:lnTo>
                    <a:pt x="1510893" y="5575363"/>
                  </a:lnTo>
                  <a:lnTo>
                    <a:pt x="1480312" y="5611749"/>
                  </a:lnTo>
                  <a:lnTo>
                    <a:pt x="1447177" y="5645632"/>
                  </a:lnTo>
                  <a:lnTo>
                    <a:pt x="1411681" y="5676912"/>
                  </a:lnTo>
                  <a:lnTo>
                    <a:pt x="1373962" y="5705475"/>
                  </a:lnTo>
                  <a:lnTo>
                    <a:pt x="1334211" y="5731205"/>
                  </a:lnTo>
                  <a:lnTo>
                    <a:pt x="1292567" y="5753989"/>
                  </a:lnTo>
                  <a:lnTo>
                    <a:pt x="1249210" y="5773712"/>
                  </a:lnTo>
                  <a:lnTo>
                    <a:pt x="1204302" y="5790260"/>
                  </a:lnTo>
                  <a:lnTo>
                    <a:pt x="1158011" y="5803531"/>
                  </a:lnTo>
                  <a:lnTo>
                    <a:pt x="1110500" y="5813399"/>
                  </a:lnTo>
                  <a:lnTo>
                    <a:pt x="1061923" y="5819749"/>
                  </a:lnTo>
                  <a:lnTo>
                    <a:pt x="1012469" y="5822480"/>
                  </a:lnTo>
                  <a:lnTo>
                    <a:pt x="969340" y="5819635"/>
                  </a:lnTo>
                  <a:lnTo>
                    <a:pt x="926211" y="5814669"/>
                  </a:lnTo>
                  <a:lnTo>
                    <a:pt x="883094" y="5807367"/>
                  </a:lnTo>
                  <a:lnTo>
                    <a:pt x="850887" y="5799975"/>
                  </a:lnTo>
                  <a:lnTo>
                    <a:pt x="839965" y="5797474"/>
                  </a:lnTo>
                  <a:lnTo>
                    <a:pt x="792759" y="5782297"/>
                  </a:lnTo>
                  <a:lnTo>
                    <a:pt x="747534" y="5763730"/>
                  </a:lnTo>
                  <a:lnTo>
                    <a:pt x="704392" y="5741936"/>
                  </a:lnTo>
                  <a:lnTo>
                    <a:pt x="663435" y="5717095"/>
                  </a:lnTo>
                  <a:lnTo>
                    <a:pt x="624776" y="5689397"/>
                  </a:lnTo>
                  <a:lnTo>
                    <a:pt x="588530" y="5659005"/>
                  </a:lnTo>
                  <a:lnTo>
                    <a:pt x="554799" y="5626112"/>
                  </a:lnTo>
                  <a:lnTo>
                    <a:pt x="523684" y="5590883"/>
                  </a:lnTo>
                  <a:lnTo>
                    <a:pt x="495287" y="5553494"/>
                  </a:lnTo>
                  <a:lnTo>
                    <a:pt x="469734" y="5514124"/>
                  </a:lnTo>
                  <a:lnTo>
                    <a:pt x="447128" y="5472950"/>
                  </a:lnTo>
                  <a:lnTo>
                    <a:pt x="427558" y="5430164"/>
                  </a:lnTo>
                  <a:lnTo>
                    <a:pt x="411149" y="5385917"/>
                  </a:lnTo>
                  <a:lnTo>
                    <a:pt x="398005" y="5340401"/>
                  </a:lnTo>
                  <a:lnTo>
                    <a:pt x="388226" y="5293779"/>
                  </a:lnTo>
                  <a:lnTo>
                    <a:pt x="381927" y="5246281"/>
                  </a:lnTo>
                  <a:lnTo>
                    <a:pt x="381292" y="5234978"/>
                  </a:lnTo>
                  <a:lnTo>
                    <a:pt x="379209" y="5198021"/>
                  </a:lnTo>
                  <a:lnTo>
                    <a:pt x="380187" y="5149189"/>
                  </a:lnTo>
                  <a:lnTo>
                    <a:pt x="384962" y="5099977"/>
                  </a:lnTo>
                  <a:lnTo>
                    <a:pt x="393547" y="5051323"/>
                  </a:lnTo>
                  <a:lnTo>
                    <a:pt x="405739" y="5004143"/>
                  </a:lnTo>
                  <a:lnTo>
                    <a:pt x="420903" y="4959972"/>
                  </a:lnTo>
                  <a:lnTo>
                    <a:pt x="440359" y="4914697"/>
                  </a:lnTo>
                  <a:lnTo>
                    <a:pt x="462457" y="4872723"/>
                  </a:lnTo>
                  <a:lnTo>
                    <a:pt x="487540" y="4832743"/>
                  </a:lnTo>
                  <a:lnTo>
                    <a:pt x="515454" y="4794923"/>
                  </a:lnTo>
                  <a:lnTo>
                    <a:pt x="546023" y="4759363"/>
                  </a:lnTo>
                  <a:lnTo>
                    <a:pt x="579107" y="4726229"/>
                  </a:lnTo>
                  <a:lnTo>
                    <a:pt x="614527" y="4695647"/>
                  </a:lnTo>
                  <a:lnTo>
                    <a:pt x="652132" y="4667745"/>
                  </a:lnTo>
                  <a:lnTo>
                    <a:pt x="691756" y="4642663"/>
                  </a:lnTo>
                  <a:lnTo>
                    <a:pt x="733259" y="4620539"/>
                  </a:lnTo>
                  <a:lnTo>
                    <a:pt x="776452" y="4601515"/>
                  </a:lnTo>
                  <a:lnTo>
                    <a:pt x="821207" y="4585716"/>
                  </a:lnTo>
                  <a:lnTo>
                    <a:pt x="867346" y="4573270"/>
                  </a:lnTo>
                  <a:lnTo>
                    <a:pt x="914704" y="4564329"/>
                  </a:lnTo>
                  <a:lnTo>
                    <a:pt x="963129" y="4559020"/>
                  </a:lnTo>
                  <a:lnTo>
                    <a:pt x="1012469" y="4557484"/>
                  </a:lnTo>
                  <a:lnTo>
                    <a:pt x="1055547" y="4558538"/>
                  </a:lnTo>
                  <a:lnTo>
                    <a:pt x="1098397" y="4562170"/>
                  </a:lnTo>
                  <a:lnTo>
                    <a:pt x="1140790" y="4569079"/>
                  </a:lnTo>
                  <a:lnTo>
                    <a:pt x="1182458" y="4579975"/>
                  </a:lnTo>
                  <a:lnTo>
                    <a:pt x="1227277" y="4594161"/>
                  </a:lnTo>
                  <a:lnTo>
                    <a:pt x="1270304" y="4611395"/>
                  </a:lnTo>
                  <a:lnTo>
                    <a:pt x="1311440" y="4631499"/>
                  </a:lnTo>
                  <a:lnTo>
                    <a:pt x="1350619" y="4654359"/>
                  </a:lnTo>
                  <a:lnTo>
                    <a:pt x="1387741" y="4679785"/>
                  </a:lnTo>
                  <a:lnTo>
                    <a:pt x="1422730" y="4707648"/>
                  </a:lnTo>
                  <a:lnTo>
                    <a:pt x="1455483" y="4737786"/>
                  </a:lnTo>
                  <a:lnTo>
                    <a:pt x="1485938" y="4770082"/>
                  </a:lnTo>
                  <a:lnTo>
                    <a:pt x="1513954" y="4804308"/>
                  </a:lnTo>
                  <a:lnTo>
                    <a:pt x="1539494" y="4840376"/>
                  </a:lnTo>
                  <a:lnTo>
                    <a:pt x="1562468" y="4878108"/>
                  </a:lnTo>
                  <a:lnTo>
                    <a:pt x="1582762" y="4917364"/>
                  </a:lnTo>
                  <a:lnTo>
                    <a:pt x="1600314" y="4957991"/>
                  </a:lnTo>
                  <a:lnTo>
                    <a:pt x="1615020" y="4999825"/>
                  </a:lnTo>
                  <a:lnTo>
                    <a:pt x="1626806" y="5042725"/>
                  </a:lnTo>
                  <a:lnTo>
                    <a:pt x="1635569" y="5086540"/>
                  </a:lnTo>
                  <a:lnTo>
                    <a:pt x="1641233" y="5131105"/>
                  </a:lnTo>
                  <a:lnTo>
                    <a:pt x="1643710" y="5176278"/>
                  </a:lnTo>
                  <a:lnTo>
                    <a:pt x="1643710" y="4495647"/>
                  </a:lnTo>
                  <a:lnTo>
                    <a:pt x="1634972" y="4487481"/>
                  </a:lnTo>
                  <a:lnTo>
                    <a:pt x="1559966" y="4574984"/>
                  </a:lnTo>
                  <a:lnTo>
                    <a:pt x="1538998" y="4557484"/>
                  </a:lnTo>
                  <a:lnTo>
                    <a:pt x="1476565" y="4509846"/>
                  </a:lnTo>
                  <a:lnTo>
                    <a:pt x="1431988" y="4481512"/>
                  </a:lnTo>
                  <a:lnTo>
                    <a:pt x="1385658" y="4456061"/>
                  </a:lnTo>
                  <a:lnTo>
                    <a:pt x="1337703" y="4433544"/>
                  </a:lnTo>
                  <a:lnTo>
                    <a:pt x="1288262" y="4414012"/>
                  </a:lnTo>
                  <a:lnTo>
                    <a:pt x="1237462" y="4397476"/>
                  </a:lnTo>
                  <a:lnTo>
                    <a:pt x="1267460" y="4287482"/>
                  </a:lnTo>
                  <a:lnTo>
                    <a:pt x="1217688" y="4273994"/>
                  </a:lnTo>
                  <a:lnTo>
                    <a:pt x="1167422" y="4263491"/>
                  </a:lnTo>
                  <a:lnTo>
                    <a:pt x="1116799" y="4255986"/>
                  </a:lnTo>
                  <a:lnTo>
                    <a:pt x="1065949" y="4251490"/>
                  </a:lnTo>
                  <a:lnTo>
                    <a:pt x="1014971" y="4249979"/>
                  </a:lnTo>
                  <a:lnTo>
                    <a:pt x="959967" y="4249979"/>
                  </a:lnTo>
                  <a:lnTo>
                    <a:pt x="964971" y="4367479"/>
                  </a:lnTo>
                  <a:lnTo>
                    <a:pt x="912520" y="4371454"/>
                  </a:lnTo>
                  <a:lnTo>
                    <a:pt x="860374" y="4378998"/>
                  </a:lnTo>
                  <a:lnTo>
                    <a:pt x="808837" y="4390060"/>
                  </a:lnTo>
                  <a:lnTo>
                    <a:pt x="758228" y="4404512"/>
                  </a:lnTo>
                  <a:lnTo>
                    <a:pt x="708837" y="4422305"/>
                  </a:lnTo>
                  <a:lnTo>
                    <a:pt x="660984" y="4443323"/>
                  </a:lnTo>
                  <a:lnTo>
                    <a:pt x="614972" y="4467479"/>
                  </a:lnTo>
                  <a:lnTo>
                    <a:pt x="557466" y="4369981"/>
                  </a:lnTo>
                  <a:lnTo>
                    <a:pt x="512064" y="4396232"/>
                  </a:lnTo>
                  <a:lnTo>
                    <a:pt x="468388" y="4424985"/>
                  </a:lnTo>
                  <a:lnTo>
                    <a:pt x="426529" y="4456239"/>
                  </a:lnTo>
                  <a:lnTo>
                    <a:pt x="386537" y="4489983"/>
                  </a:lnTo>
                  <a:lnTo>
                    <a:pt x="348500" y="4526229"/>
                  </a:lnTo>
                  <a:lnTo>
                    <a:pt x="312470" y="4564977"/>
                  </a:lnTo>
                  <a:lnTo>
                    <a:pt x="397471" y="4642485"/>
                  </a:lnTo>
                  <a:lnTo>
                    <a:pt x="363639" y="4683163"/>
                  </a:lnTo>
                  <a:lnTo>
                    <a:pt x="332816" y="4725771"/>
                  </a:lnTo>
                  <a:lnTo>
                    <a:pt x="304977" y="4770082"/>
                  </a:lnTo>
                  <a:lnTo>
                    <a:pt x="280060" y="4815865"/>
                  </a:lnTo>
                  <a:lnTo>
                    <a:pt x="258038" y="4862931"/>
                  </a:lnTo>
                  <a:lnTo>
                    <a:pt x="238861" y="4911039"/>
                  </a:lnTo>
                  <a:lnTo>
                    <a:pt x="222478" y="4959972"/>
                  </a:lnTo>
                  <a:lnTo>
                    <a:pt x="109969" y="4929975"/>
                  </a:lnTo>
                  <a:lnTo>
                    <a:pt x="109969" y="4932477"/>
                  </a:lnTo>
                  <a:lnTo>
                    <a:pt x="96939" y="4982349"/>
                  </a:lnTo>
                  <a:lnTo>
                    <a:pt x="87414" y="5032527"/>
                  </a:lnTo>
                  <a:lnTo>
                    <a:pt x="80632" y="5083149"/>
                  </a:lnTo>
                  <a:lnTo>
                    <a:pt x="75895" y="5134000"/>
                  </a:lnTo>
                  <a:lnTo>
                    <a:pt x="72478" y="5184978"/>
                  </a:lnTo>
                  <a:lnTo>
                    <a:pt x="72478" y="5239982"/>
                  </a:lnTo>
                  <a:lnTo>
                    <a:pt x="189966" y="5234978"/>
                  </a:lnTo>
                  <a:lnTo>
                    <a:pt x="194068" y="5287302"/>
                  </a:lnTo>
                  <a:lnTo>
                    <a:pt x="201917" y="5339194"/>
                  </a:lnTo>
                  <a:lnTo>
                    <a:pt x="213321" y="5390515"/>
                  </a:lnTo>
                  <a:lnTo>
                    <a:pt x="228041" y="5441137"/>
                  </a:lnTo>
                  <a:lnTo>
                    <a:pt x="245872" y="5490921"/>
                  </a:lnTo>
                  <a:lnTo>
                    <a:pt x="266585" y="5539752"/>
                  </a:lnTo>
                  <a:lnTo>
                    <a:pt x="289966" y="5587479"/>
                  </a:lnTo>
                  <a:lnTo>
                    <a:pt x="189966" y="5642470"/>
                  </a:lnTo>
                  <a:lnTo>
                    <a:pt x="217436" y="5687873"/>
                  </a:lnTo>
                  <a:lnTo>
                    <a:pt x="247192" y="5731459"/>
                  </a:lnTo>
                  <a:lnTo>
                    <a:pt x="279031" y="5773102"/>
                  </a:lnTo>
                  <a:lnTo>
                    <a:pt x="312750" y="5812663"/>
                  </a:lnTo>
                  <a:lnTo>
                    <a:pt x="348132" y="5850001"/>
                  </a:lnTo>
                  <a:lnTo>
                    <a:pt x="384962" y="5884977"/>
                  </a:lnTo>
                  <a:lnTo>
                    <a:pt x="462470" y="5799975"/>
                  </a:lnTo>
                  <a:lnTo>
                    <a:pt x="503148" y="5833948"/>
                  </a:lnTo>
                  <a:lnTo>
                    <a:pt x="545807" y="5865126"/>
                  </a:lnTo>
                  <a:lnTo>
                    <a:pt x="590257" y="5893460"/>
                  </a:lnTo>
                  <a:lnTo>
                    <a:pt x="636320" y="5918898"/>
                  </a:lnTo>
                  <a:lnTo>
                    <a:pt x="683818" y="5941415"/>
                  </a:lnTo>
                  <a:lnTo>
                    <a:pt x="732599" y="5960948"/>
                  </a:lnTo>
                  <a:lnTo>
                    <a:pt x="782472" y="5977471"/>
                  </a:lnTo>
                  <a:lnTo>
                    <a:pt x="754964" y="6087478"/>
                  </a:lnTo>
                  <a:lnTo>
                    <a:pt x="757466" y="6087478"/>
                  </a:lnTo>
                  <a:lnTo>
                    <a:pt x="807288" y="6100978"/>
                  </a:lnTo>
                  <a:lnTo>
                    <a:pt x="857821" y="6111481"/>
                  </a:lnTo>
                  <a:lnTo>
                    <a:pt x="909205" y="6118974"/>
                  </a:lnTo>
                  <a:lnTo>
                    <a:pt x="961542" y="6123470"/>
                  </a:lnTo>
                  <a:lnTo>
                    <a:pt x="1014971" y="6124968"/>
                  </a:lnTo>
                  <a:lnTo>
                    <a:pt x="1069962" y="6124968"/>
                  </a:lnTo>
                  <a:lnTo>
                    <a:pt x="1062469" y="6007468"/>
                  </a:lnTo>
                  <a:lnTo>
                    <a:pt x="1114793" y="6003379"/>
                  </a:lnTo>
                  <a:lnTo>
                    <a:pt x="1166672" y="5995467"/>
                  </a:lnTo>
                  <a:lnTo>
                    <a:pt x="1217993" y="5983935"/>
                  </a:lnTo>
                  <a:lnTo>
                    <a:pt x="1268615" y="5968936"/>
                  </a:lnTo>
                  <a:lnTo>
                    <a:pt x="1318412" y="5950674"/>
                  </a:lnTo>
                  <a:lnTo>
                    <a:pt x="1367231" y="5929287"/>
                  </a:lnTo>
                  <a:lnTo>
                    <a:pt x="1414970" y="5904979"/>
                  </a:lnTo>
                  <a:lnTo>
                    <a:pt x="1469974" y="6007468"/>
                  </a:lnTo>
                  <a:lnTo>
                    <a:pt x="1515376" y="5979998"/>
                  </a:lnTo>
                  <a:lnTo>
                    <a:pt x="1559039" y="5950166"/>
                  </a:lnTo>
                  <a:lnTo>
                    <a:pt x="1600898" y="5918111"/>
                  </a:lnTo>
                  <a:lnTo>
                    <a:pt x="1616265" y="5904979"/>
                  </a:lnTo>
                  <a:lnTo>
                    <a:pt x="1640890" y="5883961"/>
                  </a:lnTo>
                  <a:lnTo>
                    <a:pt x="1678927" y="5847880"/>
                  </a:lnTo>
                  <a:lnTo>
                    <a:pt x="1703070" y="5822480"/>
                  </a:lnTo>
                  <a:lnTo>
                    <a:pt x="1714969" y="5809970"/>
                  </a:lnTo>
                  <a:lnTo>
                    <a:pt x="1629968" y="5732475"/>
                  </a:lnTo>
                  <a:lnTo>
                    <a:pt x="1663001" y="5691810"/>
                  </a:lnTo>
                  <a:lnTo>
                    <a:pt x="1693456" y="5649201"/>
                  </a:lnTo>
                  <a:lnTo>
                    <a:pt x="1721205" y="5604891"/>
                  </a:lnTo>
                  <a:lnTo>
                    <a:pt x="1746110" y="5559095"/>
                  </a:lnTo>
                  <a:lnTo>
                    <a:pt x="1768043" y="5512041"/>
                  </a:lnTo>
                  <a:lnTo>
                    <a:pt x="1786877" y="5463921"/>
                  </a:lnTo>
                  <a:lnTo>
                    <a:pt x="1802472" y="5414975"/>
                  </a:lnTo>
                  <a:lnTo>
                    <a:pt x="1917471" y="5444972"/>
                  </a:lnTo>
                  <a:lnTo>
                    <a:pt x="1924697" y="5414975"/>
                  </a:lnTo>
                  <a:lnTo>
                    <a:pt x="1929485" y="5395176"/>
                  </a:lnTo>
                  <a:lnTo>
                    <a:pt x="1938616" y="5344782"/>
                  </a:lnTo>
                  <a:lnTo>
                    <a:pt x="1945005" y="5293779"/>
                  </a:lnTo>
                  <a:lnTo>
                    <a:pt x="1948738" y="5242179"/>
                  </a:lnTo>
                  <a:lnTo>
                    <a:pt x="1949970" y="5189982"/>
                  </a:lnTo>
                  <a:lnTo>
                    <a:pt x="1949970" y="5137480"/>
                  </a:lnTo>
                  <a:lnTo>
                    <a:pt x="1949970" y="5134978"/>
                  </a:lnTo>
                  <a:close/>
                </a:path>
                <a:path w="8512810" h="8680450">
                  <a:moveTo>
                    <a:pt x="6444932" y="1077493"/>
                  </a:moveTo>
                  <a:lnTo>
                    <a:pt x="6441300" y="1030897"/>
                  </a:lnTo>
                  <a:lnTo>
                    <a:pt x="6431915" y="986358"/>
                  </a:lnTo>
                  <a:lnTo>
                    <a:pt x="6417157" y="944257"/>
                  </a:lnTo>
                  <a:lnTo>
                    <a:pt x="6397434" y="905002"/>
                  </a:lnTo>
                  <a:lnTo>
                    <a:pt x="6373127" y="868972"/>
                  </a:lnTo>
                  <a:lnTo>
                    <a:pt x="6344628" y="836574"/>
                  </a:lnTo>
                  <a:lnTo>
                    <a:pt x="6312319" y="808177"/>
                  </a:lnTo>
                  <a:lnTo>
                    <a:pt x="6276606" y="784174"/>
                  </a:lnTo>
                  <a:lnTo>
                    <a:pt x="6237871" y="764971"/>
                  </a:lnTo>
                  <a:lnTo>
                    <a:pt x="6196495" y="750951"/>
                  </a:lnTo>
                  <a:lnTo>
                    <a:pt x="6152896" y="742492"/>
                  </a:lnTo>
                  <a:lnTo>
                    <a:pt x="6107442" y="740003"/>
                  </a:lnTo>
                  <a:lnTo>
                    <a:pt x="0" y="740003"/>
                  </a:lnTo>
                  <a:lnTo>
                    <a:pt x="0" y="1647494"/>
                  </a:lnTo>
                  <a:lnTo>
                    <a:pt x="6369939" y="1647494"/>
                  </a:lnTo>
                  <a:lnTo>
                    <a:pt x="6369939" y="6589966"/>
                  </a:lnTo>
                  <a:lnTo>
                    <a:pt x="6365621" y="6636512"/>
                  </a:lnTo>
                  <a:lnTo>
                    <a:pt x="6353226" y="6680568"/>
                  </a:lnTo>
                  <a:lnTo>
                    <a:pt x="6333541" y="6721361"/>
                  </a:lnTo>
                  <a:lnTo>
                    <a:pt x="6307379" y="6758076"/>
                  </a:lnTo>
                  <a:lnTo>
                    <a:pt x="6275540" y="6789915"/>
                  </a:lnTo>
                  <a:lnTo>
                    <a:pt x="6238824" y="6816077"/>
                  </a:lnTo>
                  <a:lnTo>
                    <a:pt x="6198032" y="6835762"/>
                  </a:lnTo>
                  <a:lnTo>
                    <a:pt x="6153963" y="6848157"/>
                  </a:lnTo>
                  <a:lnTo>
                    <a:pt x="6107442" y="6852463"/>
                  </a:lnTo>
                  <a:lnTo>
                    <a:pt x="4247451" y="6852463"/>
                  </a:lnTo>
                  <a:lnTo>
                    <a:pt x="4247451" y="6644970"/>
                  </a:lnTo>
                  <a:lnTo>
                    <a:pt x="4247451" y="6634975"/>
                  </a:lnTo>
                  <a:lnTo>
                    <a:pt x="4247451" y="6619964"/>
                  </a:lnTo>
                  <a:lnTo>
                    <a:pt x="4247451" y="6602476"/>
                  </a:lnTo>
                  <a:lnTo>
                    <a:pt x="4247451" y="6544970"/>
                  </a:lnTo>
                  <a:lnTo>
                    <a:pt x="4247451" y="6369977"/>
                  </a:lnTo>
                  <a:lnTo>
                    <a:pt x="5314950" y="6369977"/>
                  </a:lnTo>
                  <a:lnTo>
                    <a:pt x="5314950" y="6292469"/>
                  </a:lnTo>
                  <a:lnTo>
                    <a:pt x="4247451" y="6292469"/>
                  </a:lnTo>
                  <a:lnTo>
                    <a:pt x="4247451" y="6219977"/>
                  </a:lnTo>
                  <a:lnTo>
                    <a:pt x="4247451" y="6197473"/>
                  </a:lnTo>
                  <a:lnTo>
                    <a:pt x="4247451" y="6144971"/>
                  </a:lnTo>
                  <a:lnTo>
                    <a:pt x="4247451" y="6142469"/>
                  </a:lnTo>
                  <a:lnTo>
                    <a:pt x="4247019" y="6133096"/>
                  </a:lnTo>
                  <a:lnTo>
                    <a:pt x="4245876" y="6123724"/>
                  </a:lnTo>
                  <a:lnTo>
                    <a:pt x="4245661" y="6122467"/>
                  </a:lnTo>
                  <a:lnTo>
                    <a:pt x="4244276" y="6114351"/>
                  </a:lnTo>
                  <a:lnTo>
                    <a:pt x="4242447" y="6104979"/>
                  </a:lnTo>
                  <a:lnTo>
                    <a:pt x="5962447" y="6104979"/>
                  </a:lnTo>
                  <a:lnTo>
                    <a:pt x="5962447" y="6074969"/>
                  </a:lnTo>
                  <a:lnTo>
                    <a:pt x="5962447" y="6049975"/>
                  </a:lnTo>
                  <a:lnTo>
                    <a:pt x="5962447" y="6042469"/>
                  </a:lnTo>
                  <a:lnTo>
                    <a:pt x="5962447" y="6029972"/>
                  </a:lnTo>
                  <a:lnTo>
                    <a:pt x="4207446" y="6029972"/>
                  </a:lnTo>
                  <a:lnTo>
                    <a:pt x="4205160" y="6027471"/>
                  </a:lnTo>
                  <a:lnTo>
                    <a:pt x="4198328" y="6019978"/>
                  </a:lnTo>
                  <a:lnTo>
                    <a:pt x="4184637" y="6004966"/>
                  </a:lnTo>
                  <a:lnTo>
                    <a:pt x="4175849" y="5995327"/>
                  </a:lnTo>
                  <a:lnTo>
                    <a:pt x="4164101" y="5987478"/>
                  </a:lnTo>
                  <a:lnTo>
                    <a:pt x="4138384" y="5970295"/>
                  </a:lnTo>
                  <a:lnTo>
                    <a:pt x="4096702" y="5955093"/>
                  </a:lnTo>
                  <a:lnTo>
                    <a:pt x="4052455" y="5949975"/>
                  </a:lnTo>
                  <a:lnTo>
                    <a:pt x="4047452" y="5949975"/>
                  </a:lnTo>
                  <a:lnTo>
                    <a:pt x="4017988" y="5952325"/>
                  </a:lnTo>
                  <a:lnTo>
                    <a:pt x="3989946" y="5959360"/>
                  </a:lnTo>
                  <a:lnTo>
                    <a:pt x="3963771" y="5971070"/>
                  </a:lnTo>
                  <a:lnTo>
                    <a:pt x="3939946" y="5987478"/>
                  </a:lnTo>
                  <a:lnTo>
                    <a:pt x="3927449" y="5969241"/>
                  </a:lnTo>
                  <a:lnTo>
                    <a:pt x="3927449" y="6197473"/>
                  </a:lnTo>
                  <a:lnTo>
                    <a:pt x="3926471" y="6206261"/>
                  </a:lnTo>
                  <a:lnTo>
                    <a:pt x="3923385" y="6213411"/>
                  </a:lnTo>
                  <a:lnTo>
                    <a:pt x="3917950" y="6218225"/>
                  </a:lnTo>
                  <a:lnTo>
                    <a:pt x="3909949" y="6219977"/>
                  </a:lnTo>
                  <a:lnTo>
                    <a:pt x="3904958" y="6219977"/>
                  </a:lnTo>
                  <a:lnTo>
                    <a:pt x="3913733" y="6218225"/>
                  </a:lnTo>
                  <a:lnTo>
                    <a:pt x="3918559" y="6214973"/>
                  </a:lnTo>
                  <a:lnTo>
                    <a:pt x="3920883" y="6213411"/>
                  </a:lnTo>
                  <a:lnTo>
                    <a:pt x="3925684" y="6206261"/>
                  </a:lnTo>
                  <a:lnTo>
                    <a:pt x="3927449" y="6197473"/>
                  </a:lnTo>
                  <a:lnTo>
                    <a:pt x="3927449" y="5969241"/>
                  </a:lnTo>
                  <a:lnTo>
                    <a:pt x="3926243" y="5967476"/>
                  </a:lnTo>
                  <a:lnTo>
                    <a:pt x="3919397" y="5957468"/>
                  </a:lnTo>
                  <a:lnTo>
                    <a:pt x="3909898" y="5943612"/>
                  </a:lnTo>
                  <a:lnTo>
                    <a:pt x="3894950" y="5931052"/>
                  </a:lnTo>
                  <a:lnTo>
                    <a:pt x="3894950" y="6212471"/>
                  </a:lnTo>
                  <a:lnTo>
                    <a:pt x="3894950" y="6214973"/>
                  </a:lnTo>
                  <a:lnTo>
                    <a:pt x="3891191" y="6211227"/>
                  </a:lnTo>
                  <a:lnTo>
                    <a:pt x="3894950" y="6212471"/>
                  </a:lnTo>
                  <a:lnTo>
                    <a:pt x="3894950" y="5931052"/>
                  </a:lnTo>
                  <a:lnTo>
                    <a:pt x="3872852" y="5912472"/>
                  </a:lnTo>
                  <a:lnTo>
                    <a:pt x="3870261" y="5910288"/>
                  </a:lnTo>
                  <a:lnTo>
                    <a:pt x="3823576" y="5888685"/>
                  </a:lnTo>
                  <a:lnTo>
                    <a:pt x="3772458" y="5879973"/>
                  </a:lnTo>
                  <a:lnTo>
                    <a:pt x="3764953" y="5879973"/>
                  </a:lnTo>
                  <a:lnTo>
                    <a:pt x="3737457" y="5882183"/>
                  </a:lnTo>
                  <a:lnTo>
                    <a:pt x="3737457" y="5957468"/>
                  </a:lnTo>
                  <a:lnTo>
                    <a:pt x="3732453" y="5962472"/>
                  </a:lnTo>
                  <a:lnTo>
                    <a:pt x="3727450" y="5959970"/>
                  </a:lnTo>
                  <a:lnTo>
                    <a:pt x="3729952" y="5959970"/>
                  </a:lnTo>
                  <a:lnTo>
                    <a:pt x="3737457" y="5957468"/>
                  </a:lnTo>
                  <a:lnTo>
                    <a:pt x="3737457" y="5882183"/>
                  </a:lnTo>
                  <a:lnTo>
                    <a:pt x="3736543" y="5882246"/>
                  </a:lnTo>
                  <a:lnTo>
                    <a:pt x="3719957" y="5886069"/>
                  </a:lnTo>
                  <a:lnTo>
                    <a:pt x="3719957" y="5962472"/>
                  </a:lnTo>
                  <a:lnTo>
                    <a:pt x="3714953" y="5967476"/>
                  </a:lnTo>
                  <a:lnTo>
                    <a:pt x="3709949" y="5967476"/>
                  </a:lnTo>
                  <a:lnTo>
                    <a:pt x="3712451" y="5964974"/>
                  </a:lnTo>
                  <a:lnTo>
                    <a:pt x="3719957" y="5962472"/>
                  </a:lnTo>
                  <a:lnTo>
                    <a:pt x="3719957" y="5886069"/>
                  </a:lnTo>
                  <a:lnTo>
                    <a:pt x="3708387" y="5888723"/>
                  </a:lnTo>
                  <a:lnTo>
                    <a:pt x="3681628" y="5898959"/>
                  </a:lnTo>
                  <a:lnTo>
                    <a:pt x="3664953" y="5908294"/>
                  </a:lnTo>
                  <a:lnTo>
                    <a:pt x="3664953" y="6004966"/>
                  </a:lnTo>
                  <a:lnTo>
                    <a:pt x="3664953" y="6009970"/>
                  </a:lnTo>
                  <a:lnTo>
                    <a:pt x="3662451" y="6014974"/>
                  </a:lnTo>
                  <a:lnTo>
                    <a:pt x="3662451" y="6019978"/>
                  </a:lnTo>
                  <a:lnTo>
                    <a:pt x="3657447" y="6019978"/>
                  </a:lnTo>
                  <a:lnTo>
                    <a:pt x="3659949" y="6014974"/>
                  </a:lnTo>
                  <a:lnTo>
                    <a:pt x="3659949" y="6009970"/>
                  </a:lnTo>
                  <a:lnTo>
                    <a:pt x="3664953" y="6004966"/>
                  </a:lnTo>
                  <a:lnTo>
                    <a:pt x="3664953" y="5908294"/>
                  </a:lnTo>
                  <a:lnTo>
                    <a:pt x="3657460" y="5912472"/>
                  </a:lnTo>
                  <a:lnTo>
                    <a:pt x="3654958" y="5908637"/>
                  </a:lnTo>
                  <a:lnTo>
                    <a:pt x="3654958" y="6027471"/>
                  </a:lnTo>
                  <a:lnTo>
                    <a:pt x="3652456" y="6032474"/>
                  </a:lnTo>
                  <a:lnTo>
                    <a:pt x="3652456" y="6042469"/>
                  </a:lnTo>
                  <a:lnTo>
                    <a:pt x="3649954" y="6042469"/>
                  </a:lnTo>
                  <a:lnTo>
                    <a:pt x="3649954" y="6039967"/>
                  </a:lnTo>
                  <a:lnTo>
                    <a:pt x="3652456" y="6032474"/>
                  </a:lnTo>
                  <a:lnTo>
                    <a:pt x="3654945" y="6027471"/>
                  </a:lnTo>
                  <a:lnTo>
                    <a:pt x="3654958" y="5908637"/>
                  </a:lnTo>
                  <a:lnTo>
                    <a:pt x="3644950" y="5893270"/>
                  </a:lnTo>
                  <a:lnTo>
                    <a:pt x="3644950" y="6057468"/>
                  </a:lnTo>
                  <a:lnTo>
                    <a:pt x="3644950" y="6074969"/>
                  </a:lnTo>
                  <a:lnTo>
                    <a:pt x="3642449" y="6072467"/>
                  </a:lnTo>
                  <a:lnTo>
                    <a:pt x="3642449" y="6067476"/>
                  </a:lnTo>
                  <a:lnTo>
                    <a:pt x="3644950" y="6057468"/>
                  </a:lnTo>
                  <a:lnTo>
                    <a:pt x="3644950" y="5893270"/>
                  </a:lnTo>
                  <a:lnTo>
                    <a:pt x="3600729" y="5843689"/>
                  </a:lnTo>
                  <a:lnTo>
                    <a:pt x="3563670" y="5821591"/>
                  </a:lnTo>
                  <a:lnTo>
                    <a:pt x="3522891" y="5808484"/>
                  </a:lnTo>
                  <a:lnTo>
                    <a:pt x="3479952" y="5804979"/>
                  </a:lnTo>
                  <a:lnTo>
                    <a:pt x="3457486" y="5806351"/>
                  </a:lnTo>
                  <a:lnTo>
                    <a:pt x="3435261" y="5810288"/>
                  </a:lnTo>
                  <a:lnTo>
                    <a:pt x="3413506" y="5816574"/>
                  </a:lnTo>
                  <a:lnTo>
                    <a:pt x="3392462" y="5824969"/>
                  </a:lnTo>
                  <a:lnTo>
                    <a:pt x="3392462" y="5487479"/>
                  </a:lnTo>
                  <a:lnTo>
                    <a:pt x="3391903" y="5482475"/>
                  </a:lnTo>
                  <a:lnTo>
                    <a:pt x="3389172" y="5457469"/>
                  </a:lnTo>
                  <a:lnTo>
                    <a:pt x="3387572" y="5442813"/>
                  </a:lnTo>
                  <a:lnTo>
                    <a:pt x="3382353" y="5427472"/>
                  </a:lnTo>
                  <a:lnTo>
                    <a:pt x="3377260" y="5412473"/>
                  </a:lnTo>
                  <a:lnTo>
                    <a:pt x="3373590" y="5401691"/>
                  </a:lnTo>
                  <a:lnTo>
                    <a:pt x="3357435" y="5374983"/>
                  </a:lnTo>
                  <a:lnTo>
                    <a:pt x="3354413" y="5369979"/>
                  </a:lnTo>
                  <a:lnTo>
                    <a:pt x="3322370" y="5334457"/>
                  </a:lnTo>
                  <a:lnTo>
                    <a:pt x="3287128" y="5310517"/>
                  </a:lnTo>
                  <a:lnTo>
                    <a:pt x="3246831" y="5294503"/>
                  </a:lnTo>
                  <a:lnTo>
                    <a:pt x="3202457" y="5287480"/>
                  </a:lnTo>
                  <a:lnTo>
                    <a:pt x="3197453" y="5287480"/>
                  </a:lnTo>
                  <a:lnTo>
                    <a:pt x="3152013" y="5292649"/>
                  </a:lnTo>
                  <a:lnTo>
                    <a:pt x="3147453" y="5294274"/>
                  </a:lnTo>
                  <a:lnTo>
                    <a:pt x="3147453" y="5372481"/>
                  </a:lnTo>
                  <a:lnTo>
                    <a:pt x="3144951" y="5374983"/>
                  </a:lnTo>
                  <a:lnTo>
                    <a:pt x="3142462" y="5374983"/>
                  </a:lnTo>
                  <a:lnTo>
                    <a:pt x="3144951" y="5372481"/>
                  </a:lnTo>
                  <a:lnTo>
                    <a:pt x="3147453" y="5372481"/>
                  </a:lnTo>
                  <a:lnTo>
                    <a:pt x="3147453" y="5294274"/>
                  </a:lnTo>
                  <a:lnTo>
                    <a:pt x="3110687" y="5307342"/>
                  </a:lnTo>
                  <a:lnTo>
                    <a:pt x="3099955" y="5314188"/>
                  </a:lnTo>
                  <a:lnTo>
                    <a:pt x="3099955" y="5412473"/>
                  </a:lnTo>
                  <a:lnTo>
                    <a:pt x="3092450" y="5427472"/>
                  </a:lnTo>
                  <a:lnTo>
                    <a:pt x="3092450" y="5422468"/>
                  </a:lnTo>
                  <a:lnTo>
                    <a:pt x="3094952" y="5419979"/>
                  </a:lnTo>
                  <a:lnTo>
                    <a:pt x="3099955" y="5412473"/>
                  </a:lnTo>
                  <a:lnTo>
                    <a:pt x="3099955" y="5314188"/>
                  </a:lnTo>
                  <a:lnTo>
                    <a:pt x="3077464" y="5328526"/>
                  </a:lnTo>
                  <a:lnTo>
                    <a:pt x="3077464" y="6614973"/>
                  </a:lnTo>
                  <a:lnTo>
                    <a:pt x="3074962" y="6619964"/>
                  </a:lnTo>
                  <a:lnTo>
                    <a:pt x="3074962" y="6617475"/>
                  </a:lnTo>
                  <a:lnTo>
                    <a:pt x="3077464" y="6614973"/>
                  </a:lnTo>
                  <a:lnTo>
                    <a:pt x="3077464" y="5328526"/>
                  </a:lnTo>
                  <a:lnTo>
                    <a:pt x="3074517" y="5330393"/>
                  </a:lnTo>
                  <a:lnTo>
                    <a:pt x="3059950" y="5345100"/>
                  </a:lnTo>
                  <a:lnTo>
                    <a:pt x="3059950" y="6637477"/>
                  </a:lnTo>
                  <a:lnTo>
                    <a:pt x="3057461" y="6639966"/>
                  </a:lnTo>
                  <a:lnTo>
                    <a:pt x="3049955" y="6644970"/>
                  </a:lnTo>
                  <a:lnTo>
                    <a:pt x="3049955" y="6639966"/>
                  </a:lnTo>
                  <a:lnTo>
                    <a:pt x="3054959" y="6639966"/>
                  </a:lnTo>
                  <a:lnTo>
                    <a:pt x="3059950" y="6637477"/>
                  </a:lnTo>
                  <a:lnTo>
                    <a:pt x="3059950" y="5345100"/>
                  </a:lnTo>
                  <a:lnTo>
                    <a:pt x="3044571" y="5360606"/>
                  </a:lnTo>
                  <a:lnTo>
                    <a:pt x="3021863" y="5396814"/>
                  </a:lnTo>
                  <a:lnTo>
                    <a:pt x="3007487" y="5437835"/>
                  </a:lnTo>
                  <a:lnTo>
                    <a:pt x="3002457" y="5482475"/>
                  </a:lnTo>
                  <a:lnTo>
                    <a:pt x="3002457" y="6544970"/>
                  </a:lnTo>
                  <a:lnTo>
                    <a:pt x="2802458" y="6427470"/>
                  </a:lnTo>
                  <a:lnTo>
                    <a:pt x="2773934" y="6415405"/>
                  </a:lnTo>
                  <a:lnTo>
                    <a:pt x="2744952" y="6405918"/>
                  </a:lnTo>
                  <a:lnTo>
                    <a:pt x="2715971" y="6399708"/>
                  </a:lnTo>
                  <a:lnTo>
                    <a:pt x="2687459" y="6397472"/>
                  </a:lnTo>
                  <a:lnTo>
                    <a:pt x="2644203" y="6401790"/>
                  </a:lnTo>
                  <a:lnTo>
                    <a:pt x="2604757" y="6414033"/>
                  </a:lnTo>
                  <a:lnTo>
                    <a:pt x="2569603" y="6433185"/>
                  </a:lnTo>
                  <a:lnTo>
                    <a:pt x="2539212" y="6458217"/>
                  </a:lnTo>
                  <a:lnTo>
                    <a:pt x="2514066" y="6488112"/>
                  </a:lnTo>
                  <a:lnTo>
                    <a:pt x="2494648" y="6521856"/>
                  </a:lnTo>
                  <a:lnTo>
                    <a:pt x="2481415" y="6558407"/>
                  </a:lnTo>
                  <a:lnTo>
                    <a:pt x="2474861" y="6596735"/>
                  </a:lnTo>
                  <a:lnTo>
                    <a:pt x="2475458" y="6635839"/>
                  </a:lnTo>
                  <a:lnTo>
                    <a:pt x="2483701" y="6674675"/>
                  </a:lnTo>
                  <a:lnTo>
                    <a:pt x="2500033" y="6712229"/>
                  </a:lnTo>
                  <a:lnTo>
                    <a:pt x="2524963" y="6747472"/>
                  </a:lnTo>
                  <a:lnTo>
                    <a:pt x="2527465" y="6749974"/>
                  </a:lnTo>
                  <a:lnTo>
                    <a:pt x="2529967" y="6749974"/>
                  </a:lnTo>
                  <a:lnTo>
                    <a:pt x="2632456" y="6852463"/>
                  </a:lnTo>
                  <a:lnTo>
                    <a:pt x="0" y="6852463"/>
                  </a:lnTo>
                  <a:lnTo>
                    <a:pt x="0" y="6927469"/>
                  </a:lnTo>
                  <a:lnTo>
                    <a:pt x="2709964" y="6927469"/>
                  </a:lnTo>
                  <a:lnTo>
                    <a:pt x="3089960" y="7297471"/>
                  </a:lnTo>
                  <a:lnTo>
                    <a:pt x="3096514" y="7305408"/>
                  </a:lnTo>
                  <a:lnTo>
                    <a:pt x="3101200" y="7314031"/>
                  </a:lnTo>
                  <a:lnTo>
                    <a:pt x="3104019" y="7323137"/>
                  </a:lnTo>
                  <a:lnTo>
                    <a:pt x="3104959" y="7332472"/>
                  </a:lnTo>
                  <a:lnTo>
                    <a:pt x="3104959" y="7629969"/>
                  </a:lnTo>
                  <a:lnTo>
                    <a:pt x="3067456" y="7629969"/>
                  </a:lnTo>
                  <a:lnTo>
                    <a:pt x="3067456" y="8602459"/>
                  </a:lnTo>
                  <a:lnTo>
                    <a:pt x="3104959" y="8602459"/>
                  </a:lnTo>
                  <a:lnTo>
                    <a:pt x="3104959" y="8679967"/>
                  </a:lnTo>
                  <a:lnTo>
                    <a:pt x="4092448" y="8679967"/>
                  </a:lnTo>
                  <a:lnTo>
                    <a:pt x="4092448" y="8602459"/>
                  </a:lnTo>
                  <a:lnTo>
                    <a:pt x="4204944" y="8602459"/>
                  </a:lnTo>
                  <a:lnTo>
                    <a:pt x="4204944" y="7629969"/>
                  </a:lnTo>
                  <a:lnTo>
                    <a:pt x="4092448" y="7629969"/>
                  </a:lnTo>
                  <a:lnTo>
                    <a:pt x="4092448" y="7322464"/>
                  </a:lnTo>
                  <a:lnTo>
                    <a:pt x="4092994" y="7311657"/>
                  </a:lnTo>
                  <a:lnTo>
                    <a:pt x="4094950" y="7301535"/>
                  </a:lnTo>
                  <a:lnTo>
                    <a:pt x="4098772" y="7291895"/>
                  </a:lnTo>
                  <a:lnTo>
                    <a:pt x="4104957" y="7282472"/>
                  </a:lnTo>
                  <a:lnTo>
                    <a:pt x="4212450" y="7112470"/>
                  </a:lnTo>
                  <a:lnTo>
                    <a:pt x="4228808" y="7083882"/>
                  </a:lnTo>
                  <a:lnTo>
                    <a:pt x="4240250" y="7054342"/>
                  </a:lnTo>
                  <a:lnTo>
                    <a:pt x="4246550" y="7023875"/>
                  </a:lnTo>
                  <a:lnTo>
                    <a:pt x="4247451" y="6992467"/>
                  </a:lnTo>
                  <a:lnTo>
                    <a:pt x="4247451" y="6927469"/>
                  </a:lnTo>
                  <a:lnTo>
                    <a:pt x="6107442" y="6927469"/>
                  </a:lnTo>
                  <a:lnTo>
                    <a:pt x="6153416" y="6924370"/>
                  </a:lnTo>
                  <a:lnTo>
                    <a:pt x="6197358" y="6915328"/>
                  </a:lnTo>
                  <a:lnTo>
                    <a:pt x="6238913" y="6900761"/>
                  </a:lnTo>
                  <a:lnTo>
                    <a:pt x="6277711" y="6881088"/>
                  </a:lnTo>
                  <a:lnTo>
                    <a:pt x="6313373" y="6856730"/>
                  </a:lnTo>
                  <a:lnTo>
                    <a:pt x="6345555" y="6828104"/>
                  </a:lnTo>
                  <a:lnTo>
                    <a:pt x="6373876" y="6795617"/>
                  </a:lnTo>
                  <a:lnTo>
                    <a:pt x="6397993" y="6759702"/>
                  </a:lnTo>
                  <a:lnTo>
                    <a:pt x="6417513" y="6720751"/>
                  </a:lnTo>
                  <a:lnTo>
                    <a:pt x="6432080" y="6679209"/>
                  </a:lnTo>
                  <a:lnTo>
                    <a:pt x="6441262" y="6635839"/>
                  </a:lnTo>
                  <a:lnTo>
                    <a:pt x="6444932" y="6589966"/>
                  </a:lnTo>
                  <a:lnTo>
                    <a:pt x="6444932" y="1077493"/>
                  </a:lnTo>
                  <a:close/>
                </a:path>
                <a:path w="8512810" h="8680450">
                  <a:moveTo>
                    <a:pt x="8512429" y="1909991"/>
                  </a:moveTo>
                  <a:lnTo>
                    <a:pt x="8422424" y="1909991"/>
                  </a:lnTo>
                  <a:lnTo>
                    <a:pt x="8422424" y="477494"/>
                  </a:lnTo>
                  <a:lnTo>
                    <a:pt x="8418525" y="428879"/>
                  </a:lnTo>
                  <a:lnTo>
                    <a:pt x="8408403" y="382066"/>
                  </a:lnTo>
                  <a:lnTo>
                    <a:pt x="8392452" y="337502"/>
                  </a:lnTo>
                  <a:lnTo>
                    <a:pt x="8371116" y="295656"/>
                  </a:lnTo>
                  <a:lnTo>
                    <a:pt x="8344814" y="256959"/>
                  </a:lnTo>
                  <a:lnTo>
                    <a:pt x="8313979" y="221881"/>
                  </a:lnTo>
                  <a:lnTo>
                    <a:pt x="8279028" y="190855"/>
                  </a:lnTo>
                  <a:lnTo>
                    <a:pt x="8240382" y="164350"/>
                  </a:lnTo>
                  <a:lnTo>
                    <a:pt x="8198472" y="142811"/>
                  </a:lnTo>
                  <a:lnTo>
                    <a:pt x="8153730" y="126695"/>
                  </a:lnTo>
                  <a:lnTo>
                    <a:pt x="8106562" y="116433"/>
                  </a:lnTo>
                  <a:lnTo>
                    <a:pt x="8057426" y="112496"/>
                  </a:lnTo>
                  <a:lnTo>
                    <a:pt x="7194931" y="112496"/>
                  </a:lnTo>
                  <a:lnTo>
                    <a:pt x="7194931" y="0"/>
                  </a:lnTo>
                  <a:lnTo>
                    <a:pt x="6892430" y="0"/>
                  </a:lnTo>
                  <a:lnTo>
                    <a:pt x="6892430" y="302501"/>
                  </a:lnTo>
                  <a:lnTo>
                    <a:pt x="7194931" y="302501"/>
                  </a:lnTo>
                  <a:lnTo>
                    <a:pt x="7194931" y="185000"/>
                  </a:lnTo>
                  <a:lnTo>
                    <a:pt x="8057426" y="185000"/>
                  </a:lnTo>
                  <a:lnTo>
                    <a:pt x="8104352" y="188747"/>
                  </a:lnTo>
                  <a:lnTo>
                    <a:pt x="8148777" y="199580"/>
                  </a:lnTo>
                  <a:lnTo>
                    <a:pt x="8190141" y="217004"/>
                  </a:lnTo>
                  <a:lnTo>
                    <a:pt x="8227898" y="240449"/>
                  </a:lnTo>
                  <a:lnTo>
                    <a:pt x="8261477" y="269379"/>
                  </a:lnTo>
                  <a:lnTo>
                    <a:pt x="8290331" y="303263"/>
                  </a:lnTo>
                  <a:lnTo>
                    <a:pt x="8313915" y="341553"/>
                  </a:lnTo>
                  <a:lnTo>
                    <a:pt x="8331657" y="383717"/>
                  </a:lnTo>
                  <a:lnTo>
                    <a:pt x="8342998" y="429221"/>
                  </a:lnTo>
                  <a:lnTo>
                    <a:pt x="8347418" y="477494"/>
                  </a:lnTo>
                  <a:lnTo>
                    <a:pt x="8347418" y="1909991"/>
                  </a:lnTo>
                  <a:lnTo>
                    <a:pt x="8254924" y="1909991"/>
                  </a:lnTo>
                  <a:lnTo>
                    <a:pt x="8382419" y="2132495"/>
                  </a:lnTo>
                  <a:lnTo>
                    <a:pt x="8512429" y="1909991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875481" y="1509992"/>
              <a:ext cx="321945" cy="325120"/>
            </a:xfrm>
            <a:custGeom>
              <a:avLst/>
              <a:gdLst/>
              <a:ahLst/>
              <a:cxnLst/>
              <a:rect l="l" t="t" r="r" b="b"/>
              <a:pathLst>
                <a:path w="321945" h="325119">
                  <a:moveTo>
                    <a:pt x="156938" y="0"/>
                  </a:moveTo>
                  <a:lnTo>
                    <a:pt x="98193" y="11561"/>
                  </a:lnTo>
                  <a:lnTo>
                    <a:pt x="46943" y="47498"/>
                  </a:lnTo>
                  <a:lnTo>
                    <a:pt x="19773" y="84669"/>
                  </a:lnTo>
                  <a:lnTo>
                    <a:pt x="4392" y="124866"/>
                  </a:lnTo>
                  <a:lnTo>
                    <a:pt x="0" y="166112"/>
                  </a:lnTo>
                  <a:lnTo>
                    <a:pt x="5792" y="206432"/>
                  </a:lnTo>
                  <a:lnTo>
                    <a:pt x="20967" y="243851"/>
                  </a:lnTo>
                  <a:lnTo>
                    <a:pt x="44721" y="276393"/>
                  </a:lnTo>
                  <a:lnTo>
                    <a:pt x="76254" y="302083"/>
                  </a:lnTo>
                  <a:lnTo>
                    <a:pt x="114761" y="318945"/>
                  </a:lnTo>
                  <a:lnTo>
                    <a:pt x="159440" y="325005"/>
                  </a:lnTo>
                  <a:lnTo>
                    <a:pt x="203597" y="319218"/>
                  </a:lnTo>
                  <a:lnTo>
                    <a:pt x="242683" y="302874"/>
                  </a:lnTo>
                  <a:lnTo>
                    <a:pt x="275378" y="277502"/>
                  </a:lnTo>
                  <a:lnTo>
                    <a:pt x="300365" y="244630"/>
                  </a:lnTo>
                  <a:lnTo>
                    <a:pt x="316324" y="205785"/>
                  </a:lnTo>
                  <a:lnTo>
                    <a:pt x="321937" y="162496"/>
                  </a:lnTo>
                  <a:lnTo>
                    <a:pt x="315617" y="116606"/>
                  </a:lnTo>
                  <a:lnTo>
                    <a:pt x="298048" y="77035"/>
                  </a:lnTo>
                  <a:lnTo>
                    <a:pt x="271313" y="44686"/>
                  </a:lnTo>
                  <a:lnTo>
                    <a:pt x="237494" y="20462"/>
                  </a:lnTo>
                  <a:lnTo>
                    <a:pt x="198674" y="5266"/>
                  </a:lnTo>
                  <a:lnTo>
                    <a:pt x="156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757428" y="2164994"/>
              <a:ext cx="1180465" cy="327660"/>
            </a:xfrm>
            <a:custGeom>
              <a:avLst/>
              <a:gdLst/>
              <a:ahLst/>
              <a:cxnLst/>
              <a:rect l="l" t="t" r="r" b="b"/>
              <a:pathLst>
                <a:path w="1180465" h="327660">
                  <a:moveTo>
                    <a:pt x="590003" y="0"/>
                  </a:moveTo>
                  <a:lnTo>
                    <a:pt x="540985" y="1376"/>
                  </a:lnTo>
                  <a:lnTo>
                    <a:pt x="492096" y="5511"/>
                  </a:lnTo>
                  <a:lnTo>
                    <a:pt x="443467" y="12411"/>
                  </a:lnTo>
                  <a:lnTo>
                    <a:pt x="395228" y="22083"/>
                  </a:lnTo>
                  <a:lnTo>
                    <a:pt x="347508" y="34534"/>
                  </a:lnTo>
                  <a:lnTo>
                    <a:pt x="300437" y="49770"/>
                  </a:lnTo>
                  <a:lnTo>
                    <a:pt x="254144" y="67799"/>
                  </a:lnTo>
                  <a:lnTo>
                    <a:pt x="208760" y="88628"/>
                  </a:lnTo>
                  <a:lnTo>
                    <a:pt x="164413" y="112262"/>
                  </a:lnTo>
                  <a:lnTo>
                    <a:pt x="121234" y="138710"/>
                  </a:lnTo>
                  <a:lnTo>
                    <a:pt x="79352" y="167978"/>
                  </a:lnTo>
                  <a:lnTo>
                    <a:pt x="38898" y="200072"/>
                  </a:lnTo>
                  <a:lnTo>
                    <a:pt x="0" y="235000"/>
                  </a:lnTo>
                  <a:lnTo>
                    <a:pt x="85001" y="327494"/>
                  </a:lnTo>
                  <a:lnTo>
                    <a:pt x="124205" y="292291"/>
                  </a:lnTo>
                  <a:lnTo>
                    <a:pt x="165326" y="260334"/>
                  </a:lnTo>
                  <a:lnTo>
                    <a:pt x="208170" y="231644"/>
                  </a:lnTo>
                  <a:lnTo>
                    <a:pt x="252547" y="206246"/>
                  </a:lnTo>
                  <a:lnTo>
                    <a:pt x="298265" y="184160"/>
                  </a:lnTo>
                  <a:lnTo>
                    <a:pt x="345132" y="165411"/>
                  </a:lnTo>
                  <a:lnTo>
                    <a:pt x="392957" y="150020"/>
                  </a:lnTo>
                  <a:lnTo>
                    <a:pt x="441548" y="138010"/>
                  </a:lnTo>
                  <a:lnTo>
                    <a:pt x="490714" y="129403"/>
                  </a:lnTo>
                  <a:lnTo>
                    <a:pt x="540263" y="124223"/>
                  </a:lnTo>
                  <a:lnTo>
                    <a:pt x="590003" y="122491"/>
                  </a:lnTo>
                  <a:lnTo>
                    <a:pt x="639688" y="124166"/>
                  </a:lnTo>
                  <a:lnTo>
                    <a:pt x="689090" y="129200"/>
                  </a:lnTo>
                  <a:lnTo>
                    <a:pt x="738052" y="137604"/>
                  </a:lnTo>
                  <a:lnTo>
                    <a:pt x="786418" y="149388"/>
                  </a:lnTo>
                  <a:lnTo>
                    <a:pt x="834028" y="164565"/>
                  </a:lnTo>
                  <a:lnTo>
                    <a:pt x="880725" y="183145"/>
                  </a:lnTo>
                  <a:lnTo>
                    <a:pt x="926351" y="205140"/>
                  </a:lnTo>
                  <a:lnTo>
                    <a:pt x="970749" y="230562"/>
                  </a:lnTo>
                  <a:lnTo>
                    <a:pt x="1013761" y="259420"/>
                  </a:lnTo>
                  <a:lnTo>
                    <a:pt x="1055228" y="291727"/>
                  </a:lnTo>
                  <a:lnTo>
                    <a:pt x="1094994" y="327494"/>
                  </a:lnTo>
                  <a:lnTo>
                    <a:pt x="1179995" y="235000"/>
                  </a:lnTo>
                  <a:lnTo>
                    <a:pt x="1141097" y="200072"/>
                  </a:lnTo>
                  <a:lnTo>
                    <a:pt x="1100642" y="167978"/>
                  </a:lnTo>
                  <a:lnTo>
                    <a:pt x="1058760" y="138710"/>
                  </a:lnTo>
                  <a:lnTo>
                    <a:pt x="1015581" y="112262"/>
                  </a:lnTo>
                  <a:lnTo>
                    <a:pt x="971235" y="88628"/>
                  </a:lnTo>
                  <a:lnTo>
                    <a:pt x="925851" y="67799"/>
                  </a:lnTo>
                  <a:lnTo>
                    <a:pt x="879559" y="49770"/>
                  </a:lnTo>
                  <a:lnTo>
                    <a:pt x="832489" y="34534"/>
                  </a:lnTo>
                  <a:lnTo>
                    <a:pt x="784770" y="22083"/>
                  </a:lnTo>
                  <a:lnTo>
                    <a:pt x="736533" y="12411"/>
                  </a:lnTo>
                  <a:lnTo>
                    <a:pt x="687906" y="5511"/>
                  </a:lnTo>
                  <a:lnTo>
                    <a:pt x="639019" y="1376"/>
                  </a:lnTo>
                  <a:lnTo>
                    <a:pt x="59000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9934" y="2919984"/>
              <a:ext cx="195458" cy="19749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217454" y="2429992"/>
              <a:ext cx="3535045" cy="7402830"/>
            </a:xfrm>
            <a:custGeom>
              <a:avLst/>
              <a:gdLst/>
              <a:ahLst/>
              <a:cxnLst/>
              <a:rect l="l" t="t" r="r" b="b"/>
              <a:pathLst>
                <a:path w="3535045" h="7402830">
                  <a:moveTo>
                    <a:pt x="1402473" y="972489"/>
                  </a:moveTo>
                  <a:lnTo>
                    <a:pt x="0" y="972489"/>
                  </a:lnTo>
                  <a:lnTo>
                    <a:pt x="0" y="1202486"/>
                  </a:lnTo>
                  <a:lnTo>
                    <a:pt x="1402473" y="1202486"/>
                  </a:lnTo>
                  <a:lnTo>
                    <a:pt x="1402473" y="972489"/>
                  </a:lnTo>
                  <a:close/>
                </a:path>
                <a:path w="3535045" h="7402830">
                  <a:moveTo>
                    <a:pt x="1892477" y="6749974"/>
                  </a:moveTo>
                  <a:lnTo>
                    <a:pt x="1887283" y="6703339"/>
                  </a:lnTo>
                  <a:lnTo>
                    <a:pt x="1872449" y="6660629"/>
                  </a:lnTo>
                  <a:lnTo>
                    <a:pt x="1848980" y="6623050"/>
                  </a:lnTo>
                  <a:lnTo>
                    <a:pt x="1817954" y="6591757"/>
                  </a:lnTo>
                  <a:lnTo>
                    <a:pt x="1780413" y="6567945"/>
                  </a:lnTo>
                  <a:lnTo>
                    <a:pt x="1737410" y="6552793"/>
                  </a:lnTo>
                  <a:lnTo>
                    <a:pt x="1689989" y="6547472"/>
                  </a:lnTo>
                  <a:lnTo>
                    <a:pt x="462495" y="6547472"/>
                  </a:lnTo>
                  <a:lnTo>
                    <a:pt x="415848" y="6552666"/>
                  </a:lnTo>
                  <a:lnTo>
                    <a:pt x="373138" y="6567513"/>
                  </a:lnTo>
                  <a:lnTo>
                    <a:pt x="335559" y="6590970"/>
                  </a:lnTo>
                  <a:lnTo>
                    <a:pt x="304266" y="6621996"/>
                  </a:lnTo>
                  <a:lnTo>
                    <a:pt x="280454" y="6659537"/>
                  </a:lnTo>
                  <a:lnTo>
                    <a:pt x="265303" y="6702552"/>
                  </a:lnTo>
                  <a:lnTo>
                    <a:pt x="259994" y="6749974"/>
                  </a:lnTo>
                  <a:lnTo>
                    <a:pt x="259994" y="7202475"/>
                  </a:lnTo>
                  <a:lnTo>
                    <a:pt x="265176" y="7248322"/>
                  </a:lnTo>
                  <a:lnTo>
                    <a:pt x="280022" y="7290663"/>
                  </a:lnTo>
                  <a:lnTo>
                    <a:pt x="303479" y="7328154"/>
                  </a:lnTo>
                  <a:lnTo>
                    <a:pt x="334505" y="7359434"/>
                  </a:lnTo>
                  <a:lnTo>
                    <a:pt x="372046" y="7383158"/>
                  </a:lnTo>
                  <a:lnTo>
                    <a:pt x="415061" y="7397953"/>
                  </a:lnTo>
                  <a:lnTo>
                    <a:pt x="462495" y="7402474"/>
                  </a:lnTo>
                  <a:lnTo>
                    <a:pt x="1689989" y="7402474"/>
                  </a:lnTo>
                  <a:lnTo>
                    <a:pt x="1736623" y="7397039"/>
                  </a:lnTo>
                  <a:lnTo>
                    <a:pt x="1779320" y="7381621"/>
                  </a:lnTo>
                  <a:lnTo>
                    <a:pt x="1816912" y="7357605"/>
                  </a:lnTo>
                  <a:lnTo>
                    <a:pt x="1848192" y="7326325"/>
                  </a:lnTo>
                  <a:lnTo>
                    <a:pt x="1872005" y="7289139"/>
                  </a:lnTo>
                  <a:lnTo>
                    <a:pt x="1887156" y="7247395"/>
                  </a:lnTo>
                  <a:lnTo>
                    <a:pt x="1892477" y="7202475"/>
                  </a:lnTo>
                  <a:lnTo>
                    <a:pt x="1892477" y="6749974"/>
                  </a:lnTo>
                  <a:close/>
                </a:path>
                <a:path w="3535045" h="7402830">
                  <a:moveTo>
                    <a:pt x="3359975" y="349999"/>
                  </a:moveTo>
                  <a:lnTo>
                    <a:pt x="3318992" y="316128"/>
                  </a:lnTo>
                  <a:lnTo>
                    <a:pt x="3274530" y="289572"/>
                  </a:lnTo>
                  <a:lnTo>
                    <a:pt x="3227311" y="270446"/>
                  </a:lnTo>
                  <a:lnTo>
                    <a:pt x="3178048" y="258889"/>
                  </a:lnTo>
                  <a:lnTo>
                    <a:pt x="3127476" y="255003"/>
                  </a:lnTo>
                  <a:lnTo>
                    <a:pt x="3078137" y="258889"/>
                  </a:lnTo>
                  <a:lnTo>
                    <a:pt x="3029750" y="270446"/>
                  </a:lnTo>
                  <a:lnTo>
                    <a:pt x="2983293" y="289572"/>
                  </a:lnTo>
                  <a:lnTo>
                    <a:pt x="2939719" y="316128"/>
                  </a:lnTo>
                  <a:lnTo>
                    <a:pt x="2899981" y="349999"/>
                  </a:lnTo>
                  <a:lnTo>
                    <a:pt x="2984970" y="437502"/>
                  </a:lnTo>
                  <a:lnTo>
                    <a:pt x="3016720" y="412699"/>
                  </a:lnTo>
                  <a:lnTo>
                    <a:pt x="3051530" y="394690"/>
                  </a:lnTo>
                  <a:lnTo>
                    <a:pt x="3088678" y="383717"/>
                  </a:lnTo>
                  <a:lnTo>
                    <a:pt x="3127476" y="379996"/>
                  </a:lnTo>
                  <a:lnTo>
                    <a:pt x="3165208" y="383717"/>
                  </a:lnTo>
                  <a:lnTo>
                    <a:pt x="3202470" y="394690"/>
                  </a:lnTo>
                  <a:lnTo>
                    <a:pt x="3237865" y="412699"/>
                  </a:lnTo>
                  <a:lnTo>
                    <a:pt x="3269970" y="437502"/>
                  </a:lnTo>
                  <a:lnTo>
                    <a:pt x="3329114" y="379996"/>
                  </a:lnTo>
                  <a:lnTo>
                    <a:pt x="3359975" y="349999"/>
                  </a:lnTo>
                  <a:close/>
                </a:path>
                <a:path w="3535045" h="7402830">
                  <a:moveTo>
                    <a:pt x="3534968" y="162496"/>
                  </a:moveTo>
                  <a:lnTo>
                    <a:pt x="3496221" y="128625"/>
                  </a:lnTo>
                  <a:lnTo>
                    <a:pt x="3455187" y="98640"/>
                  </a:lnTo>
                  <a:lnTo>
                    <a:pt x="3412185" y="72593"/>
                  </a:lnTo>
                  <a:lnTo>
                    <a:pt x="3367519" y="50507"/>
                  </a:lnTo>
                  <a:lnTo>
                    <a:pt x="3321494" y="32385"/>
                  </a:lnTo>
                  <a:lnTo>
                    <a:pt x="3274415" y="18249"/>
                  </a:lnTo>
                  <a:lnTo>
                    <a:pt x="3226600" y="8128"/>
                  </a:lnTo>
                  <a:lnTo>
                    <a:pt x="3178340" y="2044"/>
                  </a:lnTo>
                  <a:lnTo>
                    <a:pt x="3129978" y="0"/>
                  </a:lnTo>
                  <a:lnTo>
                    <a:pt x="3080931" y="2044"/>
                  </a:lnTo>
                  <a:lnTo>
                    <a:pt x="3032315" y="8128"/>
                  </a:lnTo>
                  <a:lnTo>
                    <a:pt x="2984322" y="18249"/>
                  </a:lnTo>
                  <a:lnTo>
                    <a:pt x="2937205" y="32385"/>
                  </a:lnTo>
                  <a:lnTo>
                    <a:pt x="2891167" y="50507"/>
                  </a:lnTo>
                  <a:lnTo>
                    <a:pt x="2846451" y="72593"/>
                  </a:lnTo>
                  <a:lnTo>
                    <a:pt x="2803283" y="98640"/>
                  </a:lnTo>
                  <a:lnTo>
                    <a:pt x="2761881" y="128625"/>
                  </a:lnTo>
                  <a:lnTo>
                    <a:pt x="2722486" y="162496"/>
                  </a:lnTo>
                  <a:lnTo>
                    <a:pt x="2809976" y="254990"/>
                  </a:lnTo>
                  <a:lnTo>
                    <a:pt x="2850134" y="220243"/>
                  </a:lnTo>
                  <a:lnTo>
                    <a:pt x="2893149" y="190969"/>
                  </a:lnTo>
                  <a:lnTo>
                    <a:pt x="2938475" y="167106"/>
                  </a:lnTo>
                  <a:lnTo>
                    <a:pt x="2985605" y="148615"/>
                  </a:lnTo>
                  <a:lnTo>
                    <a:pt x="3033992" y="135470"/>
                  </a:lnTo>
                  <a:lnTo>
                    <a:pt x="3083128" y="127609"/>
                  </a:lnTo>
                  <a:lnTo>
                    <a:pt x="3132480" y="124993"/>
                  </a:lnTo>
                  <a:lnTo>
                    <a:pt x="3181820" y="127609"/>
                  </a:lnTo>
                  <a:lnTo>
                    <a:pt x="3230892" y="135470"/>
                  </a:lnTo>
                  <a:lnTo>
                    <a:pt x="3279140" y="148615"/>
                  </a:lnTo>
                  <a:lnTo>
                    <a:pt x="3325990" y="167106"/>
                  </a:lnTo>
                  <a:lnTo>
                    <a:pt x="3370872" y="190969"/>
                  </a:lnTo>
                  <a:lnTo>
                    <a:pt x="3413226" y="220243"/>
                  </a:lnTo>
                  <a:lnTo>
                    <a:pt x="3452469" y="254990"/>
                  </a:lnTo>
                  <a:lnTo>
                    <a:pt x="3534968" y="162496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3359511" y="4277715"/>
            <a:ext cx="3778250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b="0">
                <a:latin typeface="Roboto Lt"/>
                <a:cs typeface="Roboto Lt"/>
              </a:rPr>
              <a:t>DBMS</a:t>
            </a:r>
            <a:r>
              <a:rPr dirty="0" sz="3600" spc="-95" b="0">
                <a:latin typeface="Roboto Lt"/>
                <a:cs typeface="Roboto Lt"/>
              </a:rPr>
              <a:t> </a:t>
            </a:r>
            <a:r>
              <a:rPr dirty="0" sz="3600" b="0">
                <a:latin typeface="Roboto Lt"/>
                <a:cs typeface="Roboto Lt"/>
              </a:rPr>
              <a:t>Mini</a:t>
            </a:r>
            <a:r>
              <a:rPr dirty="0" sz="3600" spc="-95" b="0">
                <a:latin typeface="Roboto Lt"/>
                <a:cs typeface="Roboto Lt"/>
              </a:rPr>
              <a:t> </a:t>
            </a:r>
            <a:r>
              <a:rPr dirty="0" sz="3600" spc="-10" b="0">
                <a:latin typeface="Roboto Lt"/>
                <a:cs typeface="Roboto Lt"/>
              </a:rPr>
              <a:t>Project</a:t>
            </a:r>
            <a:endParaRPr sz="36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173" rIns="0" bIns="0" rtlCol="0" vert="horz">
            <a:spAutoFit/>
          </a:bodyPr>
          <a:lstStyle/>
          <a:p>
            <a:pPr marL="3849370">
              <a:lnSpc>
                <a:spcPct val="100000"/>
              </a:lnSpc>
              <a:spcBef>
                <a:spcPts val="105"/>
              </a:spcBef>
            </a:pPr>
            <a:r>
              <a:rPr dirty="0" spc="65"/>
              <a:t>PROJECT</a:t>
            </a:r>
            <a:r>
              <a:rPr dirty="0" spc="-160"/>
              <a:t> </a:t>
            </a:r>
            <a:r>
              <a:rPr dirty="0" spc="40"/>
              <a:t>STAGES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225005" y="3104603"/>
            <a:ext cx="2159635" cy="14141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b="1">
                <a:solidFill>
                  <a:srgbClr val="FFFFFF"/>
                </a:solidFill>
                <a:latin typeface="Roboto Bk"/>
                <a:cs typeface="Roboto Bk"/>
              </a:rPr>
              <a:t>STEP</a:t>
            </a:r>
            <a:r>
              <a:rPr dirty="0" sz="1750" spc="16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750" spc="-50" b="1">
                <a:solidFill>
                  <a:srgbClr val="FFFFFF"/>
                </a:solidFill>
                <a:latin typeface="Roboto Bk"/>
                <a:cs typeface="Roboto Bk"/>
              </a:rPr>
              <a:t>2</a:t>
            </a:r>
            <a:endParaRPr sz="1750">
              <a:latin typeface="Roboto Bk"/>
              <a:cs typeface="Roboto Bk"/>
            </a:endParaRPr>
          </a:p>
          <a:p>
            <a:pPr marL="12700" marR="5080">
              <a:lnSpc>
                <a:spcPct val="84500"/>
              </a:lnSpc>
              <a:spcBef>
                <a:spcPts val="1710"/>
              </a:spcBef>
            </a:pP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user</a:t>
            </a:r>
            <a:r>
              <a:rPr dirty="0" sz="17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Registers</a:t>
            </a:r>
            <a:r>
              <a:rPr dirty="0" sz="17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 spc="-25">
                <a:solidFill>
                  <a:srgbClr val="FFFFFF"/>
                </a:solidFill>
                <a:latin typeface="Roboto Lt"/>
                <a:cs typeface="Roboto Lt"/>
              </a:rPr>
              <a:t>and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Makes</a:t>
            </a:r>
            <a:r>
              <a:rPr dirty="0" sz="1750" spc="-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dirty="0" sz="1750" spc="-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 spc="-10">
                <a:solidFill>
                  <a:srgbClr val="FFFFFF"/>
                </a:solidFill>
                <a:latin typeface="Roboto Lt"/>
                <a:cs typeface="Roboto Lt"/>
              </a:rPr>
              <a:t>purchase.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leaves</a:t>
            </a:r>
            <a:r>
              <a:rPr dirty="0" sz="17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dirty="0" sz="17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review</a:t>
            </a:r>
            <a:r>
              <a:rPr dirty="0" sz="17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&amp;</a:t>
            </a:r>
            <a:r>
              <a:rPr dirty="0" sz="17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 spc="-20">
                <a:solidFill>
                  <a:srgbClr val="FFFFFF"/>
                </a:solidFill>
                <a:latin typeface="Roboto Lt"/>
                <a:cs typeface="Roboto Lt"/>
              </a:rPr>
              <a:t>Star </a:t>
            </a:r>
            <a:r>
              <a:rPr dirty="0" sz="1750" spc="-10">
                <a:solidFill>
                  <a:srgbClr val="FFFFFF"/>
                </a:solidFill>
                <a:latin typeface="Roboto Lt"/>
                <a:cs typeface="Roboto Lt"/>
              </a:rPr>
              <a:t>Ratings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97226" y="6351854"/>
            <a:ext cx="2237740" cy="98551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482090">
              <a:lnSpc>
                <a:spcPct val="100000"/>
              </a:lnSpc>
              <a:spcBef>
                <a:spcPts val="120"/>
              </a:spcBef>
            </a:pPr>
            <a:r>
              <a:rPr dirty="0" sz="1750" b="1">
                <a:solidFill>
                  <a:srgbClr val="FFFFFF"/>
                </a:solidFill>
                <a:latin typeface="Roboto Bk"/>
                <a:cs typeface="Roboto Bk"/>
              </a:rPr>
              <a:t>STEP</a:t>
            </a:r>
            <a:r>
              <a:rPr dirty="0" sz="1750" spc="16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750" spc="-50" b="1">
                <a:solidFill>
                  <a:srgbClr val="FFFFFF"/>
                </a:solidFill>
                <a:latin typeface="Roboto Bk"/>
                <a:cs typeface="Roboto Bk"/>
              </a:rPr>
              <a:t>1</a:t>
            </a:r>
            <a:endParaRPr sz="1750">
              <a:latin typeface="Roboto Bk"/>
              <a:cs typeface="Roboto Bk"/>
            </a:endParaRPr>
          </a:p>
          <a:p>
            <a:pPr algn="r" marR="5080">
              <a:lnSpc>
                <a:spcPts val="1950"/>
              </a:lnSpc>
              <a:spcBef>
                <a:spcPts val="1530"/>
              </a:spcBef>
            </a:pP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VIsit</a:t>
            </a:r>
            <a:r>
              <a:rPr dirty="0" sz="17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dirty="0" sz="1750" spc="-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website</a:t>
            </a:r>
            <a:r>
              <a:rPr dirty="0" sz="1750" spc="-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 spc="-20">
                <a:solidFill>
                  <a:srgbClr val="FFFFFF"/>
                </a:solidFill>
                <a:latin typeface="Roboto Lt"/>
                <a:cs typeface="Roboto Lt"/>
              </a:rPr>
              <a:t>Look</a:t>
            </a:r>
            <a:endParaRPr sz="1750">
              <a:latin typeface="Roboto Lt"/>
              <a:cs typeface="Roboto Lt"/>
            </a:endParaRPr>
          </a:p>
          <a:p>
            <a:pPr algn="r" marR="5080">
              <a:lnSpc>
                <a:spcPts val="1950"/>
              </a:lnSpc>
            </a:pPr>
            <a:r>
              <a:rPr dirty="0" sz="1750" spc="-10">
                <a:solidFill>
                  <a:srgbClr val="FFFFFF"/>
                </a:solidFill>
                <a:latin typeface="Roboto Lt"/>
                <a:cs typeface="Roboto Lt"/>
              </a:rPr>
              <a:t>Around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225008" y="6905033"/>
            <a:ext cx="1708150" cy="1204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b="1">
                <a:solidFill>
                  <a:srgbClr val="FFFFFF"/>
                </a:solidFill>
                <a:latin typeface="Roboto Bk"/>
                <a:cs typeface="Roboto Bk"/>
              </a:rPr>
              <a:t>STEP</a:t>
            </a:r>
            <a:r>
              <a:rPr dirty="0" sz="1750" spc="16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750" spc="-50" b="1">
                <a:solidFill>
                  <a:srgbClr val="FFFFFF"/>
                </a:solidFill>
                <a:latin typeface="Roboto Bk"/>
                <a:cs typeface="Roboto Bk"/>
              </a:rPr>
              <a:t>3</a:t>
            </a:r>
            <a:endParaRPr sz="1750">
              <a:latin typeface="Roboto Bk"/>
              <a:cs typeface="Roboto Bk"/>
            </a:endParaRPr>
          </a:p>
          <a:p>
            <a:pPr marL="12700" marR="5080">
              <a:lnSpc>
                <a:spcPct val="83900"/>
              </a:lnSpc>
              <a:spcBef>
                <a:spcPts val="1870"/>
              </a:spcBef>
            </a:pPr>
            <a:r>
              <a:rPr dirty="0" sz="1750" spc="-10">
                <a:solidFill>
                  <a:srgbClr val="FFFFFF"/>
                </a:solidFill>
                <a:latin typeface="Roboto Lt"/>
                <a:cs typeface="Roboto Lt"/>
              </a:rPr>
              <a:t>User's</a:t>
            </a:r>
            <a:r>
              <a:rPr dirty="0" sz="1750" spc="-6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Request</a:t>
            </a:r>
            <a:r>
              <a:rPr dirty="0" sz="1750" spc="-5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 spc="-25">
                <a:solidFill>
                  <a:srgbClr val="FFFFFF"/>
                </a:solidFill>
                <a:latin typeface="Roboto Lt"/>
                <a:cs typeface="Roboto Lt"/>
              </a:rPr>
              <a:t>is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identified</a:t>
            </a:r>
            <a:r>
              <a:rPr dirty="0" sz="17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FFFFFF"/>
                </a:solidFill>
                <a:latin typeface="Roboto Lt"/>
                <a:cs typeface="Roboto Lt"/>
              </a:rPr>
              <a:t>by</a:t>
            </a:r>
            <a:r>
              <a:rPr dirty="0" sz="17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750" spc="-25">
                <a:solidFill>
                  <a:srgbClr val="FFFFFF"/>
                </a:solidFill>
                <a:latin typeface="Roboto Lt"/>
                <a:cs typeface="Roboto Lt"/>
              </a:rPr>
              <a:t>the </a:t>
            </a:r>
            <a:r>
              <a:rPr dirty="0" sz="1750" spc="-10">
                <a:solidFill>
                  <a:srgbClr val="FFFFFF"/>
                </a:solidFill>
                <a:latin typeface="Roboto Lt"/>
                <a:cs typeface="Roboto Lt"/>
              </a:rPr>
              <a:t>admin.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054829" y="2792319"/>
            <a:ext cx="1193800" cy="399415"/>
            <a:chOff x="7054829" y="2792319"/>
            <a:chExt cx="1193800" cy="399415"/>
          </a:xfrm>
        </p:grpSpPr>
        <p:sp>
          <p:nvSpPr>
            <p:cNvPr id="8" name="object 8" descr=""/>
            <p:cNvSpPr/>
            <p:nvPr/>
          </p:nvSpPr>
          <p:spPr>
            <a:xfrm>
              <a:off x="7067494" y="2804984"/>
              <a:ext cx="1123950" cy="314325"/>
            </a:xfrm>
            <a:custGeom>
              <a:avLst/>
              <a:gdLst/>
              <a:ahLst/>
              <a:cxnLst/>
              <a:rect l="l" t="t" r="r" b="b"/>
              <a:pathLst>
                <a:path w="1123950" h="314325">
                  <a:moveTo>
                    <a:pt x="0" y="314316"/>
                  </a:moveTo>
                  <a:lnTo>
                    <a:pt x="26129" y="274606"/>
                  </a:lnTo>
                  <a:lnTo>
                    <a:pt x="54963" y="237042"/>
                  </a:lnTo>
                  <a:lnTo>
                    <a:pt x="86363" y="201751"/>
                  </a:lnTo>
                  <a:lnTo>
                    <a:pt x="120194" y="168860"/>
                  </a:lnTo>
                  <a:lnTo>
                    <a:pt x="156317" y="138497"/>
                  </a:lnTo>
                  <a:lnTo>
                    <a:pt x="194596" y="110788"/>
                  </a:lnTo>
                  <a:lnTo>
                    <a:pt x="234893" y="85863"/>
                  </a:lnTo>
                  <a:lnTo>
                    <a:pt x="277072" y="63847"/>
                  </a:lnTo>
                  <a:lnTo>
                    <a:pt x="320995" y="44869"/>
                  </a:lnTo>
                  <a:lnTo>
                    <a:pt x="366525" y="29056"/>
                  </a:lnTo>
                  <a:lnTo>
                    <a:pt x="413526" y="16535"/>
                  </a:lnTo>
                  <a:lnTo>
                    <a:pt x="461859" y="7434"/>
                  </a:lnTo>
                  <a:lnTo>
                    <a:pt x="511389" y="1879"/>
                  </a:lnTo>
                  <a:lnTo>
                    <a:pt x="561977" y="0"/>
                  </a:lnTo>
                  <a:lnTo>
                    <a:pt x="612567" y="1915"/>
                  </a:lnTo>
                  <a:lnTo>
                    <a:pt x="662099" y="7567"/>
                  </a:lnTo>
                  <a:lnTo>
                    <a:pt x="710434" y="16810"/>
                  </a:lnTo>
                  <a:lnTo>
                    <a:pt x="757436" y="29500"/>
                  </a:lnTo>
                  <a:lnTo>
                    <a:pt x="802967" y="45494"/>
                  </a:lnTo>
                  <a:lnTo>
                    <a:pt x="846891" y="64647"/>
                  </a:lnTo>
                  <a:lnTo>
                    <a:pt x="889070" y="86816"/>
                  </a:lnTo>
                  <a:lnTo>
                    <a:pt x="929367" y="111855"/>
                  </a:lnTo>
                  <a:lnTo>
                    <a:pt x="967645" y="139621"/>
                  </a:lnTo>
                  <a:lnTo>
                    <a:pt x="1003767" y="169971"/>
                  </a:lnTo>
                  <a:lnTo>
                    <a:pt x="1037596" y="202759"/>
                  </a:lnTo>
                  <a:lnTo>
                    <a:pt x="1068995" y="237842"/>
                  </a:lnTo>
                  <a:lnTo>
                    <a:pt x="1097827" y="275075"/>
                  </a:lnTo>
                  <a:lnTo>
                    <a:pt x="1123954" y="314316"/>
                  </a:lnTo>
                </a:path>
              </a:pathLst>
            </a:custGeom>
            <a:ln w="253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483" y="3060031"/>
              <a:ext cx="130605" cy="131551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2857944" y="3239902"/>
            <a:ext cx="11496040" cy="7047230"/>
            <a:chOff x="2857944" y="3239902"/>
            <a:chExt cx="11496040" cy="7047230"/>
          </a:xfrm>
        </p:grpSpPr>
        <p:sp>
          <p:nvSpPr>
            <p:cNvPr id="11" name="object 11" descr=""/>
            <p:cNvSpPr/>
            <p:nvPr/>
          </p:nvSpPr>
          <p:spPr>
            <a:xfrm>
              <a:off x="8713453" y="8292503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196409" y="0"/>
                  </a:moveTo>
                  <a:lnTo>
                    <a:pt x="146066" y="6590"/>
                  </a:lnTo>
                  <a:lnTo>
                    <a:pt x="99729" y="25410"/>
                  </a:lnTo>
                  <a:lnTo>
                    <a:pt x="59587" y="55036"/>
                  </a:lnTo>
                  <a:lnTo>
                    <a:pt x="27825" y="94044"/>
                  </a:lnTo>
                  <a:lnTo>
                    <a:pt x="6633" y="141008"/>
                  </a:lnTo>
                  <a:lnTo>
                    <a:pt x="0" y="184534"/>
                  </a:lnTo>
                  <a:lnTo>
                    <a:pt x="3459" y="227150"/>
                  </a:lnTo>
                  <a:lnTo>
                    <a:pt x="16258" y="267341"/>
                  </a:lnTo>
                  <a:lnTo>
                    <a:pt x="37644" y="303593"/>
                  </a:lnTo>
                  <a:lnTo>
                    <a:pt x="66865" y="334391"/>
                  </a:lnTo>
                  <a:lnTo>
                    <a:pt x="103168" y="358222"/>
                  </a:lnTo>
                  <a:lnTo>
                    <a:pt x="145800" y="373570"/>
                  </a:lnTo>
                  <a:lnTo>
                    <a:pt x="184590" y="380535"/>
                  </a:lnTo>
                  <a:lnTo>
                    <a:pt x="196409" y="381000"/>
                  </a:lnTo>
                  <a:lnTo>
                    <a:pt x="246737" y="374646"/>
                  </a:lnTo>
                  <a:lnTo>
                    <a:pt x="292934" y="356298"/>
                  </a:lnTo>
                  <a:lnTo>
                    <a:pt x="332692" y="327024"/>
                  </a:lnTo>
                  <a:lnTo>
                    <a:pt x="363707" y="287895"/>
                  </a:lnTo>
                  <a:lnTo>
                    <a:pt x="383671" y="239979"/>
                  </a:lnTo>
                  <a:lnTo>
                    <a:pt x="390307" y="196456"/>
                  </a:lnTo>
                  <a:lnTo>
                    <a:pt x="386896" y="153841"/>
                  </a:lnTo>
                  <a:lnTo>
                    <a:pt x="374235" y="113650"/>
                  </a:lnTo>
                  <a:lnTo>
                    <a:pt x="353120" y="77397"/>
                  </a:lnTo>
                  <a:lnTo>
                    <a:pt x="324348" y="46597"/>
                  </a:lnTo>
                  <a:lnTo>
                    <a:pt x="288715" y="22765"/>
                  </a:lnTo>
                  <a:lnTo>
                    <a:pt x="247019" y="7416"/>
                  </a:lnTo>
                  <a:lnTo>
                    <a:pt x="208233" y="462"/>
                  </a:lnTo>
                  <a:lnTo>
                    <a:pt x="196409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3874" y="8381380"/>
              <a:ext cx="202862" cy="20257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250006" y="5835007"/>
              <a:ext cx="2657475" cy="2409825"/>
            </a:xfrm>
            <a:custGeom>
              <a:avLst/>
              <a:gdLst/>
              <a:ahLst/>
              <a:cxnLst/>
              <a:rect l="l" t="t" r="r" b="b"/>
              <a:pathLst>
                <a:path w="2657475" h="2409825">
                  <a:moveTo>
                    <a:pt x="0" y="0"/>
                  </a:moveTo>
                  <a:lnTo>
                    <a:pt x="0" y="304657"/>
                  </a:lnTo>
                  <a:lnTo>
                    <a:pt x="3874" y="353031"/>
                  </a:lnTo>
                  <a:lnTo>
                    <a:pt x="15099" y="398873"/>
                  </a:lnTo>
                  <a:lnTo>
                    <a:pt x="33073" y="441598"/>
                  </a:lnTo>
                  <a:lnTo>
                    <a:pt x="57197" y="480622"/>
                  </a:lnTo>
                  <a:lnTo>
                    <a:pt x="86871" y="515361"/>
                  </a:lnTo>
                  <a:lnTo>
                    <a:pt x="121494" y="545231"/>
                  </a:lnTo>
                  <a:lnTo>
                    <a:pt x="160467" y="569646"/>
                  </a:lnTo>
                  <a:lnTo>
                    <a:pt x="203189" y="588023"/>
                  </a:lnTo>
                  <a:lnTo>
                    <a:pt x="249061" y="599778"/>
                  </a:lnTo>
                  <a:lnTo>
                    <a:pt x="297483" y="604327"/>
                  </a:lnTo>
                  <a:lnTo>
                    <a:pt x="2164978" y="604327"/>
                  </a:lnTo>
                  <a:lnTo>
                    <a:pt x="2212485" y="606574"/>
                  </a:lnTo>
                  <a:lnTo>
                    <a:pt x="2258698" y="613179"/>
                  </a:lnTo>
                  <a:lnTo>
                    <a:pt x="2303412" y="623938"/>
                  </a:lnTo>
                  <a:lnTo>
                    <a:pt x="2346422" y="638646"/>
                  </a:lnTo>
                  <a:lnTo>
                    <a:pt x="2387524" y="657100"/>
                  </a:lnTo>
                  <a:lnTo>
                    <a:pt x="2426514" y="679094"/>
                  </a:lnTo>
                  <a:lnTo>
                    <a:pt x="2463186" y="704424"/>
                  </a:lnTo>
                  <a:lnTo>
                    <a:pt x="2497337" y="732887"/>
                  </a:lnTo>
                  <a:lnTo>
                    <a:pt x="2528762" y="764277"/>
                  </a:lnTo>
                  <a:lnTo>
                    <a:pt x="2557255" y="798391"/>
                  </a:lnTo>
                  <a:lnTo>
                    <a:pt x="2582613" y="835024"/>
                  </a:lnTo>
                  <a:lnTo>
                    <a:pt x="2604631" y="873972"/>
                  </a:lnTo>
                  <a:lnTo>
                    <a:pt x="2623105" y="915031"/>
                  </a:lnTo>
                  <a:lnTo>
                    <a:pt x="2637829" y="957995"/>
                  </a:lnTo>
                  <a:lnTo>
                    <a:pt x="2648600" y="1002662"/>
                  </a:lnTo>
                  <a:lnTo>
                    <a:pt x="2655213" y="1048825"/>
                  </a:lnTo>
                  <a:lnTo>
                    <a:pt x="2657462" y="1096283"/>
                  </a:lnTo>
                  <a:lnTo>
                    <a:pt x="2657462" y="2409819"/>
                  </a:lnTo>
                </a:path>
              </a:pathLst>
            </a:custGeom>
            <a:ln w="249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862501" y="4669982"/>
              <a:ext cx="3800475" cy="2905760"/>
            </a:xfrm>
            <a:custGeom>
              <a:avLst/>
              <a:gdLst/>
              <a:ahLst/>
              <a:cxnLst/>
              <a:rect l="l" t="t" r="r" b="b"/>
              <a:pathLst>
                <a:path w="3800475" h="2905759">
                  <a:moveTo>
                    <a:pt x="3800474" y="0"/>
                  </a:moveTo>
                  <a:lnTo>
                    <a:pt x="3800474" y="537990"/>
                  </a:lnTo>
                  <a:lnTo>
                    <a:pt x="3796337" y="584395"/>
                  </a:lnTo>
                  <a:lnTo>
                    <a:pt x="3784406" y="628041"/>
                  </a:lnTo>
                  <a:lnTo>
                    <a:pt x="3765400" y="668205"/>
                  </a:lnTo>
                  <a:lnTo>
                    <a:pt x="3740040" y="704168"/>
                  </a:lnTo>
                  <a:lnTo>
                    <a:pt x="3709045" y="735209"/>
                  </a:lnTo>
                  <a:lnTo>
                    <a:pt x="3673135" y="760606"/>
                  </a:lnTo>
                  <a:lnTo>
                    <a:pt x="3633030" y="779640"/>
                  </a:lnTo>
                  <a:lnTo>
                    <a:pt x="3589451" y="791589"/>
                  </a:lnTo>
                  <a:lnTo>
                    <a:pt x="3543116" y="795732"/>
                  </a:lnTo>
                  <a:lnTo>
                    <a:pt x="3453163" y="795732"/>
                  </a:lnTo>
                  <a:lnTo>
                    <a:pt x="3403356" y="801487"/>
                  </a:lnTo>
                  <a:lnTo>
                    <a:pt x="3357614" y="817879"/>
                  </a:lnTo>
                  <a:lnTo>
                    <a:pt x="3317250" y="843593"/>
                  </a:lnTo>
                  <a:lnTo>
                    <a:pt x="3283574" y="877318"/>
                  </a:lnTo>
                  <a:lnTo>
                    <a:pt x="3257896" y="917740"/>
                  </a:lnTo>
                  <a:lnTo>
                    <a:pt x="3241528" y="963548"/>
                  </a:lnTo>
                  <a:lnTo>
                    <a:pt x="3235781" y="1013427"/>
                  </a:lnTo>
                  <a:lnTo>
                    <a:pt x="3235781" y="1161056"/>
                  </a:lnTo>
                  <a:lnTo>
                    <a:pt x="3241237" y="1208812"/>
                  </a:lnTo>
                  <a:lnTo>
                    <a:pt x="3256790" y="1252628"/>
                  </a:lnTo>
                  <a:lnTo>
                    <a:pt x="3281216" y="1291323"/>
                  </a:lnTo>
                  <a:lnTo>
                    <a:pt x="3313290" y="1323715"/>
                  </a:lnTo>
                  <a:lnTo>
                    <a:pt x="3351789" y="1348621"/>
                  </a:lnTo>
                  <a:lnTo>
                    <a:pt x="3395487" y="1364861"/>
                  </a:lnTo>
                  <a:lnTo>
                    <a:pt x="3443163" y="1371253"/>
                  </a:lnTo>
                  <a:lnTo>
                    <a:pt x="3515627" y="1371253"/>
                  </a:lnTo>
                  <a:lnTo>
                    <a:pt x="3561181" y="1374981"/>
                  </a:lnTo>
                  <a:lnTo>
                    <a:pt x="3604500" y="1385765"/>
                  </a:lnTo>
                  <a:lnTo>
                    <a:pt x="3645001" y="1403006"/>
                  </a:lnTo>
                  <a:lnTo>
                    <a:pt x="3682098" y="1426101"/>
                  </a:lnTo>
                  <a:lnTo>
                    <a:pt x="3715207" y="1454451"/>
                  </a:lnTo>
                  <a:lnTo>
                    <a:pt x="3743744" y="1487456"/>
                  </a:lnTo>
                  <a:lnTo>
                    <a:pt x="3767124" y="1524514"/>
                  </a:lnTo>
                  <a:lnTo>
                    <a:pt x="3784762" y="1565025"/>
                  </a:lnTo>
                  <a:lnTo>
                    <a:pt x="3796074" y="1608389"/>
                  </a:lnTo>
                  <a:lnTo>
                    <a:pt x="3800474" y="1654006"/>
                  </a:lnTo>
                  <a:lnTo>
                    <a:pt x="3800474" y="2544815"/>
                  </a:lnTo>
                  <a:lnTo>
                    <a:pt x="3797163" y="2593956"/>
                  </a:lnTo>
                  <a:lnTo>
                    <a:pt x="3787519" y="2641013"/>
                  </a:lnTo>
                  <a:lnTo>
                    <a:pt x="3771975" y="2685566"/>
                  </a:lnTo>
                  <a:lnTo>
                    <a:pt x="3750965" y="2727200"/>
                  </a:lnTo>
                  <a:lnTo>
                    <a:pt x="3724924" y="2765497"/>
                  </a:lnTo>
                  <a:lnTo>
                    <a:pt x="3694283" y="2800041"/>
                  </a:lnTo>
                  <a:lnTo>
                    <a:pt x="3659478" y="2830415"/>
                  </a:lnTo>
                  <a:lnTo>
                    <a:pt x="3620943" y="2856201"/>
                  </a:lnTo>
                  <a:lnTo>
                    <a:pt x="3579109" y="2876983"/>
                  </a:lnTo>
                  <a:lnTo>
                    <a:pt x="3534412" y="2892343"/>
                  </a:lnTo>
                  <a:lnTo>
                    <a:pt x="3487285" y="2901865"/>
                  </a:lnTo>
                  <a:lnTo>
                    <a:pt x="3438162" y="2905132"/>
                  </a:lnTo>
                  <a:lnTo>
                    <a:pt x="3043387" y="2905132"/>
                  </a:lnTo>
                  <a:lnTo>
                    <a:pt x="437264" y="2905132"/>
                  </a:lnTo>
                  <a:lnTo>
                    <a:pt x="389466" y="2902573"/>
                  </a:lnTo>
                  <a:lnTo>
                    <a:pt x="343197" y="2895072"/>
                  </a:lnTo>
                  <a:lnTo>
                    <a:pt x="298718" y="2882892"/>
                  </a:lnTo>
                  <a:lnTo>
                    <a:pt x="256291" y="2866294"/>
                  </a:lnTo>
                  <a:lnTo>
                    <a:pt x="216179" y="2845541"/>
                  </a:lnTo>
                  <a:lnTo>
                    <a:pt x="178643" y="2820896"/>
                  </a:lnTo>
                  <a:lnTo>
                    <a:pt x="143945" y="2792621"/>
                  </a:lnTo>
                  <a:lnTo>
                    <a:pt x="112348" y="2760979"/>
                  </a:lnTo>
                  <a:lnTo>
                    <a:pt x="84114" y="2726231"/>
                  </a:lnTo>
                  <a:lnTo>
                    <a:pt x="59504" y="2688641"/>
                  </a:lnTo>
                  <a:lnTo>
                    <a:pt x="38781" y="2648471"/>
                  </a:lnTo>
                  <a:lnTo>
                    <a:pt x="22207" y="2605983"/>
                  </a:lnTo>
                  <a:lnTo>
                    <a:pt x="10044" y="2561440"/>
                  </a:lnTo>
                  <a:lnTo>
                    <a:pt x="2554" y="2515104"/>
                  </a:lnTo>
                  <a:lnTo>
                    <a:pt x="0" y="2467238"/>
                  </a:lnTo>
                  <a:lnTo>
                    <a:pt x="0" y="457923"/>
                  </a:lnTo>
                </a:path>
              </a:pathLst>
            </a:custGeom>
            <a:ln w="250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95007" y="4992479"/>
              <a:ext cx="3867150" cy="2000250"/>
            </a:xfrm>
            <a:custGeom>
              <a:avLst/>
              <a:gdLst/>
              <a:ahLst/>
              <a:cxnLst/>
              <a:rect l="l" t="t" r="r" b="b"/>
              <a:pathLst>
                <a:path w="3867150" h="2000250">
                  <a:moveTo>
                    <a:pt x="0" y="1449500"/>
                  </a:moveTo>
                  <a:lnTo>
                    <a:pt x="0" y="1629751"/>
                  </a:lnTo>
                  <a:lnTo>
                    <a:pt x="2873" y="1676355"/>
                  </a:lnTo>
                  <a:lnTo>
                    <a:pt x="11266" y="1721195"/>
                  </a:lnTo>
                  <a:lnTo>
                    <a:pt x="24837" y="1763930"/>
                  </a:lnTo>
                  <a:lnTo>
                    <a:pt x="43244" y="1804216"/>
                  </a:lnTo>
                  <a:lnTo>
                    <a:pt x="66146" y="1841713"/>
                  </a:lnTo>
                  <a:lnTo>
                    <a:pt x="93201" y="1876079"/>
                  </a:lnTo>
                  <a:lnTo>
                    <a:pt x="124068" y="1906972"/>
                  </a:lnTo>
                  <a:lnTo>
                    <a:pt x="158405" y="1934050"/>
                  </a:lnTo>
                  <a:lnTo>
                    <a:pt x="195871" y="1956971"/>
                  </a:lnTo>
                  <a:lnTo>
                    <a:pt x="236124" y="1975393"/>
                  </a:lnTo>
                  <a:lnTo>
                    <a:pt x="278822" y="1988975"/>
                  </a:lnTo>
                  <a:lnTo>
                    <a:pt x="323625" y="1997375"/>
                  </a:lnTo>
                  <a:lnTo>
                    <a:pt x="370190" y="2000251"/>
                  </a:lnTo>
                  <a:lnTo>
                    <a:pt x="3074165" y="2000251"/>
                  </a:lnTo>
                  <a:lnTo>
                    <a:pt x="3123911" y="1996934"/>
                  </a:lnTo>
                  <a:lnTo>
                    <a:pt x="3171555" y="1987271"/>
                  </a:lnTo>
                  <a:lnTo>
                    <a:pt x="3216664" y="1971697"/>
                  </a:lnTo>
                  <a:lnTo>
                    <a:pt x="3258802" y="1950648"/>
                  </a:lnTo>
                  <a:lnTo>
                    <a:pt x="3297536" y="1924556"/>
                  </a:lnTo>
                  <a:lnTo>
                    <a:pt x="3332431" y="1893858"/>
                  </a:lnTo>
                  <a:lnTo>
                    <a:pt x="3363053" y="1858988"/>
                  </a:lnTo>
                  <a:lnTo>
                    <a:pt x="3388967" y="1820379"/>
                  </a:lnTo>
                  <a:lnTo>
                    <a:pt x="3409740" y="1778468"/>
                  </a:lnTo>
                  <a:lnTo>
                    <a:pt x="3424937" y="1733688"/>
                  </a:lnTo>
                  <a:lnTo>
                    <a:pt x="3434124" y="1686473"/>
                  </a:lnTo>
                  <a:lnTo>
                    <a:pt x="3436865" y="1637260"/>
                  </a:lnTo>
                  <a:lnTo>
                    <a:pt x="3436865" y="1251729"/>
                  </a:lnTo>
                  <a:lnTo>
                    <a:pt x="3441414" y="1206109"/>
                  </a:lnTo>
                  <a:lnTo>
                    <a:pt x="3454491" y="1163716"/>
                  </a:lnTo>
                  <a:lnTo>
                    <a:pt x="3475248" y="1125430"/>
                  </a:lnTo>
                  <a:lnTo>
                    <a:pt x="3502835" y="1092131"/>
                  </a:lnTo>
                  <a:lnTo>
                    <a:pt x="3536402" y="1064700"/>
                  </a:lnTo>
                  <a:lnTo>
                    <a:pt x="3575098" y="1044016"/>
                  </a:lnTo>
                  <a:lnTo>
                    <a:pt x="3618075" y="1030960"/>
                  </a:lnTo>
                  <a:lnTo>
                    <a:pt x="3664482" y="1026413"/>
                  </a:lnTo>
                  <a:lnTo>
                    <a:pt x="3711280" y="1020961"/>
                  </a:lnTo>
                  <a:lnTo>
                    <a:pt x="3754315" y="1005481"/>
                  </a:lnTo>
                  <a:lnTo>
                    <a:pt x="3792274" y="981287"/>
                  </a:lnTo>
                  <a:lnTo>
                    <a:pt x="3823844" y="949692"/>
                  </a:lnTo>
                  <a:lnTo>
                    <a:pt x="3847712" y="912009"/>
                  </a:lnTo>
                  <a:lnTo>
                    <a:pt x="3862565" y="869552"/>
                  </a:lnTo>
                  <a:lnTo>
                    <a:pt x="3867089" y="823635"/>
                  </a:lnTo>
                  <a:lnTo>
                    <a:pt x="3867089" y="0"/>
                  </a:lnTo>
                </a:path>
              </a:pathLst>
            </a:custGeom>
            <a:ln w="250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77500" y="3925026"/>
              <a:ext cx="1657350" cy="1200150"/>
            </a:xfrm>
            <a:custGeom>
              <a:avLst/>
              <a:gdLst/>
              <a:ahLst/>
              <a:cxnLst/>
              <a:rect l="l" t="t" r="r" b="b"/>
              <a:pathLst>
                <a:path w="1657350" h="1200150">
                  <a:moveTo>
                    <a:pt x="0" y="731612"/>
                  </a:moveTo>
                  <a:lnTo>
                    <a:pt x="0" y="949589"/>
                  </a:lnTo>
                  <a:lnTo>
                    <a:pt x="4040" y="994474"/>
                  </a:lnTo>
                  <a:lnTo>
                    <a:pt x="15681" y="1036783"/>
                  </a:lnTo>
                  <a:lnTo>
                    <a:pt x="34204" y="1075792"/>
                  </a:lnTo>
                  <a:lnTo>
                    <a:pt x="58890" y="1110779"/>
                  </a:lnTo>
                  <a:lnTo>
                    <a:pt x="89020" y="1141024"/>
                  </a:lnTo>
                  <a:lnTo>
                    <a:pt x="123875" y="1165805"/>
                  </a:lnTo>
                  <a:lnTo>
                    <a:pt x="162736" y="1184398"/>
                  </a:lnTo>
                  <a:lnTo>
                    <a:pt x="204884" y="1196084"/>
                  </a:lnTo>
                  <a:lnTo>
                    <a:pt x="249599" y="1200139"/>
                  </a:lnTo>
                  <a:lnTo>
                    <a:pt x="1315395" y="1200139"/>
                  </a:lnTo>
                  <a:lnTo>
                    <a:pt x="1361972" y="1197022"/>
                  </a:lnTo>
                  <a:lnTo>
                    <a:pt x="1406591" y="1187937"/>
                  </a:lnTo>
                  <a:lnTo>
                    <a:pt x="1448852" y="1173285"/>
                  </a:lnTo>
                  <a:lnTo>
                    <a:pt x="1488358" y="1153464"/>
                  </a:lnTo>
                  <a:lnTo>
                    <a:pt x="1524709" y="1128877"/>
                  </a:lnTo>
                  <a:lnTo>
                    <a:pt x="1557508" y="1099923"/>
                  </a:lnTo>
                  <a:lnTo>
                    <a:pt x="1586354" y="1067001"/>
                  </a:lnTo>
                  <a:lnTo>
                    <a:pt x="1610849" y="1030513"/>
                  </a:lnTo>
                  <a:lnTo>
                    <a:pt x="1630595" y="990858"/>
                  </a:lnTo>
                  <a:lnTo>
                    <a:pt x="1645193" y="948436"/>
                  </a:lnTo>
                  <a:lnTo>
                    <a:pt x="1654245" y="903648"/>
                  </a:lnTo>
                  <a:lnTo>
                    <a:pt x="1657350" y="856893"/>
                  </a:lnTo>
                  <a:lnTo>
                    <a:pt x="1657350" y="0"/>
                  </a:lnTo>
                </a:path>
              </a:pathLst>
            </a:custGeom>
            <a:ln w="250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907486" y="7189997"/>
              <a:ext cx="3267075" cy="638175"/>
            </a:xfrm>
            <a:custGeom>
              <a:avLst/>
              <a:gdLst/>
              <a:ahLst/>
              <a:cxnLst/>
              <a:rect l="l" t="t" r="r" b="b"/>
              <a:pathLst>
                <a:path w="3267075" h="638175">
                  <a:moveTo>
                    <a:pt x="0" y="638175"/>
                  </a:moveTo>
                  <a:lnTo>
                    <a:pt x="2832121" y="638175"/>
                  </a:lnTo>
                  <a:lnTo>
                    <a:pt x="2879471" y="635637"/>
                  </a:lnTo>
                  <a:lnTo>
                    <a:pt x="2925354" y="628204"/>
                  </a:lnTo>
                  <a:lnTo>
                    <a:pt x="2969505" y="616145"/>
                  </a:lnTo>
                  <a:lnTo>
                    <a:pt x="3011655" y="599729"/>
                  </a:lnTo>
                  <a:lnTo>
                    <a:pt x="3051539" y="579224"/>
                  </a:lnTo>
                  <a:lnTo>
                    <a:pt x="3088891" y="554902"/>
                  </a:lnTo>
                  <a:lnTo>
                    <a:pt x="3123442" y="527030"/>
                  </a:lnTo>
                  <a:lnTo>
                    <a:pt x="3154928" y="495878"/>
                  </a:lnTo>
                  <a:lnTo>
                    <a:pt x="3183080" y="461715"/>
                  </a:lnTo>
                  <a:lnTo>
                    <a:pt x="3207633" y="424811"/>
                  </a:lnTo>
                  <a:lnTo>
                    <a:pt x="3228319" y="385434"/>
                  </a:lnTo>
                  <a:lnTo>
                    <a:pt x="3244873" y="343854"/>
                  </a:lnTo>
                  <a:lnTo>
                    <a:pt x="3257027" y="300341"/>
                  </a:lnTo>
                  <a:lnTo>
                    <a:pt x="3264515" y="255163"/>
                  </a:lnTo>
                  <a:lnTo>
                    <a:pt x="3267071" y="208590"/>
                  </a:lnTo>
                  <a:lnTo>
                    <a:pt x="3267071" y="0"/>
                  </a:lnTo>
                </a:path>
              </a:pathLst>
            </a:custGeom>
            <a:ln w="248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2819" y="7535327"/>
              <a:ext cx="71606" cy="7199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3095" y="7535602"/>
              <a:ext cx="71437" cy="7143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0588" y="7823092"/>
              <a:ext cx="71437" cy="7143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13095" y="6953091"/>
              <a:ext cx="71437" cy="7143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0586" y="6953091"/>
              <a:ext cx="71437" cy="7143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5599" y="6403092"/>
              <a:ext cx="71437" cy="7143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0632" y="5798127"/>
              <a:ext cx="71056" cy="7136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0589" y="3888098"/>
              <a:ext cx="71437" cy="7143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0597" y="4608099"/>
              <a:ext cx="71437" cy="7143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28092" y="4633093"/>
              <a:ext cx="71437" cy="7143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23097" y="4960588"/>
              <a:ext cx="71437" cy="7143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35592" y="7173093"/>
              <a:ext cx="71437" cy="7143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33093" y="7793095"/>
              <a:ext cx="71437" cy="7143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1067503" y="437499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94500" y="0"/>
                  </a:moveTo>
                  <a:lnTo>
                    <a:pt x="0" y="0"/>
                  </a:lnTo>
                  <a:lnTo>
                    <a:pt x="2639" y="49305"/>
                  </a:lnTo>
                  <a:lnTo>
                    <a:pt x="10372" y="97005"/>
                  </a:lnTo>
                  <a:lnTo>
                    <a:pt x="22920" y="142829"/>
                  </a:lnTo>
                  <a:lnTo>
                    <a:pt x="40004" y="186506"/>
                  </a:lnTo>
                  <a:lnTo>
                    <a:pt x="61346" y="227763"/>
                  </a:lnTo>
                  <a:lnTo>
                    <a:pt x="86668" y="266331"/>
                  </a:lnTo>
                  <a:lnTo>
                    <a:pt x="115690" y="301938"/>
                  </a:lnTo>
                  <a:lnTo>
                    <a:pt x="148134" y="334312"/>
                  </a:lnTo>
                  <a:lnTo>
                    <a:pt x="183723" y="363183"/>
                  </a:lnTo>
                  <a:lnTo>
                    <a:pt x="222176" y="388279"/>
                  </a:lnTo>
                  <a:lnTo>
                    <a:pt x="263216" y="409329"/>
                  </a:lnTo>
                  <a:lnTo>
                    <a:pt x="306565" y="426063"/>
                  </a:lnTo>
                  <a:lnTo>
                    <a:pt x="351943" y="438208"/>
                  </a:lnTo>
                  <a:lnTo>
                    <a:pt x="399072" y="445494"/>
                  </a:lnTo>
                  <a:lnTo>
                    <a:pt x="447675" y="447649"/>
                  </a:lnTo>
                  <a:lnTo>
                    <a:pt x="447675" y="352615"/>
                  </a:lnTo>
                  <a:lnTo>
                    <a:pt x="445185" y="352615"/>
                  </a:lnTo>
                  <a:lnTo>
                    <a:pt x="397533" y="349402"/>
                  </a:lnTo>
                  <a:lnTo>
                    <a:pt x="351850" y="340041"/>
                  </a:lnTo>
                  <a:lnTo>
                    <a:pt x="308550" y="324949"/>
                  </a:lnTo>
                  <a:lnTo>
                    <a:pt x="268048" y="304543"/>
                  </a:lnTo>
                  <a:lnTo>
                    <a:pt x="230758" y="279239"/>
                  </a:lnTo>
                  <a:lnTo>
                    <a:pt x="197096" y="249454"/>
                  </a:lnTo>
                  <a:lnTo>
                    <a:pt x="167474" y="215606"/>
                  </a:lnTo>
                  <a:lnTo>
                    <a:pt x="142309" y="178111"/>
                  </a:lnTo>
                  <a:lnTo>
                    <a:pt x="122015" y="137386"/>
                  </a:lnTo>
                  <a:lnTo>
                    <a:pt x="107005" y="93848"/>
                  </a:lnTo>
                  <a:lnTo>
                    <a:pt x="97696" y="47914"/>
                  </a:lnTo>
                  <a:lnTo>
                    <a:pt x="94500" y="0"/>
                  </a:lnTo>
                  <a:close/>
                </a:path>
              </a:pathLst>
            </a:custGeom>
            <a:solidFill>
              <a:srgbClr val="48FFD5">
                <a:alpha val="411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067503" y="3922496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447675" y="0"/>
                  </a:moveTo>
                  <a:lnTo>
                    <a:pt x="398639" y="2639"/>
                  </a:lnTo>
                  <a:lnTo>
                    <a:pt x="351195" y="10373"/>
                  </a:lnTo>
                  <a:lnTo>
                    <a:pt x="305609" y="22921"/>
                  </a:lnTo>
                  <a:lnTo>
                    <a:pt x="262145" y="40006"/>
                  </a:lnTo>
                  <a:lnTo>
                    <a:pt x="221070" y="61349"/>
                  </a:lnTo>
                  <a:lnTo>
                    <a:pt x="182647" y="86671"/>
                  </a:lnTo>
                  <a:lnTo>
                    <a:pt x="147143" y="115694"/>
                  </a:lnTo>
                  <a:lnTo>
                    <a:pt x="114822" y="148139"/>
                  </a:lnTo>
                  <a:lnTo>
                    <a:pt x="85951" y="183728"/>
                  </a:lnTo>
                  <a:lnTo>
                    <a:pt x="60793" y="222182"/>
                  </a:lnTo>
                  <a:lnTo>
                    <a:pt x="39615" y="263222"/>
                  </a:lnTo>
                  <a:lnTo>
                    <a:pt x="22681" y="306570"/>
                  </a:lnTo>
                  <a:lnTo>
                    <a:pt x="10257" y="351947"/>
                  </a:lnTo>
                  <a:lnTo>
                    <a:pt x="2608" y="399075"/>
                  </a:lnTo>
                  <a:lnTo>
                    <a:pt x="0" y="447675"/>
                  </a:lnTo>
                  <a:lnTo>
                    <a:pt x="96989" y="447675"/>
                  </a:lnTo>
                  <a:lnTo>
                    <a:pt x="99662" y="399975"/>
                  </a:lnTo>
                  <a:lnTo>
                    <a:pt x="108630" y="354167"/>
                  </a:lnTo>
                  <a:lnTo>
                    <a:pt x="123454" y="310691"/>
                  </a:lnTo>
                  <a:lnTo>
                    <a:pt x="143692" y="269987"/>
                  </a:lnTo>
                  <a:lnTo>
                    <a:pt x="168905" y="232496"/>
                  </a:lnTo>
                  <a:lnTo>
                    <a:pt x="198651" y="198658"/>
                  </a:lnTo>
                  <a:lnTo>
                    <a:pt x="232491" y="168913"/>
                  </a:lnTo>
                  <a:lnTo>
                    <a:pt x="269984" y="143701"/>
                  </a:lnTo>
                  <a:lnTo>
                    <a:pt x="310689" y="123464"/>
                  </a:lnTo>
                  <a:lnTo>
                    <a:pt x="354166" y="108642"/>
                  </a:lnTo>
                  <a:lnTo>
                    <a:pt x="399975" y="99674"/>
                  </a:lnTo>
                  <a:lnTo>
                    <a:pt x="447675" y="97002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1517503" y="392249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0" y="98513"/>
                  </a:lnTo>
                  <a:lnTo>
                    <a:pt x="48447" y="101760"/>
                  </a:lnTo>
                  <a:lnTo>
                    <a:pt x="94981" y="111226"/>
                  </a:lnTo>
                  <a:lnTo>
                    <a:pt x="139165" y="126497"/>
                  </a:lnTo>
                  <a:lnTo>
                    <a:pt x="180560" y="147163"/>
                  </a:lnTo>
                  <a:lnTo>
                    <a:pt x="218727" y="172811"/>
                  </a:lnTo>
                  <a:lnTo>
                    <a:pt x="253228" y="203028"/>
                  </a:lnTo>
                  <a:lnTo>
                    <a:pt x="283624" y="237402"/>
                  </a:lnTo>
                  <a:lnTo>
                    <a:pt x="309477" y="275521"/>
                  </a:lnTo>
                  <a:lnTo>
                    <a:pt x="330348" y="316973"/>
                  </a:lnTo>
                  <a:lnTo>
                    <a:pt x="345799" y="361345"/>
                  </a:lnTo>
                  <a:lnTo>
                    <a:pt x="355391" y="408224"/>
                  </a:lnTo>
                  <a:lnTo>
                    <a:pt x="358686" y="457200"/>
                  </a:lnTo>
                  <a:lnTo>
                    <a:pt x="457200" y="457200"/>
                  </a:lnTo>
                  <a:lnTo>
                    <a:pt x="454423" y="410439"/>
                  </a:lnTo>
                  <a:lnTo>
                    <a:pt x="447189" y="365033"/>
                  </a:lnTo>
                  <a:lnTo>
                    <a:pt x="435714" y="321210"/>
                  </a:lnTo>
                  <a:lnTo>
                    <a:pt x="420216" y="279200"/>
                  </a:lnTo>
                  <a:lnTo>
                    <a:pt x="400915" y="239233"/>
                  </a:lnTo>
                  <a:lnTo>
                    <a:pt x="378029" y="201537"/>
                  </a:lnTo>
                  <a:lnTo>
                    <a:pt x="351775" y="166342"/>
                  </a:lnTo>
                  <a:lnTo>
                    <a:pt x="322373" y="133878"/>
                  </a:lnTo>
                  <a:lnTo>
                    <a:pt x="290040" y="104374"/>
                  </a:lnTo>
                  <a:lnTo>
                    <a:pt x="254996" y="78059"/>
                  </a:lnTo>
                  <a:lnTo>
                    <a:pt x="217457" y="55164"/>
                  </a:lnTo>
                  <a:lnTo>
                    <a:pt x="177643" y="35916"/>
                  </a:lnTo>
                  <a:lnTo>
                    <a:pt x="135772" y="20547"/>
                  </a:lnTo>
                  <a:lnTo>
                    <a:pt x="92062" y="9285"/>
                  </a:lnTo>
                  <a:lnTo>
                    <a:pt x="46732" y="2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FFD5">
                <a:alpha val="411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517502" y="437499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447675" y="0"/>
                  </a:moveTo>
                  <a:lnTo>
                    <a:pt x="350672" y="0"/>
                  </a:lnTo>
                  <a:lnTo>
                    <a:pt x="347477" y="47651"/>
                  </a:lnTo>
                  <a:lnTo>
                    <a:pt x="338168" y="93335"/>
                  </a:lnTo>
                  <a:lnTo>
                    <a:pt x="323160" y="136635"/>
                  </a:lnTo>
                  <a:lnTo>
                    <a:pt x="302866" y="177137"/>
                  </a:lnTo>
                  <a:lnTo>
                    <a:pt x="277703" y="214426"/>
                  </a:lnTo>
                  <a:lnTo>
                    <a:pt x="248083" y="248089"/>
                  </a:lnTo>
                  <a:lnTo>
                    <a:pt x="214422" y="277710"/>
                  </a:lnTo>
                  <a:lnTo>
                    <a:pt x="177133" y="302876"/>
                  </a:lnTo>
                  <a:lnTo>
                    <a:pt x="136633" y="323170"/>
                  </a:lnTo>
                  <a:lnTo>
                    <a:pt x="93334" y="338180"/>
                  </a:lnTo>
                  <a:lnTo>
                    <a:pt x="47651" y="347489"/>
                  </a:lnTo>
                  <a:lnTo>
                    <a:pt x="0" y="350685"/>
                  </a:lnTo>
                  <a:lnTo>
                    <a:pt x="0" y="447675"/>
                  </a:lnTo>
                  <a:lnTo>
                    <a:pt x="49033" y="445035"/>
                  </a:lnTo>
                  <a:lnTo>
                    <a:pt x="96475" y="437302"/>
                  </a:lnTo>
                  <a:lnTo>
                    <a:pt x="142060" y="424754"/>
                  </a:lnTo>
                  <a:lnTo>
                    <a:pt x="185523" y="407670"/>
                  </a:lnTo>
                  <a:lnTo>
                    <a:pt x="226599" y="386328"/>
                  </a:lnTo>
                  <a:lnTo>
                    <a:pt x="265021" y="361006"/>
                  </a:lnTo>
                  <a:lnTo>
                    <a:pt x="300526" y="331984"/>
                  </a:lnTo>
                  <a:lnTo>
                    <a:pt x="332847" y="299540"/>
                  </a:lnTo>
                  <a:lnTo>
                    <a:pt x="361720" y="263951"/>
                  </a:lnTo>
                  <a:lnTo>
                    <a:pt x="386878" y="225498"/>
                  </a:lnTo>
                  <a:lnTo>
                    <a:pt x="408057" y="184458"/>
                  </a:lnTo>
                  <a:lnTo>
                    <a:pt x="424992" y="141109"/>
                  </a:lnTo>
                  <a:lnTo>
                    <a:pt x="437416" y="95731"/>
                  </a:lnTo>
                  <a:lnTo>
                    <a:pt x="445066" y="48602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374998" y="3489989"/>
              <a:ext cx="1123950" cy="314325"/>
            </a:xfrm>
            <a:custGeom>
              <a:avLst/>
              <a:gdLst/>
              <a:ahLst/>
              <a:cxnLst/>
              <a:rect l="l" t="t" r="r" b="b"/>
              <a:pathLst>
                <a:path w="1123950" h="314325">
                  <a:moveTo>
                    <a:pt x="1123954" y="314316"/>
                  </a:moveTo>
                  <a:lnTo>
                    <a:pt x="1097327" y="274606"/>
                  </a:lnTo>
                  <a:lnTo>
                    <a:pt x="1068072" y="237042"/>
                  </a:lnTo>
                  <a:lnTo>
                    <a:pt x="1036327" y="201751"/>
                  </a:lnTo>
                  <a:lnTo>
                    <a:pt x="1002228" y="168860"/>
                  </a:lnTo>
                  <a:lnTo>
                    <a:pt x="965913" y="138497"/>
                  </a:lnTo>
                  <a:lnTo>
                    <a:pt x="927520" y="110788"/>
                  </a:lnTo>
                  <a:lnTo>
                    <a:pt x="887184" y="85863"/>
                  </a:lnTo>
                  <a:lnTo>
                    <a:pt x="845043" y="63847"/>
                  </a:lnTo>
                  <a:lnTo>
                    <a:pt x="801235" y="44869"/>
                  </a:lnTo>
                  <a:lnTo>
                    <a:pt x="755896" y="29056"/>
                  </a:lnTo>
                  <a:lnTo>
                    <a:pt x="709164" y="16535"/>
                  </a:lnTo>
                  <a:lnTo>
                    <a:pt x="661175" y="7434"/>
                  </a:lnTo>
                  <a:lnTo>
                    <a:pt x="612067" y="1879"/>
                  </a:lnTo>
                  <a:lnTo>
                    <a:pt x="561977" y="0"/>
                  </a:lnTo>
                  <a:lnTo>
                    <a:pt x="511389" y="1915"/>
                  </a:lnTo>
                  <a:lnTo>
                    <a:pt x="461859" y="7567"/>
                  </a:lnTo>
                  <a:lnTo>
                    <a:pt x="413526" y="16810"/>
                  </a:lnTo>
                  <a:lnTo>
                    <a:pt x="366525" y="29500"/>
                  </a:lnTo>
                  <a:lnTo>
                    <a:pt x="320995" y="45494"/>
                  </a:lnTo>
                  <a:lnTo>
                    <a:pt x="277072" y="64647"/>
                  </a:lnTo>
                  <a:lnTo>
                    <a:pt x="234893" y="86816"/>
                  </a:lnTo>
                  <a:lnTo>
                    <a:pt x="194596" y="111855"/>
                  </a:lnTo>
                  <a:lnTo>
                    <a:pt x="156317" y="139621"/>
                  </a:lnTo>
                  <a:lnTo>
                    <a:pt x="120194" y="169971"/>
                  </a:lnTo>
                  <a:lnTo>
                    <a:pt x="86363" y="202759"/>
                  </a:lnTo>
                  <a:lnTo>
                    <a:pt x="54963" y="237842"/>
                  </a:lnTo>
                  <a:lnTo>
                    <a:pt x="26129" y="275075"/>
                  </a:lnTo>
                  <a:lnTo>
                    <a:pt x="0" y="314316"/>
                  </a:lnTo>
                </a:path>
              </a:pathLst>
            </a:custGeom>
            <a:ln w="253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24797" y="3764881"/>
              <a:ext cx="132523" cy="13001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777494" y="3252495"/>
              <a:ext cx="523875" cy="523875"/>
            </a:xfrm>
            <a:custGeom>
              <a:avLst/>
              <a:gdLst/>
              <a:ahLst/>
              <a:cxnLst/>
              <a:rect l="l" t="t" r="r" b="b"/>
              <a:pathLst>
                <a:path w="523875" h="523875">
                  <a:moveTo>
                    <a:pt x="261937" y="0"/>
                  </a:moveTo>
                  <a:lnTo>
                    <a:pt x="214482" y="4173"/>
                  </a:lnTo>
                  <a:lnTo>
                    <a:pt x="169969" y="16224"/>
                  </a:lnTo>
                  <a:lnTo>
                    <a:pt x="129105" y="35448"/>
                  </a:lnTo>
                  <a:lnTo>
                    <a:pt x="92593" y="61139"/>
                  </a:lnTo>
                  <a:lnTo>
                    <a:pt x="61139" y="92593"/>
                  </a:lnTo>
                  <a:lnTo>
                    <a:pt x="35448" y="129105"/>
                  </a:lnTo>
                  <a:lnTo>
                    <a:pt x="16224" y="169969"/>
                  </a:lnTo>
                  <a:lnTo>
                    <a:pt x="4173" y="214482"/>
                  </a:lnTo>
                  <a:lnTo>
                    <a:pt x="0" y="261937"/>
                  </a:lnTo>
                  <a:lnTo>
                    <a:pt x="4173" y="309396"/>
                  </a:lnTo>
                  <a:lnTo>
                    <a:pt x="16224" y="353910"/>
                  </a:lnTo>
                  <a:lnTo>
                    <a:pt x="35448" y="394775"/>
                  </a:lnTo>
                  <a:lnTo>
                    <a:pt x="61139" y="431286"/>
                  </a:lnTo>
                  <a:lnTo>
                    <a:pt x="92593" y="462739"/>
                  </a:lnTo>
                  <a:lnTo>
                    <a:pt x="129105" y="488429"/>
                  </a:lnTo>
                  <a:lnTo>
                    <a:pt x="169969" y="507651"/>
                  </a:lnTo>
                  <a:lnTo>
                    <a:pt x="214482" y="519701"/>
                  </a:lnTo>
                  <a:lnTo>
                    <a:pt x="261937" y="523875"/>
                  </a:lnTo>
                  <a:lnTo>
                    <a:pt x="309396" y="519701"/>
                  </a:lnTo>
                  <a:lnTo>
                    <a:pt x="353910" y="507651"/>
                  </a:lnTo>
                  <a:lnTo>
                    <a:pt x="394775" y="488429"/>
                  </a:lnTo>
                  <a:lnTo>
                    <a:pt x="408817" y="478548"/>
                  </a:lnTo>
                  <a:lnTo>
                    <a:pt x="261937" y="478548"/>
                  </a:lnTo>
                  <a:lnTo>
                    <a:pt x="211874" y="472894"/>
                  </a:lnTo>
                  <a:lnTo>
                    <a:pt x="166128" y="456754"/>
                  </a:lnTo>
                  <a:lnTo>
                    <a:pt x="125934" y="431362"/>
                  </a:lnTo>
                  <a:lnTo>
                    <a:pt x="92524" y="397951"/>
                  </a:lnTo>
                  <a:lnTo>
                    <a:pt x="67132" y="357754"/>
                  </a:lnTo>
                  <a:lnTo>
                    <a:pt x="50993" y="312005"/>
                  </a:lnTo>
                  <a:lnTo>
                    <a:pt x="45339" y="261937"/>
                  </a:lnTo>
                  <a:lnTo>
                    <a:pt x="50993" y="212666"/>
                  </a:lnTo>
                  <a:lnTo>
                    <a:pt x="67132" y="167228"/>
                  </a:lnTo>
                  <a:lnTo>
                    <a:pt x="92524" y="126989"/>
                  </a:lnTo>
                  <a:lnTo>
                    <a:pt x="125934" y="93316"/>
                  </a:lnTo>
                  <a:lnTo>
                    <a:pt x="166128" y="67572"/>
                  </a:lnTo>
                  <a:lnTo>
                    <a:pt x="211874" y="51124"/>
                  </a:lnTo>
                  <a:lnTo>
                    <a:pt x="261937" y="45339"/>
                  </a:lnTo>
                  <a:lnTo>
                    <a:pt x="408831" y="45339"/>
                  </a:lnTo>
                  <a:lnTo>
                    <a:pt x="394775" y="35448"/>
                  </a:lnTo>
                  <a:lnTo>
                    <a:pt x="353910" y="16224"/>
                  </a:lnTo>
                  <a:lnTo>
                    <a:pt x="309396" y="4173"/>
                  </a:lnTo>
                  <a:lnTo>
                    <a:pt x="261937" y="0"/>
                  </a:lnTo>
                  <a:close/>
                </a:path>
                <a:path w="523875" h="523875">
                  <a:moveTo>
                    <a:pt x="408831" y="45339"/>
                  </a:moveTo>
                  <a:lnTo>
                    <a:pt x="261937" y="45339"/>
                  </a:lnTo>
                  <a:lnTo>
                    <a:pt x="312001" y="51124"/>
                  </a:lnTo>
                  <a:lnTo>
                    <a:pt x="357748" y="67572"/>
                  </a:lnTo>
                  <a:lnTo>
                    <a:pt x="397945" y="93316"/>
                  </a:lnTo>
                  <a:lnTo>
                    <a:pt x="431358" y="126989"/>
                  </a:lnTo>
                  <a:lnTo>
                    <a:pt x="456752" y="167228"/>
                  </a:lnTo>
                  <a:lnTo>
                    <a:pt x="472893" y="212666"/>
                  </a:lnTo>
                  <a:lnTo>
                    <a:pt x="478548" y="261937"/>
                  </a:lnTo>
                  <a:lnTo>
                    <a:pt x="472893" y="312005"/>
                  </a:lnTo>
                  <a:lnTo>
                    <a:pt x="456752" y="357754"/>
                  </a:lnTo>
                  <a:lnTo>
                    <a:pt x="431358" y="397951"/>
                  </a:lnTo>
                  <a:lnTo>
                    <a:pt x="397945" y="431362"/>
                  </a:lnTo>
                  <a:lnTo>
                    <a:pt x="357748" y="456754"/>
                  </a:lnTo>
                  <a:lnTo>
                    <a:pt x="312001" y="472894"/>
                  </a:lnTo>
                  <a:lnTo>
                    <a:pt x="261937" y="478548"/>
                  </a:lnTo>
                  <a:lnTo>
                    <a:pt x="408817" y="478548"/>
                  </a:lnTo>
                  <a:lnTo>
                    <a:pt x="462739" y="431286"/>
                  </a:lnTo>
                  <a:lnTo>
                    <a:pt x="488429" y="394775"/>
                  </a:lnTo>
                  <a:lnTo>
                    <a:pt x="507651" y="353910"/>
                  </a:lnTo>
                  <a:lnTo>
                    <a:pt x="519701" y="309396"/>
                  </a:lnTo>
                  <a:lnTo>
                    <a:pt x="523875" y="261937"/>
                  </a:lnTo>
                  <a:lnTo>
                    <a:pt x="519701" y="214482"/>
                  </a:lnTo>
                  <a:lnTo>
                    <a:pt x="507651" y="169969"/>
                  </a:lnTo>
                  <a:lnTo>
                    <a:pt x="488429" y="129105"/>
                  </a:lnTo>
                  <a:lnTo>
                    <a:pt x="462739" y="92593"/>
                  </a:lnTo>
                  <a:lnTo>
                    <a:pt x="431286" y="61139"/>
                  </a:lnTo>
                  <a:lnTo>
                    <a:pt x="408831" y="45339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777494" y="3252495"/>
              <a:ext cx="523875" cy="523875"/>
            </a:xfrm>
            <a:custGeom>
              <a:avLst/>
              <a:gdLst/>
              <a:ahLst/>
              <a:cxnLst/>
              <a:rect l="l" t="t" r="r" b="b"/>
              <a:pathLst>
                <a:path w="523875" h="523875">
                  <a:moveTo>
                    <a:pt x="261937" y="45339"/>
                  </a:moveTo>
                  <a:lnTo>
                    <a:pt x="312001" y="51124"/>
                  </a:lnTo>
                  <a:lnTo>
                    <a:pt x="357748" y="67572"/>
                  </a:lnTo>
                  <a:lnTo>
                    <a:pt x="397945" y="93316"/>
                  </a:lnTo>
                  <a:lnTo>
                    <a:pt x="431358" y="126989"/>
                  </a:lnTo>
                  <a:lnTo>
                    <a:pt x="456752" y="167228"/>
                  </a:lnTo>
                  <a:lnTo>
                    <a:pt x="472893" y="212666"/>
                  </a:lnTo>
                  <a:lnTo>
                    <a:pt x="478548" y="261937"/>
                  </a:lnTo>
                  <a:lnTo>
                    <a:pt x="472893" y="312005"/>
                  </a:lnTo>
                  <a:lnTo>
                    <a:pt x="456752" y="357754"/>
                  </a:lnTo>
                  <a:lnTo>
                    <a:pt x="431358" y="397951"/>
                  </a:lnTo>
                  <a:lnTo>
                    <a:pt x="397945" y="431362"/>
                  </a:lnTo>
                  <a:lnTo>
                    <a:pt x="357748" y="456754"/>
                  </a:lnTo>
                  <a:lnTo>
                    <a:pt x="312001" y="472894"/>
                  </a:lnTo>
                  <a:lnTo>
                    <a:pt x="261937" y="478548"/>
                  </a:lnTo>
                  <a:lnTo>
                    <a:pt x="211874" y="472894"/>
                  </a:lnTo>
                  <a:lnTo>
                    <a:pt x="166128" y="456754"/>
                  </a:lnTo>
                  <a:lnTo>
                    <a:pt x="125934" y="431362"/>
                  </a:lnTo>
                  <a:lnTo>
                    <a:pt x="92524" y="397951"/>
                  </a:lnTo>
                  <a:lnTo>
                    <a:pt x="67132" y="357754"/>
                  </a:lnTo>
                  <a:lnTo>
                    <a:pt x="50993" y="312005"/>
                  </a:lnTo>
                  <a:lnTo>
                    <a:pt x="45339" y="261937"/>
                  </a:lnTo>
                  <a:lnTo>
                    <a:pt x="50993" y="212666"/>
                  </a:lnTo>
                  <a:lnTo>
                    <a:pt x="67132" y="167228"/>
                  </a:lnTo>
                  <a:lnTo>
                    <a:pt x="92524" y="126989"/>
                  </a:lnTo>
                  <a:lnTo>
                    <a:pt x="125934" y="93316"/>
                  </a:lnTo>
                  <a:lnTo>
                    <a:pt x="166128" y="67572"/>
                  </a:lnTo>
                  <a:lnTo>
                    <a:pt x="211874" y="51124"/>
                  </a:lnTo>
                  <a:lnTo>
                    <a:pt x="261937" y="45339"/>
                  </a:lnTo>
                  <a:close/>
                </a:path>
                <a:path w="523875" h="523875">
                  <a:moveTo>
                    <a:pt x="261937" y="0"/>
                  </a:moveTo>
                  <a:lnTo>
                    <a:pt x="214482" y="4173"/>
                  </a:lnTo>
                  <a:lnTo>
                    <a:pt x="169969" y="16224"/>
                  </a:lnTo>
                  <a:lnTo>
                    <a:pt x="129105" y="35448"/>
                  </a:lnTo>
                  <a:lnTo>
                    <a:pt x="92593" y="61139"/>
                  </a:lnTo>
                  <a:lnTo>
                    <a:pt x="61139" y="92593"/>
                  </a:lnTo>
                  <a:lnTo>
                    <a:pt x="35448" y="129105"/>
                  </a:lnTo>
                  <a:lnTo>
                    <a:pt x="16224" y="169969"/>
                  </a:lnTo>
                  <a:lnTo>
                    <a:pt x="4173" y="214482"/>
                  </a:lnTo>
                  <a:lnTo>
                    <a:pt x="0" y="261937"/>
                  </a:lnTo>
                  <a:lnTo>
                    <a:pt x="4173" y="309396"/>
                  </a:lnTo>
                  <a:lnTo>
                    <a:pt x="16224" y="353910"/>
                  </a:lnTo>
                  <a:lnTo>
                    <a:pt x="35448" y="394775"/>
                  </a:lnTo>
                  <a:lnTo>
                    <a:pt x="61139" y="431286"/>
                  </a:lnTo>
                  <a:lnTo>
                    <a:pt x="92593" y="462739"/>
                  </a:lnTo>
                  <a:lnTo>
                    <a:pt x="129105" y="488429"/>
                  </a:lnTo>
                  <a:lnTo>
                    <a:pt x="169969" y="507651"/>
                  </a:lnTo>
                  <a:lnTo>
                    <a:pt x="214482" y="519701"/>
                  </a:lnTo>
                  <a:lnTo>
                    <a:pt x="261937" y="523875"/>
                  </a:lnTo>
                  <a:lnTo>
                    <a:pt x="309396" y="519701"/>
                  </a:lnTo>
                  <a:lnTo>
                    <a:pt x="353910" y="507651"/>
                  </a:lnTo>
                  <a:lnTo>
                    <a:pt x="394775" y="488429"/>
                  </a:lnTo>
                  <a:lnTo>
                    <a:pt x="431286" y="462739"/>
                  </a:lnTo>
                  <a:lnTo>
                    <a:pt x="462739" y="431286"/>
                  </a:lnTo>
                  <a:lnTo>
                    <a:pt x="488429" y="394775"/>
                  </a:lnTo>
                  <a:lnTo>
                    <a:pt x="507651" y="353910"/>
                  </a:lnTo>
                  <a:lnTo>
                    <a:pt x="519701" y="309396"/>
                  </a:lnTo>
                  <a:lnTo>
                    <a:pt x="523875" y="261937"/>
                  </a:lnTo>
                  <a:lnTo>
                    <a:pt x="519701" y="214482"/>
                  </a:lnTo>
                  <a:lnTo>
                    <a:pt x="507651" y="169969"/>
                  </a:lnTo>
                  <a:lnTo>
                    <a:pt x="488429" y="129105"/>
                  </a:lnTo>
                  <a:lnTo>
                    <a:pt x="462739" y="92593"/>
                  </a:lnTo>
                  <a:lnTo>
                    <a:pt x="431286" y="61139"/>
                  </a:lnTo>
                  <a:lnTo>
                    <a:pt x="394775" y="35448"/>
                  </a:lnTo>
                  <a:lnTo>
                    <a:pt x="353910" y="16224"/>
                  </a:lnTo>
                  <a:lnTo>
                    <a:pt x="309396" y="4173"/>
                  </a:lnTo>
                  <a:lnTo>
                    <a:pt x="261937" y="0"/>
                  </a:lnTo>
                  <a:close/>
                </a:path>
              </a:pathLst>
            </a:custGeom>
            <a:ln w="25186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823600" y="3296952"/>
              <a:ext cx="426084" cy="428625"/>
            </a:xfrm>
            <a:custGeom>
              <a:avLst/>
              <a:gdLst/>
              <a:ahLst/>
              <a:cxnLst/>
              <a:rect l="l" t="t" r="r" b="b"/>
              <a:pathLst>
                <a:path w="426084" h="428625">
                  <a:moveTo>
                    <a:pt x="231438" y="0"/>
                  </a:moveTo>
                  <a:lnTo>
                    <a:pt x="169131" y="5009"/>
                  </a:lnTo>
                  <a:lnTo>
                    <a:pt x="127612" y="17968"/>
                  </a:lnTo>
                  <a:lnTo>
                    <a:pt x="89829" y="38805"/>
                  </a:lnTo>
                  <a:lnTo>
                    <a:pt x="57028" y="66900"/>
                  </a:lnTo>
                  <a:lnTo>
                    <a:pt x="30457" y="101630"/>
                  </a:lnTo>
                  <a:lnTo>
                    <a:pt x="11362" y="142372"/>
                  </a:lnTo>
                  <a:lnTo>
                    <a:pt x="102" y="190702"/>
                  </a:lnTo>
                  <a:lnTo>
                    <a:pt x="0" y="238640"/>
                  </a:lnTo>
                  <a:lnTo>
                    <a:pt x="10313" y="284575"/>
                  </a:lnTo>
                  <a:lnTo>
                    <a:pt x="30301" y="326897"/>
                  </a:lnTo>
                  <a:lnTo>
                    <a:pt x="59222" y="363995"/>
                  </a:lnTo>
                  <a:lnTo>
                    <a:pt x="96336" y="394261"/>
                  </a:lnTo>
                  <a:lnTo>
                    <a:pt x="140902" y="416083"/>
                  </a:lnTo>
                  <a:lnTo>
                    <a:pt x="194848" y="427623"/>
                  </a:lnTo>
                  <a:lnTo>
                    <a:pt x="213139" y="428516"/>
                  </a:lnTo>
                  <a:lnTo>
                    <a:pt x="256288" y="424058"/>
                  </a:lnTo>
                  <a:lnTo>
                    <a:pt x="297567" y="411100"/>
                  </a:lnTo>
                  <a:lnTo>
                    <a:pt x="335523" y="390262"/>
                  </a:lnTo>
                  <a:lnTo>
                    <a:pt x="368704" y="362167"/>
                  </a:lnTo>
                  <a:lnTo>
                    <a:pt x="395657" y="327438"/>
                  </a:lnTo>
                  <a:lnTo>
                    <a:pt x="414930" y="286695"/>
                  </a:lnTo>
                  <a:lnTo>
                    <a:pt x="426059" y="238358"/>
                  </a:lnTo>
                  <a:lnTo>
                    <a:pt x="425856" y="190369"/>
                  </a:lnTo>
                  <a:lnTo>
                    <a:pt x="415195" y="144297"/>
                  </a:lnTo>
                  <a:lnTo>
                    <a:pt x="394946" y="101706"/>
                  </a:lnTo>
                  <a:lnTo>
                    <a:pt x="365981" y="64165"/>
                  </a:lnTo>
                  <a:lnTo>
                    <a:pt x="329171" y="33239"/>
                  </a:lnTo>
                  <a:lnTo>
                    <a:pt x="285390" y="10495"/>
                  </a:lnTo>
                  <a:lnTo>
                    <a:pt x="231438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823609" y="3296946"/>
              <a:ext cx="426084" cy="428625"/>
            </a:xfrm>
            <a:custGeom>
              <a:avLst/>
              <a:gdLst/>
              <a:ahLst/>
              <a:cxnLst/>
              <a:rect l="l" t="t" r="r" b="b"/>
              <a:pathLst>
                <a:path w="426084" h="428625">
                  <a:moveTo>
                    <a:pt x="213146" y="543"/>
                  </a:moveTo>
                  <a:lnTo>
                    <a:pt x="169132" y="5002"/>
                  </a:lnTo>
                  <a:lnTo>
                    <a:pt x="127611" y="17962"/>
                  </a:lnTo>
                  <a:lnTo>
                    <a:pt x="89828" y="38802"/>
                  </a:lnTo>
                  <a:lnTo>
                    <a:pt x="57028" y="66899"/>
                  </a:lnTo>
                  <a:lnTo>
                    <a:pt x="30458" y="101633"/>
                  </a:lnTo>
                  <a:lnTo>
                    <a:pt x="11361" y="142381"/>
                  </a:lnTo>
                  <a:lnTo>
                    <a:pt x="102" y="190710"/>
                  </a:lnTo>
                  <a:lnTo>
                    <a:pt x="0" y="238647"/>
                  </a:lnTo>
                  <a:lnTo>
                    <a:pt x="10312" y="284581"/>
                  </a:lnTo>
                  <a:lnTo>
                    <a:pt x="30300" y="326902"/>
                  </a:lnTo>
                  <a:lnTo>
                    <a:pt x="59222" y="363999"/>
                  </a:lnTo>
                  <a:lnTo>
                    <a:pt x="96336" y="394262"/>
                  </a:lnTo>
                  <a:lnTo>
                    <a:pt x="140903" y="416080"/>
                  </a:lnTo>
                  <a:lnTo>
                    <a:pt x="194853" y="427625"/>
                  </a:lnTo>
                  <a:lnTo>
                    <a:pt x="213146" y="428519"/>
                  </a:lnTo>
                  <a:lnTo>
                    <a:pt x="256290" y="424061"/>
                  </a:lnTo>
                  <a:lnTo>
                    <a:pt x="297568" y="411104"/>
                  </a:lnTo>
                  <a:lnTo>
                    <a:pt x="335525" y="390267"/>
                  </a:lnTo>
                  <a:lnTo>
                    <a:pt x="368707" y="362172"/>
                  </a:lnTo>
                  <a:lnTo>
                    <a:pt x="395660" y="327441"/>
                  </a:lnTo>
                  <a:lnTo>
                    <a:pt x="414930" y="286694"/>
                  </a:lnTo>
                  <a:lnTo>
                    <a:pt x="426059" y="238358"/>
                  </a:lnTo>
                  <a:lnTo>
                    <a:pt x="425856" y="190370"/>
                  </a:lnTo>
                  <a:lnTo>
                    <a:pt x="415195" y="144298"/>
                  </a:lnTo>
                  <a:lnTo>
                    <a:pt x="394946" y="101709"/>
                  </a:lnTo>
                  <a:lnTo>
                    <a:pt x="365981" y="64169"/>
                  </a:lnTo>
                  <a:lnTo>
                    <a:pt x="329171" y="33246"/>
                  </a:lnTo>
                  <a:lnTo>
                    <a:pt x="285389" y="10507"/>
                  </a:lnTo>
                  <a:lnTo>
                    <a:pt x="231439" y="0"/>
                  </a:lnTo>
                  <a:lnTo>
                    <a:pt x="213146" y="543"/>
                  </a:lnTo>
                  <a:close/>
                </a:path>
              </a:pathLst>
            </a:custGeom>
            <a:ln w="24897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37478" y="3339996"/>
              <a:ext cx="95250" cy="228600"/>
            </a:xfrm>
            <a:custGeom>
              <a:avLst/>
              <a:gdLst/>
              <a:ahLst/>
              <a:cxnLst/>
              <a:rect l="l" t="t" r="r" b="b"/>
              <a:pathLst>
                <a:path w="95250" h="228600">
                  <a:moveTo>
                    <a:pt x="0" y="0"/>
                  </a:moveTo>
                  <a:lnTo>
                    <a:pt x="0" y="173341"/>
                  </a:lnTo>
                  <a:lnTo>
                    <a:pt x="95245" y="228600"/>
                  </a:lnTo>
                </a:path>
              </a:pathLst>
            </a:custGeom>
            <a:ln w="25651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007500" y="3469995"/>
              <a:ext cx="466725" cy="352425"/>
            </a:xfrm>
            <a:custGeom>
              <a:avLst/>
              <a:gdLst/>
              <a:ahLst/>
              <a:cxnLst/>
              <a:rect l="l" t="t" r="r" b="b"/>
              <a:pathLst>
                <a:path w="466725" h="352425">
                  <a:moveTo>
                    <a:pt x="409321" y="0"/>
                  </a:moveTo>
                  <a:lnTo>
                    <a:pt x="404329" y="0"/>
                  </a:lnTo>
                  <a:lnTo>
                    <a:pt x="399338" y="0"/>
                  </a:lnTo>
                  <a:lnTo>
                    <a:pt x="394347" y="5041"/>
                  </a:lnTo>
                  <a:lnTo>
                    <a:pt x="394347" y="332295"/>
                  </a:lnTo>
                  <a:lnTo>
                    <a:pt x="324459" y="332295"/>
                  </a:lnTo>
                  <a:lnTo>
                    <a:pt x="324459" y="30213"/>
                  </a:lnTo>
                  <a:lnTo>
                    <a:pt x="319468" y="25184"/>
                  </a:lnTo>
                  <a:lnTo>
                    <a:pt x="309486" y="25184"/>
                  </a:lnTo>
                  <a:lnTo>
                    <a:pt x="304495" y="30213"/>
                  </a:lnTo>
                  <a:lnTo>
                    <a:pt x="304495" y="332295"/>
                  </a:lnTo>
                  <a:lnTo>
                    <a:pt x="234607" y="332295"/>
                  </a:lnTo>
                  <a:lnTo>
                    <a:pt x="234607" y="70485"/>
                  </a:lnTo>
                  <a:lnTo>
                    <a:pt x="229616" y="65455"/>
                  </a:lnTo>
                  <a:lnTo>
                    <a:pt x="217144" y="65455"/>
                  </a:lnTo>
                  <a:lnTo>
                    <a:pt x="214642" y="70485"/>
                  </a:lnTo>
                  <a:lnTo>
                    <a:pt x="214642" y="332295"/>
                  </a:lnTo>
                  <a:lnTo>
                    <a:pt x="147256" y="332295"/>
                  </a:lnTo>
                  <a:lnTo>
                    <a:pt x="147256" y="113284"/>
                  </a:lnTo>
                  <a:lnTo>
                    <a:pt x="142265" y="108254"/>
                  </a:lnTo>
                  <a:lnTo>
                    <a:pt x="129781" y="108254"/>
                  </a:lnTo>
                  <a:lnTo>
                    <a:pt x="124802" y="113284"/>
                  </a:lnTo>
                  <a:lnTo>
                    <a:pt x="124802" y="332295"/>
                  </a:lnTo>
                  <a:lnTo>
                    <a:pt x="4991" y="332295"/>
                  </a:lnTo>
                  <a:lnTo>
                    <a:pt x="0" y="337324"/>
                  </a:lnTo>
                  <a:lnTo>
                    <a:pt x="0" y="347395"/>
                  </a:lnTo>
                  <a:lnTo>
                    <a:pt x="4991" y="352425"/>
                  </a:lnTo>
                  <a:lnTo>
                    <a:pt x="461733" y="352425"/>
                  </a:lnTo>
                  <a:lnTo>
                    <a:pt x="466725" y="347395"/>
                  </a:lnTo>
                  <a:lnTo>
                    <a:pt x="466725" y="337324"/>
                  </a:lnTo>
                  <a:lnTo>
                    <a:pt x="461733" y="332295"/>
                  </a:lnTo>
                  <a:lnTo>
                    <a:pt x="414312" y="332295"/>
                  </a:lnTo>
                  <a:lnTo>
                    <a:pt x="414312" y="5041"/>
                  </a:lnTo>
                  <a:lnTo>
                    <a:pt x="409321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007499" y="3470012"/>
              <a:ext cx="466725" cy="352425"/>
            </a:xfrm>
            <a:custGeom>
              <a:avLst/>
              <a:gdLst/>
              <a:ahLst/>
              <a:cxnLst/>
              <a:rect l="l" t="t" r="r" b="b"/>
              <a:pathLst>
                <a:path w="466725" h="352425">
                  <a:moveTo>
                    <a:pt x="404331" y="0"/>
                  </a:moveTo>
                  <a:lnTo>
                    <a:pt x="399335" y="0"/>
                  </a:lnTo>
                  <a:lnTo>
                    <a:pt x="394340" y="5037"/>
                  </a:lnTo>
                  <a:lnTo>
                    <a:pt x="394340" y="10075"/>
                  </a:lnTo>
                  <a:lnTo>
                    <a:pt x="394340" y="332289"/>
                  </a:lnTo>
                  <a:lnTo>
                    <a:pt x="324461" y="332289"/>
                  </a:lnTo>
                  <a:lnTo>
                    <a:pt x="324461" y="35240"/>
                  </a:lnTo>
                  <a:lnTo>
                    <a:pt x="324461" y="30202"/>
                  </a:lnTo>
                  <a:lnTo>
                    <a:pt x="319466" y="25177"/>
                  </a:lnTo>
                  <a:lnTo>
                    <a:pt x="314483" y="25177"/>
                  </a:lnTo>
                  <a:lnTo>
                    <a:pt x="309488" y="25177"/>
                  </a:lnTo>
                  <a:lnTo>
                    <a:pt x="304493" y="30202"/>
                  </a:lnTo>
                  <a:lnTo>
                    <a:pt x="304493" y="35240"/>
                  </a:lnTo>
                  <a:lnTo>
                    <a:pt x="304493" y="332289"/>
                  </a:lnTo>
                  <a:lnTo>
                    <a:pt x="234614" y="332289"/>
                  </a:lnTo>
                  <a:lnTo>
                    <a:pt x="234614" y="75518"/>
                  </a:lnTo>
                  <a:lnTo>
                    <a:pt x="234614" y="70480"/>
                  </a:lnTo>
                  <a:lnTo>
                    <a:pt x="229619" y="65455"/>
                  </a:lnTo>
                  <a:lnTo>
                    <a:pt x="224636" y="65455"/>
                  </a:lnTo>
                  <a:lnTo>
                    <a:pt x="217137" y="65455"/>
                  </a:lnTo>
                  <a:lnTo>
                    <a:pt x="214646" y="70480"/>
                  </a:lnTo>
                  <a:lnTo>
                    <a:pt x="214646" y="75518"/>
                  </a:lnTo>
                  <a:lnTo>
                    <a:pt x="214646" y="332289"/>
                  </a:lnTo>
                  <a:lnTo>
                    <a:pt x="147258" y="332289"/>
                  </a:lnTo>
                  <a:lnTo>
                    <a:pt x="147258" y="118309"/>
                  </a:lnTo>
                  <a:lnTo>
                    <a:pt x="147258" y="113284"/>
                  </a:lnTo>
                  <a:lnTo>
                    <a:pt x="142263" y="108246"/>
                  </a:lnTo>
                  <a:lnTo>
                    <a:pt x="134777" y="108246"/>
                  </a:lnTo>
                  <a:lnTo>
                    <a:pt x="129781" y="108246"/>
                  </a:lnTo>
                  <a:lnTo>
                    <a:pt x="124799" y="113284"/>
                  </a:lnTo>
                  <a:lnTo>
                    <a:pt x="124799" y="118309"/>
                  </a:lnTo>
                  <a:lnTo>
                    <a:pt x="124799" y="332289"/>
                  </a:lnTo>
                  <a:lnTo>
                    <a:pt x="9990" y="332289"/>
                  </a:lnTo>
                  <a:lnTo>
                    <a:pt x="4995" y="332289"/>
                  </a:lnTo>
                  <a:lnTo>
                    <a:pt x="0" y="337327"/>
                  </a:lnTo>
                  <a:lnTo>
                    <a:pt x="0" y="342365"/>
                  </a:lnTo>
                  <a:lnTo>
                    <a:pt x="0" y="347390"/>
                  </a:lnTo>
                  <a:lnTo>
                    <a:pt x="4995" y="352428"/>
                  </a:lnTo>
                  <a:lnTo>
                    <a:pt x="9990" y="352428"/>
                  </a:lnTo>
                  <a:lnTo>
                    <a:pt x="456747" y="352428"/>
                  </a:lnTo>
                  <a:lnTo>
                    <a:pt x="461729" y="352428"/>
                  </a:lnTo>
                  <a:lnTo>
                    <a:pt x="466724" y="347390"/>
                  </a:lnTo>
                  <a:lnTo>
                    <a:pt x="466724" y="342365"/>
                  </a:lnTo>
                  <a:lnTo>
                    <a:pt x="466724" y="337327"/>
                  </a:lnTo>
                  <a:lnTo>
                    <a:pt x="461729" y="332289"/>
                  </a:lnTo>
                  <a:lnTo>
                    <a:pt x="456747" y="332289"/>
                  </a:lnTo>
                  <a:lnTo>
                    <a:pt x="414308" y="332289"/>
                  </a:lnTo>
                  <a:lnTo>
                    <a:pt x="414308" y="10075"/>
                  </a:lnTo>
                  <a:lnTo>
                    <a:pt x="414308" y="5037"/>
                  </a:lnTo>
                  <a:lnTo>
                    <a:pt x="409326" y="0"/>
                  </a:lnTo>
                  <a:lnTo>
                    <a:pt x="404331" y="0"/>
                  </a:lnTo>
                  <a:close/>
                </a:path>
              </a:pathLst>
            </a:custGeom>
            <a:ln w="25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80006" y="6572504"/>
              <a:ext cx="468553" cy="35242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8180013" y="6572504"/>
              <a:ext cx="468630" cy="353060"/>
            </a:xfrm>
            <a:custGeom>
              <a:avLst/>
              <a:gdLst/>
              <a:ahLst/>
              <a:cxnLst/>
              <a:rect l="l" t="t" r="r" b="b"/>
              <a:pathLst>
                <a:path w="468629" h="353059">
                  <a:moveTo>
                    <a:pt x="64800" y="0"/>
                  </a:moveTo>
                  <a:lnTo>
                    <a:pt x="57319" y="0"/>
                  </a:lnTo>
                  <a:lnTo>
                    <a:pt x="54830" y="5041"/>
                  </a:lnTo>
                  <a:lnTo>
                    <a:pt x="54830" y="12597"/>
                  </a:lnTo>
                  <a:lnTo>
                    <a:pt x="54830" y="332294"/>
                  </a:lnTo>
                  <a:lnTo>
                    <a:pt x="9957" y="332294"/>
                  </a:lnTo>
                  <a:lnTo>
                    <a:pt x="4978" y="332294"/>
                  </a:lnTo>
                  <a:lnTo>
                    <a:pt x="0" y="334808"/>
                  </a:lnTo>
                  <a:lnTo>
                    <a:pt x="2489" y="342364"/>
                  </a:lnTo>
                  <a:lnTo>
                    <a:pt x="2489" y="347393"/>
                  </a:lnTo>
                  <a:lnTo>
                    <a:pt x="4978" y="352435"/>
                  </a:lnTo>
                  <a:lnTo>
                    <a:pt x="9957" y="352435"/>
                  </a:lnTo>
                  <a:lnTo>
                    <a:pt x="458582" y="352435"/>
                  </a:lnTo>
                  <a:lnTo>
                    <a:pt x="463561" y="352435"/>
                  </a:lnTo>
                  <a:lnTo>
                    <a:pt x="468552" y="347393"/>
                  </a:lnTo>
                  <a:lnTo>
                    <a:pt x="468552" y="342364"/>
                  </a:lnTo>
                  <a:lnTo>
                    <a:pt x="468552" y="337323"/>
                  </a:lnTo>
                  <a:lnTo>
                    <a:pt x="463561" y="332294"/>
                  </a:lnTo>
                  <a:lnTo>
                    <a:pt x="458582" y="332294"/>
                  </a:lnTo>
                  <a:lnTo>
                    <a:pt x="341440" y="332294"/>
                  </a:lnTo>
                  <a:lnTo>
                    <a:pt x="341440" y="120843"/>
                  </a:lnTo>
                  <a:lnTo>
                    <a:pt x="341440" y="113287"/>
                  </a:lnTo>
                  <a:lnTo>
                    <a:pt x="336462" y="110773"/>
                  </a:lnTo>
                  <a:lnTo>
                    <a:pt x="331470" y="108246"/>
                  </a:lnTo>
                  <a:lnTo>
                    <a:pt x="326479" y="108246"/>
                  </a:lnTo>
                  <a:lnTo>
                    <a:pt x="321500" y="113287"/>
                  </a:lnTo>
                  <a:lnTo>
                    <a:pt x="321500" y="120843"/>
                  </a:lnTo>
                  <a:lnTo>
                    <a:pt x="321500" y="332294"/>
                  </a:lnTo>
                  <a:lnTo>
                    <a:pt x="251721" y="332294"/>
                  </a:lnTo>
                  <a:lnTo>
                    <a:pt x="251721" y="78035"/>
                  </a:lnTo>
                  <a:lnTo>
                    <a:pt x="251721" y="73006"/>
                  </a:lnTo>
                  <a:lnTo>
                    <a:pt x="246729" y="67977"/>
                  </a:lnTo>
                  <a:lnTo>
                    <a:pt x="241750" y="67977"/>
                  </a:lnTo>
                  <a:lnTo>
                    <a:pt x="236771" y="67977"/>
                  </a:lnTo>
                  <a:lnTo>
                    <a:pt x="231780" y="73006"/>
                  </a:lnTo>
                  <a:lnTo>
                    <a:pt x="231780" y="78035"/>
                  </a:lnTo>
                  <a:lnTo>
                    <a:pt x="231780" y="332294"/>
                  </a:lnTo>
                  <a:lnTo>
                    <a:pt x="164490" y="332294"/>
                  </a:lnTo>
                  <a:lnTo>
                    <a:pt x="164490" y="37766"/>
                  </a:lnTo>
                  <a:lnTo>
                    <a:pt x="164490" y="30210"/>
                  </a:lnTo>
                  <a:lnTo>
                    <a:pt x="159499" y="27696"/>
                  </a:lnTo>
                  <a:lnTo>
                    <a:pt x="152030" y="25182"/>
                  </a:lnTo>
                  <a:lnTo>
                    <a:pt x="147039" y="25182"/>
                  </a:lnTo>
                  <a:lnTo>
                    <a:pt x="142060" y="30210"/>
                  </a:lnTo>
                  <a:lnTo>
                    <a:pt x="142060" y="37766"/>
                  </a:lnTo>
                  <a:lnTo>
                    <a:pt x="142060" y="332294"/>
                  </a:lnTo>
                  <a:lnTo>
                    <a:pt x="74758" y="332294"/>
                  </a:lnTo>
                  <a:lnTo>
                    <a:pt x="74758" y="12597"/>
                  </a:lnTo>
                  <a:lnTo>
                    <a:pt x="74758" y="5041"/>
                  </a:lnTo>
                  <a:lnTo>
                    <a:pt x="69779" y="2527"/>
                  </a:lnTo>
                  <a:lnTo>
                    <a:pt x="64800" y="0"/>
                  </a:lnTo>
                  <a:close/>
                </a:path>
              </a:pathLst>
            </a:custGeom>
            <a:ln w="2508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17498" y="5702490"/>
              <a:ext cx="666750" cy="581025"/>
            </a:xfrm>
            <a:custGeom>
              <a:avLst/>
              <a:gdLst/>
              <a:ahLst/>
              <a:cxnLst/>
              <a:rect l="l" t="t" r="r" b="b"/>
              <a:pathLst>
                <a:path w="666750" h="581025">
                  <a:moveTo>
                    <a:pt x="561784" y="0"/>
                  </a:moveTo>
                  <a:lnTo>
                    <a:pt x="107365" y="0"/>
                  </a:lnTo>
                  <a:lnTo>
                    <a:pt x="65306" y="8728"/>
                  </a:lnTo>
                  <a:lnTo>
                    <a:pt x="31208" y="32250"/>
                  </a:lnTo>
                  <a:lnTo>
                    <a:pt x="8348" y="66570"/>
                  </a:lnTo>
                  <a:lnTo>
                    <a:pt x="0" y="107696"/>
                  </a:lnTo>
                  <a:lnTo>
                    <a:pt x="0" y="355638"/>
                  </a:lnTo>
                  <a:lnTo>
                    <a:pt x="8699" y="397822"/>
                  </a:lnTo>
                  <a:lnTo>
                    <a:pt x="32146" y="432020"/>
                  </a:lnTo>
                  <a:lnTo>
                    <a:pt x="66361" y="454948"/>
                  </a:lnTo>
                  <a:lnTo>
                    <a:pt x="107365" y="463321"/>
                  </a:lnTo>
                  <a:lnTo>
                    <a:pt x="264668" y="463321"/>
                  </a:lnTo>
                  <a:lnTo>
                    <a:pt x="299618" y="523430"/>
                  </a:lnTo>
                  <a:lnTo>
                    <a:pt x="334568" y="581025"/>
                  </a:lnTo>
                  <a:lnTo>
                    <a:pt x="369531" y="523430"/>
                  </a:lnTo>
                  <a:lnTo>
                    <a:pt x="404482" y="463321"/>
                  </a:lnTo>
                  <a:lnTo>
                    <a:pt x="561784" y="463321"/>
                  </a:lnTo>
                  <a:lnTo>
                    <a:pt x="603804" y="454595"/>
                  </a:lnTo>
                  <a:lnTo>
                    <a:pt x="637628" y="431077"/>
                  </a:lnTo>
                  <a:lnTo>
                    <a:pt x="659746" y="396761"/>
                  </a:lnTo>
                  <a:lnTo>
                    <a:pt x="666648" y="355638"/>
                  </a:lnTo>
                  <a:lnTo>
                    <a:pt x="666648" y="107696"/>
                  </a:lnTo>
                  <a:lnTo>
                    <a:pt x="658339" y="65509"/>
                  </a:lnTo>
                  <a:lnTo>
                    <a:pt x="635752" y="31307"/>
                  </a:lnTo>
                  <a:lnTo>
                    <a:pt x="602397" y="8374"/>
                  </a:lnTo>
                  <a:lnTo>
                    <a:pt x="56178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1937505" y="6747497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29869" y="0"/>
                  </a:moveTo>
                  <a:lnTo>
                    <a:pt x="27330" y="0"/>
                  </a:lnTo>
                  <a:lnTo>
                    <a:pt x="16769" y="2202"/>
                  </a:lnTo>
                  <a:lnTo>
                    <a:pt x="8074" y="8180"/>
                  </a:lnTo>
                  <a:lnTo>
                    <a:pt x="2173" y="16989"/>
                  </a:lnTo>
                  <a:lnTo>
                    <a:pt x="0" y="27686"/>
                  </a:lnTo>
                  <a:lnTo>
                    <a:pt x="0" y="279311"/>
                  </a:lnTo>
                  <a:lnTo>
                    <a:pt x="2173" y="289968"/>
                  </a:lnTo>
                  <a:lnTo>
                    <a:pt x="8074" y="298502"/>
                  </a:lnTo>
                  <a:lnTo>
                    <a:pt x="16769" y="303733"/>
                  </a:lnTo>
                  <a:lnTo>
                    <a:pt x="27330" y="304482"/>
                  </a:lnTo>
                  <a:lnTo>
                    <a:pt x="429869" y="304482"/>
                  </a:lnTo>
                  <a:lnTo>
                    <a:pt x="440424" y="302672"/>
                  </a:lnTo>
                  <a:lnTo>
                    <a:pt x="449121" y="297559"/>
                  </a:lnTo>
                  <a:lnTo>
                    <a:pt x="455024" y="289614"/>
                  </a:lnTo>
                  <a:lnTo>
                    <a:pt x="457200" y="279311"/>
                  </a:lnTo>
                  <a:lnTo>
                    <a:pt x="457200" y="27686"/>
                  </a:lnTo>
                  <a:lnTo>
                    <a:pt x="455024" y="16989"/>
                  </a:lnTo>
                  <a:lnTo>
                    <a:pt x="449121" y="8180"/>
                  </a:lnTo>
                  <a:lnTo>
                    <a:pt x="440424" y="2202"/>
                  </a:lnTo>
                  <a:lnTo>
                    <a:pt x="429869" y="0"/>
                  </a:lnTo>
                  <a:close/>
                </a:path>
              </a:pathLst>
            </a:custGeom>
            <a:solidFill>
              <a:srgbClr val="48FFD5">
                <a:alpha val="411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1937505" y="6747497"/>
              <a:ext cx="457200" cy="247650"/>
            </a:xfrm>
            <a:custGeom>
              <a:avLst/>
              <a:gdLst/>
              <a:ahLst/>
              <a:cxnLst/>
              <a:rect l="l" t="t" r="r" b="b"/>
              <a:pathLst>
                <a:path w="457200" h="247650">
                  <a:moveTo>
                    <a:pt x="422402" y="0"/>
                  </a:moveTo>
                  <a:lnTo>
                    <a:pt x="34785" y="0"/>
                  </a:lnTo>
                  <a:lnTo>
                    <a:pt x="20959" y="2685"/>
                  </a:lnTo>
                  <a:lnTo>
                    <a:pt x="9934" y="10109"/>
                  </a:lnTo>
                  <a:lnTo>
                    <a:pt x="2638" y="21324"/>
                  </a:lnTo>
                  <a:lnTo>
                    <a:pt x="0" y="35382"/>
                  </a:lnTo>
                  <a:lnTo>
                    <a:pt x="201269" y="237540"/>
                  </a:lnTo>
                  <a:lnTo>
                    <a:pt x="207281" y="242318"/>
                  </a:lnTo>
                  <a:lnTo>
                    <a:pt x="213996" y="245438"/>
                  </a:lnTo>
                  <a:lnTo>
                    <a:pt x="221181" y="247136"/>
                  </a:lnTo>
                  <a:lnTo>
                    <a:pt x="228600" y="247650"/>
                  </a:lnTo>
                  <a:lnTo>
                    <a:pt x="236011" y="247136"/>
                  </a:lnTo>
                  <a:lnTo>
                    <a:pt x="243193" y="245438"/>
                  </a:lnTo>
                  <a:lnTo>
                    <a:pt x="249911" y="242318"/>
                  </a:lnTo>
                  <a:lnTo>
                    <a:pt x="255930" y="237540"/>
                  </a:lnTo>
                  <a:lnTo>
                    <a:pt x="457200" y="35382"/>
                  </a:lnTo>
                  <a:lnTo>
                    <a:pt x="454559" y="21324"/>
                  </a:lnTo>
                  <a:lnTo>
                    <a:pt x="447259" y="10109"/>
                  </a:lnTo>
                  <a:lnTo>
                    <a:pt x="436229" y="2685"/>
                  </a:lnTo>
                  <a:lnTo>
                    <a:pt x="42240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30000" y="4262501"/>
              <a:ext cx="542925" cy="219075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5130000" y="4212501"/>
              <a:ext cx="7231380" cy="1647825"/>
            </a:xfrm>
            <a:custGeom>
              <a:avLst/>
              <a:gdLst/>
              <a:ahLst/>
              <a:cxnLst/>
              <a:rect l="l" t="t" r="r" b="b"/>
              <a:pathLst>
                <a:path w="7231380" h="1647825">
                  <a:moveTo>
                    <a:pt x="381000" y="32943"/>
                  </a:moveTo>
                  <a:lnTo>
                    <a:pt x="271424" y="0"/>
                  </a:lnTo>
                  <a:lnTo>
                    <a:pt x="0" y="276225"/>
                  </a:lnTo>
                  <a:lnTo>
                    <a:pt x="381000" y="32943"/>
                  </a:lnTo>
                  <a:close/>
                </a:path>
                <a:path w="7231380" h="1647825">
                  <a:moveTo>
                    <a:pt x="7230935" y="1255572"/>
                  </a:moveTo>
                  <a:lnTo>
                    <a:pt x="7213397" y="1220063"/>
                  </a:lnTo>
                  <a:lnTo>
                    <a:pt x="7189775" y="1209459"/>
                  </a:lnTo>
                  <a:lnTo>
                    <a:pt x="7180808" y="1210005"/>
                  </a:lnTo>
                  <a:lnTo>
                    <a:pt x="7143216" y="1227607"/>
                  </a:lnTo>
                  <a:lnTo>
                    <a:pt x="6877571" y="1544408"/>
                  </a:lnTo>
                  <a:lnTo>
                    <a:pt x="6862534" y="1602244"/>
                  </a:lnTo>
                  <a:lnTo>
                    <a:pt x="6857517" y="1619846"/>
                  </a:lnTo>
                  <a:lnTo>
                    <a:pt x="6849999" y="1647494"/>
                  </a:lnTo>
                  <a:lnTo>
                    <a:pt x="6952755" y="1607261"/>
                  </a:lnTo>
                  <a:lnTo>
                    <a:pt x="7218413" y="1292974"/>
                  </a:lnTo>
                  <a:lnTo>
                    <a:pt x="7228192" y="1274864"/>
                  </a:lnTo>
                  <a:lnTo>
                    <a:pt x="7230935" y="1255572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04998" y="5500001"/>
              <a:ext cx="200025" cy="200025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9162504" y="572499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88836" y="253453"/>
                  </a:moveTo>
                  <a:lnTo>
                    <a:pt x="94411" y="253453"/>
                  </a:lnTo>
                  <a:lnTo>
                    <a:pt x="101908" y="256713"/>
                  </a:lnTo>
                  <a:lnTo>
                    <a:pt x="109637" y="259043"/>
                  </a:lnTo>
                  <a:lnTo>
                    <a:pt x="117830" y="260442"/>
                  </a:lnTo>
                  <a:lnTo>
                    <a:pt x="126720" y="260908"/>
                  </a:lnTo>
                  <a:lnTo>
                    <a:pt x="126720" y="285750"/>
                  </a:lnTo>
                  <a:lnTo>
                    <a:pt x="156540" y="285750"/>
                  </a:lnTo>
                  <a:lnTo>
                    <a:pt x="156540" y="260908"/>
                  </a:lnTo>
                  <a:lnTo>
                    <a:pt x="165429" y="260094"/>
                  </a:lnTo>
                  <a:lnTo>
                    <a:pt x="173621" y="258114"/>
                  </a:lnTo>
                  <a:lnTo>
                    <a:pt x="181346" y="255668"/>
                  </a:lnTo>
                  <a:lnTo>
                    <a:pt x="188836" y="253453"/>
                  </a:lnTo>
                  <a:close/>
                </a:path>
                <a:path w="285750" h="285750">
                  <a:moveTo>
                    <a:pt x="238531" y="213702"/>
                  </a:moveTo>
                  <a:lnTo>
                    <a:pt x="47205" y="213702"/>
                  </a:lnTo>
                  <a:lnTo>
                    <a:pt x="52797" y="220725"/>
                  </a:lnTo>
                  <a:lnTo>
                    <a:pt x="58388" y="227052"/>
                  </a:lnTo>
                  <a:lnTo>
                    <a:pt x="63979" y="232914"/>
                  </a:lnTo>
                  <a:lnTo>
                    <a:pt x="69570" y="238544"/>
                  </a:lnTo>
                  <a:lnTo>
                    <a:pt x="59626" y="258419"/>
                  </a:lnTo>
                  <a:lnTo>
                    <a:pt x="84480" y="273329"/>
                  </a:lnTo>
                  <a:lnTo>
                    <a:pt x="94411" y="253453"/>
                  </a:lnTo>
                  <a:lnTo>
                    <a:pt x="223629" y="253453"/>
                  </a:lnTo>
                  <a:lnTo>
                    <a:pt x="216179" y="238544"/>
                  </a:lnTo>
                  <a:lnTo>
                    <a:pt x="223163" y="232914"/>
                  </a:lnTo>
                  <a:lnTo>
                    <a:pt x="229217" y="227052"/>
                  </a:lnTo>
                  <a:lnTo>
                    <a:pt x="234340" y="220725"/>
                  </a:lnTo>
                  <a:lnTo>
                    <a:pt x="238531" y="213702"/>
                  </a:lnTo>
                  <a:close/>
                </a:path>
                <a:path w="285750" h="285750">
                  <a:moveTo>
                    <a:pt x="223629" y="253453"/>
                  </a:moveTo>
                  <a:lnTo>
                    <a:pt x="188836" y="253453"/>
                  </a:lnTo>
                  <a:lnTo>
                    <a:pt x="201269" y="273329"/>
                  </a:lnTo>
                  <a:lnTo>
                    <a:pt x="226110" y="258419"/>
                  </a:lnTo>
                  <a:lnTo>
                    <a:pt x="223629" y="253453"/>
                  </a:lnTo>
                  <a:close/>
                </a:path>
                <a:path w="285750" h="285750">
                  <a:moveTo>
                    <a:pt x="24841" y="57150"/>
                  </a:moveTo>
                  <a:lnTo>
                    <a:pt x="12420" y="84493"/>
                  </a:lnTo>
                  <a:lnTo>
                    <a:pt x="32296" y="94424"/>
                  </a:lnTo>
                  <a:lnTo>
                    <a:pt x="29036" y="101919"/>
                  </a:lnTo>
                  <a:lnTo>
                    <a:pt x="26706" y="109643"/>
                  </a:lnTo>
                  <a:lnTo>
                    <a:pt x="25307" y="117832"/>
                  </a:lnTo>
                  <a:lnTo>
                    <a:pt x="24841" y="126720"/>
                  </a:lnTo>
                  <a:lnTo>
                    <a:pt x="0" y="126720"/>
                  </a:lnTo>
                  <a:lnTo>
                    <a:pt x="0" y="156552"/>
                  </a:lnTo>
                  <a:lnTo>
                    <a:pt x="24841" y="156552"/>
                  </a:lnTo>
                  <a:lnTo>
                    <a:pt x="25653" y="164349"/>
                  </a:lnTo>
                  <a:lnTo>
                    <a:pt x="27639" y="172696"/>
                  </a:lnTo>
                  <a:lnTo>
                    <a:pt x="30185" y="181354"/>
                  </a:lnTo>
                  <a:lnTo>
                    <a:pt x="32296" y="188849"/>
                  </a:lnTo>
                  <a:lnTo>
                    <a:pt x="12420" y="198780"/>
                  </a:lnTo>
                  <a:lnTo>
                    <a:pt x="24841" y="226123"/>
                  </a:lnTo>
                  <a:lnTo>
                    <a:pt x="47205" y="213702"/>
                  </a:lnTo>
                  <a:lnTo>
                    <a:pt x="266543" y="213702"/>
                  </a:lnTo>
                  <a:lnTo>
                    <a:pt x="273329" y="198780"/>
                  </a:lnTo>
                  <a:lnTo>
                    <a:pt x="253441" y="188849"/>
                  </a:lnTo>
                  <a:lnTo>
                    <a:pt x="255695" y="181354"/>
                  </a:lnTo>
                  <a:lnTo>
                    <a:pt x="258413" y="173629"/>
                  </a:lnTo>
                  <a:lnTo>
                    <a:pt x="260785" y="166484"/>
                  </a:lnTo>
                  <a:lnTo>
                    <a:pt x="144119" y="166484"/>
                  </a:lnTo>
                  <a:lnTo>
                    <a:pt x="134990" y="164699"/>
                  </a:lnTo>
                  <a:lnTo>
                    <a:pt x="127030" y="159653"/>
                  </a:lnTo>
                  <a:lnTo>
                    <a:pt x="121400" y="151809"/>
                  </a:lnTo>
                  <a:lnTo>
                    <a:pt x="119265" y="141630"/>
                  </a:lnTo>
                  <a:lnTo>
                    <a:pt x="121050" y="132509"/>
                  </a:lnTo>
                  <a:lnTo>
                    <a:pt x="126096" y="124552"/>
                  </a:lnTo>
                  <a:lnTo>
                    <a:pt x="133940" y="118923"/>
                  </a:lnTo>
                  <a:lnTo>
                    <a:pt x="144119" y="116789"/>
                  </a:lnTo>
                  <a:lnTo>
                    <a:pt x="260943" y="116789"/>
                  </a:lnTo>
                  <a:lnTo>
                    <a:pt x="259346" y="110577"/>
                  </a:lnTo>
                  <a:lnTo>
                    <a:pt x="256745" y="102269"/>
                  </a:lnTo>
                  <a:lnTo>
                    <a:pt x="253441" y="94424"/>
                  </a:lnTo>
                  <a:lnTo>
                    <a:pt x="273329" y="84493"/>
                  </a:lnTo>
                  <a:lnTo>
                    <a:pt x="266543" y="69570"/>
                  </a:lnTo>
                  <a:lnTo>
                    <a:pt x="47205" y="69570"/>
                  </a:lnTo>
                  <a:lnTo>
                    <a:pt x="24841" y="57150"/>
                  </a:lnTo>
                  <a:close/>
                </a:path>
                <a:path w="285750" h="285750">
                  <a:moveTo>
                    <a:pt x="266543" y="213702"/>
                  </a:moveTo>
                  <a:lnTo>
                    <a:pt x="238531" y="213702"/>
                  </a:lnTo>
                  <a:lnTo>
                    <a:pt x="260896" y="226123"/>
                  </a:lnTo>
                  <a:lnTo>
                    <a:pt x="266543" y="213702"/>
                  </a:lnTo>
                  <a:close/>
                </a:path>
                <a:path w="285750" h="285750">
                  <a:moveTo>
                    <a:pt x="260943" y="116789"/>
                  </a:moveTo>
                  <a:lnTo>
                    <a:pt x="144119" y="116789"/>
                  </a:lnTo>
                  <a:lnTo>
                    <a:pt x="153202" y="118573"/>
                  </a:lnTo>
                  <a:lnTo>
                    <a:pt x="160888" y="123618"/>
                  </a:lnTo>
                  <a:lnTo>
                    <a:pt x="165781" y="131458"/>
                  </a:lnTo>
                  <a:lnTo>
                    <a:pt x="166484" y="141630"/>
                  </a:lnTo>
                  <a:lnTo>
                    <a:pt x="164736" y="150759"/>
                  </a:lnTo>
                  <a:lnTo>
                    <a:pt x="159959" y="158719"/>
                  </a:lnTo>
                  <a:lnTo>
                    <a:pt x="152854" y="164349"/>
                  </a:lnTo>
                  <a:lnTo>
                    <a:pt x="144119" y="166484"/>
                  </a:lnTo>
                  <a:lnTo>
                    <a:pt x="260785" y="166484"/>
                  </a:lnTo>
                  <a:lnTo>
                    <a:pt x="261131" y="165440"/>
                  </a:lnTo>
                  <a:lnTo>
                    <a:pt x="263385" y="156552"/>
                  </a:lnTo>
                  <a:lnTo>
                    <a:pt x="285750" y="156552"/>
                  </a:lnTo>
                  <a:lnTo>
                    <a:pt x="285750" y="126720"/>
                  </a:lnTo>
                  <a:lnTo>
                    <a:pt x="263385" y="126720"/>
                  </a:lnTo>
                  <a:lnTo>
                    <a:pt x="261402" y="118573"/>
                  </a:lnTo>
                  <a:lnTo>
                    <a:pt x="260943" y="116789"/>
                  </a:lnTo>
                  <a:close/>
                </a:path>
                <a:path w="285750" h="285750">
                  <a:moveTo>
                    <a:pt x="84480" y="9944"/>
                  </a:moveTo>
                  <a:lnTo>
                    <a:pt x="59626" y="24853"/>
                  </a:lnTo>
                  <a:lnTo>
                    <a:pt x="69570" y="44729"/>
                  </a:lnTo>
                  <a:lnTo>
                    <a:pt x="62579" y="50359"/>
                  </a:lnTo>
                  <a:lnTo>
                    <a:pt x="56521" y="56221"/>
                  </a:lnTo>
                  <a:lnTo>
                    <a:pt x="51396" y="62547"/>
                  </a:lnTo>
                  <a:lnTo>
                    <a:pt x="47205" y="69570"/>
                  </a:lnTo>
                  <a:lnTo>
                    <a:pt x="238531" y="69570"/>
                  </a:lnTo>
                  <a:lnTo>
                    <a:pt x="232942" y="62547"/>
                  </a:lnTo>
                  <a:lnTo>
                    <a:pt x="227355" y="56221"/>
                  </a:lnTo>
                  <a:lnTo>
                    <a:pt x="221768" y="50359"/>
                  </a:lnTo>
                  <a:lnTo>
                    <a:pt x="216179" y="44729"/>
                  </a:lnTo>
                  <a:lnTo>
                    <a:pt x="223629" y="29819"/>
                  </a:lnTo>
                  <a:lnTo>
                    <a:pt x="94411" y="29819"/>
                  </a:lnTo>
                  <a:lnTo>
                    <a:pt x="84480" y="9944"/>
                  </a:lnTo>
                  <a:close/>
                </a:path>
                <a:path w="285750" h="285750">
                  <a:moveTo>
                    <a:pt x="260896" y="57150"/>
                  </a:moveTo>
                  <a:lnTo>
                    <a:pt x="238531" y="69570"/>
                  </a:lnTo>
                  <a:lnTo>
                    <a:pt x="266543" y="69570"/>
                  </a:lnTo>
                  <a:lnTo>
                    <a:pt x="260896" y="57150"/>
                  </a:lnTo>
                  <a:close/>
                </a:path>
                <a:path w="285750" h="285750">
                  <a:moveTo>
                    <a:pt x="156540" y="0"/>
                  </a:moveTo>
                  <a:lnTo>
                    <a:pt x="126720" y="0"/>
                  </a:lnTo>
                  <a:lnTo>
                    <a:pt x="126720" y="22364"/>
                  </a:lnTo>
                  <a:lnTo>
                    <a:pt x="117830" y="23179"/>
                  </a:lnTo>
                  <a:lnTo>
                    <a:pt x="109637" y="25158"/>
                  </a:lnTo>
                  <a:lnTo>
                    <a:pt x="101908" y="27604"/>
                  </a:lnTo>
                  <a:lnTo>
                    <a:pt x="94411" y="29819"/>
                  </a:lnTo>
                  <a:lnTo>
                    <a:pt x="188836" y="29819"/>
                  </a:lnTo>
                  <a:lnTo>
                    <a:pt x="181346" y="26559"/>
                  </a:lnTo>
                  <a:lnTo>
                    <a:pt x="173621" y="24230"/>
                  </a:lnTo>
                  <a:lnTo>
                    <a:pt x="165429" y="22831"/>
                  </a:lnTo>
                  <a:lnTo>
                    <a:pt x="156540" y="22364"/>
                  </a:lnTo>
                  <a:lnTo>
                    <a:pt x="156540" y="0"/>
                  </a:lnTo>
                  <a:close/>
                </a:path>
                <a:path w="285750" h="285750">
                  <a:moveTo>
                    <a:pt x="201269" y="9944"/>
                  </a:moveTo>
                  <a:lnTo>
                    <a:pt x="188836" y="29819"/>
                  </a:lnTo>
                  <a:lnTo>
                    <a:pt x="223629" y="29819"/>
                  </a:lnTo>
                  <a:lnTo>
                    <a:pt x="226110" y="24853"/>
                  </a:lnTo>
                  <a:lnTo>
                    <a:pt x="201269" y="9944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054993" y="449750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5451" y="0"/>
                  </a:moveTo>
                  <a:lnTo>
                    <a:pt x="0" y="25707"/>
                  </a:lnTo>
                  <a:lnTo>
                    <a:pt x="16330" y="28569"/>
                  </a:lnTo>
                  <a:lnTo>
                    <a:pt x="19056" y="2849"/>
                  </a:lnTo>
                  <a:lnTo>
                    <a:pt x="5451" y="0"/>
                  </a:lnTo>
                  <a:close/>
                </a:path>
              </a:pathLst>
            </a:custGeom>
            <a:ln w="2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060033" y="445750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3168" y="0"/>
                  </a:moveTo>
                  <a:lnTo>
                    <a:pt x="0" y="25711"/>
                  </a:lnTo>
                  <a:lnTo>
                    <a:pt x="19049" y="28575"/>
                  </a:lnTo>
                  <a:lnTo>
                    <a:pt x="19049" y="0"/>
                  </a:lnTo>
                  <a:lnTo>
                    <a:pt x="3168" y="0"/>
                  </a:lnTo>
                  <a:close/>
                </a:path>
              </a:pathLst>
            </a:custGeom>
            <a:ln w="30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062481" y="44174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0"/>
                  </a:moveTo>
                  <a:lnTo>
                    <a:pt x="0" y="19050"/>
                  </a:lnTo>
                  <a:lnTo>
                    <a:pt x="15879" y="19050"/>
                  </a:lnTo>
                  <a:lnTo>
                    <a:pt x="19049" y="0"/>
                  </a:lnTo>
                  <a:lnTo>
                    <a:pt x="0" y="0"/>
                  </a:lnTo>
                  <a:close/>
                </a:path>
              </a:pathLst>
            </a:custGeom>
            <a:ln w="264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030006" y="462000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7135" y="0"/>
                  </a:moveTo>
                  <a:lnTo>
                    <a:pt x="7135" y="2854"/>
                  </a:lnTo>
                  <a:lnTo>
                    <a:pt x="4756" y="5708"/>
                  </a:lnTo>
                  <a:lnTo>
                    <a:pt x="4756" y="8576"/>
                  </a:lnTo>
                  <a:lnTo>
                    <a:pt x="4756" y="11430"/>
                  </a:lnTo>
                  <a:lnTo>
                    <a:pt x="2378" y="17138"/>
                  </a:lnTo>
                  <a:lnTo>
                    <a:pt x="2378" y="22860"/>
                  </a:lnTo>
                  <a:lnTo>
                    <a:pt x="0" y="22860"/>
                  </a:lnTo>
                  <a:lnTo>
                    <a:pt x="14281" y="28568"/>
                  </a:lnTo>
                  <a:lnTo>
                    <a:pt x="16659" y="22860"/>
                  </a:lnTo>
                  <a:lnTo>
                    <a:pt x="16659" y="17138"/>
                  </a:lnTo>
                  <a:lnTo>
                    <a:pt x="19049" y="14284"/>
                  </a:lnTo>
                  <a:lnTo>
                    <a:pt x="19049" y="2854"/>
                  </a:lnTo>
                  <a:lnTo>
                    <a:pt x="7135" y="0"/>
                  </a:lnTo>
                  <a:close/>
                </a:path>
              </a:pathLst>
            </a:custGeom>
            <a:ln w="25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039975" y="4579994"/>
              <a:ext cx="20955" cy="28575"/>
            </a:xfrm>
            <a:custGeom>
              <a:avLst/>
              <a:gdLst/>
              <a:ahLst/>
              <a:cxnLst/>
              <a:rect l="l" t="t" r="r" b="b"/>
              <a:pathLst>
                <a:path w="20954" h="28575">
                  <a:moveTo>
                    <a:pt x="7667" y="0"/>
                  </a:moveTo>
                  <a:lnTo>
                    <a:pt x="7667" y="5708"/>
                  </a:lnTo>
                  <a:lnTo>
                    <a:pt x="2543" y="11430"/>
                  </a:lnTo>
                  <a:lnTo>
                    <a:pt x="2543" y="17138"/>
                  </a:lnTo>
                  <a:lnTo>
                    <a:pt x="0" y="25714"/>
                  </a:lnTo>
                  <a:lnTo>
                    <a:pt x="2543" y="25714"/>
                  </a:lnTo>
                  <a:lnTo>
                    <a:pt x="15347" y="28568"/>
                  </a:lnTo>
                  <a:lnTo>
                    <a:pt x="15347" y="22860"/>
                  </a:lnTo>
                  <a:lnTo>
                    <a:pt x="17903" y="17138"/>
                  </a:lnTo>
                  <a:lnTo>
                    <a:pt x="17903" y="11430"/>
                  </a:lnTo>
                  <a:lnTo>
                    <a:pt x="20459" y="2854"/>
                  </a:lnTo>
                  <a:lnTo>
                    <a:pt x="7667" y="0"/>
                  </a:lnTo>
                  <a:close/>
                </a:path>
              </a:pathLst>
            </a:custGeom>
            <a:ln w="266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050000" y="4539991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5439" y="0"/>
                  </a:moveTo>
                  <a:lnTo>
                    <a:pt x="0" y="25720"/>
                  </a:lnTo>
                  <a:lnTo>
                    <a:pt x="13604" y="28582"/>
                  </a:lnTo>
                  <a:lnTo>
                    <a:pt x="19043" y="0"/>
                  </a:lnTo>
                  <a:lnTo>
                    <a:pt x="5439" y="0"/>
                  </a:lnTo>
                  <a:close/>
                </a:path>
              </a:pathLst>
            </a:custGeom>
            <a:ln w="2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989996" y="4734990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8473" y="0"/>
                  </a:moveTo>
                  <a:lnTo>
                    <a:pt x="6351" y="0"/>
                  </a:lnTo>
                  <a:lnTo>
                    <a:pt x="6351" y="5192"/>
                  </a:lnTo>
                  <a:lnTo>
                    <a:pt x="6351" y="7795"/>
                  </a:lnTo>
                  <a:lnTo>
                    <a:pt x="4242" y="10399"/>
                  </a:lnTo>
                  <a:lnTo>
                    <a:pt x="2121" y="15591"/>
                  </a:lnTo>
                  <a:lnTo>
                    <a:pt x="0" y="20784"/>
                  </a:lnTo>
                  <a:lnTo>
                    <a:pt x="0" y="23387"/>
                  </a:lnTo>
                  <a:lnTo>
                    <a:pt x="10582" y="28580"/>
                  </a:lnTo>
                  <a:lnTo>
                    <a:pt x="12703" y="23387"/>
                  </a:lnTo>
                  <a:lnTo>
                    <a:pt x="14825" y="18195"/>
                  </a:lnTo>
                  <a:lnTo>
                    <a:pt x="14825" y="15591"/>
                  </a:lnTo>
                  <a:lnTo>
                    <a:pt x="16946" y="12988"/>
                  </a:lnTo>
                  <a:lnTo>
                    <a:pt x="16946" y="10399"/>
                  </a:lnTo>
                  <a:lnTo>
                    <a:pt x="19055" y="7795"/>
                  </a:lnTo>
                  <a:lnTo>
                    <a:pt x="19055" y="5192"/>
                  </a:lnTo>
                  <a:lnTo>
                    <a:pt x="8473" y="0"/>
                  </a:lnTo>
                  <a:close/>
                </a:path>
              </a:pathLst>
            </a:custGeom>
            <a:ln w="2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005001" y="4697484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7146" y="0"/>
                  </a:moveTo>
                  <a:lnTo>
                    <a:pt x="7146" y="5722"/>
                  </a:lnTo>
                  <a:lnTo>
                    <a:pt x="4756" y="11430"/>
                  </a:lnTo>
                  <a:lnTo>
                    <a:pt x="0" y="22860"/>
                  </a:lnTo>
                  <a:lnTo>
                    <a:pt x="11903" y="28582"/>
                  </a:lnTo>
                  <a:lnTo>
                    <a:pt x="16671" y="17152"/>
                  </a:lnTo>
                  <a:lnTo>
                    <a:pt x="19049" y="5722"/>
                  </a:lnTo>
                  <a:lnTo>
                    <a:pt x="7146" y="0"/>
                  </a:lnTo>
                  <a:close/>
                </a:path>
              </a:pathLst>
            </a:custGeom>
            <a:ln w="25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017503" y="4657502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6352" y="0"/>
                  </a:moveTo>
                  <a:lnTo>
                    <a:pt x="6352" y="2603"/>
                  </a:lnTo>
                  <a:lnTo>
                    <a:pt x="6352" y="7795"/>
                  </a:lnTo>
                  <a:lnTo>
                    <a:pt x="4230" y="13002"/>
                  </a:lnTo>
                  <a:lnTo>
                    <a:pt x="0" y="23387"/>
                  </a:lnTo>
                  <a:lnTo>
                    <a:pt x="12704" y="28579"/>
                  </a:lnTo>
                  <a:lnTo>
                    <a:pt x="14813" y="23387"/>
                  </a:lnTo>
                  <a:lnTo>
                    <a:pt x="16934" y="15591"/>
                  </a:lnTo>
                  <a:lnTo>
                    <a:pt x="19056" y="10399"/>
                  </a:lnTo>
                  <a:lnTo>
                    <a:pt x="19056" y="2603"/>
                  </a:lnTo>
                  <a:lnTo>
                    <a:pt x="6352" y="0"/>
                  </a:lnTo>
                  <a:close/>
                </a:path>
              </a:pathLst>
            </a:custGeom>
            <a:ln w="2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30005" y="4844999"/>
              <a:ext cx="28575" cy="28575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8929959" y="48450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289" y="0"/>
                  </a:moveTo>
                  <a:lnTo>
                    <a:pt x="8568" y="10389"/>
                  </a:lnTo>
                  <a:lnTo>
                    <a:pt x="5720" y="15578"/>
                  </a:lnTo>
                  <a:lnTo>
                    <a:pt x="0" y="20779"/>
                  </a:lnTo>
                  <a:lnTo>
                    <a:pt x="14289" y="28581"/>
                  </a:lnTo>
                  <a:lnTo>
                    <a:pt x="17149" y="23380"/>
                  </a:lnTo>
                  <a:lnTo>
                    <a:pt x="22857" y="18179"/>
                  </a:lnTo>
                  <a:lnTo>
                    <a:pt x="28578" y="7789"/>
                  </a:lnTo>
                  <a:lnTo>
                    <a:pt x="14289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52496" y="4809998"/>
              <a:ext cx="28575" cy="28575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8952457" y="480999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289" y="0"/>
                  </a:moveTo>
                  <a:lnTo>
                    <a:pt x="11428" y="5200"/>
                  </a:lnTo>
                  <a:lnTo>
                    <a:pt x="5707" y="10389"/>
                  </a:lnTo>
                  <a:lnTo>
                    <a:pt x="2860" y="15590"/>
                  </a:lnTo>
                  <a:lnTo>
                    <a:pt x="0" y="20779"/>
                  </a:lnTo>
                  <a:lnTo>
                    <a:pt x="14289" y="28581"/>
                  </a:lnTo>
                  <a:lnTo>
                    <a:pt x="22857" y="18191"/>
                  </a:lnTo>
                  <a:lnTo>
                    <a:pt x="25717" y="12990"/>
                  </a:lnTo>
                  <a:lnTo>
                    <a:pt x="28578" y="7789"/>
                  </a:lnTo>
                  <a:lnTo>
                    <a:pt x="14289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972503" y="477248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8461" y="0"/>
                  </a:moveTo>
                  <a:lnTo>
                    <a:pt x="6351" y="5206"/>
                  </a:lnTo>
                  <a:lnTo>
                    <a:pt x="4230" y="12988"/>
                  </a:lnTo>
                  <a:lnTo>
                    <a:pt x="2109" y="18181"/>
                  </a:lnTo>
                  <a:lnTo>
                    <a:pt x="0" y="23387"/>
                  </a:lnTo>
                  <a:lnTo>
                    <a:pt x="10582" y="28580"/>
                  </a:lnTo>
                  <a:lnTo>
                    <a:pt x="12703" y="23387"/>
                  </a:lnTo>
                  <a:lnTo>
                    <a:pt x="14813" y="18181"/>
                  </a:lnTo>
                  <a:lnTo>
                    <a:pt x="16934" y="12988"/>
                  </a:lnTo>
                  <a:lnTo>
                    <a:pt x="19055" y="7795"/>
                  </a:lnTo>
                  <a:lnTo>
                    <a:pt x="8461" y="0"/>
                  </a:lnTo>
                  <a:close/>
                </a:path>
              </a:pathLst>
            </a:custGeom>
            <a:ln w="2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60002" y="4947500"/>
              <a:ext cx="28575" cy="28575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8860039" y="494749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7145" y="0"/>
                  </a:moveTo>
                  <a:lnTo>
                    <a:pt x="17145" y="0"/>
                  </a:lnTo>
                  <a:lnTo>
                    <a:pt x="0" y="17144"/>
                  </a:lnTo>
                  <a:lnTo>
                    <a:pt x="11430" y="28574"/>
                  </a:lnTo>
                  <a:lnTo>
                    <a:pt x="17145" y="22859"/>
                  </a:lnTo>
                  <a:lnTo>
                    <a:pt x="20002" y="20002"/>
                  </a:lnTo>
                  <a:lnTo>
                    <a:pt x="22860" y="14287"/>
                  </a:lnTo>
                  <a:lnTo>
                    <a:pt x="28575" y="8572"/>
                  </a:lnTo>
                  <a:lnTo>
                    <a:pt x="17145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84996" y="4912499"/>
              <a:ext cx="28575" cy="28575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8884999" y="49125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7150" y="0"/>
                  </a:moveTo>
                  <a:lnTo>
                    <a:pt x="11428" y="5188"/>
                  </a:lnTo>
                  <a:lnTo>
                    <a:pt x="8568" y="10377"/>
                  </a:lnTo>
                  <a:lnTo>
                    <a:pt x="5707" y="15578"/>
                  </a:lnTo>
                  <a:lnTo>
                    <a:pt x="0" y="20779"/>
                  </a:lnTo>
                  <a:lnTo>
                    <a:pt x="11428" y="28568"/>
                  </a:lnTo>
                  <a:lnTo>
                    <a:pt x="14289" y="23367"/>
                  </a:lnTo>
                  <a:lnTo>
                    <a:pt x="19997" y="18178"/>
                  </a:lnTo>
                  <a:lnTo>
                    <a:pt x="22857" y="12978"/>
                  </a:lnTo>
                  <a:lnTo>
                    <a:pt x="28578" y="7789"/>
                  </a:lnTo>
                  <a:lnTo>
                    <a:pt x="28578" y="10377"/>
                  </a:lnTo>
                  <a:lnTo>
                    <a:pt x="17150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07145" y="4880000"/>
              <a:ext cx="32931" cy="28575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8907167" y="4880003"/>
              <a:ext cx="33020" cy="28575"/>
            </a:xfrm>
            <a:custGeom>
              <a:avLst/>
              <a:gdLst/>
              <a:ahLst/>
              <a:cxnLst/>
              <a:rect l="l" t="t" r="r" b="b"/>
              <a:pathLst>
                <a:path w="33020" h="28575">
                  <a:moveTo>
                    <a:pt x="17964" y="0"/>
                  </a:moveTo>
                  <a:lnTo>
                    <a:pt x="14959" y="5192"/>
                  </a:lnTo>
                  <a:lnTo>
                    <a:pt x="8989" y="10384"/>
                  </a:lnTo>
                  <a:lnTo>
                    <a:pt x="5983" y="15576"/>
                  </a:lnTo>
                  <a:lnTo>
                    <a:pt x="0" y="20780"/>
                  </a:lnTo>
                  <a:lnTo>
                    <a:pt x="2991" y="18184"/>
                  </a:lnTo>
                  <a:lnTo>
                    <a:pt x="14959" y="28569"/>
                  </a:lnTo>
                  <a:lnTo>
                    <a:pt x="17964" y="23377"/>
                  </a:lnTo>
                  <a:lnTo>
                    <a:pt x="23948" y="18184"/>
                  </a:lnTo>
                  <a:lnTo>
                    <a:pt x="26940" y="12992"/>
                  </a:lnTo>
                  <a:lnTo>
                    <a:pt x="32924" y="7788"/>
                  </a:lnTo>
                  <a:lnTo>
                    <a:pt x="29932" y="7788"/>
                  </a:lnTo>
                  <a:lnTo>
                    <a:pt x="17964" y="0"/>
                  </a:lnTo>
                  <a:close/>
                </a:path>
              </a:pathLst>
            </a:custGeom>
            <a:ln w="276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72499" y="5035004"/>
              <a:ext cx="28575" cy="28575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8772460" y="503500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8186" y="0"/>
                  </a:moveTo>
                  <a:lnTo>
                    <a:pt x="10401" y="7784"/>
                  </a:lnTo>
                  <a:lnTo>
                    <a:pt x="5194" y="12991"/>
                  </a:lnTo>
                  <a:lnTo>
                    <a:pt x="2603" y="15582"/>
                  </a:lnTo>
                  <a:lnTo>
                    <a:pt x="0" y="15582"/>
                  </a:lnTo>
                  <a:lnTo>
                    <a:pt x="10401" y="28574"/>
                  </a:lnTo>
                  <a:lnTo>
                    <a:pt x="12992" y="23380"/>
                  </a:lnTo>
                  <a:lnTo>
                    <a:pt x="20790" y="20776"/>
                  </a:lnTo>
                  <a:lnTo>
                    <a:pt x="28575" y="10388"/>
                  </a:lnTo>
                  <a:lnTo>
                    <a:pt x="18186" y="0"/>
                  </a:lnTo>
                  <a:close/>
                </a:path>
              </a:pathLst>
            </a:custGeom>
            <a:ln w="259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4998" y="5007495"/>
              <a:ext cx="28575" cy="28575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8804997" y="500750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7150" y="0"/>
                  </a:moveTo>
                  <a:lnTo>
                    <a:pt x="11428" y="2600"/>
                  </a:lnTo>
                  <a:lnTo>
                    <a:pt x="8568" y="7789"/>
                  </a:lnTo>
                  <a:lnTo>
                    <a:pt x="0" y="18178"/>
                  </a:lnTo>
                  <a:lnTo>
                    <a:pt x="8568" y="28568"/>
                  </a:lnTo>
                  <a:lnTo>
                    <a:pt x="20010" y="18178"/>
                  </a:lnTo>
                  <a:lnTo>
                    <a:pt x="28578" y="10389"/>
                  </a:lnTo>
                  <a:lnTo>
                    <a:pt x="17150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32507" y="4977498"/>
              <a:ext cx="28575" cy="28575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8832543" y="49775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7145" y="0"/>
                  </a:moveTo>
                  <a:lnTo>
                    <a:pt x="11430" y="5714"/>
                  </a:lnTo>
                  <a:lnTo>
                    <a:pt x="8572" y="8572"/>
                  </a:lnTo>
                  <a:lnTo>
                    <a:pt x="0" y="17144"/>
                  </a:lnTo>
                  <a:lnTo>
                    <a:pt x="11430" y="28574"/>
                  </a:lnTo>
                  <a:lnTo>
                    <a:pt x="20002" y="20002"/>
                  </a:lnTo>
                  <a:lnTo>
                    <a:pt x="25718" y="17144"/>
                  </a:lnTo>
                  <a:lnTo>
                    <a:pt x="28575" y="11429"/>
                  </a:lnTo>
                  <a:lnTo>
                    <a:pt x="28575" y="8572"/>
                  </a:lnTo>
                  <a:lnTo>
                    <a:pt x="17145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74786" y="5112499"/>
              <a:ext cx="30619" cy="28575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8674792" y="5112501"/>
              <a:ext cx="31115" cy="28575"/>
            </a:xfrm>
            <a:custGeom>
              <a:avLst/>
              <a:gdLst/>
              <a:ahLst/>
              <a:cxnLst/>
              <a:rect l="l" t="t" r="r" b="b"/>
              <a:pathLst>
                <a:path w="31115" h="28575">
                  <a:moveTo>
                    <a:pt x="19489" y="0"/>
                  </a:moveTo>
                  <a:lnTo>
                    <a:pt x="22271" y="0"/>
                  </a:lnTo>
                  <a:lnTo>
                    <a:pt x="19489" y="0"/>
                  </a:lnTo>
                  <a:close/>
                </a:path>
                <a:path w="31115" h="28575">
                  <a:moveTo>
                    <a:pt x="22271" y="0"/>
                  </a:moveTo>
                  <a:lnTo>
                    <a:pt x="16694" y="2856"/>
                  </a:lnTo>
                  <a:lnTo>
                    <a:pt x="11129" y="8582"/>
                  </a:lnTo>
                  <a:lnTo>
                    <a:pt x="5564" y="11438"/>
                  </a:lnTo>
                  <a:lnTo>
                    <a:pt x="0" y="17151"/>
                  </a:lnTo>
                  <a:lnTo>
                    <a:pt x="2782" y="14294"/>
                  </a:lnTo>
                  <a:lnTo>
                    <a:pt x="8347" y="28577"/>
                  </a:lnTo>
                  <a:lnTo>
                    <a:pt x="13911" y="25720"/>
                  </a:lnTo>
                  <a:lnTo>
                    <a:pt x="19489" y="20007"/>
                  </a:lnTo>
                  <a:lnTo>
                    <a:pt x="25053" y="17151"/>
                  </a:lnTo>
                  <a:lnTo>
                    <a:pt x="30618" y="14294"/>
                  </a:lnTo>
                  <a:lnTo>
                    <a:pt x="22271" y="0"/>
                  </a:lnTo>
                  <a:close/>
                </a:path>
              </a:pathLst>
            </a:custGeom>
            <a:ln w="28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07348" y="5087493"/>
              <a:ext cx="29842" cy="28575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8707339" y="5087478"/>
              <a:ext cx="33020" cy="29209"/>
            </a:xfrm>
            <a:custGeom>
              <a:avLst/>
              <a:gdLst/>
              <a:ahLst/>
              <a:cxnLst/>
              <a:rect l="l" t="t" r="r" b="b"/>
              <a:pathLst>
                <a:path w="33020" h="29210">
                  <a:moveTo>
                    <a:pt x="21711" y="0"/>
                  </a:moveTo>
                  <a:lnTo>
                    <a:pt x="16280" y="5719"/>
                  </a:lnTo>
                  <a:lnTo>
                    <a:pt x="10861" y="8573"/>
                  </a:lnTo>
                  <a:lnTo>
                    <a:pt x="5430" y="11439"/>
                  </a:lnTo>
                  <a:lnTo>
                    <a:pt x="0" y="14292"/>
                  </a:lnTo>
                  <a:lnTo>
                    <a:pt x="2721" y="17146"/>
                  </a:lnTo>
                  <a:lnTo>
                    <a:pt x="10861" y="28585"/>
                  </a:lnTo>
                  <a:lnTo>
                    <a:pt x="16280" y="25719"/>
                  </a:lnTo>
                  <a:lnTo>
                    <a:pt x="21711" y="20012"/>
                  </a:lnTo>
                  <a:lnTo>
                    <a:pt x="27129" y="17146"/>
                  </a:lnTo>
                  <a:lnTo>
                    <a:pt x="32560" y="11439"/>
                  </a:lnTo>
                  <a:lnTo>
                    <a:pt x="29851" y="14292"/>
                  </a:lnTo>
                  <a:lnTo>
                    <a:pt x="21711" y="0"/>
                  </a:lnTo>
                  <a:close/>
                </a:path>
              </a:pathLst>
            </a:custGeom>
            <a:ln w="279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39797" y="5062499"/>
              <a:ext cx="30619" cy="28575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8739796" y="5062476"/>
              <a:ext cx="31115" cy="28575"/>
            </a:xfrm>
            <a:custGeom>
              <a:avLst/>
              <a:gdLst/>
              <a:ahLst/>
              <a:cxnLst/>
              <a:rect l="l" t="t" r="r" b="b"/>
              <a:pathLst>
                <a:path w="31115" h="28575">
                  <a:moveTo>
                    <a:pt x="19476" y="0"/>
                  </a:moveTo>
                  <a:lnTo>
                    <a:pt x="13912" y="2856"/>
                  </a:lnTo>
                  <a:lnTo>
                    <a:pt x="11129" y="8582"/>
                  </a:lnTo>
                  <a:lnTo>
                    <a:pt x="5564" y="11438"/>
                  </a:lnTo>
                  <a:lnTo>
                    <a:pt x="0" y="17151"/>
                  </a:lnTo>
                  <a:lnTo>
                    <a:pt x="2782" y="17151"/>
                  </a:lnTo>
                  <a:lnTo>
                    <a:pt x="11129" y="28576"/>
                  </a:lnTo>
                  <a:lnTo>
                    <a:pt x="16694" y="25720"/>
                  </a:lnTo>
                  <a:lnTo>
                    <a:pt x="22259" y="20007"/>
                  </a:lnTo>
                  <a:lnTo>
                    <a:pt x="27836" y="14294"/>
                  </a:lnTo>
                  <a:lnTo>
                    <a:pt x="30619" y="11438"/>
                  </a:lnTo>
                  <a:lnTo>
                    <a:pt x="30619" y="14294"/>
                  </a:lnTo>
                  <a:lnTo>
                    <a:pt x="19476" y="0"/>
                  </a:lnTo>
                  <a:close/>
                </a:path>
              </a:pathLst>
            </a:custGeom>
            <a:ln w="282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569966" y="5174997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0783" y="0"/>
                  </a:moveTo>
                  <a:lnTo>
                    <a:pt x="15577" y="2121"/>
                  </a:lnTo>
                  <a:lnTo>
                    <a:pt x="10384" y="4230"/>
                  </a:lnTo>
                  <a:lnTo>
                    <a:pt x="5192" y="6352"/>
                  </a:lnTo>
                  <a:lnTo>
                    <a:pt x="0" y="8473"/>
                  </a:lnTo>
                  <a:lnTo>
                    <a:pt x="5192" y="19056"/>
                  </a:lnTo>
                  <a:lnTo>
                    <a:pt x="10384" y="16935"/>
                  </a:lnTo>
                  <a:lnTo>
                    <a:pt x="15577" y="14825"/>
                  </a:lnTo>
                  <a:lnTo>
                    <a:pt x="20783" y="12704"/>
                  </a:lnTo>
                  <a:lnTo>
                    <a:pt x="25976" y="10583"/>
                  </a:lnTo>
                  <a:lnTo>
                    <a:pt x="28565" y="10583"/>
                  </a:lnTo>
                  <a:lnTo>
                    <a:pt x="20783" y="0"/>
                  </a:lnTo>
                  <a:close/>
                </a:path>
              </a:pathLst>
            </a:custGeom>
            <a:ln w="226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04999" y="5155006"/>
              <a:ext cx="28575" cy="28575"/>
            </a:xfrm>
            <a:prstGeom prst="rect">
              <a:avLst/>
            </a:prstGeom>
          </p:spPr>
        </p:pic>
        <p:sp>
          <p:nvSpPr>
            <p:cNvPr id="87" name="object 87" descr=""/>
            <p:cNvSpPr/>
            <p:nvPr/>
          </p:nvSpPr>
          <p:spPr>
            <a:xfrm>
              <a:off x="8605003" y="515499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0779" y="0"/>
                  </a:moveTo>
                  <a:lnTo>
                    <a:pt x="20779" y="2860"/>
                  </a:lnTo>
                  <a:lnTo>
                    <a:pt x="15578" y="2860"/>
                  </a:lnTo>
                  <a:lnTo>
                    <a:pt x="10389" y="8568"/>
                  </a:lnTo>
                  <a:lnTo>
                    <a:pt x="5188" y="11428"/>
                  </a:lnTo>
                  <a:lnTo>
                    <a:pt x="0" y="14289"/>
                  </a:lnTo>
                  <a:lnTo>
                    <a:pt x="7789" y="28578"/>
                  </a:lnTo>
                  <a:lnTo>
                    <a:pt x="12990" y="25717"/>
                  </a:lnTo>
                  <a:lnTo>
                    <a:pt x="18179" y="22857"/>
                  </a:lnTo>
                  <a:lnTo>
                    <a:pt x="28569" y="14289"/>
                  </a:lnTo>
                  <a:lnTo>
                    <a:pt x="20779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42502" y="5135003"/>
              <a:ext cx="28575" cy="28575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8642498" y="5134993"/>
              <a:ext cx="29209" cy="28575"/>
            </a:xfrm>
            <a:custGeom>
              <a:avLst/>
              <a:gdLst/>
              <a:ahLst/>
              <a:cxnLst/>
              <a:rect l="l" t="t" r="r" b="b"/>
              <a:pathLst>
                <a:path w="29209" h="28575">
                  <a:moveTo>
                    <a:pt x="20779" y="0"/>
                  </a:moveTo>
                  <a:lnTo>
                    <a:pt x="15590" y="2847"/>
                  </a:lnTo>
                  <a:lnTo>
                    <a:pt x="10389" y="8568"/>
                  </a:lnTo>
                  <a:lnTo>
                    <a:pt x="5201" y="11428"/>
                  </a:lnTo>
                  <a:lnTo>
                    <a:pt x="0" y="14289"/>
                  </a:lnTo>
                  <a:lnTo>
                    <a:pt x="7789" y="28565"/>
                  </a:lnTo>
                  <a:lnTo>
                    <a:pt x="18191" y="19996"/>
                  </a:lnTo>
                  <a:lnTo>
                    <a:pt x="23380" y="17136"/>
                  </a:lnTo>
                  <a:lnTo>
                    <a:pt x="28581" y="11428"/>
                  </a:lnTo>
                  <a:lnTo>
                    <a:pt x="28581" y="14289"/>
                  </a:lnTo>
                  <a:lnTo>
                    <a:pt x="20779" y="0"/>
                  </a:lnTo>
                  <a:close/>
                </a:path>
              </a:pathLst>
            </a:custGeom>
            <a:ln w="27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455019" y="5222499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3376" y="0"/>
                  </a:moveTo>
                  <a:lnTo>
                    <a:pt x="20779" y="0"/>
                  </a:lnTo>
                  <a:lnTo>
                    <a:pt x="15584" y="2380"/>
                  </a:lnTo>
                  <a:lnTo>
                    <a:pt x="10389" y="2380"/>
                  </a:lnTo>
                  <a:lnTo>
                    <a:pt x="5194" y="4761"/>
                  </a:lnTo>
                  <a:lnTo>
                    <a:pt x="0" y="4761"/>
                  </a:lnTo>
                  <a:lnTo>
                    <a:pt x="0" y="7142"/>
                  </a:lnTo>
                  <a:lnTo>
                    <a:pt x="5194" y="19047"/>
                  </a:lnTo>
                  <a:lnTo>
                    <a:pt x="10389" y="19047"/>
                  </a:lnTo>
                  <a:lnTo>
                    <a:pt x="15584" y="16666"/>
                  </a:lnTo>
                  <a:lnTo>
                    <a:pt x="20779" y="14285"/>
                  </a:lnTo>
                  <a:lnTo>
                    <a:pt x="28571" y="11904"/>
                  </a:lnTo>
                  <a:lnTo>
                    <a:pt x="23376" y="0"/>
                  </a:lnTo>
                  <a:close/>
                </a:path>
              </a:pathLst>
            </a:custGeom>
            <a:ln w="24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494990" y="5210001"/>
              <a:ext cx="29209" cy="19050"/>
            </a:xfrm>
            <a:custGeom>
              <a:avLst/>
              <a:gdLst/>
              <a:ahLst/>
              <a:cxnLst/>
              <a:rect l="l" t="t" r="r" b="b"/>
              <a:pathLst>
                <a:path w="29209" h="19050">
                  <a:moveTo>
                    <a:pt x="22860" y="0"/>
                  </a:moveTo>
                  <a:lnTo>
                    <a:pt x="17151" y="2378"/>
                  </a:lnTo>
                  <a:lnTo>
                    <a:pt x="8575" y="2378"/>
                  </a:lnTo>
                  <a:lnTo>
                    <a:pt x="0" y="7146"/>
                  </a:lnTo>
                  <a:lnTo>
                    <a:pt x="2854" y="19049"/>
                  </a:lnTo>
                  <a:lnTo>
                    <a:pt x="17151" y="14281"/>
                  </a:lnTo>
                  <a:lnTo>
                    <a:pt x="28581" y="11903"/>
                  </a:lnTo>
                  <a:lnTo>
                    <a:pt x="22860" y="0"/>
                  </a:lnTo>
                  <a:close/>
                </a:path>
              </a:pathLst>
            </a:custGeom>
            <a:ln w="25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532489" y="5192502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2864" y="0"/>
                  </a:moveTo>
                  <a:lnTo>
                    <a:pt x="17145" y="2118"/>
                  </a:lnTo>
                  <a:lnTo>
                    <a:pt x="11425" y="4226"/>
                  </a:lnTo>
                  <a:lnTo>
                    <a:pt x="8579" y="4226"/>
                  </a:lnTo>
                  <a:lnTo>
                    <a:pt x="5719" y="6344"/>
                  </a:lnTo>
                  <a:lnTo>
                    <a:pt x="2859" y="6344"/>
                  </a:lnTo>
                  <a:lnTo>
                    <a:pt x="0" y="8463"/>
                  </a:lnTo>
                  <a:lnTo>
                    <a:pt x="5719" y="19044"/>
                  </a:lnTo>
                  <a:lnTo>
                    <a:pt x="8579" y="16926"/>
                  </a:lnTo>
                  <a:lnTo>
                    <a:pt x="11425" y="16926"/>
                  </a:lnTo>
                  <a:lnTo>
                    <a:pt x="14285" y="14807"/>
                  </a:lnTo>
                  <a:lnTo>
                    <a:pt x="17145" y="14807"/>
                  </a:lnTo>
                  <a:lnTo>
                    <a:pt x="22864" y="12699"/>
                  </a:lnTo>
                  <a:lnTo>
                    <a:pt x="28570" y="10581"/>
                  </a:lnTo>
                  <a:lnTo>
                    <a:pt x="22864" y="0"/>
                  </a:lnTo>
                  <a:close/>
                </a:path>
              </a:pathLst>
            </a:custGeom>
            <a:ln w="234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335013" y="5252505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5707" y="0"/>
                  </a:moveTo>
                  <a:lnTo>
                    <a:pt x="0" y="5439"/>
                  </a:lnTo>
                  <a:lnTo>
                    <a:pt x="2849" y="19043"/>
                  </a:lnTo>
                  <a:lnTo>
                    <a:pt x="28569" y="16317"/>
                  </a:lnTo>
                  <a:lnTo>
                    <a:pt x="25707" y="0"/>
                  </a:lnTo>
                  <a:close/>
                </a:path>
              </a:pathLst>
            </a:custGeom>
            <a:ln w="2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375031" y="5242499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3377" y="0"/>
                  </a:moveTo>
                  <a:lnTo>
                    <a:pt x="23377" y="2380"/>
                  </a:lnTo>
                  <a:lnTo>
                    <a:pt x="15584" y="2380"/>
                  </a:lnTo>
                  <a:lnTo>
                    <a:pt x="12987" y="4761"/>
                  </a:lnTo>
                  <a:lnTo>
                    <a:pt x="7792" y="7142"/>
                  </a:lnTo>
                  <a:lnTo>
                    <a:pt x="0" y="7142"/>
                  </a:lnTo>
                  <a:lnTo>
                    <a:pt x="2597" y="19047"/>
                  </a:lnTo>
                  <a:lnTo>
                    <a:pt x="7792" y="19047"/>
                  </a:lnTo>
                  <a:lnTo>
                    <a:pt x="15584" y="16666"/>
                  </a:lnTo>
                  <a:lnTo>
                    <a:pt x="20779" y="14285"/>
                  </a:lnTo>
                  <a:lnTo>
                    <a:pt x="28572" y="14285"/>
                  </a:lnTo>
                  <a:lnTo>
                    <a:pt x="23377" y="0"/>
                  </a:lnTo>
                  <a:close/>
                </a:path>
              </a:pathLst>
            </a:custGeom>
            <a:ln w="24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415016" y="5235005"/>
              <a:ext cx="31115" cy="19050"/>
            </a:xfrm>
            <a:custGeom>
              <a:avLst/>
              <a:gdLst/>
              <a:ahLst/>
              <a:cxnLst/>
              <a:rect l="l" t="t" r="r" b="b"/>
              <a:pathLst>
                <a:path w="31115" h="19050">
                  <a:moveTo>
                    <a:pt x="25223" y="0"/>
                  </a:moveTo>
                  <a:lnTo>
                    <a:pt x="19621" y="2380"/>
                  </a:lnTo>
                  <a:lnTo>
                    <a:pt x="14019" y="2380"/>
                  </a:lnTo>
                  <a:lnTo>
                    <a:pt x="11218" y="2380"/>
                  </a:lnTo>
                  <a:lnTo>
                    <a:pt x="8403" y="2380"/>
                  </a:lnTo>
                  <a:lnTo>
                    <a:pt x="5615" y="4761"/>
                  </a:lnTo>
                  <a:lnTo>
                    <a:pt x="2801" y="4761"/>
                  </a:lnTo>
                  <a:lnTo>
                    <a:pt x="0" y="4761"/>
                  </a:lnTo>
                  <a:lnTo>
                    <a:pt x="5615" y="19044"/>
                  </a:lnTo>
                  <a:lnTo>
                    <a:pt x="8416" y="16663"/>
                  </a:lnTo>
                  <a:lnTo>
                    <a:pt x="11218" y="16663"/>
                  </a:lnTo>
                  <a:lnTo>
                    <a:pt x="14019" y="16663"/>
                  </a:lnTo>
                  <a:lnTo>
                    <a:pt x="16820" y="14283"/>
                  </a:lnTo>
                  <a:lnTo>
                    <a:pt x="22422" y="11902"/>
                  </a:lnTo>
                  <a:lnTo>
                    <a:pt x="30825" y="11902"/>
                  </a:lnTo>
                  <a:lnTo>
                    <a:pt x="28024" y="11902"/>
                  </a:lnTo>
                  <a:lnTo>
                    <a:pt x="25223" y="0"/>
                  </a:lnTo>
                  <a:close/>
                </a:path>
              </a:pathLst>
            </a:custGeom>
            <a:ln w="249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12506" y="5267503"/>
              <a:ext cx="28575" cy="9525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8212500" y="5267503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0" y="0"/>
                  </a:moveTo>
                  <a:lnTo>
                    <a:pt x="0" y="9519"/>
                  </a:lnTo>
                  <a:lnTo>
                    <a:pt x="28574" y="9519"/>
                  </a:lnTo>
                  <a:lnTo>
                    <a:pt x="25709" y="0"/>
                  </a:lnTo>
                  <a:lnTo>
                    <a:pt x="0" y="0"/>
                  </a:lnTo>
                  <a:close/>
                </a:path>
              </a:pathLst>
            </a:custGeom>
            <a:ln w="200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55000" y="5262499"/>
              <a:ext cx="19050" cy="19050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8255000" y="526249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47" y="0"/>
                  </a:moveTo>
                  <a:lnTo>
                    <a:pt x="0" y="2714"/>
                  </a:lnTo>
                  <a:lnTo>
                    <a:pt x="0" y="19045"/>
                  </a:lnTo>
                  <a:lnTo>
                    <a:pt x="19047" y="16330"/>
                  </a:lnTo>
                  <a:lnTo>
                    <a:pt x="19047" y="0"/>
                  </a:lnTo>
                  <a:close/>
                </a:path>
              </a:pathLst>
            </a:custGeom>
            <a:ln w="241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295004" y="5259986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5711" y="0"/>
                  </a:moveTo>
                  <a:lnTo>
                    <a:pt x="0" y="3168"/>
                  </a:lnTo>
                  <a:lnTo>
                    <a:pt x="0" y="19049"/>
                  </a:lnTo>
                  <a:lnTo>
                    <a:pt x="28575" y="15868"/>
                  </a:lnTo>
                  <a:lnTo>
                    <a:pt x="25711" y="0"/>
                  </a:lnTo>
                  <a:close/>
                </a:path>
              </a:pathLst>
            </a:custGeom>
            <a:ln w="30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090001" y="526000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0"/>
                  </a:moveTo>
                  <a:lnTo>
                    <a:pt x="0" y="15879"/>
                  </a:lnTo>
                  <a:lnTo>
                    <a:pt x="19050" y="19049"/>
                  </a:lnTo>
                  <a:lnTo>
                    <a:pt x="19050" y="3169"/>
                  </a:lnTo>
                  <a:lnTo>
                    <a:pt x="0" y="0"/>
                  </a:lnTo>
                  <a:close/>
                </a:path>
              </a:pathLst>
            </a:custGeom>
            <a:ln w="264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8130004" y="5262491"/>
              <a:ext cx="29209" cy="19050"/>
            </a:xfrm>
            <a:custGeom>
              <a:avLst/>
              <a:gdLst/>
              <a:ahLst/>
              <a:cxnLst/>
              <a:rect l="l" t="t" r="r" b="b"/>
              <a:pathLst>
                <a:path w="29209" h="19050">
                  <a:moveTo>
                    <a:pt x="2862" y="0"/>
                  </a:moveTo>
                  <a:lnTo>
                    <a:pt x="0" y="16330"/>
                  </a:lnTo>
                  <a:lnTo>
                    <a:pt x="25720" y="19056"/>
                  </a:lnTo>
                  <a:lnTo>
                    <a:pt x="28582" y="2725"/>
                  </a:lnTo>
                  <a:lnTo>
                    <a:pt x="2862" y="0"/>
                  </a:lnTo>
                  <a:close/>
                </a:path>
              </a:pathLst>
            </a:custGeom>
            <a:ln w="2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69998" y="5265001"/>
              <a:ext cx="28575" cy="19050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8170007" y="5264986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851" y="0"/>
                  </a:moveTo>
                  <a:lnTo>
                    <a:pt x="0" y="19049"/>
                  </a:lnTo>
                  <a:lnTo>
                    <a:pt x="28575" y="19049"/>
                  </a:lnTo>
                  <a:lnTo>
                    <a:pt x="28575" y="3168"/>
                  </a:lnTo>
                  <a:lnTo>
                    <a:pt x="2851" y="0"/>
                  </a:lnTo>
                  <a:close/>
                </a:path>
              </a:pathLst>
            </a:custGeom>
            <a:ln w="30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964988" y="5235001"/>
              <a:ext cx="29209" cy="19050"/>
            </a:xfrm>
            <a:custGeom>
              <a:avLst/>
              <a:gdLst/>
              <a:ahLst/>
              <a:cxnLst/>
              <a:rect l="l" t="t" r="r" b="b"/>
              <a:pathLst>
                <a:path w="29209" h="19050">
                  <a:moveTo>
                    <a:pt x="5721" y="0"/>
                  </a:moveTo>
                  <a:lnTo>
                    <a:pt x="0" y="11903"/>
                  </a:lnTo>
                  <a:lnTo>
                    <a:pt x="5721" y="14281"/>
                  </a:lnTo>
                  <a:lnTo>
                    <a:pt x="14298" y="14281"/>
                  </a:lnTo>
                  <a:lnTo>
                    <a:pt x="17152" y="16671"/>
                  </a:lnTo>
                  <a:lnTo>
                    <a:pt x="20006" y="16671"/>
                  </a:lnTo>
                  <a:lnTo>
                    <a:pt x="22860" y="16671"/>
                  </a:lnTo>
                  <a:lnTo>
                    <a:pt x="25728" y="16671"/>
                  </a:lnTo>
                  <a:lnTo>
                    <a:pt x="25728" y="19049"/>
                  </a:lnTo>
                  <a:lnTo>
                    <a:pt x="28582" y="4756"/>
                  </a:lnTo>
                  <a:lnTo>
                    <a:pt x="25728" y="4756"/>
                  </a:lnTo>
                  <a:lnTo>
                    <a:pt x="17152" y="2378"/>
                  </a:lnTo>
                  <a:lnTo>
                    <a:pt x="11430" y="2378"/>
                  </a:lnTo>
                  <a:lnTo>
                    <a:pt x="5721" y="0"/>
                  </a:lnTo>
                  <a:close/>
                </a:path>
              </a:pathLst>
            </a:custGeom>
            <a:ln w="25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007502" y="5244998"/>
              <a:ext cx="28575" cy="20472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8007501" y="5244994"/>
              <a:ext cx="29209" cy="20955"/>
            </a:xfrm>
            <a:custGeom>
              <a:avLst/>
              <a:gdLst/>
              <a:ahLst/>
              <a:cxnLst/>
              <a:rect l="l" t="t" r="r" b="b"/>
              <a:pathLst>
                <a:path w="29209" h="20954">
                  <a:moveTo>
                    <a:pt x="2854" y="0"/>
                  </a:moveTo>
                  <a:lnTo>
                    <a:pt x="0" y="12791"/>
                  </a:lnTo>
                  <a:lnTo>
                    <a:pt x="5721" y="12791"/>
                  </a:lnTo>
                  <a:lnTo>
                    <a:pt x="11430" y="17915"/>
                  </a:lnTo>
                  <a:lnTo>
                    <a:pt x="17152" y="17915"/>
                  </a:lnTo>
                  <a:lnTo>
                    <a:pt x="25714" y="20471"/>
                  </a:lnTo>
                  <a:lnTo>
                    <a:pt x="25714" y="17915"/>
                  </a:lnTo>
                  <a:lnTo>
                    <a:pt x="28582" y="5123"/>
                  </a:lnTo>
                  <a:lnTo>
                    <a:pt x="22860" y="5123"/>
                  </a:lnTo>
                  <a:lnTo>
                    <a:pt x="17152" y="2567"/>
                  </a:lnTo>
                  <a:lnTo>
                    <a:pt x="8576" y="0"/>
                  </a:lnTo>
                  <a:lnTo>
                    <a:pt x="2854" y="0"/>
                  </a:lnTo>
                  <a:close/>
                </a:path>
              </a:pathLst>
            </a:custGeom>
            <a:ln w="266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8047508" y="5252505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862" y="0"/>
                  </a:moveTo>
                  <a:lnTo>
                    <a:pt x="0" y="16317"/>
                  </a:lnTo>
                  <a:lnTo>
                    <a:pt x="25720" y="19043"/>
                  </a:lnTo>
                  <a:lnTo>
                    <a:pt x="28569" y="5439"/>
                  </a:lnTo>
                  <a:lnTo>
                    <a:pt x="2862" y="0"/>
                  </a:lnTo>
                  <a:close/>
                </a:path>
              </a:pathLst>
            </a:custGeom>
            <a:ln w="2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7849991" y="5192498"/>
              <a:ext cx="29209" cy="19050"/>
            </a:xfrm>
            <a:custGeom>
              <a:avLst/>
              <a:gdLst/>
              <a:ahLst/>
              <a:cxnLst/>
              <a:rect l="l" t="t" r="r" b="b"/>
              <a:pathLst>
                <a:path w="29209" h="19050">
                  <a:moveTo>
                    <a:pt x="5721" y="0"/>
                  </a:moveTo>
                  <a:lnTo>
                    <a:pt x="0" y="11914"/>
                  </a:lnTo>
                  <a:lnTo>
                    <a:pt x="5721" y="14293"/>
                  </a:lnTo>
                  <a:lnTo>
                    <a:pt x="11430" y="16671"/>
                  </a:lnTo>
                  <a:lnTo>
                    <a:pt x="14284" y="19049"/>
                  </a:lnTo>
                  <a:lnTo>
                    <a:pt x="17151" y="19049"/>
                  </a:lnTo>
                  <a:lnTo>
                    <a:pt x="20005" y="19049"/>
                  </a:lnTo>
                  <a:lnTo>
                    <a:pt x="22860" y="19049"/>
                  </a:lnTo>
                  <a:lnTo>
                    <a:pt x="28581" y="7146"/>
                  </a:lnTo>
                  <a:lnTo>
                    <a:pt x="25714" y="7146"/>
                  </a:lnTo>
                  <a:lnTo>
                    <a:pt x="22860" y="7146"/>
                  </a:lnTo>
                  <a:lnTo>
                    <a:pt x="20005" y="7146"/>
                  </a:lnTo>
                  <a:lnTo>
                    <a:pt x="17151" y="4768"/>
                  </a:lnTo>
                  <a:lnTo>
                    <a:pt x="11430" y="2389"/>
                  </a:lnTo>
                  <a:lnTo>
                    <a:pt x="5721" y="0"/>
                  </a:lnTo>
                  <a:close/>
                </a:path>
              </a:pathLst>
            </a:custGeom>
            <a:ln w="25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7887477" y="5207498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5192" y="0"/>
                  </a:moveTo>
                  <a:lnTo>
                    <a:pt x="0" y="10582"/>
                  </a:lnTo>
                  <a:lnTo>
                    <a:pt x="10384" y="14813"/>
                  </a:lnTo>
                  <a:lnTo>
                    <a:pt x="23373" y="19044"/>
                  </a:lnTo>
                  <a:lnTo>
                    <a:pt x="28579" y="6352"/>
                  </a:lnTo>
                  <a:lnTo>
                    <a:pt x="18180" y="4230"/>
                  </a:lnTo>
                  <a:lnTo>
                    <a:pt x="12988" y="4230"/>
                  </a:lnTo>
                  <a:lnTo>
                    <a:pt x="7795" y="2121"/>
                  </a:lnTo>
                  <a:lnTo>
                    <a:pt x="5192" y="0"/>
                  </a:lnTo>
                  <a:close/>
                </a:path>
              </a:pathLst>
            </a:custGeom>
            <a:ln w="226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7927484" y="5220135"/>
              <a:ext cx="29209" cy="20955"/>
            </a:xfrm>
            <a:custGeom>
              <a:avLst/>
              <a:gdLst/>
              <a:ahLst/>
              <a:cxnLst/>
              <a:rect l="l" t="t" r="r" b="b"/>
              <a:pathLst>
                <a:path w="29209" h="20954">
                  <a:moveTo>
                    <a:pt x="5197" y="2271"/>
                  </a:moveTo>
                  <a:lnTo>
                    <a:pt x="0" y="13590"/>
                  </a:lnTo>
                  <a:lnTo>
                    <a:pt x="5197" y="15850"/>
                  </a:lnTo>
                  <a:lnTo>
                    <a:pt x="12988" y="18109"/>
                  </a:lnTo>
                  <a:lnTo>
                    <a:pt x="18185" y="20380"/>
                  </a:lnTo>
                  <a:lnTo>
                    <a:pt x="25976" y="20380"/>
                  </a:lnTo>
                  <a:lnTo>
                    <a:pt x="23383" y="20380"/>
                  </a:lnTo>
                  <a:lnTo>
                    <a:pt x="28581" y="9060"/>
                  </a:lnTo>
                  <a:lnTo>
                    <a:pt x="23383" y="9060"/>
                  </a:lnTo>
                  <a:lnTo>
                    <a:pt x="18185" y="4530"/>
                  </a:lnTo>
                  <a:lnTo>
                    <a:pt x="10395" y="2271"/>
                  </a:lnTo>
                  <a:lnTo>
                    <a:pt x="5197" y="0"/>
                  </a:lnTo>
                  <a:lnTo>
                    <a:pt x="5197" y="2271"/>
                  </a:lnTo>
                  <a:close/>
                </a:path>
              </a:pathLst>
            </a:custGeom>
            <a:ln w="237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40002" y="5135003"/>
              <a:ext cx="28575" cy="28575"/>
            </a:xfrm>
            <a:prstGeom prst="rect">
              <a:avLst/>
            </a:prstGeom>
          </p:spPr>
        </p:pic>
        <p:sp>
          <p:nvSpPr>
            <p:cNvPr id="113" name="object 113" descr=""/>
            <p:cNvSpPr/>
            <p:nvPr/>
          </p:nvSpPr>
          <p:spPr>
            <a:xfrm>
              <a:off x="7740002" y="513500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8572" y="0"/>
                  </a:moveTo>
                  <a:lnTo>
                    <a:pt x="0" y="14287"/>
                  </a:lnTo>
                  <a:lnTo>
                    <a:pt x="5715" y="17145"/>
                  </a:lnTo>
                  <a:lnTo>
                    <a:pt x="11430" y="20002"/>
                  </a:lnTo>
                  <a:lnTo>
                    <a:pt x="22860" y="28575"/>
                  </a:lnTo>
                  <a:lnTo>
                    <a:pt x="28575" y="14287"/>
                  </a:lnTo>
                  <a:lnTo>
                    <a:pt x="22860" y="11430"/>
                  </a:lnTo>
                  <a:lnTo>
                    <a:pt x="20002" y="8572"/>
                  </a:lnTo>
                  <a:lnTo>
                    <a:pt x="8572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775007" y="5157503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7795" y="0"/>
                  </a:moveTo>
                  <a:lnTo>
                    <a:pt x="0" y="10582"/>
                  </a:lnTo>
                  <a:lnTo>
                    <a:pt x="10399" y="14813"/>
                  </a:lnTo>
                  <a:lnTo>
                    <a:pt x="15591" y="16934"/>
                  </a:lnTo>
                  <a:lnTo>
                    <a:pt x="20784" y="19044"/>
                  </a:lnTo>
                  <a:lnTo>
                    <a:pt x="28579" y="8461"/>
                  </a:lnTo>
                  <a:lnTo>
                    <a:pt x="23387" y="6352"/>
                  </a:lnTo>
                  <a:lnTo>
                    <a:pt x="18194" y="4230"/>
                  </a:lnTo>
                  <a:lnTo>
                    <a:pt x="12988" y="0"/>
                  </a:lnTo>
                  <a:lnTo>
                    <a:pt x="7795" y="0"/>
                  </a:lnTo>
                  <a:close/>
                </a:path>
              </a:pathLst>
            </a:custGeom>
            <a:ln w="2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812516" y="5174997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5192" y="0"/>
                  </a:moveTo>
                  <a:lnTo>
                    <a:pt x="0" y="10582"/>
                  </a:lnTo>
                  <a:lnTo>
                    <a:pt x="5192" y="12704"/>
                  </a:lnTo>
                  <a:lnTo>
                    <a:pt x="10385" y="14825"/>
                  </a:lnTo>
                  <a:lnTo>
                    <a:pt x="15577" y="16934"/>
                  </a:lnTo>
                  <a:lnTo>
                    <a:pt x="20770" y="19056"/>
                  </a:lnTo>
                  <a:lnTo>
                    <a:pt x="28565" y="8473"/>
                  </a:lnTo>
                  <a:lnTo>
                    <a:pt x="23373" y="6352"/>
                  </a:lnTo>
                  <a:lnTo>
                    <a:pt x="15577" y="4242"/>
                  </a:lnTo>
                  <a:lnTo>
                    <a:pt x="10385" y="2121"/>
                  </a:lnTo>
                  <a:lnTo>
                    <a:pt x="5192" y="0"/>
                  </a:lnTo>
                  <a:close/>
                </a:path>
              </a:pathLst>
            </a:custGeom>
            <a:ln w="226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640002" y="5062499"/>
              <a:ext cx="28575" cy="28575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7640041" y="50625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8572" y="0"/>
                  </a:moveTo>
                  <a:lnTo>
                    <a:pt x="0" y="11429"/>
                  </a:lnTo>
                  <a:lnTo>
                    <a:pt x="5715" y="17144"/>
                  </a:lnTo>
                  <a:lnTo>
                    <a:pt x="8572" y="20002"/>
                  </a:lnTo>
                  <a:lnTo>
                    <a:pt x="14287" y="22859"/>
                  </a:lnTo>
                  <a:lnTo>
                    <a:pt x="20002" y="28574"/>
                  </a:lnTo>
                  <a:lnTo>
                    <a:pt x="28575" y="17144"/>
                  </a:lnTo>
                  <a:lnTo>
                    <a:pt x="22847" y="14287"/>
                  </a:lnTo>
                  <a:lnTo>
                    <a:pt x="17145" y="8572"/>
                  </a:lnTo>
                  <a:lnTo>
                    <a:pt x="8572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72502" y="5087493"/>
              <a:ext cx="28575" cy="28575"/>
            </a:xfrm>
            <a:prstGeom prst="rect">
              <a:avLst/>
            </a:prstGeom>
          </p:spPr>
        </p:pic>
        <p:sp>
          <p:nvSpPr>
            <p:cNvPr id="119" name="object 119" descr=""/>
            <p:cNvSpPr/>
            <p:nvPr/>
          </p:nvSpPr>
          <p:spPr>
            <a:xfrm>
              <a:off x="7672517" y="508750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8581" y="0"/>
                  </a:moveTo>
                  <a:lnTo>
                    <a:pt x="0" y="12990"/>
                  </a:lnTo>
                  <a:lnTo>
                    <a:pt x="2860" y="15590"/>
                  </a:lnTo>
                  <a:lnTo>
                    <a:pt x="8581" y="20779"/>
                  </a:lnTo>
                  <a:lnTo>
                    <a:pt x="14289" y="23379"/>
                  </a:lnTo>
                  <a:lnTo>
                    <a:pt x="20010" y="28568"/>
                  </a:lnTo>
                  <a:lnTo>
                    <a:pt x="28579" y="15590"/>
                  </a:lnTo>
                  <a:lnTo>
                    <a:pt x="22871" y="12990"/>
                  </a:lnTo>
                  <a:lnTo>
                    <a:pt x="20010" y="10389"/>
                  </a:lnTo>
                  <a:lnTo>
                    <a:pt x="14289" y="5188"/>
                  </a:lnTo>
                  <a:lnTo>
                    <a:pt x="8581" y="2600"/>
                  </a:lnTo>
                  <a:lnTo>
                    <a:pt x="8581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705001" y="5112499"/>
              <a:ext cx="28575" cy="28575"/>
            </a:xfrm>
            <a:prstGeom prst="rect">
              <a:avLst/>
            </a:prstGeom>
          </p:spPr>
        </p:pic>
        <p:sp>
          <p:nvSpPr>
            <p:cNvPr id="121" name="object 121" descr=""/>
            <p:cNvSpPr/>
            <p:nvPr/>
          </p:nvSpPr>
          <p:spPr>
            <a:xfrm>
              <a:off x="7705040" y="511250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8572" y="0"/>
                  </a:moveTo>
                  <a:lnTo>
                    <a:pt x="0" y="14287"/>
                  </a:lnTo>
                  <a:lnTo>
                    <a:pt x="5715" y="17144"/>
                  </a:lnTo>
                  <a:lnTo>
                    <a:pt x="11430" y="20002"/>
                  </a:lnTo>
                  <a:lnTo>
                    <a:pt x="17145" y="22859"/>
                  </a:lnTo>
                  <a:lnTo>
                    <a:pt x="22860" y="28574"/>
                  </a:lnTo>
                  <a:lnTo>
                    <a:pt x="20002" y="28574"/>
                  </a:lnTo>
                  <a:lnTo>
                    <a:pt x="28575" y="14287"/>
                  </a:lnTo>
                  <a:lnTo>
                    <a:pt x="22860" y="11429"/>
                  </a:lnTo>
                  <a:lnTo>
                    <a:pt x="17145" y="5714"/>
                  </a:lnTo>
                  <a:lnTo>
                    <a:pt x="14287" y="2857"/>
                  </a:lnTo>
                  <a:lnTo>
                    <a:pt x="8572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49997" y="4977498"/>
              <a:ext cx="28575" cy="28575"/>
            </a:xfrm>
            <a:prstGeom prst="rect">
              <a:avLst/>
            </a:prstGeom>
          </p:spPr>
        </p:pic>
        <p:sp>
          <p:nvSpPr>
            <p:cNvPr id="123" name="object 123" descr=""/>
            <p:cNvSpPr/>
            <p:nvPr/>
          </p:nvSpPr>
          <p:spPr>
            <a:xfrm>
              <a:off x="7550034" y="49775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1430" y="0"/>
                  </a:moveTo>
                  <a:lnTo>
                    <a:pt x="0" y="8572"/>
                  </a:lnTo>
                  <a:lnTo>
                    <a:pt x="5715" y="14287"/>
                  </a:lnTo>
                  <a:lnTo>
                    <a:pt x="8572" y="20002"/>
                  </a:lnTo>
                  <a:lnTo>
                    <a:pt x="17145" y="28574"/>
                  </a:lnTo>
                  <a:lnTo>
                    <a:pt x="28575" y="17144"/>
                  </a:lnTo>
                  <a:lnTo>
                    <a:pt x="20002" y="8572"/>
                  </a:lnTo>
                  <a:lnTo>
                    <a:pt x="17145" y="2857"/>
                  </a:lnTo>
                  <a:lnTo>
                    <a:pt x="1143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77506" y="5007495"/>
              <a:ext cx="28575" cy="28575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7577530" y="500749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1430" y="0"/>
                  </a:moveTo>
                  <a:lnTo>
                    <a:pt x="0" y="11429"/>
                  </a:lnTo>
                  <a:lnTo>
                    <a:pt x="8572" y="20002"/>
                  </a:lnTo>
                  <a:lnTo>
                    <a:pt x="20002" y="28574"/>
                  </a:lnTo>
                  <a:lnTo>
                    <a:pt x="28575" y="17144"/>
                  </a:lnTo>
                  <a:lnTo>
                    <a:pt x="20002" y="8572"/>
                  </a:lnTo>
                  <a:lnTo>
                    <a:pt x="11430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07503" y="5034991"/>
              <a:ext cx="28575" cy="28575"/>
            </a:xfrm>
            <a:prstGeom prst="rect">
              <a:avLst/>
            </a:prstGeom>
          </p:spPr>
        </p:pic>
        <p:sp>
          <p:nvSpPr>
            <p:cNvPr id="127" name="object 127" descr=""/>
            <p:cNvSpPr/>
            <p:nvPr/>
          </p:nvSpPr>
          <p:spPr>
            <a:xfrm>
              <a:off x="7607465" y="503500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0401" y="0"/>
                  </a:moveTo>
                  <a:lnTo>
                    <a:pt x="0" y="10388"/>
                  </a:lnTo>
                  <a:lnTo>
                    <a:pt x="7797" y="20776"/>
                  </a:lnTo>
                  <a:lnTo>
                    <a:pt x="12992" y="25971"/>
                  </a:lnTo>
                  <a:lnTo>
                    <a:pt x="15595" y="28574"/>
                  </a:lnTo>
                  <a:lnTo>
                    <a:pt x="18186" y="28574"/>
                  </a:lnTo>
                  <a:lnTo>
                    <a:pt x="28575" y="15582"/>
                  </a:lnTo>
                  <a:lnTo>
                    <a:pt x="23380" y="10388"/>
                  </a:lnTo>
                  <a:lnTo>
                    <a:pt x="18186" y="7784"/>
                  </a:lnTo>
                  <a:lnTo>
                    <a:pt x="10401" y="0"/>
                  </a:lnTo>
                  <a:close/>
                </a:path>
              </a:pathLst>
            </a:custGeom>
            <a:ln w="259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7474999" y="4879968"/>
              <a:ext cx="19685" cy="31115"/>
            </a:xfrm>
            <a:custGeom>
              <a:avLst/>
              <a:gdLst/>
              <a:ahLst/>
              <a:cxnLst/>
              <a:rect l="l" t="t" r="r" b="b"/>
              <a:pathLst>
                <a:path w="19684" h="31114">
                  <a:moveTo>
                    <a:pt x="8470" y="0"/>
                  </a:moveTo>
                  <a:lnTo>
                    <a:pt x="0" y="8353"/>
                  </a:lnTo>
                  <a:lnTo>
                    <a:pt x="2117" y="13923"/>
                  </a:lnTo>
                  <a:lnTo>
                    <a:pt x="4235" y="19492"/>
                  </a:lnTo>
                  <a:lnTo>
                    <a:pt x="6352" y="25061"/>
                  </a:lnTo>
                  <a:lnTo>
                    <a:pt x="10587" y="30631"/>
                  </a:lnTo>
                  <a:lnTo>
                    <a:pt x="10587" y="27846"/>
                  </a:lnTo>
                  <a:lnTo>
                    <a:pt x="19058" y="19492"/>
                  </a:lnTo>
                  <a:lnTo>
                    <a:pt x="16940" y="13923"/>
                  </a:lnTo>
                  <a:lnTo>
                    <a:pt x="14822" y="11138"/>
                  </a:lnTo>
                  <a:lnTo>
                    <a:pt x="12705" y="5583"/>
                  </a:lnTo>
                  <a:lnTo>
                    <a:pt x="10587" y="0"/>
                  </a:lnTo>
                  <a:lnTo>
                    <a:pt x="8470" y="0"/>
                  </a:lnTo>
                  <a:close/>
                </a:path>
              </a:pathLst>
            </a:custGeom>
            <a:ln w="230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9" name="object 12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97495" y="4912499"/>
              <a:ext cx="28575" cy="28575"/>
            </a:xfrm>
            <a:prstGeom prst="rect">
              <a:avLst/>
            </a:prstGeom>
          </p:spPr>
        </p:pic>
        <p:sp>
          <p:nvSpPr>
            <p:cNvPr id="130" name="object 130" descr=""/>
            <p:cNvSpPr/>
            <p:nvPr/>
          </p:nvSpPr>
          <p:spPr>
            <a:xfrm>
              <a:off x="7497519" y="491249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2992" y="0"/>
                  </a:moveTo>
                  <a:lnTo>
                    <a:pt x="0" y="10388"/>
                  </a:lnTo>
                  <a:lnTo>
                    <a:pt x="2603" y="15582"/>
                  </a:lnTo>
                  <a:lnTo>
                    <a:pt x="7797" y="18186"/>
                  </a:lnTo>
                  <a:lnTo>
                    <a:pt x="10401" y="23380"/>
                  </a:lnTo>
                  <a:lnTo>
                    <a:pt x="15595" y="28574"/>
                  </a:lnTo>
                  <a:lnTo>
                    <a:pt x="28575" y="20789"/>
                  </a:lnTo>
                  <a:lnTo>
                    <a:pt x="25984" y="15582"/>
                  </a:lnTo>
                  <a:lnTo>
                    <a:pt x="20790" y="10388"/>
                  </a:lnTo>
                  <a:lnTo>
                    <a:pt x="15595" y="5194"/>
                  </a:lnTo>
                  <a:lnTo>
                    <a:pt x="12992" y="0"/>
                  </a:lnTo>
                  <a:close/>
                </a:path>
              </a:pathLst>
            </a:custGeom>
            <a:ln w="259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525004" y="4944999"/>
              <a:ext cx="28575" cy="28575"/>
            </a:xfrm>
            <a:prstGeom prst="rect">
              <a:avLst/>
            </a:prstGeom>
          </p:spPr>
        </p:pic>
        <p:sp>
          <p:nvSpPr>
            <p:cNvPr id="132" name="object 132" descr=""/>
            <p:cNvSpPr/>
            <p:nvPr/>
          </p:nvSpPr>
          <p:spPr>
            <a:xfrm>
              <a:off x="7524961" y="49450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1428" y="0"/>
                  </a:moveTo>
                  <a:lnTo>
                    <a:pt x="0" y="10377"/>
                  </a:lnTo>
                  <a:lnTo>
                    <a:pt x="2860" y="15578"/>
                  </a:lnTo>
                  <a:lnTo>
                    <a:pt x="8568" y="18179"/>
                  </a:lnTo>
                  <a:lnTo>
                    <a:pt x="14289" y="23380"/>
                  </a:lnTo>
                  <a:lnTo>
                    <a:pt x="17149" y="25968"/>
                  </a:lnTo>
                  <a:lnTo>
                    <a:pt x="14289" y="28569"/>
                  </a:lnTo>
                  <a:lnTo>
                    <a:pt x="28578" y="18179"/>
                  </a:lnTo>
                  <a:lnTo>
                    <a:pt x="22857" y="12978"/>
                  </a:lnTo>
                  <a:lnTo>
                    <a:pt x="20010" y="10377"/>
                  </a:lnTo>
                  <a:lnTo>
                    <a:pt x="14289" y="7789"/>
                  </a:lnTo>
                  <a:lnTo>
                    <a:pt x="11428" y="2588"/>
                  </a:lnTo>
                  <a:lnTo>
                    <a:pt x="11428" y="0"/>
                  </a:lnTo>
                  <a:close/>
                </a:path>
              </a:pathLst>
            </a:custGeom>
            <a:ln w="27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7412500" y="477248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0582" y="0"/>
                  </a:moveTo>
                  <a:lnTo>
                    <a:pt x="0" y="7795"/>
                  </a:lnTo>
                  <a:lnTo>
                    <a:pt x="2121" y="12988"/>
                  </a:lnTo>
                  <a:lnTo>
                    <a:pt x="4242" y="18181"/>
                  </a:lnTo>
                  <a:lnTo>
                    <a:pt x="6351" y="23387"/>
                  </a:lnTo>
                  <a:lnTo>
                    <a:pt x="8473" y="28580"/>
                  </a:lnTo>
                  <a:lnTo>
                    <a:pt x="19055" y="23387"/>
                  </a:lnTo>
                  <a:lnTo>
                    <a:pt x="16934" y="18181"/>
                  </a:lnTo>
                  <a:lnTo>
                    <a:pt x="14825" y="12988"/>
                  </a:lnTo>
                  <a:lnTo>
                    <a:pt x="12703" y="7795"/>
                  </a:lnTo>
                  <a:lnTo>
                    <a:pt x="10582" y="2603"/>
                  </a:lnTo>
                  <a:lnTo>
                    <a:pt x="10582" y="0"/>
                  </a:lnTo>
                  <a:close/>
                </a:path>
              </a:pathLst>
            </a:custGeom>
            <a:ln w="2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7432495" y="4809978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0581" y="0"/>
                  </a:moveTo>
                  <a:lnTo>
                    <a:pt x="0" y="5719"/>
                  </a:lnTo>
                  <a:lnTo>
                    <a:pt x="2118" y="11439"/>
                  </a:lnTo>
                  <a:lnTo>
                    <a:pt x="4236" y="17145"/>
                  </a:lnTo>
                  <a:lnTo>
                    <a:pt x="8462" y="28585"/>
                  </a:lnTo>
                  <a:lnTo>
                    <a:pt x="19054" y="22865"/>
                  </a:lnTo>
                  <a:lnTo>
                    <a:pt x="16936" y="17145"/>
                  </a:lnTo>
                  <a:lnTo>
                    <a:pt x="14818" y="11439"/>
                  </a:lnTo>
                  <a:lnTo>
                    <a:pt x="12699" y="5719"/>
                  </a:lnTo>
                  <a:lnTo>
                    <a:pt x="10581" y="0"/>
                  </a:lnTo>
                  <a:close/>
                </a:path>
              </a:pathLst>
            </a:custGeom>
            <a:ln w="234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452499" y="4844999"/>
              <a:ext cx="28575" cy="28575"/>
            </a:xfrm>
            <a:prstGeom prst="rect">
              <a:avLst/>
            </a:prstGeom>
          </p:spPr>
        </p:pic>
        <p:sp>
          <p:nvSpPr>
            <p:cNvPr id="136" name="object 136" descr=""/>
            <p:cNvSpPr/>
            <p:nvPr/>
          </p:nvSpPr>
          <p:spPr>
            <a:xfrm>
              <a:off x="7452464" y="48450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289" y="0"/>
                  </a:moveTo>
                  <a:lnTo>
                    <a:pt x="0" y="7789"/>
                  </a:lnTo>
                  <a:lnTo>
                    <a:pt x="5720" y="18179"/>
                  </a:lnTo>
                  <a:lnTo>
                    <a:pt x="8568" y="23380"/>
                  </a:lnTo>
                  <a:lnTo>
                    <a:pt x="14289" y="28581"/>
                  </a:lnTo>
                  <a:lnTo>
                    <a:pt x="28578" y="20779"/>
                  </a:lnTo>
                  <a:lnTo>
                    <a:pt x="25717" y="15578"/>
                  </a:lnTo>
                  <a:lnTo>
                    <a:pt x="19996" y="10389"/>
                  </a:lnTo>
                  <a:lnTo>
                    <a:pt x="17149" y="5200"/>
                  </a:lnTo>
                  <a:lnTo>
                    <a:pt x="14289" y="0"/>
                  </a:lnTo>
                  <a:close/>
                </a:path>
              </a:pathLst>
            </a:custGeom>
            <a:ln w="27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369995" y="4659980"/>
              <a:ext cx="19050" cy="31115"/>
            </a:xfrm>
            <a:custGeom>
              <a:avLst/>
              <a:gdLst/>
              <a:ahLst/>
              <a:cxnLst/>
              <a:rect l="l" t="t" r="r" b="b"/>
              <a:pathLst>
                <a:path w="19050" h="31114">
                  <a:moveTo>
                    <a:pt x="11914" y="0"/>
                  </a:moveTo>
                  <a:lnTo>
                    <a:pt x="0" y="2814"/>
                  </a:lnTo>
                  <a:lnTo>
                    <a:pt x="0" y="8403"/>
                  </a:lnTo>
                  <a:lnTo>
                    <a:pt x="2392" y="16820"/>
                  </a:lnTo>
                  <a:lnTo>
                    <a:pt x="4772" y="22422"/>
                  </a:lnTo>
                  <a:lnTo>
                    <a:pt x="7153" y="30825"/>
                  </a:lnTo>
                  <a:lnTo>
                    <a:pt x="4772" y="28024"/>
                  </a:lnTo>
                  <a:lnTo>
                    <a:pt x="19055" y="25223"/>
                  </a:lnTo>
                  <a:lnTo>
                    <a:pt x="19055" y="22422"/>
                  </a:lnTo>
                  <a:lnTo>
                    <a:pt x="16675" y="16820"/>
                  </a:lnTo>
                  <a:lnTo>
                    <a:pt x="14294" y="11218"/>
                  </a:lnTo>
                  <a:lnTo>
                    <a:pt x="11914" y="5602"/>
                  </a:lnTo>
                  <a:lnTo>
                    <a:pt x="11914" y="0"/>
                  </a:lnTo>
                  <a:close/>
                </a:path>
              </a:pathLst>
            </a:custGeom>
            <a:ln w="249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380004" y="4697503"/>
              <a:ext cx="20955" cy="29209"/>
            </a:xfrm>
            <a:custGeom>
              <a:avLst/>
              <a:gdLst/>
              <a:ahLst/>
              <a:cxnLst/>
              <a:rect l="l" t="t" r="r" b="b"/>
              <a:pathLst>
                <a:path w="20954" h="29210">
                  <a:moveTo>
                    <a:pt x="13586" y="0"/>
                  </a:moveTo>
                  <a:lnTo>
                    <a:pt x="0" y="5711"/>
                  </a:lnTo>
                  <a:lnTo>
                    <a:pt x="4524" y="17147"/>
                  </a:lnTo>
                  <a:lnTo>
                    <a:pt x="6793" y="28584"/>
                  </a:lnTo>
                  <a:lnTo>
                    <a:pt x="18111" y="22859"/>
                  </a:lnTo>
                  <a:lnTo>
                    <a:pt x="20367" y="22859"/>
                  </a:lnTo>
                  <a:lnTo>
                    <a:pt x="18111" y="17147"/>
                  </a:lnTo>
                  <a:lnTo>
                    <a:pt x="15842" y="11436"/>
                  </a:lnTo>
                  <a:lnTo>
                    <a:pt x="13586" y="0"/>
                  </a:lnTo>
                  <a:close/>
                </a:path>
              </a:pathLst>
            </a:custGeom>
            <a:ln w="24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397503" y="4734990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0582" y="0"/>
                  </a:moveTo>
                  <a:lnTo>
                    <a:pt x="0" y="5192"/>
                  </a:lnTo>
                  <a:lnTo>
                    <a:pt x="2109" y="7795"/>
                  </a:lnTo>
                  <a:lnTo>
                    <a:pt x="0" y="10399"/>
                  </a:lnTo>
                  <a:lnTo>
                    <a:pt x="0" y="12988"/>
                  </a:lnTo>
                  <a:lnTo>
                    <a:pt x="2109" y="15591"/>
                  </a:lnTo>
                  <a:lnTo>
                    <a:pt x="4230" y="18195"/>
                  </a:lnTo>
                  <a:lnTo>
                    <a:pt x="6351" y="23387"/>
                  </a:lnTo>
                  <a:lnTo>
                    <a:pt x="8461" y="28580"/>
                  </a:lnTo>
                  <a:lnTo>
                    <a:pt x="19055" y="23387"/>
                  </a:lnTo>
                  <a:lnTo>
                    <a:pt x="16934" y="18195"/>
                  </a:lnTo>
                  <a:lnTo>
                    <a:pt x="12703" y="12988"/>
                  </a:lnTo>
                  <a:lnTo>
                    <a:pt x="12703" y="10399"/>
                  </a:lnTo>
                  <a:lnTo>
                    <a:pt x="10582" y="7795"/>
                  </a:lnTo>
                  <a:lnTo>
                    <a:pt x="10582" y="5192"/>
                  </a:lnTo>
                  <a:lnTo>
                    <a:pt x="8461" y="2603"/>
                  </a:lnTo>
                  <a:lnTo>
                    <a:pt x="10582" y="0"/>
                  </a:lnTo>
                  <a:close/>
                </a:path>
              </a:pathLst>
            </a:custGeom>
            <a:ln w="2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7340003" y="4539996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287" y="0"/>
                  </a:moveTo>
                  <a:lnTo>
                    <a:pt x="0" y="0"/>
                  </a:lnTo>
                  <a:lnTo>
                    <a:pt x="4762" y="28575"/>
                  </a:lnTo>
                  <a:lnTo>
                    <a:pt x="19050" y="25717"/>
                  </a:lnTo>
                  <a:lnTo>
                    <a:pt x="14287" y="0"/>
                  </a:lnTo>
                  <a:close/>
                </a:path>
              </a:pathLst>
            </a:custGeom>
            <a:solidFill>
              <a:srgbClr val="AADD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7340003" y="4540008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281" y="0"/>
                  </a:moveTo>
                  <a:lnTo>
                    <a:pt x="0" y="0"/>
                  </a:lnTo>
                  <a:lnTo>
                    <a:pt x="4756" y="28568"/>
                  </a:lnTo>
                  <a:lnTo>
                    <a:pt x="19049" y="25714"/>
                  </a:lnTo>
                  <a:lnTo>
                    <a:pt x="14281" y="0"/>
                  </a:lnTo>
                  <a:close/>
                </a:path>
              </a:pathLst>
            </a:custGeom>
            <a:ln w="252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7349998" y="4580039"/>
              <a:ext cx="19050" cy="30480"/>
            </a:xfrm>
            <a:custGeom>
              <a:avLst/>
              <a:gdLst/>
              <a:ahLst/>
              <a:cxnLst/>
              <a:rect l="l" t="t" r="r" b="b"/>
              <a:pathLst>
                <a:path w="19050" h="30479">
                  <a:moveTo>
                    <a:pt x="13614" y="0"/>
                  </a:moveTo>
                  <a:lnTo>
                    <a:pt x="0" y="2755"/>
                  </a:lnTo>
                  <a:lnTo>
                    <a:pt x="0" y="21996"/>
                  </a:lnTo>
                  <a:lnTo>
                    <a:pt x="2730" y="30238"/>
                  </a:lnTo>
                  <a:lnTo>
                    <a:pt x="5448" y="27482"/>
                  </a:lnTo>
                  <a:lnTo>
                    <a:pt x="19050" y="24739"/>
                  </a:lnTo>
                  <a:lnTo>
                    <a:pt x="16332" y="16497"/>
                  </a:lnTo>
                  <a:lnTo>
                    <a:pt x="16332" y="10998"/>
                  </a:lnTo>
                  <a:lnTo>
                    <a:pt x="13614" y="5499"/>
                  </a:lnTo>
                  <a:lnTo>
                    <a:pt x="13614" y="0"/>
                  </a:lnTo>
                  <a:close/>
                </a:path>
              </a:pathLst>
            </a:custGeom>
            <a:solidFill>
              <a:srgbClr val="AADD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7349997" y="4577298"/>
              <a:ext cx="19685" cy="33020"/>
            </a:xfrm>
            <a:custGeom>
              <a:avLst/>
              <a:gdLst/>
              <a:ahLst/>
              <a:cxnLst/>
              <a:rect l="l" t="t" r="r" b="b"/>
              <a:pathLst>
                <a:path w="19684" h="33020">
                  <a:moveTo>
                    <a:pt x="13610" y="2756"/>
                  </a:moveTo>
                  <a:lnTo>
                    <a:pt x="0" y="5500"/>
                  </a:lnTo>
                  <a:lnTo>
                    <a:pt x="0" y="11001"/>
                  </a:lnTo>
                  <a:lnTo>
                    <a:pt x="0" y="19245"/>
                  </a:lnTo>
                  <a:lnTo>
                    <a:pt x="0" y="24746"/>
                  </a:lnTo>
                  <a:lnTo>
                    <a:pt x="2729" y="32991"/>
                  </a:lnTo>
                  <a:lnTo>
                    <a:pt x="5446" y="30234"/>
                  </a:lnTo>
                  <a:lnTo>
                    <a:pt x="19057" y="27490"/>
                  </a:lnTo>
                  <a:lnTo>
                    <a:pt x="16327" y="19245"/>
                  </a:lnTo>
                  <a:lnTo>
                    <a:pt x="16327" y="13745"/>
                  </a:lnTo>
                  <a:lnTo>
                    <a:pt x="13610" y="8244"/>
                  </a:lnTo>
                  <a:lnTo>
                    <a:pt x="13610" y="0"/>
                  </a:lnTo>
                  <a:lnTo>
                    <a:pt x="13610" y="2756"/>
                  </a:lnTo>
                  <a:close/>
                </a:path>
              </a:pathLst>
            </a:custGeom>
            <a:ln w="272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357505" y="4620015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1891" y="0"/>
                  </a:moveTo>
                  <a:lnTo>
                    <a:pt x="0" y="2854"/>
                  </a:lnTo>
                  <a:lnTo>
                    <a:pt x="0" y="5721"/>
                  </a:lnTo>
                  <a:lnTo>
                    <a:pt x="0" y="8575"/>
                  </a:lnTo>
                  <a:lnTo>
                    <a:pt x="0" y="11430"/>
                  </a:lnTo>
                  <a:lnTo>
                    <a:pt x="2378" y="14284"/>
                  </a:lnTo>
                  <a:lnTo>
                    <a:pt x="4756" y="20005"/>
                  </a:lnTo>
                  <a:lnTo>
                    <a:pt x="4756" y="28581"/>
                  </a:lnTo>
                  <a:lnTo>
                    <a:pt x="19049" y="22860"/>
                  </a:lnTo>
                  <a:lnTo>
                    <a:pt x="16660" y="17151"/>
                  </a:lnTo>
                  <a:lnTo>
                    <a:pt x="16660" y="11430"/>
                  </a:lnTo>
                  <a:lnTo>
                    <a:pt x="16660" y="8575"/>
                  </a:lnTo>
                  <a:lnTo>
                    <a:pt x="16660" y="5721"/>
                  </a:lnTo>
                  <a:lnTo>
                    <a:pt x="14281" y="2854"/>
                  </a:lnTo>
                  <a:lnTo>
                    <a:pt x="14281" y="0"/>
                  </a:lnTo>
                  <a:lnTo>
                    <a:pt x="11891" y="0"/>
                  </a:lnTo>
                  <a:close/>
                </a:path>
              </a:pathLst>
            </a:custGeom>
            <a:ln w="252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7332497" y="441750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AADD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7332498" y="441752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0" y="0"/>
                  </a:moveTo>
                  <a:lnTo>
                    <a:pt x="0" y="19049"/>
                  </a:lnTo>
                  <a:lnTo>
                    <a:pt x="9528" y="19049"/>
                  </a:lnTo>
                  <a:lnTo>
                    <a:pt x="9528" y="0"/>
                  </a:lnTo>
                  <a:lnTo>
                    <a:pt x="0" y="0"/>
                  </a:lnTo>
                  <a:close/>
                </a:path>
              </a:pathLst>
            </a:custGeom>
            <a:ln w="194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332497" y="4457497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9050" y="0"/>
                  </a:moveTo>
                  <a:lnTo>
                    <a:pt x="0" y="0"/>
                  </a:lnTo>
                  <a:lnTo>
                    <a:pt x="3175" y="28575"/>
                  </a:lnTo>
                  <a:lnTo>
                    <a:pt x="19050" y="2571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AADD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332528" y="445750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0" y="0"/>
                  </a:moveTo>
                  <a:lnTo>
                    <a:pt x="3168" y="28575"/>
                  </a:lnTo>
                  <a:lnTo>
                    <a:pt x="19049" y="25711"/>
                  </a:lnTo>
                  <a:lnTo>
                    <a:pt x="19049" y="0"/>
                  </a:lnTo>
                  <a:lnTo>
                    <a:pt x="0" y="0"/>
                  </a:lnTo>
                  <a:close/>
                </a:path>
              </a:pathLst>
            </a:custGeom>
            <a:ln w="30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7334999" y="4497502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6332" y="0"/>
                  </a:moveTo>
                  <a:lnTo>
                    <a:pt x="0" y="2857"/>
                  </a:lnTo>
                  <a:lnTo>
                    <a:pt x="2717" y="28575"/>
                  </a:lnTo>
                  <a:lnTo>
                    <a:pt x="19050" y="25717"/>
                  </a:lnTo>
                  <a:lnTo>
                    <a:pt x="16332" y="0"/>
                  </a:lnTo>
                  <a:close/>
                </a:path>
              </a:pathLst>
            </a:custGeom>
            <a:solidFill>
              <a:srgbClr val="AADD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7334995" y="4497501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6330" y="0"/>
                  </a:moveTo>
                  <a:lnTo>
                    <a:pt x="0" y="2849"/>
                  </a:lnTo>
                  <a:lnTo>
                    <a:pt x="2725" y="28569"/>
                  </a:lnTo>
                  <a:lnTo>
                    <a:pt x="19056" y="25707"/>
                  </a:lnTo>
                  <a:lnTo>
                    <a:pt x="16330" y="0"/>
                  </a:lnTo>
                  <a:close/>
                </a:path>
              </a:pathLst>
            </a:custGeom>
            <a:ln w="276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7334999" y="3539998"/>
              <a:ext cx="1733550" cy="866775"/>
            </a:xfrm>
            <a:custGeom>
              <a:avLst/>
              <a:gdLst/>
              <a:ahLst/>
              <a:cxnLst/>
              <a:rect l="l" t="t" r="r" b="b"/>
              <a:pathLst>
                <a:path w="1733550" h="866775">
                  <a:moveTo>
                    <a:pt x="0" y="866775"/>
                  </a:moveTo>
                  <a:lnTo>
                    <a:pt x="1279" y="819367"/>
                  </a:lnTo>
                  <a:lnTo>
                    <a:pt x="5074" y="772610"/>
                  </a:lnTo>
                  <a:lnTo>
                    <a:pt x="11320" y="726569"/>
                  </a:lnTo>
                  <a:lnTo>
                    <a:pt x="19950" y="681313"/>
                  </a:lnTo>
                  <a:lnTo>
                    <a:pt x="30899" y="636909"/>
                  </a:lnTo>
                  <a:lnTo>
                    <a:pt x="44102" y="593423"/>
                  </a:lnTo>
                  <a:lnTo>
                    <a:pt x="59493" y="550923"/>
                  </a:lnTo>
                  <a:lnTo>
                    <a:pt x="77007" y="509476"/>
                  </a:lnTo>
                  <a:lnTo>
                    <a:pt x="96578" y="469150"/>
                  </a:lnTo>
                  <a:lnTo>
                    <a:pt x="118141" y="430010"/>
                  </a:lnTo>
                  <a:lnTo>
                    <a:pt x="141629" y="392125"/>
                  </a:lnTo>
                  <a:lnTo>
                    <a:pt x="166979" y="355562"/>
                  </a:lnTo>
                  <a:lnTo>
                    <a:pt x="194123" y="320388"/>
                  </a:lnTo>
                  <a:lnTo>
                    <a:pt x="222998" y="286669"/>
                  </a:lnTo>
                  <a:lnTo>
                    <a:pt x="253536" y="254474"/>
                  </a:lnTo>
                  <a:lnTo>
                    <a:pt x="285673" y="223869"/>
                  </a:lnTo>
                  <a:lnTo>
                    <a:pt x="319343" y="194922"/>
                  </a:lnTo>
                  <a:lnTo>
                    <a:pt x="354481" y="167699"/>
                  </a:lnTo>
                  <a:lnTo>
                    <a:pt x="391021" y="142268"/>
                  </a:lnTo>
                  <a:lnTo>
                    <a:pt x="428898" y="118697"/>
                  </a:lnTo>
                  <a:lnTo>
                    <a:pt x="468046" y="97051"/>
                  </a:lnTo>
                  <a:lnTo>
                    <a:pt x="508400" y="77398"/>
                  </a:lnTo>
                  <a:lnTo>
                    <a:pt x="549894" y="59807"/>
                  </a:lnTo>
                  <a:lnTo>
                    <a:pt x="592462" y="44342"/>
                  </a:lnTo>
                  <a:lnTo>
                    <a:pt x="636040" y="31073"/>
                  </a:lnTo>
                  <a:lnTo>
                    <a:pt x="680562" y="20066"/>
                  </a:lnTo>
                  <a:lnTo>
                    <a:pt x="725961" y="11387"/>
                  </a:lnTo>
                  <a:lnTo>
                    <a:pt x="772174" y="5106"/>
                  </a:lnTo>
                  <a:lnTo>
                    <a:pt x="819133" y="1287"/>
                  </a:lnTo>
                  <a:lnTo>
                    <a:pt x="866775" y="0"/>
                  </a:lnTo>
                  <a:lnTo>
                    <a:pt x="914182" y="1287"/>
                  </a:lnTo>
                  <a:lnTo>
                    <a:pt x="960939" y="5106"/>
                  </a:lnTo>
                  <a:lnTo>
                    <a:pt x="1006980" y="11387"/>
                  </a:lnTo>
                  <a:lnTo>
                    <a:pt x="1052236" y="20066"/>
                  </a:lnTo>
                  <a:lnTo>
                    <a:pt x="1096640" y="31073"/>
                  </a:lnTo>
                  <a:lnTo>
                    <a:pt x="1140126" y="44342"/>
                  </a:lnTo>
                  <a:lnTo>
                    <a:pt x="1182626" y="59807"/>
                  </a:lnTo>
                  <a:lnTo>
                    <a:pt x="1224073" y="77398"/>
                  </a:lnTo>
                  <a:lnTo>
                    <a:pt x="1264399" y="97051"/>
                  </a:lnTo>
                  <a:lnTo>
                    <a:pt x="1303539" y="118697"/>
                  </a:lnTo>
                  <a:lnTo>
                    <a:pt x="1341424" y="142268"/>
                  </a:lnTo>
                  <a:lnTo>
                    <a:pt x="1377987" y="167699"/>
                  </a:lnTo>
                  <a:lnTo>
                    <a:pt x="1413161" y="194922"/>
                  </a:lnTo>
                  <a:lnTo>
                    <a:pt x="1446880" y="223869"/>
                  </a:lnTo>
                  <a:lnTo>
                    <a:pt x="1479075" y="254474"/>
                  </a:lnTo>
                  <a:lnTo>
                    <a:pt x="1509680" y="286669"/>
                  </a:lnTo>
                  <a:lnTo>
                    <a:pt x="1538627" y="320388"/>
                  </a:lnTo>
                  <a:lnTo>
                    <a:pt x="1565850" y="355562"/>
                  </a:lnTo>
                  <a:lnTo>
                    <a:pt x="1591281" y="392125"/>
                  </a:lnTo>
                  <a:lnTo>
                    <a:pt x="1614853" y="430010"/>
                  </a:lnTo>
                  <a:lnTo>
                    <a:pt x="1636498" y="469150"/>
                  </a:lnTo>
                  <a:lnTo>
                    <a:pt x="1656151" y="509476"/>
                  </a:lnTo>
                  <a:lnTo>
                    <a:pt x="1673742" y="550923"/>
                  </a:lnTo>
                  <a:lnTo>
                    <a:pt x="1689207" y="593423"/>
                  </a:lnTo>
                  <a:lnTo>
                    <a:pt x="1702476" y="636909"/>
                  </a:lnTo>
                  <a:lnTo>
                    <a:pt x="1713483" y="681313"/>
                  </a:lnTo>
                  <a:lnTo>
                    <a:pt x="1722162" y="726569"/>
                  </a:lnTo>
                  <a:lnTo>
                    <a:pt x="1728443" y="772610"/>
                  </a:lnTo>
                  <a:lnTo>
                    <a:pt x="1732262" y="819367"/>
                  </a:lnTo>
                  <a:lnTo>
                    <a:pt x="1733550" y="866775"/>
                  </a:lnTo>
                </a:path>
              </a:pathLst>
            </a:custGeom>
            <a:ln w="249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2" name="object 152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94994" y="4384992"/>
              <a:ext cx="85725" cy="85725"/>
            </a:xfrm>
            <a:prstGeom prst="rect">
              <a:avLst/>
            </a:prstGeom>
          </p:spPr>
        </p:pic>
        <p:pic>
          <p:nvPicPr>
            <p:cNvPr id="153" name="object 153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282389" y="4372411"/>
              <a:ext cx="110937" cy="110938"/>
            </a:xfrm>
            <a:prstGeom prst="rect">
              <a:avLst/>
            </a:prstGeom>
          </p:spPr>
        </p:pic>
        <p:pic>
          <p:nvPicPr>
            <p:cNvPr id="154" name="object 154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69998" y="5229999"/>
              <a:ext cx="85725" cy="85725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157389" y="5217418"/>
              <a:ext cx="110937" cy="110938"/>
            </a:xfrm>
            <a:prstGeom prst="rect">
              <a:avLst/>
            </a:prstGeom>
          </p:spPr>
        </p:pic>
        <p:pic>
          <p:nvPicPr>
            <p:cNvPr id="156" name="object 156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025001" y="4384992"/>
              <a:ext cx="85725" cy="85725"/>
            </a:xfrm>
            <a:prstGeom prst="rect">
              <a:avLst/>
            </a:prstGeom>
          </p:spPr>
        </p:pic>
        <p:pic>
          <p:nvPicPr>
            <p:cNvPr id="157" name="object 157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012387" y="4372411"/>
              <a:ext cx="110937" cy="110938"/>
            </a:xfrm>
            <a:prstGeom prst="rect">
              <a:avLst/>
            </a:prstGeom>
          </p:spPr>
        </p:pic>
        <p:sp>
          <p:nvSpPr>
            <p:cNvPr id="158" name="object 158" descr=""/>
            <p:cNvSpPr/>
            <p:nvPr/>
          </p:nvSpPr>
          <p:spPr>
            <a:xfrm>
              <a:off x="7549304" y="3766049"/>
              <a:ext cx="1323975" cy="1323975"/>
            </a:xfrm>
            <a:custGeom>
              <a:avLst/>
              <a:gdLst/>
              <a:ahLst/>
              <a:cxnLst/>
              <a:rect l="l" t="t" r="r" b="b"/>
              <a:pathLst>
                <a:path w="1323975" h="1323975">
                  <a:moveTo>
                    <a:pt x="818940" y="18902"/>
                  </a:moveTo>
                  <a:lnTo>
                    <a:pt x="864354" y="31804"/>
                  </a:lnTo>
                  <a:lnTo>
                    <a:pt x="908132" y="47630"/>
                  </a:lnTo>
                  <a:lnTo>
                    <a:pt x="950190" y="66247"/>
                  </a:lnTo>
                  <a:lnTo>
                    <a:pt x="990449" y="87518"/>
                  </a:lnTo>
                  <a:lnTo>
                    <a:pt x="1028826" y="111311"/>
                  </a:lnTo>
                  <a:lnTo>
                    <a:pt x="1065241" y="137491"/>
                  </a:lnTo>
                  <a:lnTo>
                    <a:pt x="1099613" y="165924"/>
                  </a:lnTo>
                  <a:lnTo>
                    <a:pt x="1131860" y="196476"/>
                  </a:lnTo>
                  <a:lnTo>
                    <a:pt x="1161902" y="229012"/>
                  </a:lnTo>
                  <a:lnTo>
                    <a:pt x="1189656" y="263398"/>
                  </a:lnTo>
                  <a:lnTo>
                    <a:pt x="1215042" y="299501"/>
                  </a:lnTo>
                  <a:lnTo>
                    <a:pt x="1237979" y="337185"/>
                  </a:lnTo>
                  <a:lnTo>
                    <a:pt x="1258385" y="376317"/>
                  </a:lnTo>
                  <a:lnTo>
                    <a:pt x="1276179" y="416763"/>
                  </a:lnTo>
                  <a:lnTo>
                    <a:pt x="1291280" y="458387"/>
                  </a:lnTo>
                  <a:lnTo>
                    <a:pt x="1303608" y="501057"/>
                  </a:lnTo>
                  <a:lnTo>
                    <a:pt x="1313079" y="544638"/>
                  </a:lnTo>
                  <a:lnTo>
                    <a:pt x="1319615" y="588996"/>
                  </a:lnTo>
                  <a:lnTo>
                    <a:pt x="1323132" y="633996"/>
                  </a:lnTo>
                  <a:lnTo>
                    <a:pt x="1323551" y="679504"/>
                  </a:lnTo>
                  <a:lnTo>
                    <a:pt x="1320790" y="725386"/>
                  </a:lnTo>
                  <a:lnTo>
                    <a:pt x="1314767" y="771509"/>
                  </a:lnTo>
                  <a:lnTo>
                    <a:pt x="1305402" y="817736"/>
                  </a:lnTo>
                  <a:lnTo>
                    <a:pt x="1292508" y="863195"/>
                  </a:lnTo>
                  <a:lnTo>
                    <a:pt x="1276691" y="907040"/>
                  </a:lnTo>
                  <a:lnTo>
                    <a:pt x="1258084" y="949186"/>
                  </a:lnTo>
                  <a:lnTo>
                    <a:pt x="1236819" y="989548"/>
                  </a:lnTo>
                  <a:lnTo>
                    <a:pt x="1213031" y="1028041"/>
                  </a:lnTo>
                  <a:lnTo>
                    <a:pt x="1186850" y="1064581"/>
                  </a:lnTo>
                  <a:lnTo>
                    <a:pt x="1158411" y="1099081"/>
                  </a:lnTo>
                  <a:lnTo>
                    <a:pt x="1127846" y="1131458"/>
                  </a:lnTo>
                  <a:lnTo>
                    <a:pt x="1095288" y="1161627"/>
                  </a:lnTo>
                  <a:lnTo>
                    <a:pt x="1060870" y="1189502"/>
                  </a:lnTo>
                  <a:lnTo>
                    <a:pt x="1024725" y="1214998"/>
                  </a:lnTo>
                  <a:lnTo>
                    <a:pt x="986985" y="1238032"/>
                  </a:lnTo>
                  <a:lnTo>
                    <a:pt x="947784" y="1258517"/>
                  </a:lnTo>
                  <a:lnTo>
                    <a:pt x="907254" y="1276368"/>
                  </a:lnTo>
                  <a:lnTo>
                    <a:pt x="865529" y="1291502"/>
                  </a:lnTo>
                  <a:lnTo>
                    <a:pt x="822740" y="1303833"/>
                  </a:lnTo>
                  <a:lnTo>
                    <a:pt x="779021" y="1313275"/>
                  </a:lnTo>
                  <a:lnTo>
                    <a:pt x="734506" y="1319745"/>
                  </a:lnTo>
                  <a:lnTo>
                    <a:pt x="689326" y="1323157"/>
                  </a:lnTo>
                  <a:lnTo>
                    <a:pt x="643614" y="1323426"/>
                  </a:lnTo>
                  <a:lnTo>
                    <a:pt x="597504" y="1320468"/>
                  </a:lnTo>
                  <a:lnTo>
                    <a:pt x="551128" y="1314196"/>
                  </a:lnTo>
                  <a:lnTo>
                    <a:pt x="504619" y="1304528"/>
                  </a:lnTo>
                  <a:lnTo>
                    <a:pt x="459204" y="1291625"/>
                  </a:lnTo>
                  <a:lnTo>
                    <a:pt x="415427" y="1275799"/>
                  </a:lnTo>
                  <a:lnTo>
                    <a:pt x="373369" y="1257183"/>
                  </a:lnTo>
                  <a:lnTo>
                    <a:pt x="333110" y="1235912"/>
                  </a:lnTo>
                  <a:lnTo>
                    <a:pt x="294733" y="1212120"/>
                  </a:lnTo>
                  <a:lnTo>
                    <a:pt x="258317" y="1185940"/>
                  </a:lnTo>
                  <a:lnTo>
                    <a:pt x="223945" y="1157508"/>
                  </a:lnTo>
                  <a:lnTo>
                    <a:pt x="191698" y="1126957"/>
                  </a:lnTo>
                  <a:lnTo>
                    <a:pt x="161657" y="1094421"/>
                  </a:lnTo>
                  <a:lnTo>
                    <a:pt x="133902" y="1060035"/>
                  </a:lnTo>
                  <a:lnTo>
                    <a:pt x="108516" y="1023933"/>
                  </a:lnTo>
                  <a:lnTo>
                    <a:pt x="85578" y="986249"/>
                  </a:lnTo>
                  <a:lnTo>
                    <a:pt x="65172" y="947118"/>
                  </a:lnTo>
                  <a:lnTo>
                    <a:pt x="47377" y="906672"/>
                  </a:lnTo>
                  <a:lnTo>
                    <a:pt x="32275" y="865048"/>
                  </a:lnTo>
                  <a:lnTo>
                    <a:pt x="19947" y="822378"/>
                  </a:lnTo>
                  <a:lnTo>
                    <a:pt x="10474" y="778797"/>
                  </a:lnTo>
                  <a:lnTo>
                    <a:pt x="3938" y="734439"/>
                  </a:lnTo>
                  <a:lnTo>
                    <a:pt x="419" y="689438"/>
                  </a:lnTo>
                  <a:lnTo>
                    <a:pt x="0" y="643929"/>
                  </a:lnTo>
                  <a:lnTo>
                    <a:pt x="2760" y="598046"/>
                  </a:lnTo>
                  <a:lnTo>
                    <a:pt x="8781" y="551922"/>
                  </a:lnTo>
                  <a:lnTo>
                    <a:pt x="18144" y="505693"/>
                  </a:lnTo>
                  <a:lnTo>
                    <a:pt x="31040" y="460234"/>
                  </a:lnTo>
                  <a:lnTo>
                    <a:pt x="46858" y="416389"/>
                  </a:lnTo>
                  <a:lnTo>
                    <a:pt x="65467" y="374243"/>
                  </a:lnTo>
                  <a:lnTo>
                    <a:pt x="86732" y="333880"/>
                  </a:lnTo>
                  <a:lnTo>
                    <a:pt x="110522" y="295387"/>
                  </a:lnTo>
                  <a:lnTo>
                    <a:pt x="136703" y="258847"/>
                  </a:lnTo>
                  <a:lnTo>
                    <a:pt x="165143" y="224346"/>
                  </a:lnTo>
                  <a:lnTo>
                    <a:pt x="195709" y="191968"/>
                  </a:lnTo>
                  <a:lnTo>
                    <a:pt x="228268" y="161799"/>
                  </a:lnTo>
                  <a:lnTo>
                    <a:pt x="262686" y="133924"/>
                  </a:lnTo>
                  <a:lnTo>
                    <a:pt x="298832" y="108427"/>
                  </a:lnTo>
                  <a:lnTo>
                    <a:pt x="336572" y="85393"/>
                  </a:lnTo>
                  <a:lnTo>
                    <a:pt x="375774" y="64908"/>
                  </a:lnTo>
                  <a:lnTo>
                    <a:pt x="416304" y="47056"/>
                  </a:lnTo>
                  <a:lnTo>
                    <a:pt x="458030" y="31922"/>
                  </a:lnTo>
                  <a:lnTo>
                    <a:pt x="500818" y="19591"/>
                  </a:lnTo>
                  <a:lnTo>
                    <a:pt x="544537" y="10149"/>
                  </a:lnTo>
                  <a:lnTo>
                    <a:pt x="589053" y="3679"/>
                  </a:lnTo>
                  <a:lnTo>
                    <a:pt x="634233" y="268"/>
                  </a:lnTo>
                  <a:lnTo>
                    <a:pt x="679945" y="0"/>
                  </a:lnTo>
                  <a:lnTo>
                    <a:pt x="726055" y="2959"/>
                  </a:lnTo>
                  <a:lnTo>
                    <a:pt x="772431" y="9231"/>
                  </a:lnTo>
                  <a:lnTo>
                    <a:pt x="818940" y="18902"/>
                  </a:lnTo>
                  <a:close/>
                </a:path>
              </a:pathLst>
            </a:custGeom>
            <a:ln w="24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9404999" y="4134993"/>
              <a:ext cx="523875" cy="542925"/>
            </a:xfrm>
            <a:custGeom>
              <a:avLst/>
              <a:gdLst/>
              <a:ahLst/>
              <a:cxnLst/>
              <a:rect l="l" t="t" r="r" b="b"/>
              <a:pathLst>
                <a:path w="523875" h="542925">
                  <a:moveTo>
                    <a:pt x="314996" y="297738"/>
                  </a:moveTo>
                  <a:lnTo>
                    <a:pt x="262494" y="297738"/>
                  </a:lnTo>
                  <a:lnTo>
                    <a:pt x="312494" y="350278"/>
                  </a:lnTo>
                  <a:lnTo>
                    <a:pt x="308786" y="364156"/>
                  </a:lnTo>
                  <a:lnTo>
                    <a:pt x="322502" y="405320"/>
                  </a:lnTo>
                  <a:lnTo>
                    <a:pt x="434998" y="525424"/>
                  </a:lnTo>
                  <a:lnTo>
                    <a:pt x="472489" y="542925"/>
                  </a:lnTo>
                  <a:lnTo>
                    <a:pt x="481830" y="541986"/>
                  </a:lnTo>
                  <a:lnTo>
                    <a:pt x="519132" y="510986"/>
                  </a:lnTo>
                  <a:lnTo>
                    <a:pt x="523743" y="491948"/>
                  </a:lnTo>
                  <a:lnTo>
                    <a:pt x="520852" y="473380"/>
                  </a:lnTo>
                  <a:lnTo>
                    <a:pt x="509992" y="457860"/>
                  </a:lnTo>
                  <a:lnTo>
                    <a:pt x="397495" y="335267"/>
                  </a:lnTo>
                  <a:lnTo>
                    <a:pt x="389139" y="328699"/>
                  </a:lnTo>
                  <a:lnTo>
                    <a:pt x="381978" y="325259"/>
                  </a:lnTo>
                  <a:lnTo>
                    <a:pt x="339990" y="325259"/>
                  </a:lnTo>
                  <a:lnTo>
                    <a:pt x="314996" y="297738"/>
                  </a:lnTo>
                  <a:close/>
                </a:path>
                <a:path w="523875" h="542925">
                  <a:moveTo>
                    <a:pt x="164996" y="0"/>
                  </a:moveTo>
                  <a:lnTo>
                    <a:pt x="105933" y="11260"/>
                  </a:lnTo>
                  <a:lnTo>
                    <a:pt x="52500" y="45046"/>
                  </a:lnTo>
                  <a:lnTo>
                    <a:pt x="24166" y="79309"/>
                  </a:lnTo>
                  <a:lnTo>
                    <a:pt x="6666" y="118157"/>
                  </a:lnTo>
                  <a:lnTo>
                    <a:pt x="0" y="159508"/>
                  </a:lnTo>
                  <a:lnTo>
                    <a:pt x="4167" y="201276"/>
                  </a:lnTo>
                  <a:lnTo>
                    <a:pt x="19170" y="241376"/>
                  </a:lnTo>
                  <a:lnTo>
                    <a:pt x="45007" y="277723"/>
                  </a:lnTo>
                  <a:lnTo>
                    <a:pt x="100315" y="317128"/>
                  </a:lnTo>
                  <a:lnTo>
                    <a:pt x="164996" y="330263"/>
                  </a:lnTo>
                  <a:lnTo>
                    <a:pt x="190778" y="328347"/>
                  </a:lnTo>
                  <a:lnTo>
                    <a:pt x="215622" y="322445"/>
                  </a:lnTo>
                  <a:lnTo>
                    <a:pt x="239527" y="312320"/>
                  </a:lnTo>
                  <a:lnTo>
                    <a:pt x="250672" y="305244"/>
                  </a:lnTo>
                  <a:lnTo>
                    <a:pt x="164996" y="305244"/>
                  </a:lnTo>
                  <a:lnTo>
                    <a:pt x="137033" y="302429"/>
                  </a:lnTo>
                  <a:lnTo>
                    <a:pt x="84843" y="279912"/>
                  </a:lnTo>
                  <a:lnTo>
                    <a:pt x="37600" y="223562"/>
                  </a:lnTo>
                  <a:lnTo>
                    <a:pt x="25903" y="181990"/>
                  </a:lnTo>
                  <a:lnTo>
                    <a:pt x="27405" y="138975"/>
                  </a:lnTo>
                  <a:lnTo>
                    <a:pt x="42103" y="98000"/>
                  </a:lnTo>
                  <a:lnTo>
                    <a:pt x="70000" y="62547"/>
                  </a:lnTo>
                  <a:lnTo>
                    <a:pt x="114684" y="34405"/>
                  </a:lnTo>
                  <a:lnTo>
                    <a:pt x="164996" y="25019"/>
                  </a:lnTo>
                  <a:lnTo>
                    <a:pt x="249434" y="25019"/>
                  </a:lnTo>
                  <a:lnTo>
                    <a:pt x="228433" y="13136"/>
                  </a:lnTo>
                  <a:lnTo>
                    <a:pt x="197065" y="3283"/>
                  </a:lnTo>
                  <a:lnTo>
                    <a:pt x="164996" y="0"/>
                  </a:lnTo>
                  <a:close/>
                </a:path>
                <a:path w="523875" h="542925">
                  <a:moveTo>
                    <a:pt x="357490" y="320255"/>
                  </a:moveTo>
                  <a:lnTo>
                    <a:pt x="344993" y="320255"/>
                  </a:lnTo>
                  <a:lnTo>
                    <a:pt x="339990" y="325259"/>
                  </a:lnTo>
                  <a:lnTo>
                    <a:pt x="381978" y="325259"/>
                  </a:lnTo>
                  <a:lnTo>
                    <a:pt x="379374" y="324008"/>
                  </a:lnTo>
                  <a:lnTo>
                    <a:pt x="368668" y="321194"/>
                  </a:lnTo>
                  <a:lnTo>
                    <a:pt x="357490" y="320255"/>
                  </a:lnTo>
                  <a:close/>
                </a:path>
                <a:path w="523875" h="542925">
                  <a:moveTo>
                    <a:pt x="249434" y="25019"/>
                  </a:moveTo>
                  <a:lnTo>
                    <a:pt x="164996" y="25019"/>
                  </a:lnTo>
                  <a:lnTo>
                    <a:pt x="192965" y="27833"/>
                  </a:lnTo>
                  <a:lnTo>
                    <a:pt x="219995" y="36277"/>
                  </a:lnTo>
                  <a:lnTo>
                    <a:pt x="245151" y="50350"/>
                  </a:lnTo>
                  <a:lnTo>
                    <a:pt x="267498" y="70053"/>
                  </a:lnTo>
                  <a:lnTo>
                    <a:pt x="292399" y="106702"/>
                  </a:lnTo>
                  <a:lnTo>
                    <a:pt x="304098" y="148277"/>
                  </a:lnTo>
                  <a:lnTo>
                    <a:pt x="302597" y="191293"/>
                  </a:lnTo>
                  <a:lnTo>
                    <a:pt x="287895" y="232267"/>
                  </a:lnTo>
                  <a:lnTo>
                    <a:pt x="259992" y="267716"/>
                  </a:lnTo>
                  <a:lnTo>
                    <a:pt x="214371" y="295862"/>
                  </a:lnTo>
                  <a:lnTo>
                    <a:pt x="164996" y="305244"/>
                  </a:lnTo>
                  <a:lnTo>
                    <a:pt x="250672" y="305244"/>
                  </a:lnTo>
                  <a:lnTo>
                    <a:pt x="262494" y="297738"/>
                  </a:lnTo>
                  <a:lnTo>
                    <a:pt x="314996" y="297738"/>
                  </a:lnTo>
                  <a:lnTo>
                    <a:pt x="290002" y="270217"/>
                  </a:lnTo>
                  <a:lnTo>
                    <a:pt x="315137" y="229326"/>
                  </a:lnTo>
                  <a:lnTo>
                    <a:pt x="327314" y="183872"/>
                  </a:lnTo>
                  <a:lnTo>
                    <a:pt x="326173" y="137096"/>
                  </a:lnTo>
                  <a:lnTo>
                    <a:pt x="311354" y="92242"/>
                  </a:lnTo>
                  <a:lnTo>
                    <a:pt x="282497" y="52552"/>
                  </a:lnTo>
                  <a:lnTo>
                    <a:pt x="257458" y="29559"/>
                  </a:lnTo>
                  <a:lnTo>
                    <a:pt x="249434" y="25019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9428963" y="4159999"/>
              <a:ext cx="283845" cy="276225"/>
            </a:xfrm>
            <a:custGeom>
              <a:avLst/>
              <a:gdLst/>
              <a:ahLst/>
              <a:cxnLst/>
              <a:rect l="l" t="t" r="r" b="b"/>
              <a:pathLst>
                <a:path w="283845" h="276225">
                  <a:moveTo>
                    <a:pt x="143407" y="0"/>
                  </a:moveTo>
                  <a:lnTo>
                    <a:pt x="90983" y="9248"/>
                  </a:lnTo>
                  <a:lnTo>
                    <a:pt x="44284" y="36995"/>
                  </a:lnTo>
                  <a:lnTo>
                    <a:pt x="15940" y="71936"/>
                  </a:lnTo>
                  <a:lnTo>
                    <a:pt x="1137" y="112324"/>
                  </a:lnTo>
                  <a:lnTo>
                    <a:pt x="0" y="154725"/>
                  </a:lnTo>
                  <a:lnTo>
                    <a:pt x="12648" y="195708"/>
                  </a:lnTo>
                  <a:lnTo>
                    <a:pt x="39204" y="231838"/>
                  </a:lnTo>
                  <a:lnTo>
                    <a:pt x="87491" y="265128"/>
                  </a:lnTo>
                  <a:lnTo>
                    <a:pt x="143407" y="276225"/>
                  </a:lnTo>
                  <a:lnTo>
                    <a:pt x="169937" y="273912"/>
                  </a:lnTo>
                  <a:lnTo>
                    <a:pt x="219183" y="255415"/>
                  </a:lnTo>
                  <a:lnTo>
                    <a:pt x="267360" y="204288"/>
                  </a:lnTo>
                  <a:lnTo>
                    <a:pt x="282040" y="163901"/>
                  </a:lnTo>
                  <a:lnTo>
                    <a:pt x="283544" y="121501"/>
                  </a:lnTo>
                  <a:lnTo>
                    <a:pt x="271383" y="80523"/>
                  </a:lnTo>
                  <a:lnTo>
                    <a:pt x="245071" y="44399"/>
                  </a:lnTo>
                  <a:lnTo>
                    <a:pt x="197101" y="11098"/>
                  </a:lnTo>
                  <a:lnTo>
                    <a:pt x="143407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9428926" y="4160003"/>
              <a:ext cx="283845" cy="276225"/>
            </a:xfrm>
            <a:custGeom>
              <a:avLst/>
              <a:gdLst/>
              <a:ahLst/>
              <a:cxnLst/>
              <a:rect l="l" t="t" r="r" b="b"/>
              <a:pathLst>
                <a:path w="283845" h="276225">
                  <a:moveTo>
                    <a:pt x="143407" y="0"/>
                  </a:moveTo>
                  <a:lnTo>
                    <a:pt x="90986" y="9248"/>
                  </a:lnTo>
                  <a:lnTo>
                    <a:pt x="44288" y="36988"/>
                  </a:lnTo>
                  <a:lnTo>
                    <a:pt x="15942" y="71933"/>
                  </a:lnTo>
                  <a:lnTo>
                    <a:pt x="1139" y="112321"/>
                  </a:lnTo>
                  <a:lnTo>
                    <a:pt x="0" y="154721"/>
                  </a:lnTo>
                  <a:lnTo>
                    <a:pt x="12645" y="195700"/>
                  </a:lnTo>
                  <a:lnTo>
                    <a:pt x="39196" y="231828"/>
                  </a:lnTo>
                  <a:lnTo>
                    <a:pt x="87488" y="265123"/>
                  </a:lnTo>
                  <a:lnTo>
                    <a:pt x="143407" y="276222"/>
                  </a:lnTo>
                  <a:lnTo>
                    <a:pt x="169935" y="273910"/>
                  </a:lnTo>
                  <a:lnTo>
                    <a:pt x="219180" y="255414"/>
                  </a:lnTo>
                  <a:lnTo>
                    <a:pt x="267352" y="204288"/>
                  </a:lnTo>
                  <a:lnTo>
                    <a:pt x="282032" y="163900"/>
                  </a:lnTo>
                  <a:lnTo>
                    <a:pt x="283537" y="121501"/>
                  </a:lnTo>
                  <a:lnTo>
                    <a:pt x="271378" y="80522"/>
                  </a:lnTo>
                  <a:lnTo>
                    <a:pt x="245066" y="44394"/>
                  </a:lnTo>
                  <a:lnTo>
                    <a:pt x="197098" y="11098"/>
                  </a:lnTo>
                  <a:lnTo>
                    <a:pt x="143407" y="0"/>
                  </a:lnTo>
                  <a:close/>
                </a:path>
              </a:pathLst>
            </a:custGeom>
            <a:ln w="250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72492" y="5392496"/>
              <a:ext cx="571500" cy="352425"/>
            </a:xfrm>
            <a:prstGeom prst="rect">
              <a:avLst/>
            </a:prstGeom>
          </p:spPr>
        </p:pic>
        <p:pic>
          <p:nvPicPr>
            <p:cNvPr id="163" name="object 163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022505" y="5439994"/>
              <a:ext cx="171056" cy="66357"/>
            </a:xfrm>
            <a:prstGeom prst="rect">
              <a:avLst/>
            </a:prstGeom>
          </p:spPr>
        </p:pic>
        <p:pic>
          <p:nvPicPr>
            <p:cNvPr id="164" name="object 164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022505" y="5540006"/>
              <a:ext cx="171056" cy="161925"/>
            </a:xfrm>
            <a:prstGeom prst="rect">
              <a:avLst/>
            </a:prstGeom>
          </p:spPr>
        </p:pic>
        <p:sp>
          <p:nvSpPr>
            <p:cNvPr id="165" name="object 165" descr=""/>
            <p:cNvSpPr/>
            <p:nvPr/>
          </p:nvSpPr>
          <p:spPr>
            <a:xfrm>
              <a:off x="6255004" y="5247500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254994" y="5247484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255004" y="52725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255013" y="527250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6255004" y="529499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6255013" y="5295005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255004" y="5177498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254994" y="5177483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6255004" y="5200002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6254994" y="5199985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6255004" y="522499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6255013" y="522500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6255004" y="5107495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6254994" y="5107482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6255004" y="5130000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6254994" y="5129984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255004" y="515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6255013" y="5155001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6255004" y="50375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255013" y="503750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255004" y="5059997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6254994" y="5059983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6255004" y="508500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6255013" y="508500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6255004" y="496750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6255013" y="4967496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6255004" y="4990008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6254994" y="4989982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6255004" y="5012499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6254994" y="5012484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6255004" y="4897501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6255013" y="48975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6255004" y="4920005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6254994" y="4919996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36"/>
                  </a:lnTo>
                  <a:lnTo>
                    <a:pt x="0" y="19036"/>
                  </a:lnTo>
                  <a:lnTo>
                    <a:pt x="0" y="0"/>
                  </a:lnTo>
                  <a:close/>
                </a:path>
              </a:pathLst>
            </a:custGeom>
            <a:ln w="257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6255004" y="4944999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6255013" y="4944999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6252502" y="482749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2" y="9525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6252513" y="482750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9521"/>
                  </a:moveTo>
                  <a:lnTo>
                    <a:pt x="7441" y="9521"/>
                  </a:lnTo>
                  <a:lnTo>
                    <a:pt x="7441" y="0"/>
                  </a:lnTo>
                  <a:lnTo>
                    <a:pt x="0" y="0"/>
                  </a:lnTo>
                  <a:lnTo>
                    <a:pt x="0" y="9521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6255004" y="4850003"/>
              <a:ext cx="5080" cy="9525"/>
            </a:xfrm>
            <a:custGeom>
              <a:avLst/>
              <a:gdLst/>
              <a:ahLst/>
              <a:cxnLst/>
              <a:rect l="l" t="t" r="r" b="b"/>
              <a:pathLst>
                <a:path w="5079" h="9525">
                  <a:moveTo>
                    <a:pt x="490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902" y="9525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6255016" y="4849992"/>
              <a:ext cx="5080" cy="10160"/>
            </a:xfrm>
            <a:custGeom>
              <a:avLst/>
              <a:gdLst/>
              <a:ahLst/>
              <a:cxnLst/>
              <a:rect l="l" t="t" r="r" b="b"/>
              <a:pathLst>
                <a:path w="5079" h="10160">
                  <a:moveTo>
                    <a:pt x="0" y="9531"/>
                  </a:moveTo>
                  <a:lnTo>
                    <a:pt x="4906" y="9531"/>
                  </a:lnTo>
                  <a:lnTo>
                    <a:pt x="4906" y="0"/>
                  </a:lnTo>
                  <a:lnTo>
                    <a:pt x="0" y="0"/>
                  </a:lnTo>
                  <a:lnTo>
                    <a:pt x="0" y="9531"/>
                  </a:lnTo>
                  <a:close/>
                </a:path>
              </a:pathLst>
            </a:custGeom>
            <a:ln w="234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6255004" y="4872494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6254994" y="4872482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41" y="0"/>
                  </a:lnTo>
                  <a:lnTo>
                    <a:pt x="7441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6244996" y="475749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7150" y="0"/>
                  </a:moveTo>
                  <a:lnTo>
                    <a:pt x="0" y="0"/>
                  </a:lnTo>
                  <a:lnTo>
                    <a:pt x="2387" y="19050"/>
                  </a:lnTo>
                  <a:lnTo>
                    <a:pt x="9525" y="15875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6245004" y="475752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2373" y="19042"/>
                  </a:moveTo>
                  <a:lnTo>
                    <a:pt x="9524" y="15878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2373" y="190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6250000" y="4780000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4953" y="0"/>
                  </a:moveTo>
                  <a:lnTo>
                    <a:pt x="0" y="3175"/>
                  </a:lnTo>
                  <a:lnTo>
                    <a:pt x="0" y="19050"/>
                  </a:lnTo>
                  <a:lnTo>
                    <a:pt x="7442" y="15875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6249993" y="4779980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19050"/>
                  </a:moveTo>
                  <a:lnTo>
                    <a:pt x="7441" y="15885"/>
                  </a:lnTo>
                  <a:lnTo>
                    <a:pt x="4968" y="0"/>
                  </a:lnTo>
                  <a:lnTo>
                    <a:pt x="0" y="3179"/>
                  </a:lnTo>
                  <a:lnTo>
                    <a:pt x="0" y="19050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6250000" y="480249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3175"/>
                  </a:lnTo>
                  <a:lnTo>
                    <a:pt x="2387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6250001" y="48025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2384" y="19042"/>
                  </a:moveTo>
                  <a:lnTo>
                    <a:pt x="9525" y="19042"/>
                  </a:lnTo>
                  <a:lnTo>
                    <a:pt x="9525" y="0"/>
                  </a:lnTo>
                  <a:lnTo>
                    <a:pt x="0" y="3164"/>
                  </a:lnTo>
                  <a:lnTo>
                    <a:pt x="2384" y="19042"/>
                  </a:lnTo>
                  <a:close/>
                </a:path>
              </a:pathLst>
            </a:custGeom>
            <a:ln w="254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6229997" y="468749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7150" y="0"/>
                  </a:moveTo>
                  <a:lnTo>
                    <a:pt x="0" y="3175"/>
                  </a:lnTo>
                  <a:lnTo>
                    <a:pt x="2387" y="19050"/>
                  </a:lnTo>
                  <a:lnTo>
                    <a:pt x="9525" y="15875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6230004" y="468752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2383" y="19042"/>
                  </a:moveTo>
                  <a:lnTo>
                    <a:pt x="9524" y="15864"/>
                  </a:lnTo>
                  <a:lnTo>
                    <a:pt x="7140" y="0"/>
                  </a:lnTo>
                  <a:lnTo>
                    <a:pt x="0" y="3164"/>
                  </a:lnTo>
                  <a:lnTo>
                    <a:pt x="2383" y="190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6235001" y="470999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7137" y="0"/>
                  </a:moveTo>
                  <a:lnTo>
                    <a:pt x="0" y="3175"/>
                  </a:lnTo>
                  <a:lnTo>
                    <a:pt x="2374" y="19050"/>
                  </a:lnTo>
                  <a:lnTo>
                    <a:pt x="9525" y="15875"/>
                  </a:lnTo>
                  <a:lnTo>
                    <a:pt x="7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6235000" y="4710017"/>
              <a:ext cx="9525" cy="19685"/>
            </a:xfrm>
            <a:custGeom>
              <a:avLst/>
              <a:gdLst/>
              <a:ahLst/>
              <a:cxnLst/>
              <a:rect l="l" t="t" r="r" b="b"/>
              <a:pathLst>
                <a:path w="9525" h="19685">
                  <a:moveTo>
                    <a:pt x="2383" y="19057"/>
                  </a:moveTo>
                  <a:lnTo>
                    <a:pt x="9524" y="15878"/>
                  </a:lnTo>
                  <a:lnTo>
                    <a:pt x="7140" y="0"/>
                  </a:lnTo>
                  <a:lnTo>
                    <a:pt x="0" y="3178"/>
                  </a:lnTo>
                  <a:lnTo>
                    <a:pt x="2383" y="19057"/>
                  </a:lnTo>
                  <a:close/>
                </a:path>
              </a:pathLst>
            </a:custGeom>
            <a:ln w="253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6242507" y="473500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2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29" y="9525"/>
                  </a:lnTo>
                  <a:lnTo>
                    <a:pt x="74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6242514" y="4734998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9532"/>
                  </a:moveTo>
                  <a:lnTo>
                    <a:pt x="7441" y="9532"/>
                  </a:lnTo>
                  <a:lnTo>
                    <a:pt x="7441" y="5715"/>
                  </a:lnTo>
                  <a:lnTo>
                    <a:pt x="7441" y="3817"/>
                  </a:lnTo>
                  <a:lnTo>
                    <a:pt x="7441" y="0"/>
                  </a:lnTo>
                  <a:lnTo>
                    <a:pt x="0" y="0"/>
                  </a:lnTo>
                  <a:lnTo>
                    <a:pt x="0" y="1908"/>
                  </a:lnTo>
                  <a:lnTo>
                    <a:pt x="0" y="5715"/>
                  </a:lnTo>
                  <a:lnTo>
                    <a:pt x="0" y="9532"/>
                  </a:lnTo>
                  <a:close/>
                </a:path>
              </a:pathLst>
            </a:custGeom>
            <a:ln w="22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6205004" y="462249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5715" y="0"/>
                  </a:moveTo>
                  <a:lnTo>
                    <a:pt x="0" y="1905"/>
                  </a:lnTo>
                  <a:lnTo>
                    <a:pt x="3810" y="9525"/>
                  </a:lnTo>
                  <a:lnTo>
                    <a:pt x="9525" y="7620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6205004" y="462249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3810" y="9525"/>
                  </a:moveTo>
                  <a:lnTo>
                    <a:pt x="9525" y="7620"/>
                  </a:lnTo>
                  <a:lnTo>
                    <a:pt x="5715" y="0"/>
                  </a:lnTo>
                  <a:lnTo>
                    <a:pt x="0" y="1905"/>
                  </a:lnTo>
                  <a:lnTo>
                    <a:pt x="3810" y="95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6212497" y="4642497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5715" y="0"/>
                  </a:moveTo>
                  <a:lnTo>
                    <a:pt x="0" y="6350"/>
                  </a:lnTo>
                  <a:lnTo>
                    <a:pt x="3810" y="19050"/>
                  </a:lnTo>
                  <a:lnTo>
                    <a:pt x="9525" y="15875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6212503" y="464246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810" y="19050"/>
                  </a:moveTo>
                  <a:lnTo>
                    <a:pt x="9525" y="15875"/>
                  </a:lnTo>
                  <a:lnTo>
                    <a:pt x="5715" y="0"/>
                  </a:lnTo>
                  <a:lnTo>
                    <a:pt x="0" y="6350"/>
                  </a:lnTo>
                  <a:lnTo>
                    <a:pt x="3810" y="19050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6222504" y="466500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7137" y="0"/>
                  </a:moveTo>
                  <a:lnTo>
                    <a:pt x="0" y="3175"/>
                  </a:lnTo>
                  <a:lnTo>
                    <a:pt x="2374" y="19050"/>
                  </a:lnTo>
                  <a:lnTo>
                    <a:pt x="9525" y="15875"/>
                  </a:lnTo>
                  <a:lnTo>
                    <a:pt x="7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6222503" y="466502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2383" y="19042"/>
                  </a:moveTo>
                  <a:lnTo>
                    <a:pt x="9524" y="15864"/>
                  </a:lnTo>
                  <a:lnTo>
                    <a:pt x="7140" y="0"/>
                  </a:lnTo>
                  <a:lnTo>
                    <a:pt x="0" y="3164"/>
                  </a:lnTo>
                  <a:lnTo>
                    <a:pt x="2383" y="1904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6172505" y="455999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797" y="0"/>
                  </a:moveTo>
                  <a:lnTo>
                    <a:pt x="0" y="6350"/>
                  </a:lnTo>
                  <a:lnTo>
                    <a:pt x="3797" y="19050"/>
                  </a:lnTo>
                  <a:lnTo>
                    <a:pt x="9525" y="12700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6172504" y="455998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800" y="19050"/>
                  </a:moveTo>
                  <a:lnTo>
                    <a:pt x="9524" y="12700"/>
                  </a:lnTo>
                  <a:lnTo>
                    <a:pt x="3800" y="0"/>
                  </a:lnTo>
                  <a:lnTo>
                    <a:pt x="0" y="6350"/>
                  </a:lnTo>
                  <a:lnTo>
                    <a:pt x="3800" y="19050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6182499" y="458000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9525" y="0"/>
                  </a:moveTo>
                  <a:lnTo>
                    <a:pt x="0" y="6350"/>
                  </a:lnTo>
                  <a:lnTo>
                    <a:pt x="6350" y="12700"/>
                  </a:lnTo>
                  <a:lnTo>
                    <a:pt x="9525" y="19050"/>
                  </a:lnTo>
                  <a:lnTo>
                    <a:pt x="19050" y="15875"/>
                  </a:lnTo>
                  <a:lnTo>
                    <a:pt x="15875" y="9525"/>
                  </a:lnTo>
                  <a:lnTo>
                    <a:pt x="12700" y="63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6182499" y="458000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9525" y="19050"/>
                  </a:moveTo>
                  <a:lnTo>
                    <a:pt x="19050" y="15875"/>
                  </a:lnTo>
                  <a:lnTo>
                    <a:pt x="15875" y="9525"/>
                  </a:lnTo>
                  <a:lnTo>
                    <a:pt x="12700" y="6350"/>
                  </a:lnTo>
                  <a:lnTo>
                    <a:pt x="9525" y="0"/>
                  </a:lnTo>
                  <a:lnTo>
                    <a:pt x="0" y="6350"/>
                  </a:lnTo>
                  <a:lnTo>
                    <a:pt x="3175" y="9525"/>
                  </a:lnTo>
                  <a:lnTo>
                    <a:pt x="6350" y="12700"/>
                  </a:lnTo>
                  <a:lnTo>
                    <a:pt x="9525" y="19050"/>
                  </a:lnTo>
                  <a:close/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6194996" y="460000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810" y="0"/>
                  </a:moveTo>
                  <a:lnTo>
                    <a:pt x="0" y="6350"/>
                  </a:lnTo>
                  <a:lnTo>
                    <a:pt x="3810" y="19050"/>
                  </a:lnTo>
                  <a:lnTo>
                    <a:pt x="9525" y="1587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6195006" y="459997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810" y="19050"/>
                  </a:moveTo>
                  <a:lnTo>
                    <a:pt x="9525" y="15875"/>
                  </a:lnTo>
                  <a:lnTo>
                    <a:pt x="3810" y="0"/>
                  </a:lnTo>
                  <a:lnTo>
                    <a:pt x="0" y="6350"/>
                  </a:lnTo>
                  <a:lnTo>
                    <a:pt x="3810" y="19050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6129997" y="450250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9525" y="0"/>
                  </a:moveTo>
                  <a:lnTo>
                    <a:pt x="0" y="1905"/>
                  </a:lnTo>
                  <a:lnTo>
                    <a:pt x="12700" y="9525"/>
                  </a:lnTo>
                  <a:lnTo>
                    <a:pt x="19050" y="762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6130020" y="450249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2700" y="9525"/>
                  </a:moveTo>
                  <a:lnTo>
                    <a:pt x="19050" y="7620"/>
                  </a:lnTo>
                  <a:lnTo>
                    <a:pt x="9525" y="0"/>
                  </a:lnTo>
                  <a:lnTo>
                    <a:pt x="0" y="1905"/>
                  </a:lnTo>
                  <a:lnTo>
                    <a:pt x="12700" y="9525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6144996" y="451999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9525" y="0"/>
                  </a:moveTo>
                  <a:lnTo>
                    <a:pt x="0" y="6350"/>
                  </a:lnTo>
                  <a:lnTo>
                    <a:pt x="9525" y="19050"/>
                  </a:lnTo>
                  <a:lnTo>
                    <a:pt x="19050" y="127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6144992" y="452001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9524" y="19050"/>
                  </a:moveTo>
                  <a:lnTo>
                    <a:pt x="19049" y="12700"/>
                  </a:lnTo>
                  <a:lnTo>
                    <a:pt x="9524" y="0"/>
                  </a:lnTo>
                  <a:lnTo>
                    <a:pt x="0" y="6350"/>
                  </a:lnTo>
                  <a:lnTo>
                    <a:pt x="9524" y="19050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6159995" y="453999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810" y="0"/>
                  </a:moveTo>
                  <a:lnTo>
                    <a:pt x="0" y="3187"/>
                  </a:lnTo>
                  <a:lnTo>
                    <a:pt x="5715" y="19050"/>
                  </a:lnTo>
                  <a:lnTo>
                    <a:pt x="9525" y="1270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6159998" y="4539981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5714" y="19050"/>
                  </a:moveTo>
                  <a:lnTo>
                    <a:pt x="9524" y="12700"/>
                  </a:lnTo>
                  <a:lnTo>
                    <a:pt x="3809" y="0"/>
                  </a:lnTo>
                  <a:lnTo>
                    <a:pt x="0" y="3190"/>
                  </a:lnTo>
                  <a:lnTo>
                    <a:pt x="5714" y="19050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6085002" y="444750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6350" y="0"/>
                  </a:moveTo>
                  <a:lnTo>
                    <a:pt x="0" y="6350"/>
                  </a:lnTo>
                  <a:lnTo>
                    <a:pt x="3175" y="12700"/>
                  </a:lnTo>
                  <a:lnTo>
                    <a:pt x="9525" y="15875"/>
                  </a:lnTo>
                  <a:lnTo>
                    <a:pt x="9525" y="19050"/>
                  </a:lnTo>
                  <a:lnTo>
                    <a:pt x="19050" y="127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6085001" y="44475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9525" y="19050"/>
                  </a:moveTo>
                  <a:lnTo>
                    <a:pt x="19050" y="1270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3175" y="12700"/>
                  </a:lnTo>
                  <a:lnTo>
                    <a:pt x="9525" y="15875"/>
                  </a:lnTo>
                  <a:lnTo>
                    <a:pt x="9525" y="19050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6100000" y="44650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6350" y="0"/>
                  </a:moveTo>
                  <a:lnTo>
                    <a:pt x="0" y="6350"/>
                  </a:lnTo>
                  <a:lnTo>
                    <a:pt x="12700" y="19050"/>
                  </a:lnTo>
                  <a:lnTo>
                    <a:pt x="19050" y="127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6100000" y="446500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2700" y="19050"/>
                  </a:moveTo>
                  <a:lnTo>
                    <a:pt x="19050" y="12700"/>
                  </a:lnTo>
                  <a:lnTo>
                    <a:pt x="6350" y="0"/>
                  </a:lnTo>
                  <a:lnTo>
                    <a:pt x="0" y="6350"/>
                  </a:lnTo>
                  <a:lnTo>
                    <a:pt x="12700" y="19050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6117501" y="4482503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3810" y="0"/>
                  </a:moveTo>
                  <a:lnTo>
                    <a:pt x="0" y="6350"/>
                  </a:lnTo>
                  <a:lnTo>
                    <a:pt x="5715" y="19050"/>
                  </a:lnTo>
                  <a:lnTo>
                    <a:pt x="9525" y="1270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6117498" y="448248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5714" y="19050"/>
                  </a:moveTo>
                  <a:lnTo>
                    <a:pt x="9524" y="12700"/>
                  </a:lnTo>
                  <a:lnTo>
                    <a:pt x="3809" y="0"/>
                  </a:lnTo>
                  <a:lnTo>
                    <a:pt x="0" y="6350"/>
                  </a:lnTo>
                  <a:lnTo>
                    <a:pt x="5714" y="19050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6032500" y="440249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3175" y="0"/>
                  </a:moveTo>
                  <a:lnTo>
                    <a:pt x="0" y="9525"/>
                  </a:lnTo>
                  <a:lnTo>
                    <a:pt x="12700" y="19050"/>
                  </a:lnTo>
                  <a:lnTo>
                    <a:pt x="19050" y="1270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6032497" y="44025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2699" y="19050"/>
                  </a:moveTo>
                  <a:lnTo>
                    <a:pt x="19049" y="12700"/>
                  </a:lnTo>
                  <a:lnTo>
                    <a:pt x="3174" y="0"/>
                  </a:lnTo>
                  <a:lnTo>
                    <a:pt x="0" y="9525"/>
                  </a:lnTo>
                  <a:lnTo>
                    <a:pt x="12699" y="19050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6050000" y="44175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6350" y="0"/>
                  </a:moveTo>
                  <a:lnTo>
                    <a:pt x="0" y="9525"/>
                  </a:lnTo>
                  <a:lnTo>
                    <a:pt x="3175" y="12700"/>
                  </a:lnTo>
                  <a:lnTo>
                    <a:pt x="9525" y="15875"/>
                  </a:lnTo>
                  <a:lnTo>
                    <a:pt x="12700" y="19050"/>
                  </a:lnTo>
                  <a:lnTo>
                    <a:pt x="19050" y="9525"/>
                  </a:lnTo>
                  <a:lnTo>
                    <a:pt x="12700" y="317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6049984" y="441750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2700" y="19049"/>
                  </a:moveTo>
                  <a:lnTo>
                    <a:pt x="19050" y="9524"/>
                  </a:lnTo>
                  <a:lnTo>
                    <a:pt x="15875" y="6349"/>
                  </a:lnTo>
                  <a:lnTo>
                    <a:pt x="12700" y="3174"/>
                  </a:lnTo>
                  <a:lnTo>
                    <a:pt x="6350" y="0"/>
                  </a:lnTo>
                  <a:lnTo>
                    <a:pt x="0" y="9524"/>
                  </a:lnTo>
                  <a:lnTo>
                    <a:pt x="3175" y="12699"/>
                  </a:lnTo>
                  <a:lnTo>
                    <a:pt x="9525" y="15874"/>
                  </a:lnTo>
                  <a:lnTo>
                    <a:pt x="12700" y="19049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6067501" y="443250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6350" y="0"/>
                  </a:moveTo>
                  <a:lnTo>
                    <a:pt x="0" y="9525"/>
                  </a:lnTo>
                  <a:lnTo>
                    <a:pt x="12700" y="19050"/>
                  </a:lnTo>
                  <a:lnTo>
                    <a:pt x="19050" y="127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6067501" y="443250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2700" y="19050"/>
                  </a:moveTo>
                  <a:lnTo>
                    <a:pt x="19050" y="12700"/>
                  </a:lnTo>
                  <a:lnTo>
                    <a:pt x="6350" y="0"/>
                  </a:lnTo>
                  <a:lnTo>
                    <a:pt x="0" y="9525"/>
                  </a:lnTo>
                  <a:lnTo>
                    <a:pt x="12700" y="19050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5972492" y="4365002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6350" y="0"/>
                  </a:moveTo>
                  <a:lnTo>
                    <a:pt x="0" y="3810"/>
                  </a:lnTo>
                  <a:lnTo>
                    <a:pt x="15875" y="9525"/>
                  </a:lnTo>
                  <a:lnTo>
                    <a:pt x="19050" y="38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972508" y="4365001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5875" y="9524"/>
                  </a:moveTo>
                  <a:lnTo>
                    <a:pt x="19050" y="3809"/>
                  </a:lnTo>
                  <a:lnTo>
                    <a:pt x="6350" y="0"/>
                  </a:lnTo>
                  <a:lnTo>
                    <a:pt x="0" y="3809"/>
                  </a:lnTo>
                  <a:lnTo>
                    <a:pt x="15875" y="9524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992495" y="437749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448" y="0"/>
                  </a:moveTo>
                  <a:lnTo>
                    <a:pt x="0" y="3810"/>
                  </a:lnTo>
                  <a:lnTo>
                    <a:pt x="13614" y="9525"/>
                  </a:lnTo>
                  <a:lnTo>
                    <a:pt x="19050" y="3810"/>
                  </a:lnTo>
                  <a:lnTo>
                    <a:pt x="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992484" y="4377497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3611" y="9527"/>
                  </a:moveTo>
                  <a:lnTo>
                    <a:pt x="19049" y="3817"/>
                  </a:lnTo>
                  <a:lnTo>
                    <a:pt x="5438" y="0"/>
                  </a:lnTo>
                  <a:lnTo>
                    <a:pt x="0" y="3817"/>
                  </a:lnTo>
                  <a:lnTo>
                    <a:pt x="13611" y="9527"/>
                  </a:lnTo>
                  <a:close/>
                </a:path>
              </a:pathLst>
            </a:custGeom>
            <a:ln w="206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6012497" y="4389996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6350" y="0"/>
                  </a:moveTo>
                  <a:lnTo>
                    <a:pt x="0" y="3810"/>
                  </a:lnTo>
                  <a:lnTo>
                    <a:pt x="12700" y="9525"/>
                  </a:lnTo>
                  <a:lnTo>
                    <a:pt x="19050" y="571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6012513" y="4390003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2700" y="9524"/>
                  </a:moveTo>
                  <a:lnTo>
                    <a:pt x="19050" y="5714"/>
                  </a:lnTo>
                  <a:lnTo>
                    <a:pt x="6350" y="0"/>
                  </a:lnTo>
                  <a:lnTo>
                    <a:pt x="0" y="3809"/>
                  </a:lnTo>
                  <a:lnTo>
                    <a:pt x="12700" y="9524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5909995" y="4332503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9525" y="0"/>
                  </a:moveTo>
                  <a:lnTo>
                    <a:pt x="3175" y="0"/>
                  </a:lnTo>
                  <a:lnTo>
                    <a:pt x="0" y="5715"/>
                  </a:lnTo>
                  <a:lnTo>
                    <a:pt x="6350" y="5715"/>
                  </a:lnTo>
                  <a:lnTo>
                    <a:pt x="9525" y="7620"/>
                  </a:lnTo>
                  <a:lnTo>
                    <a:pt x="15875" y="9525"/>
                  </a:lnTo>
                  <a:lnTo>
                    <a:pt x="19050" y="3810"/>
                  </a:lnTo>
                  <a:lnTo>
                    <a:pt x="12700" y="190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5910024" y="4332501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5875" y="9525"/>
                  </a:moveTo>
                  <a:lnTo>
                    <a:pt x="19050" y="3810"/>
                  </a:lnTo>
                  <a:lnTo>
                    <a:pt x="12700" y="1905"/>
                  </a:lnTo>
                  <a:lnTo>
                    <a:pt x="9525" y="0"/>
                  </a:lnTo>
                  <a:lnTo>
                    <a:pt x="3175" y="0"/>
                  </a:lnTo>
                  <a:lnTo>
                    <a:pt x="0" y="5715"/>
                  </a:lnTo>
                  <a:lnTo>
                    <a:pt x="6350" y="5715"/>
                  </a:lnTo>
                  <a:lnTo>
                    <a:pt x="9525" y="7620"/>
                  </a:lnTo>
                  <a:lnTo>
                    <a:pt x="15875" y="9525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5932500" y="4342498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3175" y="0"/>
                  </a:moveTo>
                  <a:lnTo>
                    <a:pt x="0" y="5715"/>
                  </a:lnTo>
                  <a:lnTo>
                    <a:pt x="12700" y="9525"/>
                  </a:lnTo>
                  <a:lnTo>
                    <a:pt x="19050" y="571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5932519" y="4342493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2700" y="9525"/>
                  </a:moveTo>
                  <a:lnTo>
                    <a:pt x="19050" y="5715"/>
                  </a:lnTo>
                  <a:lnTo>
                    <a:pt x="3175" y="0"/>
                  </a:lnTo>
                  <a:lnTo>
                    <a:pt x="0" y="5715"/>
                  </a:lnTo>
                  <a:lnTo>
                    <a:pt x="12700" y="9525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5952502" y="4352506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3175" y="0"/>
                  </a:moveTo>
                  <a:lnTo>
                    <a:pt x="0" y="5715"/>
                  </a:lnTo>
                  <a:lnTo>
                    <a:pt x="15875" y="9525"/>
                  </a:lnTo>
                  <a:lnTo>
                    <a:pt x="19050" y="571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5952521" y="435250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5875" y="9525"/>
                  </a:moveTo>
                  <a:lnTo>
                    <a:pt x="19050" y="5715"/>
                  </a:lnTo>
                  <a:lnTo>
                    <a:pt x="3175" y="0"/>
                  </a:lnTo>
                  <a:lnTo>
                    <a:pt x="0" y="5715"/>
                  </a:lnTo>
                  <a:lnTo>
                    <a:pt x="15875" y="9525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5844997" y="430999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3175" y="0"/>
                  </a:moveTo>
                  <a:lnTo>
                    <a:pt x="0" y="7620"/>
                  </a:lnTo>
                  <a:lnTo>
                    <a:pt x="15875" y="9525"/>
                  </a:lnTo>
                  <a:lnTo>
                    <a:pt x="19050" y="381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5845016" y="430999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5875" y="9525"/>
                  </a:moveTo>
                  <a:lnTo>
                    <a:pt x="19050" y="3810"/>
                  </a:lnTo>
                  <a:lnTo>
                    <a:pt x="3175" y="0"/>
                  </a:lnTo>
                  <a:lnTo>
                    <a:pt x="0" y="7620"/>
                  </a:lnTo>
                  <a:lnTo>
                    <a:pt x="15875" y="9525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5867501" y="4317492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3175" y="0"/>
                  </a:moveTo>
                  <a:lnTo>
                    <a:pt x="0" y="5715"/>
                  </a:lnTo>
                  <a:lnTo>
                    <a:pt x="15875" y="9525"/>
                  </a:lnTo>
                  <a:lnTo>
                    <a:pt x="19050" y="381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5867526" y="431749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5875" y="9525"/>
                  </a:moveTo>
                  <a:lnTo>
                    <a:pt x="19050" y="3810"/>
                  </a:lnTo>
                  <a:lnTo>
                    <a:pt x="3175" y="0"/>
                  </a:lnTo>
                  <a:lnTo>
                    <a:pt x="0" y="5715"/>
                  </a:lnTo>
                  <a:lnTo>
                    <a:pt x="15875" y="9525"/>
                  </a:lnTo>
                  <a:close/>
                </a:path>
              </a:pathLst>
            </a:custGeom>
            <a:ln w="21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5890006" y="432499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5715"/>
                  </a:lnTo>
                  <a:lnTo>
                    <a:pt x="7620" y="9525"/>
                  </a:lnTo>
                  <a:lnTo>
                    <a:pt x="9525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5890006" y="432499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7620" y="9525"/>
                  </a:moveTo>
                  <a:lnTo>
                    <a:pt x="9525" y="3810"/>
                  </a:lnTo>
                  <a:lnTo>
                    <a:pt x="0" y="0"/>
                  </a:lnTo>
                  <a:lnTo>
                    <a:pt x="0" y="5715"/>
                  </a:lnTo>
                  <a:lnTo>
                    <a:pt x="7620" y="95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5775007" y="4297502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3175" y="0"/>
                  </a:moveTo>
                  <a:lnTo>
                    <a:pt x="0" y="7137"/>
                  </a:lnTo>
                  <a:lnTo>
                    <a:pt x="19050" y="9525"/>
                  </a:lnTo>
                  <a:lnTo>
                    <a:pt x="19050" y="23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5774987" y="4297492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42" y="9524"/>
                  </a:moveTo>
                  <a:lnTo>
                    <a:pt x="19042" y="2383"/>
                  </a:lnTo>
                  <a:lnTo>
                    <a:pt x="3178" y="0"/>
                  </a:lnTo>
                  <a:lnTo>
                    <a:pt x="0" y="7151"/>
                  </a:lnTo>
                  <a:lnTo>
                    <a:pt x="19042" y="952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5800001" y="43000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7137"/>
                  </a:lnTo>
                  <a:lnTo>
                    <a:pt x="9525" y="9525"/>
                  </a:lnTo>
                  <a:lnTo>
                    <a:pt x="9525" y="2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5799998" y="429999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7" y="9524"/>
                  </a:moveTo>
                  <a:lnTo>
                    <a:pt x="9527" y="2384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9527" y="9524"/>
                  </a:lnTo>
                  <a:close/>
                </a:path>
              </a:pathLst>
            </a:custGeom>
            <a:ln w="21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5822492" y="430499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7150"/>
                  </a:lnTo>
                  <a:lnTo>
                    <a:pt x="9525" y="9525"/>
                  </a:lnTo>
                  <a:lnTo>
                    <a:pt x="9525" y="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5822497" y="430499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7" y="9524"/>
                  </a:moveTo>
                  <a:lnTo>
                    <a:pt x="9527" y="2384"/>
                  </a:lnTo>
                  <a:lnTo>
                    <a:pt x="0" y="0"/>
                  </a:lnTo>
                  <a:lnTo>
                    <a:pt x="0" y="7154"/>
                  </a:lnTo>
                  <a:lnTo>
                    <a:pt x="9527" y="9524"/>
                  </a:lnTo>
                  <a:close/>
                </a:path>
              </a:pathLst>
            </a:custGeom>
            <a:ln w="21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5705005" y="4292498"/>
              <a:ext cx="19050" cy="7620"/>
            </a:xfrm>
            <a:custGeom>
              <a:avLst/>
              <a:gdLst/>
              <a:ahLst/>
              <a:cxnLst/>
              <a:rect l="l" t="t" r="r" b="b"/>
              <a:pathLst>
                <a:path w="19050" h="7620">
                  <a:moveTo>
                    <a:pt x="19050" y="0"/>
                  </a:moveTo>
                  <a:lnTo>
                    <a:pt x="0" y="0"/>
                  </a:lnTo>
                  <a:lnTo>
                    <a:pt x="0" y="7442"/>
                  </a:lnTo>
                  <a:lnTo>
                    <a:pt x="19050" y="744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5705015" y="4292493"/>
              <a:ext cx="19050" cy="7620"/>
            </a:xfrm>
            <a:custGeom>
              <a:avLst/>
              <a:gdLst/>
              <a:ahLst/>
              <a:cxnLst/>
              <a:rect l="l" t="t" r="r" b="b"/>
              <a:pathLst>
                <a:path w="19050" h="7620">
                  <a:moveTo>
                    <a:pt x="19050" y="7441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7441"/>
                  </a:lnTo>
                  <a:lnTo>
                    <a:pt x="19050" y="7441"/>
                  </a:lnTo>
                  <a:close/>
                </a:path>
              </a:pathLst>
            </a:custGeom>
            <a:ln w="257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5729998" y="4292498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>
                  <a:moveTo>
                    <a:pt x="9525" y="0"/>
                  </a:moveTo>
                  <a:lnTo>
                    <a:pt x="0" y="0"/>
                  </a:lnTo>
                  <a:lnTo>
                    <a:pt x="0" y="7442"/>
                  </a:lnTo>
                  <a:lnTo>
                    <a:pt x="9525" y="744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5729995" y="4292474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60" h="7620">
                  <a:moveTo>
                    <a:pt x="9532" y="7441"/>
                  </a:moveTo>
                  <a:lnTo>
                    <a:pt x="9532" y="0"/>
                  </a:lnTo>
                  <a:lnTo>
                    <a:pt x="0" y="0"/>
                  </a:lnTo>
                  <a:lnTo>
                    <a:pt x="0" y="7441"/>
                  </a:lnTo>
                  <a:lnTo>
                    <a:pt x="9532" y="7441"/>
                  </a:lnTo>
                  <a:close/>
                </a:path>
              </a:pathLst>
            </a:custGeom>
            <a:ln w="22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5752503" y="4295000"/>
              <a:ext cx="9525" cy="7620"/>
            </a:xfrm>
            <a:custGeom>
              <a:avLst/>
              <a:gdLst/>
              <a:ahLst/>
              <a:cxnLst/>
              <a:rect l="l" t="t" r="r" b="b"/>
              <a:pathLst>
                <a:path w="9525" h="7620">
                  <a:moveTo>
                    <a:pt x="9525" y="0"/>
                  </a:moveTo>
                  <a:lnTo>
                    <a:pt x="0" y="0"/>
                  </a:lnTo>
                  <a:lnTo>
                    <a:pt x="0" y="7442"/>
                  </a:lnTo>
                  <a:lnTo>
                    <a:pt x="3810" y="4965"/>
                  </a:lnTo>
                  <a:lnTo>
                    <a:pt x="7620" y="7442"/>
                  </a:lnTo>
                  <a:lnTo>
                    <a:pt x="9525" y="744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5752492" y="4294974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60" h="7620">
                  <a:moveTo>
                    <a:pt x="9532" y="7441"/>
                  </a:moveTo>
                  <a:lnTo>
                    <a:pt x="9532" y="0"/>
                  </a:lnTo>
                  <a:lnTo>
                    <a:pt x="5715" y="0"/>
                  </a:lnTo>
                  <a:lnTo>
                    <a:pt x="3817" y="0"/>
                  </a:lnTo>
                  <a:lnTo>
                    <a:pt x="0" y="0"/>
                  </a:lnTo>
                  <a:lnTo>
                    <a:pt x="0" y="7441"/>
                  </a:lnTo>
                  <a:lnTo>
                    <a:pt x="3817" y="4970"/>
                  </a:lnTo>
                  <a:lnTo>
                    <a:pt x="7624" y="7441"/>
                  </a:lnTo>
                  <a:lnTo>
                    <a:pt x="9532" y="7441"/>
                  </a:lnTo>
                  <a:close/>
                </a:path>
              </a:pathLst>
            </a:custGeom>
            <a:ln w="22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9" name="object 279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492496" y="4465002"/>
              <a:ext cx="76200" cy="76200"/>
            </a:xfrm>
            <a:prstGeom prst="rect">
              <a:avLst/>
            </a:prstGeom>
          </p:spPr>
        </p:pic>
        <p:pic>
          <p:nvPicPr>
            <p:cNvPr id="280" name="object 280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1479358" y="4451864"/>
              <a:ext cx="102475" cy="102475"/>
            </a:xfrm>
            <a:prstGeom prst="rect">
              <a:avLst/>
            </a:prstGeom>
          </p:spPr>
        </p:pic>
        <p:sp>
          <p:nvSpPr>
            <p:cNvPr id="281" name="object 281" descr=""/>
            <p:cNvSpPr/>
            <p:nvPr/>
          </p:nvSpPr>
          <p:spPr>
            <a:xfrm>
              <a:off x="11397505" y="4317517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66699" y="57147"/>
                  </a:moveTo>
                  <a:lnTo>
                    <a:pt x="238078" y="32149"/>
                  </a:lnTo>
                  <a:lnTo>
                    <a:pt x="205685" y="14290"/>
                  </a:lnTo>
                  <a:lnTo>
                    <a:pt x="170460" y="3572"/>
                  </a:lnTo>
                  <a:lnTo>
                    <a:pt x="133343" y="0"/>
                  </a:lnTo>
                  <a:lnTo>
                    <a:pt x="95877" y="3955"/>
                  </a:lnTo>
                  <a:lnTo>
                    <a:pt x="60064" y="15309"/>
                  </a:lnTo>
                  <a:lnTo>
                    <a:pt x="27554" y="33295"/>
                  </a:lnTo>
                  <a:lnTo>
                    <a:pt x="0" y="57147"/>
                  </a:lnTo>
                </a:path>
              </a:pathLst>
            </a:custGeom>
            <a:ln w="27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11455039" y="4395003"/>
              <a:ext cx="153035" cy="28575"/>
            </a:xfrm>
            <a:custGeom>
              <a:avLst/>
              <a:gdLst/>
              <a:ahLst/>
              <a:cxnLst/>
              <a:rect l="l" t="t" r="r" b="b"/>
              <a:pathLst>
                <a:path w="153034" h="28575">
                  <a:moveTo>
                    <a:pt x="0" y="28574"/>
                  </a:moveTo>
                  <a:lnTo>
                    <a:pt x="14764" y="16688"/>
                  </a:lnTo>
                  <a:lnTo>
                    <a:pt x="32385" y="7690"/>
                  </a:lnTo>
                  <a:lnTo>
                    <a:pt x="52862" y="1990"/>
                  </a:lnTo>
                  <a:lnTo>
                    <a:pt x="76198" y="0"/>
                  </a:lnTo>
                  <a:lnTo>
                    <a:pt x="98467" y="1990"/>
                  </a:lnTo>
                  <a:lnTo>
                    <a:pt x="119068" y="7690"/>
                  </a:lnTo>
                  <a:lnTo>
                    <a:pt x="137287" y="16688"/>
                  </a:lnTo>
                  <a:lnTo>
                    <a:pt x="152410" y="28574"/>
                  </a:lnTo>
                </a:path>
                <a:path w="153034" h="28575">
                  <a:moveTo>
                    <a:pt x="152410" y="28574"/>
                  </a:moveTo>
                  <a:lnTo>
                    <a:pt x="137287" y="16688"/>
                  </a:lnTo>
                  <a:lnTo>
                    <a:pt x="119068" y="7690"/>
                  </a:lnTo>
                  <a:lnTo>
                    <a:pt x="98467" y="1990"/>
                  </a:lnTo>
                  <a:lnTo>
                    <a:pt x="76198" y="0"/>
                  </a:lnTo>
                  <a:lnTo>
                    <a:pt x="52862" y="1990"/>
                  </a:lnTo>
                  <a:lnTo>
                    <a:pt x="32385" y="7690"/>
                  </a:lnTo>
                  <a:lnTo>
                    <a:pt x="14764" y="16688"/>
                  </a:lnTo>
                  <a:lnTo>
                    <a:pt x="0" y="28574"/>
                  </a:lnTo>
                </a:path>
              </a:pathLst>
            </a:custGeom>
            <a:ln w="236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11335034" y="4234995"/>
              <a:ext cx="381635" cy="76835"/>
            </a:xfrm>
            <a:custGeom>
              <a:avLst/>
              <a:gdLst/>
              <a:ahLst/>
              <a:cxnLst/>
              <a:rect l="l" t="t" r="r" b="b"/>
              <a:pathLst>
                <a:path w="381634" h="76835">
                  <a:moveTo>
                    <a:pt x="381011" y="76206"/>
                  </a:moveTo>
                  <a:lnTo>
                    <a:pt x="341847" y="44592"/>
                  </a:lnTo>
                  <a:lnTo>
                    <a:pt x="295959" y="20586"/>
                  </a:lnTo>
                  <a:lnTo>
                    <a:pt x="244971" y="5338"/>
                  </a:lnTo>
                  <a:lnTo>
                    <a:pt x="190505" y="0"/>
                  </a:lnTo>
                  <a:lnTo>
                    <a:pt x="135339" y="5338"/>
                  </a:lnTo>
                  <a:lnTo>
                    <a:pt x="85047" y="20586"/>
                  </a:lnTo>
                  <a:lnTo>
                    <a:pt x="39857" y="44592"/>
                  </a:lnTo>
                  <a:lnTo>
                    <a:pt x="0" y="76206"/>
                  </a:lnTo>
                </a:path>
              </a:pathLst>
            </a:custGeom>
            <a:ln w="245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11397505" y="4317517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0" y="57147"/>
                  </a:moveTo>
                  <a:lnTo>
                    <a:pt x="28614" y="32149"/>
                  </a:lnTo>
                  <a:lnTo>
                    <a:pt x="61006" y="14290"/>
                  </a:lnTo>
                  <a:lnTo>
                    <a:pt x="96231" y="3572"/>
                  </a:lnTo>
                  <a:lnTo>
                    <a:pt x="133343" y="0"/>
                  </a:lnTo>
                  <a:lnTo>
                    <a:pt x="170809" y="3955"/>
                  </a:lnTo>
                  <a:lnTo>
                    <a:pt x="206624" y="15309"/>
                  </a:lnTo>
                  <a:lnTo>
                    <a:pt x="239137" y="33295"/>
                  </a:lnTo>
                  <a:lnTo>
                    <a:pt x="266699" y="57147"/>
                  </a:lnTo>
                </a:path>
              </a:pathLst>
            </a:custGeom>
            <a:ln w="271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12170004" y="600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12169985" y="6000007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12170004" y="597499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12169985" y="597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12170004" y="595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12169985" y="595000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12170004" y="6075007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12169985" y="6075000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12170004" y="605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12169985" y="6049998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12170004" y="6025007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12169985" y="602500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12170004" y="615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12169985" y="615000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12170004" y="612499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12169985" y="6125002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12170004" y="610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12169985" y="6100001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12170004" y="622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12169985" y="622500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12170004" y="620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12169985" y="6199995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12170004" y="617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12169985" y="6175005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12170004" y="630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12169985" y="6300000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12170004" y="627499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12169985" y="6274999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12170004" y="625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12169985" y="6249998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12170004" y="637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12169985" y="6375004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12170004" y="635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12169985" y="635000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12170004" y="632499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12169985" y="6325002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12170004" y="6450000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744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441" y="19050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12169955" y="6450006"/>
              <a:ext cx="7620" cy="19050"/>
            </a:xfrm>
            <a:custGeom>
              <a:avLst/>
              <a:gdLst/>
              <a:ahLst/>
              <a:cxnLst/>
              <a:rect l="l" t="t" r="r" b="b"/>
              <a:pathLst>
                <a:path w="7620" h="19050">
                  <a:moveTo>
                    <a:pt x="0" y="0"/>
                  </a:moveTo>
                  <a:lnTo>
                    <a:pt x="7464" y="0"/>
                  </a:lnTo>
                  <a:lnTo>
                    <a:pt x="7464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257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12170004" y="642499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12169985" y="6424996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60">
                  <a:moveTo>
                    <a:pt x="0" y="0"/>
                  </a:moveTo>
                  <a:lnTo>
                    <a:pt x="7441" y="0"/>
                  </a:lnTo>
                  <a:lnTo>
                    <a:pt x="7441" y="9532"/>
                  </a:lnTo>
                  <a:lnTo>
                    <a:pt x="0" y="9532"/>
                  </a:lnTo>
                  <a:lnTo>
                    <a:pt x="0" y="0"/>
                  </a:lnTo>
                  <a:close/>
                </a:path>
              </a:pathLst>
            </a:custGeom>
            <a:ln w="226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12170004" y="640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12169985" y="6400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12170004" y="652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12169985" y="6525001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12170004" y="6499999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12169985" y="650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12170004" y="647499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12169985" y="6474998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12170004" y="6599999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12169985" y="6600005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12170004" y="6575006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12169985" y="6575003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12170004" y="6550000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744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441" y="9525"/>
                  </a:lnTo>
                  <a:lnTo>
                    <a:pt x="7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12169985" y="6550002"/>
              <a:ext cx="7620" cy="9525"/>
            </a:xfrm>
            <a:custGeom>
              <a:avLst/>
              <a:gdLst/>
              <a:ahLst/>
              <a:cxnLst/>
              <a:rect l="l" t="t" r="r" b="b"/>
              <a:pathLst>
                <a:path w="7620" h="9525">
                  <a:moveTo>
                    <a:pt x="0" y="0"/>
                  </a:moveTo>
                  <a:lnTo>
                    <a:pt x="7441" y="0"/>
                  </a:lnTo>
                  <a:lnTo>
                    <a:pt x="7441" y="9521"/>
                  </a:lnTo>
                  <a:lnTo>
                    <a:pt x="0" y="9521"/>
                  </a:lnTo>
                  <a:lnTo>
                    <a:pt x="0" y="0"/>
                  </a:lnTo>
                  <a:close/>
                </a:path>
              </a:pathLst>
            </a:custGeom>
            <a:ln w="226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9" name="object 339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207498" y="6935000"/>
              <a:ext cx="238125" cy="904875"/>
            </a:xfrm>
            <a:prstGeom prst="rect">
              <a:avLst/>
            </a:prstGeom>
          </p:spPr>
        </p:pic>
        <p:sp>
          <p:nvSpPr>
            <p:cNvPr id="340" name="object 340" descr=""/>
            <p:cNvSpPr/>
            <p:nvPr/>
          </p:nvSpPr>
          <p:spPr>
            <a:xfrm>
              <a:off x="10207468" y="6934998"/>
              <a:ext cx="238125" cy="904875"/>
            </a:xfrm>
            <a:custGeom>
              <a:avLst/>
              <a:gdLst/>
              <a:ahLst/>
              <a:cxnLst/>
              <a:rect l="l" t="t" r="r" b="b"/>
              <a:pathLst>
                <a:path w="238125" h="904875">
                  <a:moveTo>
                    <a:pt x="215574" y="97489"/>
                  </a:moveTo>
                  <a:lnTo>
                    <a:pt x="215574" y="144985"/>
                  </a:lnTo>
                  <a:lnTo>
                    <a:pt x="22560" y="144985"/>
                  </a:lnTo>
                  <a:lnTo>
                    <a:pt x="22560" y="97489"/>
                  </a:lnTo>
                  <a:lnTo>
                    <a:pt x="215574" y="97489"/>
                  </a:lnTo>
                  <a:close/>
                </a:path>
                <a:path w="238125" h="904875">
                  <a:moveTo>
                    <a:pt x="215574" y="167484"/>
                  </a:moveTo>
                  <a:lnTo>
                    <a:pt x="215574" y="214967"/>
                  </a:lnTo>
                  <a:lnTo>
                    <a:pt x="22560" y="214967"/>
                  </a:lnTo>
                  <a:lnTo>
                    <a:pt x="22560" y="167484"/>
                  </a:lnTo>
                  <a:lnTo>
                    <a:pt x="215574" y="167484"/>
                  </a:lnTo>
                  <a:close/>
                </a:path>
                <a:path w="238125" h="904875">
                  <a:moveTo>
                    <a:pt x="215574" y="237465"/>
                  </a:moveTo>
                  <a:lnTo>
                    <a:pt x="215574" y="284961"/>
                  </a:lnTo>
                  <a:lnTo>
                    <a:pt x="22560" y="284961"/>
                  </a:lnTo>
                  <a:lnTo>
                    <a:pt x="22560" y="237465"/>
                  </a:lnTo>
                  <a:lnTo>
                    <a:pt x="215574" y="237465"/>
                  </a:lnTo>
                  <a:close/>
                </a:path>
                <a:path w="238125" h="904875">
                  <a:moveTo>
                    <a:pt x="215574" y="304961"/>
                  </a:moveTo>
                  <a:lnTo>
                    <a:pt x="215574" y="354956"/>
                  </a:lnTo>
                  <a:lnTo>
                    <a:pt x="22560" y="354956"/>
                  </a:lnTo>
                  <a:lnTo>
                    <a:pt x="22560" y="304961"/>
                  </a:lnTo>
                  <a:lnTo>
                    <a:pt x="215574" y="304961"/>
                  </a:lnTo>
                  <a:close/>
                </a:path>
                <a:path w="238125" h="904875">
                  <a:moveTo>
                    <a:pt x="215574" y="374956"/>
                  </a:moveTo>
                  <a:lnTo>
                    <a:pt x="215574" y="422439"/>
                  </a:lnTo>
                  <a:lnTo>
                    <a:pt x="22560" y="422439"/>
                  </a:lnTo>
                  <a:lnTo>
                    <a:pt x="22560" y="374956"/>
                  </a:lnTo>
                  <a:lnTo>
                    <a:pt x="215574" y="374956"/>
                  </a:lnTo>
                  <a:close/>
                </a:path>
                <a:path w="238125" h="904875">
                  <a:moveTo>
                    <a:pt x="215574" y="444937"/>
                  </a:moveTo>
                  <a:lnTo>
                    <a:pt x="215574" y="492433"/>
                  </a:lnTo>
                  <a:lnTo>
                    <a:pt x="22560" y="492433"/>
                  </a:lnTo>
                  <a:lnTo>
                    <a:pt x="22560" y="444937"/>
                  </a:lnTo>
                  <a:lnTo>
                    <a:pt x="215574" y="444937"/>
                  </a:lnTo>
                  <a:close/>
                </a:path>
                <a:path w="238125" h="904875">
                  <a:moveTo>
                    <a:pt x="215574" y="512433"/>
                  </a:moveTo>
                  <a:lnTo>
                    <a:pt x="215574" y="562427"/>
                  </a:lnTo>
                  <a:lnTo>
                    <a:pt x="22560" y="562427"/>
                  </a:lnTo>
                  <a:lnTo>
                    <a:pt x="22560" y="512433"/>
                  </a:lnTo>
                  <a:lnTo>
                    <a:pt x="215574" y="512433"/>
                  </a:lnTo>
                  <a:close/>
                </a:path>
                <a:path w="238125" h="904875">
                  <a:moveTo>
                    <a:pt x="215574" y="582428"/>
                  </a:moveTo>
                  <a:lnTo>
                    <a:pt x="215574" y="629911"/>
                  </a:lnTo>
                  <a:lnTo>
                    <a:pt x="22560" y="629911"/>
                  </a:lnTo>
                  <a:lnTo>
                    <a:pt x="22560" y="582428"/>
                  </a:lnTo>
                  <a:lnTo>
                    <a:pt x="215574" y="582428"/>
                  </a:lnTo>
                  <a:close/>
                </a:path>
                <a:path w="238125" h="904875">
                  <a:moveTo>
                    <a:pt x="215574" y="652409"/>
                  </a:moveTo>
                  <a:lnTo>
                    <a:pt x="215574" y="699905"/>
                  </a:lnTo>
                  <a:lnTo>
                    <a:pt x="22560" y="699905"/>
                  </a:lnTo>
                  <a:lnTo>
                    <a:pt x="22560" y="652409"/>
                  </a:lnTo>
                  <a:lnTo>
                    <a:pt x="215574" y="652409"/>
                  </a:lnTo>
                  <a:close/>
                </a:path>
                <a:path w="238125" h="904875">
                  <a:moveTo>
                    <a:pt x="215574" y="719905"/>
                  </a:moveTo>
                  <a:lnTo>
                    <a:pt x="215574" y="769899"/>
                  </a:lnTo>
                  <a:lnTo>
                    <a:pt x="22560" y="769899"/>
                  </a:lnTo>
                  <a:lnTo>
                    <a:pt x="22560" y="719905"/>
                  </a:lnTo>
                  <a:lnTo>
                    <a:pt x="215574" y="719905"/>
                  </a:lnTo>
                  <a:close/>
                </a:path>
                <a:path w="238125" h="904875">
                  <a:moveTo>
                    <a:pt x="12539" y="0"/>
                  </a:moveTo>
                  <a:lnTo>
                    <a:pt x="7528" y="0"/>
                  </a:lnTo>
                  <a:lnTo>
                    <a:pt x="2505" y="4996"/>
                  </a:lnTo>
                  <a:lnTo>
                    <a:pt x="0" y="9993"/>
                  </a:lnTo>
                  <a:lnTo>
                    <a:pt x="0" y="894872"/>
                  </a:lnTo>
                  <a:lnTo>
                    <a:pt x="0" y="902380"/>
                  </a:lnTo>
                  <a:lnTo>
                    <a:pt x="5023" y="904879"/>
                  </a:lnTo>
                  <a:lnTo>
                    <a:pt x="12539" y="904879"/>
                  </a:lnTo>
                  <a:lnTo>
                    <a:pt x="17550" y="904879"/>
                  </a:lnTo>
                  <a:lnTo>
                    <a:pt x="22560" y="899882"/>
                  </a:lnTo>
                  <a:lnTo>
                    <a:pt x="22560" y="894872"/>
                  </a:lnTo>
                  <a:lnTo>
                    <a:pt x="22560" y="789900"/>
                  </a:lnTo>
                  <a:lnTo>
                    <a:pt x="215574" y="789900"/>
                  </a:lnTo>
                  <a:lnTo>
                    <a:pt x="215574" y="894872"/>
                  </a:lnTo>
                  <a:lnTo>
                    <a:pt x="215574" y="902380"/>
                  </a:lnTo>
                  <a:lnTo>
                    <a:pt x="220585" y="904879"/>
                  </a:lnTo>
                  <a:lnTo>
                    <a:pt x="228101" y="904879"/>
                  </a:lnTo>
                  <a:lnTo>
                    <a:pt x="233112" y="904879"/>
                  </a:lnTo>
                  <a:lnTo>
                    <a:pt x="238122" y="899882"/>
                  </a:lnTo>
                  <a:lnTo>
                    <a:pt x="238122" y="894872"/>
                  </a:lnTo>
                  <a:lnTo>
                    <a:pt x="238122" y="9993"/>
                  </a:lnTo>
                  <a:lnTo>
                    <a:pt x="238122" y="4996"/>
                  </a:lnTo>
                  <a:lnTo>
                    <a:pt x="233112" y="0"/>
                  </a:lnTo>
                  <a:lnTo>
                    <a:pt x="228101" y="0"/>
                  </a:lnTo>
                  <a:lnTo>
                    <a:pt x="220585" y="0"/>
                  </a:lnTo>
                  <a:lnTo>
                    <a:pt x="218080" y="4996"/>
                  </a:lnTo>
                  <a:lnTo>
                    <a:pt x="215574" y="9993"/>
                  </a:lnTo>
                  <a:lnTo>
                    <a:pt x="215574" y="77489"/>
                  </a:lnTo>
                  <a:lnTo>
                    <a:pt x="22560" y="77489"/>
                  </a:lnTo>
                  <a:lnTo>
                    <a:pt x="22560" y="9993"/>
                  </a:lnTo>
                  <a:lnTo>
                    <a:pt x="22560" y="2498"/>
                  </a:lnTo>
                  <a:lnTo>
                    <a:pt x="17550" y="0"/>
                  </a:lnTo>
                  <a:lnTo>
                    <a:pt x="12539" y="0"/>
                  </a:lnTo>
                  <a:close/>
                </a:path>
              </a:pathLst>
            </a:custGeom>
            <a:ln w="250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1" name="object 341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860000" y="5435003"/>
              <a:ext cx="933450" cy="1371600"/>
            </a:xfrm>
            <a:prstGeom prst="rect">
              <a:avLst/>
            </a:prstGeom>
          </p:spPr>
        </p:pic>
        <p:sp>
          <p:nvSpPr>
            <p:cNvPr id="342" name="object 342" descr=""/>
            <p:cNvSpPr/>
            <p:nvPr/>
          </p:nvSpPr>
          <p:spPr>
            <a:xfrm>
              <a:off x="9860021" y="5435001"/>
              <a:ext cx="934085" cy="1371600"/>
            </a:xfrm>
            <a:custGeom>
              <a:avLst/>
              <a:gdLst/>
              <a:ahLst/>
              <a:cxnLst/>
              <a:rect l="l" t="t" r="r" b="b"/>
              <a:pathLst>
                <a:path w="934084" h="1371600">
                  <a:moveTo>
                    <a:pt x="92597" y="0"/>
                  </a:moveTo>
                  <a:lnTo>
                    <a:pt x="57017" y="7416"/>
                  </a:lnTo>
                  <a:lnTo>
                    <a:pt x="27532" y="27482"/>
                  </a:lnTo>
                  <a:lnTo>
                    <a:pt x="7431" y="56916"/>
                  </a:lnTo>
                  <a:lnTo>
                    <a:pt x="0" y="92442"/>
                  </a:lnTo>
                  <a:lnTo>
                    <a:pt x="0" y="1279164"/>
                  </a:lnTo>
                  <a:lnTo>
                    <a:pt x="7431" y="1315737"/>
                  </a:lnTo>
                  <a:lnTo>
                    <a:pt x="27532" y="1345051"/>
                  </a:lnTo>
                  <a:lnTo>
                    <a:pt x="57017" y="1364528"/>
                  </a:lnTo>
                  <a:lnTo>
                    <a:pt x="92597" y="1371594"/>
                  </a:lnTo>
                  <a:lnTo>
                    <a:pt x="840861" y="1371594"/>
                  </a:lnTo>
                  <a:lnTo>
                    <a:pt x="876446" y="1364528"/>
                  </a:lnTo>
                  <a:lnTo>
                    <a:pt x="905930" y="1345051"/>
                  </a:lnTo>
                  <a:lnTo>
                    <a:pt x="926029" y="1315737"/>
                  </a:lnTo>
                  <a:lnTo>
                    <a:pt x="933458" y="1279164"/>
                  </a:lnTo>
                  <a:lnTo>
                    <a:pt x="933458" y="92442"/>
                  </a:lnTo>
                  <a:lnTo>
                    <a:pt x="926029" y="56916"/>
                  </a:lnTo>
                  <a:lnTo>
                    <a:pt x="905930" y="27482"/>
                  </a:lnTo>
                  <a:lnTo>
                    <a:pt x="876446" y="7416"/>
                  </a:lnTo>
                  <a:lnTo>
                    <a:pt x="840861" y="0"/>
                  </a:lnTo>
                  <a:lnTo>
                    <a:pt x="92597" y="0"/>
                  </a:lnTo>
                  <a:close/>
                </a:path>
              </a:pathLst>
            </a:custGeom>
            <a:ln w="25012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 descr=""/>
            <p:cNvSpPr/>
            <p:nvPr/>
          </p:nvSpPr>
          <p:spPr>
            <a:xfrm>
              <a:off x="9922497" y="5497499"/>
              <a:ext cx="809625" cy="1247775"/>
            </a:xfrm>
            <a:custGeom>
              <a:avLst/>
              <a:gdLst/>
              <a:ahLst/>
              <a:cxnLst/>
              <a:rect l="l" t="t" r="r" b="b"/>
              <a:pathLst>
                <a:path w="809625" h="1247775">
                  <a:moveTo>
                    <a:pt x="779551" y="0"/>
                  </a:moveTo>
                  <a:lnTo>
                    <a:pt x="30086" y="0"/>
                  </a:lnTo>
                  <a:lnTo>
                    <a:pt x="17980" y="2226"/>
                  </a:lnTo>
                  <a:lnTo>
                    <a:pt x="8461" y="8437"/>
                  </a:lnTo>
                  <a:lnTo>
                    <a:pt x="2232" y="17932"/>
                  </a:lnTo>
                  <a:lnTo>
                    <a:pt x="0" y="30010"/>
                  </a:lnTo>
                  <a:lnTo>
                    <a:pt x="0" y="1217764"/>
                  </a:lnTo>
                  <a:lnTo>
                    <a:pt x="2232" y="1229837"/>
                  </a:lnTo>
                  <a:lnTo>
                    <a:pt x="8461" y="1239332"/>
                  </a:lnTo>
                  <a:lnTo>
                    <a:pt x="17980" y="1245546"/>
                  </a:lnTo>
                  <a:lnTo>
                    <a:pt x="30086" y="1247775"/>
                  </a:lnTo>
                  <a:lnTo>
                    <a:pt x="779551" y="1247775"/>
                  </a:lnTo>
                  <a:lnTo>
                    <a:pt x="791654" y="1245546"/>
                  </a:lnTo>
                  <a:lnTo>
                    <a:pt x="801169" y="1239332"/>
                  </a:lnTo>
                  <a:lnTo>
                    <a:pt x="807394" y="1229837"/>
                  </a:lnTo>
                  <a:lnTo>
                    <a:pt x="809625" y="1217764"/>
                  </a:lnTo>
                  <a:lnTo>
                    <a:pt x="809625" y="30010"/>
                  </a:lnTo>
                  <a:lnTo>
                    <a:pt x="807394" y="17932"/>
                  </a:lnTo>
                  <a:lnTo>
                    <a:pt x="801169" y="8437"/>
                  </a:lnTo>
                  <a:lnTo>
                    <a:pt x="791654" y="2226"/>
                  </a:lnTo>
                  <a:lnTo>
                    <a:pt x="779551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 descr=""/>
            <p:cNvSpPr/>
            <p:nvPr/>
          </p:nvSpPr>
          <p:spPr>
            <a:xfrm>
              <a:off x="10037490" y="5849999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7509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7509" y="9523"/>
                  </a:lnTo>
                  <a:lnTo>
                    <a:pt x="550580" y="9523"/>
                  </a:lnTo>
                  <a:lnTo>
                    <a:pt x="555578" y="9523"/>
                  </a:lnTo>
                  <a:lnTo>
                    <a:pt x="555578" y="0"/>
                  </a:lnTo>
                  <a:lnTo>
                    <a:pt x="550580" y="0"/>
                  </a:lnTo>
                  <a:lnTo>
                    <a:pt x="7509" y="0"/>
                  </a:lnTo>
                  <a:close/>
                </a:path>
              </a:pathLst>
            </a:custGeom>
            <a:ln w="2381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 descr=""/>
            <p:cNvSpPr/>
            <p:nvPr/>
          </p:nvSpPr>
          <p:spPr>
            <a:xfrm>
              <a:off x="10037496" y="5744997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555574" y="0"/>
                  </a:moveTo>
                  <a:lnTo>
                    <a:pt x="750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55574" y="9525"/>
                  </a:lnTo>
                  <a:lnTo>
                    <a:pt x="555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10037490" y="5744991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7509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7509" y="9523"/>
                  </a:lnTo>
                  <a:lnTo>
                    <a:pt x="550580" y="9523"/>
                  </a:lnTo>
                  <a:lnTo>
                    <a:pt x="555578" y="9523"/>
                  </a:lnTo>
                  <a:lnTo>
                    <a:pt x="555578" y="0"/>
                  </a:lnTo>
                  <a:lnTo>
                    <a:pt x="550580" y="0"/>
                  </a:lnTo>
                  <a:lnTo>
                    <a:pt x="7509" y="0"/>
                  </a:lnTo>
                  <a:close/>
                </a:path>
              </a:pathLst>
            </a:custGeom>
            <a:ln w="2381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10037496" y="5947499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555574" y="0"/>
                  </a:moveTo>
                  <a:lnTo>
                    <a:pt x="750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55574" y="9525"/>
                  </a:lnTo>
                  <a:lnTo>
                    <a:pt x="555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 descr=""/>
            <p:cNvSpPr/>
            <p:nvPr/>
          </p:nvSpPr>
          <p:spPr>
            <a:xfrm>
              <a:off x="10037490" y="5947490"/>
              <a:ext cx="555625" cy="10160"/>
            </a:xfrm>
            <a:custGeom>
              <a:avLst/>
              <a:gdLst/>
              <a:ahLst/>
              <a:cxnLst/>
              <a:rect l="l" t="t" r="r" b="b"/>
              <a:pathLst>
                <a:path w="555625" h="10160">
                  <a:moveTo>
                    <a:pt x="7509" y="0"/>
                  </a:moveTo>
                  <a:lnTo>
                    <a:pt x="0" y="0"/>
                  </a:lnTo>
                  <a:lnTo>
                    <a:pt x="0" y="9536"/>
                  </a:lnTo>
                  <a:lnTo>
                    <a:pt x="7509" y="9536"/>
                  </a:lnTo>
                  <a:lnTo>
                    <a:pt x="550580" y="9536"/>
                  </a:lnTo>
                  <a:lnTo>
                    <a:pt x="555578" y="9536"/>
                  </a:lnTo>
                  <a:lnTo>
                    <a:pt x="555578" y="0"/>
                  </a:lnTo>
                  <a:lnTo>
                    <a:pt x="550580" y="0"/>
                  </a:lnTo>
                  <a:lnTo>
                    <a:pt x="7509" y="0"/>
                  </a:lnTo>
                  <a:close/>
                </a:path>
              </a:pathLst>
            </a:custGeom>
            <a:ln w="2381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10037496" y="6150000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555574" y="0"/>
                  </a:moveTo>
                  <a:lnTo>
                    <a:pt x="750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55574" y="9525"/>
                  </a:lnTo>
                  <a:lnTo>
                    <a:pt x="555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10037490" y="6150002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7509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7509" y="9523"/>
                  </a:lnTo>
                  <a:lnTo>
                    <a:pt x="550580" y="9523"/>
                  </a:lnTo>
                  <a:lnTo>
                    <a:pt x="555578" y="9523"/>
                  </a:lnTo>
                  <a:lnTo>
                    <a:pt x="555578" y="0"/>
                  </a:lnTo>
                  <a:lnTo>
                    <a:pt x="550580" y="0"/>
                  </a:lnTo>
                  <a:lnTo>
                    <a:pt x="7509" y="0"/>
                  </a:lnTo>
                  <a:close/>
                </a:path>
              </a:pathLst>
            </a:custGeom>
            <a:ln w="2381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10037496" y="6255004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555574" y="0"/>
                  </a:moveTo>
                  <a:lnTo>
                    <a:pt x="750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55574" y="9525"/>
                  </a:lnTo>
                  <a:lnTo>
                    <a:pt x="55557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10037490" y="6254998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7509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7509" y="9523"/>
                  </a:lnTo>
                  <a:lnTo>
                    <a:pt x="550580" y="9523"/>
                  </a:lnTo>
                  <a:lnTo>
                    <a:pt x="555578" y="9523"/>
                  </a:lnTo>
                  <a:lnTo>
                    <a:pt x="555578" y="0"/>
                  </a:lnTo>
                  <a:lnTo>
                    <a:pt x="550580" y="0"/>
                  </a:lnTo>
                  <a:lnTo>
                    <a:pt x="7509" y="0"/>
                  </a:lnTo>
                  <a:close/>
                </a:path>
              </a:pathLst>
            </a:custGeom>
            <a:ln w="2381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10037496" y="6352502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555574" y="0"/>
                  </a:moveTo>
                  <a:lnTo>
                    <a:pt x="750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55574" y="9525"/>
                  </a:lnTo>
                  <a:lnTo>
                    <a:pt x="555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10037490" y="6352501"/>
              <a:ext cx="555625" cy="9525"/>
            </a:xfrm>
            <a:custGeom>
              <a:avLst/>
              <a:gdLst/>
              <a:ahLst/>
              <a:cxnLst/>
              <a:rect l="l" t="t" r="r" b="b"/>
              <a:pathLst>
                <a:path w="555625" h="9525">
                  <a:moveTo>
                    <a:pt x="7509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7509" y="9523"/>
                  </a:lnTo>
                  <a:lnTo>
                    <a:pt x="550580" y="9523"/>
                  </a:lnTo>
                  <a:lnTo>
                    <a:pt x="555578" y="9523"/>
                  </a:lnTo>
                  <a:lnTo>
                    <a:pt x="555578" y="0"/>
                  </a:lnTo>
                  <a:lnTo>
                    <a:pt x="550580" y="0"/>
                  </a:lnTo>
                  <a:lnTo>
                    <a:pt x="7509" y="0"/>
                  </a:lnTo>
                  <a:close/>
                </a:path>
              </a:pathLst>
            </a:custGeom>
            <a:ln w="2381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11037506" y="7470000"/>
              <a:ext cx="180975" cy="266700"/>
            </a:xfrm>
            <a:custGeom>
              <a:avLst/>
              <a:gdLst/>
              <a:ahLst/>
              <a:cxnLst/>
              <a:rect l="l" t="t" r="r" b="b"/>
              <a:pathLst>
                <a:path w="180975" h="266700">
                  <a:moveTo>
                    <a:pt x="89242" y="0"/>
                  </a:moveTo>
                  <a:lnTo>
                    <a:pt x="54381" y="6945"/>
                  </a:lnTo>
                  <a:lnTo>
                    <a:pt x="26028" y="25928"/>
                  </a:lnTo>
                  <a:lnTo>
                    <a:pt x="6971" y="54172"/>
                  </a:lnTo>
                  <a:lnTo>
                    <a:pt x="0" y="88900"/>
                  </a:lnTo>
                  <a:lnTo>
                    <a:pt x="2324" y="110120"/>
                  </a:lnTo>
                  <a:lnTo>
                    <a:pt x="9296" y="129027"/>
                  </a:lnTo>
                  <a:lnTo>
                    <a:pt x="20916" y="145155"/>
                  </a:lnTo>
                  <a:lnTo>
                    <a:pt x="37185" y="158038"/>
                  </a:lnTo>
                  <a:lnTo>
                    <a:pt x="36135" y="169769"/>
                  </a:lnTo>
                  <a:lnTo>
                    <a:pt x="36835" y="210822"/>
                  </a:lnTo>
                  <a:lnTo>
                    <a:pt x="57010" y="244475"/>
                  </a:lnTo>
                  <a:lnTo>
                    <a:pt x="62050" y="254200"/>
                  </a:lnTo>
                  <a:lnTo>
                    <a:pt x="69411" y="261145"/>
                  </a:lnTo>
                  <a:lnTo>
                    <a:pt x="78630" y="265311"/>
                  </a:lnTo>
                  <a:lnTo>
                    <a:pt x="89242" y="266700"/>
                  </a:lnTo>
                  <a:lnTo>
                    <a:pt x="99893" y="265001"/>
                  </a:lnTo>
                  <a:lnTo>
                    <a:pt x="109383" y="260524"/>
                  </a:lnTo>
                  <a:lnTo>
                    <a:pt x="117480" y="254194"/>
                  </a:lnTo>
                  <a:lnTo>
                    <a:pt x="123952" y="246938"/>
                  </a:lnTo>
                  <a:lnTo>
                    <a:pt x="132667" y="244817"/>
                  </a:lnTo>
                  <a:lnTo>
                    <a:pt x="139757" y="239223"/>
                  </a:lnTo>
                  <a:lnTo>
                    <a:pt x="144522" y="231315"/>
                  </a:lnTo>
                  <a:lnTo>
                    <a:pt x="146265" y="222250"/>
                  </a:lnTo>
                  <a:lnTo>
                    <a:pt x="146227" y="189299"/>
                  </a:lnTo>
                  <a:lnTo>
                    <a:pt x="145954" y="171627"/>
                  </a:lnTo>
                  <a:lnTo>
                    <a:pt x="145215" y="163214"/>
                  </a:lnTo>
                  <a:lnTo>
                    <a:pt x="143776" y="158038"/>
                  </a:lnTo>
                  <a:lnTo>
                    <a:pt x="157607" y="143764"/>
                  </a:lnTo>
                  <a:lnTo>
                    <a:pt x="168881" y="127174"/>
                  </a:lnTo>
                  <a:lnTo>
                    <a:pt x="176902" y="108732"/>
                  </a:lnTo>
                  <a:lnTo>
                    <a:pt x="180975" y="88900"/>
                  </a:lnTo>
                  <a:lnTo>
                    <a:pt x="173962" y="54172"/>
                  </a:lnTo>
                  <a:lnTo>
                    <a:pt x="154630" y="25928"/>
                  </a:lnTo>
                  <a:lnTo>
                    <a:pt x="125537" y="6945"/>
                  </a:lnTo>
                  <a:lnTo>
                    <a:pt x="89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11037545" y="7469995"/>
              <a:ext cx="181610" cy="267335"/>
            </a:xfrm>
            <a:custGeom>
              <a:avLst/>
              <a:gdLst/>
              <a:ahLst/>
              <a:cxnLst/>
              <a:rect l="l" t="t" r="r" b="b"/>
              <a:pathLst>
                <a:path w="181609" h="267334">
                  <a:moveTo>
                    <a:pt x="89252" y="0"/>
                  </a:moveTo>
                  <a:lnTo>
                    <a:pt x="54391" y="6946"/>
                  </a:lnTo>
                  <a:lnTo>
                    <a:pt x="26035" y="25933"/>
                  </a:lnTo>
                  <a:lnTo>
                    <a:pt x="6974" y="54179"/>
                  </a:lnTo>
                  <a:lnTo>
                    <a:pt x="0" y="88903"/>
                  </a:lnTo>
                  <a:lnTo>
                    <a:pt x="2325" y="110125"/>
                  </a:lnTo>
                  <a:lnTo>
                    <a:pt x="9301" y="129031"/>
                  </a:lnTo>
                  <a:lnTo>
                    <a:pt x="20925" y="145159"/>
                  </a:lnTo>
                  <a:lnTo>
                    <a:pt x="37194" y="158046"/>
                  </a:lnTo>
                  <a:lnTo>
                    <a:pt x="36148" y="169779"/>
                  </a:lnTo>
                  <a:lnTo>
                    <a:pt x="36845" y="210835"/>
                  </a:lnTo>
                  <a:lnTo>
                    <a:pt x="57020" y="244478"/>
                  </a:lnTo>
                  <a:lnTo>
                    <a:pt x="62058" y="254203"/>
                  </a:lnTo>
                  <a:lnTo>
                    <a:pt x="69419" y="261151"/>
                  </a:lnTo>
                  <a:lnTo>
                    <a:pt x="78638" y="265320"/>
                  </a:lnTo>
                  <a:lnTo>
                    <a:pt x="89252" y="266710"/>
                  </a:lnTo>
                  <a:lnTo>
                    <a:pt x="99904" y="265011"/>
                  </a:lnTo>
                  <a:lnTo>
                    <a:pt x="109394" y="260533"/>
                  </a:lnTo>
                  <a:lnTo>
                    <a:pt x="117487" y="254203"/>
                  </a:lnTo>
                  <a:lnTo>
                    <a:pt x="123953" y="246950"/>
                  </a:lnTo>
                  <a:lnTo>
                    <a:pt x="132674" y="244828"/>
                  </a:lnTo>
                  <a:lnTo>
                    <a:pt x="139765" y="239234"/>
                  </a:lnTo>
                  <a:lnTo>
                    <a:pt x="144529" y="231325"/>
                  </a:lnTo>
                  <a:lnTo>
                    <a:pt x="146272" y="222258"/>
                  </a:lnTo>
                  <a:lnTo>
                    <a:pt x="146233" y="189307"/>
                  </a:lnTo>
                  <a:lnTo>
                    <a:pt x="145962" y="171634"/>
                  </a:lnTo>
                  <a:lnTo>
                    <a:pt x="145225" y="163220"/>
                  </a:lnTo>
                  <a:lnTo>
                    <a:pt x="143791" y="158046"/>
                  </a:lnTo>
                  <a:lnTo>
                    <a:pt x="157623" y="143768"/>
                  </a:lnTo>
                  <a:lnTo>
                    <a:pt x="168897" y="127177"/>
                  </a:lnTo>
                  <a:lnTo>
                    <a:pt x="176917" y="108735"/>
                  </a:lnTo>
                  <a:lnTo>
                    <a:pt x="180986" y="88903"/>
                  </a:lnTo>
                  <a:lnTo>
                    <a:pt x="173973" y="54179"/>
                  </a:lnTo>
                  <a:lnTo>
                    <a:pt x="154640" y="25933"/>
                  </a:lnTo>
                  <a:lnTo>
                    <a:pt x="125547" y="6946"/>
                  </a:lnTo>
                  <a:lnTo>
                    <a:pt x="89252" y="0"/>
                  </a:lnTo>
                  <a:close/>
                </a:path>
              </a:pathLst>
            </a:custGeom>
            <a:ln w="24760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7" name="object 357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1071445" y="7629994"/>
              <a:ext cx="114244" cy="114300"/>
            </a:xfrm>
            <a:prstGeom prst="rect">
              <a:avLst/>
            </a:prstGeom>
          </p:spPr>
        </p:pic>
        <p:sp>
          <p:nvSpPr>
            <p:cNvPr id="358" name="object 358" descr=""/>
            <p:cNvSpPr/>
            <p:nvPr/>
          </p:nvSpPr>
          <p:spPr>
            <a:xfrm>
              <a:off x="11071447" y="763001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39" y="0"/>
                  </a:moveTo>
                  <a:lnTo>
                    <a:pt x="114239" y="2603"/>
                  </a:lnTo>
                  <a:lnTo>
                    <a:pt x="114239" y="0"/>
                  </a:lnTo>
                  <a:close/>
                </a:path>
                <a:path w="114300" h="114300">
                  <a:moveTo>
                    <a:pt x="1082" y="0"/>
                  </a:moveTo>
                  <a:lnTo>
                    <a:pt x="0" y="12338"/>
                  </a:lnTo>
                  <a:lnTo>
                    <a:pt x="120" y="34419"/>
                  </a:lnTo>
                  <a:lnTo>
                    <a:pt x="721" y="55525"/>
                  </a:lnTo>
                  <a:lnTo>
                    <a:pt x="24231" y="90916"/>
                  </a:lnTo>
                  <a:lnTo>
                    <a:pt x="29455" y="101144"/>
                  </a:lnTo>
                  <a:lnTo>
                    <a:pt x="37092" y="108452"/>
                  </a:lnTo>
                  <a:lnTo>
                    <a:pt x="46656" y="112837"/>
                  </a:lnTo>
                  <a:lnTo>
                    <a:pt x="57667" y="114299"/>
                  </a:lnTo>
                  <a:lnTo>
                    <a:pt x="68677" y="112513"/>
                  </a:lnTo>
                  <a:lnTo>
                    <a:pt x="78241" y="107805"/>
                  </a:lnTo>
                  <a:lnTo>
                    <a:pt x="85878" y="101149"/>
                  </a:lnTo>
                  <a:lnTo>
                    <a:pt x="91102" y="93520"/>
                  </a:lnTo>
                  <a:lnTo>
                    <a:pt x="100139" y="91286"/>
                  </a:lnTo>
                  <a:lnTo>
                    <a:pt x="107489" y="85400"/>
                  </a:lnTo>
                  <a:lnTo>
                    <a:pt x="112431" y="77080"/>
                  </a:lnTo>
                  <a:lnTo>
                    <a:pt x="114239" y="67545"/>
                  </a:lnTo>
                  <a:lnTo>
                    <a:pt x="114239" y="32923"/>
                  </a:lnTo>
                  <a:lnTo>
                    <a:pt x="114239" y="14617"/>
                  </a:lnTo>
                  <a:lnTo>
                    <a:pt x="114239" y="6540"/>
                  </a:lnTo>
                  <a:lnTo>
                    <a:pt x="114239" y="2603"/>
                  </a:lnTo>
                  <a:lnTo>
                    <a:pt x="106561" y="4061"/>
                  </a:lnTo>
                  <a:lnTo>
                    <a:pt x="101056" y="4547"/>
                  </a:lnTo>
                  <a:lnTo>
                    <a:pt x="95072" y="4061"/>
                  </a:lnTo>
                  <a:lnTo>
                    <a:pt x="85959" y="2603"/>
                  </a:lnTo>
                  <a:lnTo>
                    <a:pt x="58586" y="2196"/>
                  </a:lnTo>
                  <a:lnTo>
                    <a:pt x="30977" y="1301"/>
                  </a:lnTo>
                  <a:lnTo>
                    <a:pt x="9640" y="406"/>
                  </a:lnTo>
                  <a:lnTo>
                    <a:pt x="1082" y="0"/>
                  </a:lnTo>
                  <a:close/>
                </a:path>
              </a:pathLst>
            </a:custGeom>
            <a:ln w="25847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9" name="object 359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997514" y="7437501"/>
              <a:ext cx="48844" cy="48983"/>
            </a:xfrm>
            <a:prstGeom prst="rect">
              <a:avLst/>
            </a:prstGeom>
          </p:spPr>
        </p:pic>
        <p:pic>
          <p:nvPicPr>
            <p:cNvPr id="360" name="object 360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985291" y="7425288"/>
              <a:ext cx="73295" cy="73435"/>
            </a:xfrm>
            <a:prstGeom prst="rect">
              <a:avLst/>
            </a:prstGeom>
          </p:spPr>
        </p:pic>
        <p:sp>
          <p:nvSpPr>
            <p:cNvPr id="361" name="object 361" descr=""/>
            <p:cNvSpPr/>
            <p:nvPr/>
          </p:nvSpPr>
          <p:spPr>
            <a:xfrm>
              <a:off x="11119998" y="7389996"/>
              <a:ext cx="19685" cy="57150"/>
            </a:xfrm>
            <a:custGeom>
              <a:avLst/>
              <a:gdLst/>
              <a:ahLst/>
              <a:cxnLst/>
              <a:rect l="l" t="t" r="r" b="b"/>
              <a:pathLst>
                <a:path w="19684" h="57150">
                  <a:moveTo>
                    <a:pt x="9535" y="0"/>
                  </a:moveTo>
                  <a:lnTo>
                    <a:pt x="3178" y="0"/>
                  </a:lnTo>
                  <a:lnTo>
                    <a:pt x="0" y="4767"/>
                  </a:lnTo>
                  <a:lnTo>
                    <a:pt x="0" y="7151"/>
                  </a:lnTo>
                  <a:lnTo>
                    <a:pt x="0" y="50008"/>
                  </a:lnTo>
                  <a:lnTo>
                    <a:pt x="0" y="54776"/>
                  </a:lnTo>
                  <a:lnTo>
                    <a:pt x="6357" y="57149"/>
                  </a:lnTo>
                  <a:lnTo>
                    <a:pt x="9535" y="57149"/>
                  </a:lnTo>
                  <a:lnTo>
                    <a:pt x="15878" y="57149"/>
                  </a:lnTo>
                  <a:lnTo>
                    <a:pt x="19057" y="52392"/>
                  </a:lnTo>
                  <a:lnTo>
                    <a:pt x="19057" y="50008"/>
                  </a:lnTo>
                  <a:lnTo>
                    <a:pt x="19057" y="7151"/>
                  </a:lnTo>
                  <a:lnTo>
                    <a:pt x="19057" y="2383"/>
                  </a:lnTo>
                  <a:lnTo>
                    <a:pt x="12700" y="0"/>
                  </a:lnTo>
                  <a:lnTo>
                    <a:pt x="9535" y="0"/>
                  </a:lnTo>
                  <a:close/>
                </a:path>
              </a:pathLst>
            </a:custGeom>
            <a:ln w="30956">
              <a:solidFill>
                <a:srgbClr val="42FFB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2" name="object 362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1207509" y="7437501"/>
              <a:ext cx="48844" cy="48983"/>
            </a:xfrm>
            <a:prstGeom prst="rect">
              <a:avLst/>
            </a:prstGeom>
          </p:spPr>
        </p:pic>
        <p:pic>
          <p:nvPicPr>
            <p:cNvPr id="363" name="object 363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1195288" y="7425288"/>
              <a:ext cx="73295" cy="73435"/>
            </a:xfrm>
            <a:prstGeom prst="rect">
              <a:avLst/>
            </a:prstGeom>
          </p:spPr>
        </p:pic>
        <p:sp>
          <p:nvSpPr>
            <p:cNvPr id="364" name="object 364" descr=""/>
            <p:cNvSpPr/>
            <p:nvPr/>
          </p:nvSpPr>
          <p:spPr>
            <a:xfrm>
              <a:off x="8604999" y="8577504"/>
              <a:ext cx="800735" cy="1400175"/>
            </a:xfrm>
            <a:custGeom>
              <a:avLst/>
              <a:gdLst/>
              <a:ahLst/>
              <a:cxnLst/>
              <a:rect l="l" t="t" r="r" b="b"/>
              <a:pathLst>
                <a:path w="800734" h="1400175">
                  <a:moveTo>
                    <a:pt x="109512" y="324370"/>
                  </a:moveTo>
                  <a:lnTo>
                    <a:pt x="97066" y="324370"/>
                  </a:lnTo>
                  <a:lnTo>
                    <a:pt x="89598" y="326859"/>
                  </a:lnTo>
                  <a:lnTo>
                    <a:pt x="87109" y="336842"/>
                  </a:lnTo>
                  <a:lnTo>
                    <a:pt x="62647" y="378517"/>
                  </a:lnTo>
                  <a:lnTo>
                    <a:pt x="37020" y="421364"/>
                  </a:lnTo>
                  <a:lnTo>
                    <a:pt x="14660" y="465616"/>
                  </a:lnTo>
                  <a:lnTo>
                    <a:pt x="0" y="511507"/>
                  </a:lnTo>
                  <a:lnTo>
                    <a:pt x="719" y="531286"/>
                  </a:lnTo>
                  <a:lnTo>
                    <a:pt x="18076" y="608540"/>
                  </a:lnTo>
                  <a:lnTo>
                    <a:pt x="33490" y="659937"/>
                  </a:lnTo>
                  <a:lnTo>
                    <a:pt x="52578" y="715796"/>
                  </a:lnTo>
                  <a:lnTo>
                    <a:pt x="74727" y="773078"/>
                  </a:lnTo>
                  <a:lnTo>
                    <a:pt x="99326" y="828742"/>
                  </a:lnTo>
                  <a:lnTo>
                    <a:pt x="125762" y="879751"/>
                  </a:lnTo>
                  <a:lnTo>
                    <a:pt x="153424" y="923064"/>
                  </a:lnTo>
                  <a:lnTo>
                    <a:pt x="181698" y="955644"/>
                  </a:lnTo>
                  <a:lnTo>
                    <a:pt x="217286" y="995059"/>
                  </a:lnTo>
                  <a:lnTo>
                    <a:pt x="247972" y="1037048"/>
                  </a:lnTo>
                  <a:lnTo>
                    <a:pt x="277255" y="1079504"/>
                  </a:lnTo>
                  <a:lnTo>
                    <a:pt x="308635" y="1120322"/>
                  </a:lnTo>
                  <a:lnTo>
                    <a:pt x="338067" y="1163539"/>
                  </a:lnTo>
                  <a:lnTo>
                    <a:pt x="359494" y="1213343"/>
                  </a:lnTo>
                  <a:lnTo>
                    <a:pt x="375664" y="1266740"/>
                  </a:lnTo>
                  <a:lnTo>
                    <a:pt x="389325" y="1320735"/>
                  </a:lnTo>
                  <a:lnTo>
                    <a:pt x="403225" y="1372334"/>
                  </a:lnTo>
                  <a:lnTo>
                    <a:pt x="405714" y="1377325"/>
                  </a:lnTo>
                  <a:lnTo>
                    <a:pt x="405714" y="1379819"/>
                  </a:lnTo>
                  <a:lnTo>
                    <a:pt x="408203" y="1382315"/>
                  </a:lnTo>
                  <a:lnTo>
                    <a:pt x="411392" y="1389606"/>
                  </a:lnTo>
                  <a:lnTo>
                    <a:pt x="416915" y="1395727"/>
                  </a:lnTo>
                  <a:lnTo>
                    <a:pt x="424305" y="1399509"/>
                  </a:lnTo>
                  <a:lnTo>
                    <a:pt x="433095" y="1399782"/>
                  </a:lnTo>
                  <a:lnTo>
                    <a:pt x="440563" y="1399782"/>
                  </a:lnTo>
                  <a:lnTo>
                    <a:pt x="443052" y="1397287"/>
                  </a:lnTo>
                  <a:lnTo>
                    <a:pt x="490186" y="1373836"/>
                  </a:lnTo>
                  <a:lnTo>
                    <a:pt x="544788" y="1347695"/>
                  </a:lnTo>
                  <a:lnTo>
                    <a:pt x="782803" y="1238043"/>
                  </a:lnTo>
                  <a:lnTo>
                    <a:pt x="794004" y="1232604"/>
                  </a:lnTo>
                  <a:lnTo>
                    <a:pt x="797193" y="1228396"/>
                  </a:lnTo>
                  <a:lnTo>
                    <a:pt x="798982" y="1223251"/>
                  </a:lnTo>
                  <a:lnTo>
                    <a:pt x="798904" y="1217169"/>
                  </a:lnTo>
                  <a:lnTo>
                    <a:pt x="796493" y="1210151"/>
                  </a:lnTo>
                  <a:lnTo>
                    <a:pt x="782493" y="1179388"/>
                  </a:lnTo>
                  <a:lnTo>
                    <a:pt x="764762" y="1147458"/>
                  </a:lnTo>
                  <a:lnTo>
                    <a:pt x="746097" y="1115061"/>
                  </a:lnTo>
                  <a:lnTo>
                    <a:pt x="729297" y="1082898"/>
                  </a:lnTo>
                  <a:lnTo>
                    <a:pt x="723113" y="1063481"/>
                  </a:lnTo>
                  <a:lnTo>
                    <a:pt x="722761" y="1043598"/>
                  </a:lnTo>
                  <a:lnTo>
                    <a:pt x="727541" y="1024651"/>
                  </a:lnTo>
                  <a:lnTo>
                    <a:pt x="753565" y="986636"/>
                  </a:lnTo>
                  <a:lnTo>
                    <a:pt x="759167" y="980593"/>
                  </a:lnTo>
                  <a:lnTo>
                    <a:pt x="766557" y="969365"/>
                  </a:lnTo>
                  <a:lnTo>
                    <a:pt x="787747" y="922933"/>
                  </a:lnTo>
                  <a:lnTo>
                    <a:pt x="794200" y="891823"/>
                  </a:lnTo>
                  <a:lnTo>
                    <a:pt x="796493" y="883285"/>
                  </a:lnTo>
                  <a:lnTo>
                    <a:pt x="799332" y="668273"/>
                  </a:lnTo>
                  <a:lnTo>
                    <a:pt x="799734" y="631273"/>
                  </a:lnTo>
                  <a:lnTo>
                    <a:pt x="226504" y="631273"/>
                  </a:lnTo>
                  <a:lnTo>
                    <a:pt x="207602" y="616536"/>
                  </a:lnTo>
                  <a:lnTo>
                    <a:pt x="187299" y="593846"/>
                  </a:lnTo>
                  <a:lnTo>
                    <a:pt x="169797" y="573027"/>
                  </a:lnTo>
                  <a:lnTo>
                    <a:pt x="159296" y="563904"/>
                  </a:lnTo>
                  <a:lnTo>
                    <a:pt x="169114" y="477033"/>
                  </a:lnTo>
                  <a:lnTo>
                    <a:pt x="164827" y="413729"/>
                  </a:lnTo>
                  <a:lnTo>
                    <a:pt x="151828" y="370525"/>
                  </a:lnTo>
                  <a:lnTo>
                    <a:pt x="135510" y="343956"/>
                  </a:lnTo>
                  <a:lnTo>
                    <a:pt x="121266" y="330556"/>
                  </a:lnTo>
                  <a:lnTo>
                    <a:pt x="114490" y="326859"/>
                  </a:lnTo>
                  <a:lnTo>
                    <a:pt x="112014" y="326859"/>
                  </a:lnTo>
                  <a:lnTo>
                    <a:pt x="109512" y="324370"/>
                  </a:lnTo>
                  <a:close/>
                </a:path>
                <a:path w="800734" h="1400175">
                  <a:moveTo>
                    <a:pt x="288734" y="0"/>
                  </a:moveTo>
                  <a:lnTo>
                    <a:pt x="246418" y="9982"/>
                  </a:lnTo>
                  <a:lnTo>
                    <a:pt x="228993" y="49896"/>
                  </a:lnTo>
                  <a:lnTo>
                    <a:pt x="226504" y="82334"/>
                  </a:lnTo>
                  <a:lnTo>
                    <a:pt x="226504" y="631273"/>
                  </a:lnTo>
                  <a:lnTo>
                    <a:pt x="799734" y="631273"/>
                  </a:lnTo>
                  <a:lnTo>
                    <a:pt x="800466" y="563904"/>
                  </a:lnTo>
                  <a:lnTo>
                    <a:pt x="800343" y="515211"/>
                  </a:lnTo>
                  <a:lnTo>
                    <a:pt x="783113" y="461600"/>
                  </a:lnTo>
                  <a:lnTo>
                    <a:pt x="353441" y="449122"/>
                  </a:lnTo>
                  <a:lnTo>
                    <a:pt x="353441" y="87325"/>
                  </a:lnTo>
                  <a:lnTo>
                    <a:pt x="348462" y="48029"/>
                  </a:lnTo>
                  <a:lnTo>
                    <a:pt x="321081" y="4991"/>
                  </a:lnTo>
                  <a:lnTo>
                    <a:pt x="297985" y="428"/>
                  </a:lnTo>
                  <a:lnTo>
                    <a:pt x="288734" y="0"/>
                  </a:lnTo>
                  <a:close/>
                </a:path>
                <a:path w="800734" h="1400175">
                  <a:moveTo>
                    <a:pt x="450519" y="414197"/>
                  </a:moveTo>
                  <a:lnTo>
                    <a:pt x="401358" y="422929"/>
                  </a:lnTo>
                  <a:lnTo>
                    <a:pt x="355930" y="446633"/>
                  </a:lnTo>
                  <a:lnTo>
                    <a:pt x="353441" y="449122"/>
                  </a:lnTo>
                  <a:lnTo>
                    <a:pt x="771744" y="449122"/>
                  </a:lnTo>
                  <a:lnTo>
                    <a:pt x="769476" y="446633"/>
                  </a:lnTo>
                  <a:lnTo>
                    <a:pt x="659599" y="446633"/>
                  </a:lnTo>
                  <a:lnTo>
                    <a:pt x="649174" y="436651"/>
                  </a:lnTo>
                  <a:lnTo>
                    <a:pt x="512737" y="436651"/>
                  </a:lnTo>
                  <a:lnTo>
                    <a:pt x="498820" y="425776"/>
                  </a:lnTo>
                  <a:lnTo>
                    <a:pt x="483500" y="418876"/>
                  </a:lnTo>
                  <a:lnTo>
                    <a:pt x="467243" y="415250"/>
                  </a:lnTo>
                  <a:lnTo>
                    <a:pt x="450519" y="414197"/>
                  </a:lnTo>
                  <a:close/>
                </a:path>
                <a:path w="800734" h="1400175">
                  <a:moveTo>
                    <a:pt x="716851" y="426669"/>
                  </a:moveTo>
                  <a:lnTo>
                    <a:pt x="701916" y="426669"/>
                  </a:lnTo>
                  <a:lnTo>
                    <a:pt x="696937" y="429171"/>
                  </a:lnTo>
                  <a:lnTo>
                    <a:pt x="686553" y="431896"/>
                  </a:lnTo>
                  <a:lnTo>
                    <a:pt x="677335" y="436025"/>
                  </a:lnTo>
                  <a:lnTo>
                    <a:pt x="668584" y="441094"/>
                  </a:lnTo>
                  <a:lnTo>
                    <a:pt x="659599" y="446633"/>
                  </a:lnTo>
                  <a:lnTo>
                    <a:pt x="769476" y="446633"/>
                  </a:lnTo>
                  <a:lnTo>
                    <a:pt x="731780" y="427293"/>
                  </a:lnTo>
                  <a:lnTo>
                    <a:pt x="724317" y="426747"/>
                  </a:lnTo>
                  <a:lnTo>
                    <a:pt x="716851" y="426669"/>
                  </a:lnTo>
                  <a:close/>
                </a:path>
                <a:path w="800734" h="1400175">
                  <a:moveTo>
                    <a:pt x="587413" y="416687"/>
                  </a:moveTo>
                  <a:lnTo>
                    <a:pt x="568394" y="418052"/>
                  </a:lnTo>
                  <a:lnTo>
                    <a:pt x="549141" y="421992"/>
                  </a:lnTo>
                  <a:lnTo>
                    <a:pt x="530355" y="428270"/>
                  </a:lnTo>
                  <a:lnTo>
                    <a:pt x="512737" y="436651"/>
                  </a:lnTo>
                  <a:lnTo>
                    <a:pt x="649174" y="436651"/>
                  </a:lnTo>
                  <a:lnTo>
                    <a:pt x="644820" y="432481"/>
                  </a:lnTo>
                  <a:lnTo>
                    <a:pt x="627240" y="423240"/>
                  </a:lnTo>
                  <a:lnTo>
                    <a:pt x="607793" y="418208"/>
                  </a:lnTo>
                  <a:lnTo>
                    <a:pt x="587413" y="416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8964993" y="9802497"/>
              <a:ext cx="523875" cy="228600"/>
            </a:xfrm>
            <a:custGeom>
              <a:avLst/>
              <a:gdLst/>
              <a:ahLst/>
              <a:cxnLst/>
              <a:rect l="l" t="t" r="r" b="b"/>
              <a:pathLst>
                <a:path w="523875" h="228600">
                  <a:moveTo>
                    <a:pt x="523875" y="0"/>
                  </a:moveTo>
                  <a:lnTo>
                    <a:pt x="0" y="228600"/>
                  </a:lnTo>
                </a:path>
              </a:pathLst>
            </a:custGeom>
            <a:solidFill>
              <a:srgbClr val="AADD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8922499" y="9647504"/>
              <a:ext cx="762635" cy="640080"/>
            </a:xfrm>
            <a:custGeom>
              <a:avLst/>
              <a:gdLst/>
              <a:ahLst/>
              <a:cxnLst/>
              <a:rect l="l" t="t" r="r" b="b"/>
              <a:pathLst>
                <a:path w="762634" h="640079">
                  <a:moveTo>
                    <a:pt x="762254" y="639495"/>
                  </a:moveTo>
                  <a:lnTo>
                    <a:pt x="569023" y="155003"/>
                  </a:lnTo>
                  <a:lnTo>
                    <a:pt x="547916" y="164236"/>
                  </a:lnTo>
                  <a:lnTo>
                    <a:pt x="482307" y="0"/>
                  </a:lnTo>
                  <a:lnTo>
                    <a:pt x="0" y="212928"/>
                  </a:lnTo>
                  <a:lnTo>
                    <a:pt x="60071" y="377558"/>
                  </a:lnTo>
                  <a:lnTo>
                    <a:pt x="42494" y="385241"/>
                  </a:lnTo>
                  <a:lnTo>
                    <a:pt x="134251" y="639495"/>
                  </a:lnTo>
                  <a:lnTo>
                    <a:pt x="155676" y="639495"/>
                  </a:lnTo>
                  <a:lnTo>
                    <a:pt x="737819" y="639495"/>
                  </a:lnTo>
                  <a:lnTo>
                    <a:pt x="762254" y="639495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8982506" y="99074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2555" y="0"/>
                  </a:moveTo>
                  <a:lnTo>
                    <a:pt x="13742" y="1801"/>
                  </a:lnTo>
                  <a:lnTo>
                    <a:pt x="6577" y="6893"/>
                  </a:lnTo>
                  <a:lnTo>
                    <a:pt x="1761" y="14805"/>
                  </a:lnTo>
                  <a:lnTo>
                    <a:pt x="0" y="25067"/>
                  </a:lnTo>
                  <a:lnTo>
                    <a:pt x="1761" y="33878"/>
                  </a:lnTo>
                  <a:lnTo>
                    <a:pt x="6577" y="41045"/>
                  </a:lnTo>
                  <a:lnTo>
                    <a:pt x="13742" y="45862"/>
                  </a:lnTo>
                  <a:lnTo>
                    <a:pt x="22555" y="47625"/>
                  </a:lnTo>
                  <a:lnTo>
                    <a:pt x="32816" y="45862"/>
                  </a:lnTo>
                  <a:lnTo>
                    <a:pt x="40728" y="41045"/>
                  </a:lnTo>
                  <a:lnTo>
                    <a:pt x="45822" y="33878"/>
                  </a:lnTo>
                  <a:lnTo>
                    <a:pt x="47625" y="25067"/>
                  </a:lnTo>
                  <a:lnTo>
                    <a:pt x="45822" y="15863"/>
                  </a:lnTo>
                  <a:lnTo>
                    <a:pt x="40728" y="7834"/>
                  </a:lnTo>
                  <a:lnTo>
                    <a:pt x="32816" y="2154"/>
                  </a:lnTo>
                  <a:lnTo>
                    <a:pt x="225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8047494" y="4332503"/>
              <a:ext cx="314325" cy="285750"/>
            </a:xfrm>
            <a:custGeom>
              <a:avLst/>
              <a:gdLst/>
              <a:ahLst/>
              <a:cxnLst/>
              <a:rect l="l" t="t" r="r" b="b"/>
              <a:pathLst>
                <a:path w="314325" h="285750">
                  <a:moveTo>
                    <a:pt x="228142" y="0"/>
                  </a:moveTo>
                  <a:lnTo>
                    <a:pt x="207788" y="2251"/>
                  </a:lnTo>
                  <a:lnTo>
                    <a:pt x="188856" y="8694"/>
                  </a:lnTo>
                  <a:lnTo>
                    <a:pt x="171823" y="18864"/>
                  </a:lnTo>
                  <a:lnTo>
                    <a:pt x="157162" y="32296"/>
                  </a:lnTo>
                  <a:lnTo>
                    <a:pt x="142509" y="18864"/>
                  </a:lnTo>
                  <a:lnTo>
                    <a:pt x="125479" y="8694"/>
                  </a:lnTo>
                  <a:lnTo>
                    <a:pt x="106549" y="2251"/>
                  </a:lnTo>
                  <a:lnTo>
                    <a:pt x="86194" y="0"/>
                  </a:lnTo>
                  <a:lnTo>
                    <a:pt x="52404" y="6559"/>
                  </a:lnTo>
                  <a:lnTo>
                    <a:pt x="25033" y="24533"/>
                  </a:lnTo>
                  <a:lnTo>
                    <a:pt x="6693" y="51359"/>
                  </a:lnTo>
                  <a:lnTo>
                    <a:pt x="0" y="84480"/>
                  </a:lnTo>
                  <a:lnTo>
                    <a:pt x="6206" y="119065"/>
                  </a:lnTo>
                  <a:lnTo>
                    <a:pt x="24093" y="152460"/>
                  </a:lnTo>
                  <a:lnTo>
                    <a:pt x="52567" y="186453"/>
                  </a:lnTo>
                  <a:lnTo>
                    <a:pt x="90532" y="222832"/>
                  </a:lnTo>
                  <a:lnTo>
                    <a:pt x="136893" y="263385"/>
                  </a:lnTo>
                  <a:lnTo>
                    <a:pt x="157162" y="285750"/>
                  </a:lnTo>
                  <a:lnTo>
                    <a:pt x="179984" y="263385"/>
                  </a:lnTo>
                  <a:lnTo>
                    <a:pt x="225103" y="222832"/>
                  </a:lnTo>
                  <a:lnTo>
                    <a:pt x="262313" y="186453"/>
                  </a:lnTo>
                  <a:lnTo>
                    <a:pt x="290398" y="152460"/>
                  </a:lnTo>
                  <a:lnTo>
                    <a:pt x="308140" y="119065"/>
                  </a:lnTo>
                  <a:lnTo>
                    <a:pt x="314325" y="84480"/>
                  </a:lnTo>
                  <a:lnTo>
                    <a:pt x="307633" y="51359"/>
                  </a:lnTo>
                  <a:lnTo>
                    <a:pt x="289298" y="24533"/>
                  </a:lnTo>
                  <a:lnTo>
                    <a:pt x="261930" y="6559"/>
                  </a:lnTo>
                  <a:lnTo>
                    <a:pt x="22814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6218733" y="5449989"/>
              <a:ext cx="295275" cy="268605"/>
            </a:xfrm>
            <a:custGeom>
              <a:avLst/>
              <a:gdLst/>
              <a:ahLst/>
              <a:cxnLst/>
              <a:rect l="l" t="t" r="r" b="b"/>
              <a:pathLst>
                <a:path w="295275" h="268604">
                  <a:moveTo>
                    <a:pt x="295275" y="239763"/>
                  </a:moveTo>
                  <a:lnTo>
                    <a:pt x="0" y="239763"/>
                  </a:lnTo>
                  <a:lnTo>
                    <a:pt x="0" y="268338"/>
                  </a:lnTo>
                  <a:lnTo>
                    <a:pt x="295275" y="268338"/>
                  </a:lnTo>
                  <a:lnTo>
                    <a:pt x="295275" y="239763"/>
                  </a:lnTo>
                  <a:close/>
                </a:path>
                <a:path w="295275" h="268604">
                  <a:moveTo>
                    <a:pt x="295275" y="205740"/>
                  </a:moveTo>
                  <a:lnTo>
                    <a:pt x="0" y="205740"/>
                  </a:lnTo>
                  <a:lnTo>
                    <a:pt x="0" y="234315"/>
                  </a:lnTo>
                  <a:lnTo>
                    <a:pt x="295275" y="234315"/>
                  </a:lnTo>
                  <a:lnTo>
                    <a:pt x="295275" y="205740"/>
                  </a:lnTo>
                  <a:close/>
                </a:path>
                <a:path w="295275" h="268604">
                  <a:moveTo>
                    <a:pt x="295275" y="170891"/>
                  </a:moveTo>
                  <a:lnTo>
                    <a:pt x="0" y="170891"/>
                  </a:lnTo>
                  <a:lnTo>
                    <a:pt x="0" y="199466"/>
                  </a:lnTo>
                  <a:lnTo>
                    <a:pt x="295275" y="199466"/>
                  </a:lnTo>
                  <a:lnTo>
                    <a:pt x="295275" y="170891"/>
                  </a:lnTo>
                  <a:close/>
                </a:path>
                <a:path w="295275" h="268604">
                  <a:moveTo>
                    <a:pt x="295275" y="136906"/>
                  </a:moveTo>
                  <a:lnTo>
                    <a:pt x="0" y="136906"/>
                  </a:lnTo>
                  <a:lnTo>
                    <a:pt x="0" y="165481"/>
                  </a:lnTo>
                  <a:lnTo>
                    <a:pt x="295275" y="165481"/>
                  </a:lnTo>
                  <a:lnTo>
                    <a:pt x="295275" y="136906"/>
                  </a:lnTo>
                  <a:close/>
                </a:path>
                <a:path w="295275" h="268604">
                  <a:moveTo>
                    <a:pt x="295275" y="102882"/>
                  </a:moveTo>
                  <a:lnTo>
                    <a:pt x="0" y="102882"/>
                  </a:lnTo>
                  <a:lnTo>
                    <a:pt x="0" y="131457"/>
                  </a:lnTo>
                  <a:lnTo>
                    <a:pt x="295275" y="131457"/>
                  </a:lnTo>
                  <a:lnTo>
                    <a:pt x="295275" y="102882"/>
                  </a:lnTo>
                  <a:close/>
                </a:path>
                <a:path w="295275" h="268604">
                  <a:moveTo>
                    <a:pt x="295275" y="68872"/>
                  </a:moveTo>
                  <a:lnTo>
                    <a:pt x="0" y="68872"/>
                  </a:lnTo>
                  <a:lnTo>
                    <a:pt x="0" y="97447"/>
                  </a:lnTo>
                  <a:lnTo>
                    <a:pt x="295275" y="97447"/>
                  </a:lnTo>
                  <a:lnTo>
                    <a:pt x="295275" y="68872"/>
                  </a:lnTo>
                  <a:close/>
                </a:path>
                <a:path w="295275" h="268604">
                  <a:moveTo>
                    <a:pt x="295275" y="34848"/>
                  </a:moveTo>
                  <a:lnTo>
                    <a:pt x="0" y="34848"/>
                  </a:lnTo>
                  <a:lnTo>
                    <a:pt x="0" y="63423"/>
                  </a:lnTo>
                  <a:lnTo>
                    <a:pt x="295275" y="63423"/>
                  </a:lnTo>
                  <a:lnTo>
                    <a:pt x="295275" y="34848"/>
                  </a:lnTo>
                  <a:close/>
                </a:path>
                <a:path w="295275" h="268604">
                  <a:moveTo>
                    <a:pt x="29527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95275" y="28575"/>
                  </a:lnTo>
                  <a:lnTo>
                    <a:pt x="295275" y="0"/>
                  </a:lnTo>
                  <a:close/>
                </a:path>
              </a:pathLst>
            </a:custGeom>
            <a:solidFill>
              <a:srgbClr val="091A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2857944" y="3322396"/>
              <a:ext cx="11496040" cy="5951855"/>
            </a:xfrm>
            <a:custGeom>
              <a:avLst/>
              <a:gdLst/>
              <a:ahLst/>
              <a:cxnLst/>
              <a:rect l="l" t="t" r="r" b="b"/>
              <a:pathLst>
                <a:path w="11496040" h="5951855">
                  <a:moveTo>
                    <a:pt x="4405312" y="4421060"/>
                  </a:moveTo>
                  <a:lnTo>
                    <a:pt x="3243262" y="4421060"/>
                  </a:lnTo>
                  <a:lnTo>
                    <a:pt x="3243262" y="4449635"/>
                  </a:lnTo>
                  <a:lnTo>
                    <a:pt x="3243796" y="4449635"/>
                  </a:lnTo>
                  <a:lnTo>
                    <a:pt x="3243796" y="5400179"/>
                  </a:lnTo>
                  <a:lnTo>
                    <a:pt x="28575" y="5400179"/>
                  </a:lnTo>
                  <a:lnTo>
                    <a:pt x="28575" y="4911953"/>
                  </a:lnTo>
                  <a:lnTo>
                    <a:pt x="0" y="4911953"/>
                  </a:lnTo>
                  <a:lnTo>
                    <a:pt x="0" y="5407266"/>
                  </a:lnTo>
                  <a:lnTo>
                    <a:pt x="1219" y="5407266"/>
                  </a:lnTo>
                  <a:lnTo>
                    <a:pt x="1219" y="5428754"/>
                  </a:lnTo>
                  <a:lnTo>
                    <a:pt x="3243796" y="5428754"/>
                  </a:lnTo>
                  <a:lnTo>
                    <a:pt x="3243796" y="5429313"/>
                  </a:lnTo>
                  <a:lnTo>
                    <a:pt x="3272358" y="5429313"/>
                  </a:lnTo>
                  <a:lnTo>
                    <a:pt x="3272358" y="4449635"/>
                  </a:lnTo>
                  <a:lnTo>
                    <a:pt x="4405312" y="4449635"/>
                  </a:lnTo>
                  <a:lnTo>
                    <a:pt x="4405312" y="4421060"/>
                  </a:lnTo>
                  <a:close/>
                </a:path>
                <a:path w="11496040" h="5951855">
                  <a:moveTo>
                    <a:pt x="10305224" y="76"/>
                  </a:moveTo>
                  <a:lnTo>
                    <a:pt x="9660496" y="76"/>
                  </a:lnTo>
                  <a:lnTo>
                    <a:pt x="9631921" y="0"/>
                  </a:lnTo>
                  <a:lnTo>
                    <a:pt x="9628949" y="76"/>
                  </a:lnTo>
                  <a:lnTo>
                    <a:pt x="9628949" y="28651"/>
                  </a:lnTo>
                  <a:lnTo>
                    <a:pt x="9631921" y="28651"/>
                  </a:lnTo>
                  <a:lnTo>
                    <a:pt x="9631921" y="1662887"/>
                  </a:lnTo>
                  <a:lnTo>
                    <a:pt x="8903767" y="1662887"/>
                  </a:lnTo>
                  <a:lnTo>
                    <a:pt x="8903767" y="1691462"/>
                  </a:lnTo>
                  <a:lnTo>
                    <a:pt x="9665767" y="1691462"/>
                  </a:lnTo>
                  <a:lnTo>
                    <a:pt x="9665767" y="1662887"/>
                  </a:lnTo>
                  <a:lnTo>
                    <a:pt x="9660496" y="1662887"/>
                  </a:lnTo>
                  <a:lnTo>
                    <a:pt x="9660496" y="28651"/>
                  </a:lnTo>
                  <a:lnTo>
                    <a:pt x="10305224" y="28651"/>
                  </a:lnTo>
                  <a:lnTo>
                    <a:pt x="10305224" y="76"/>
                  </a:lnTo>
                  <a:close/>
                </a:path>
                <a:path w="11496040" h="5951855">
                  <a:moveTo>
                    <a:pt x="11495773" y="5922759"/>
                  </a:moveTo>
                  <a:lnTo>
                    <a:pt x="11487468" y="5922759"/>
                  </a:lnTo>
                  <a:lnTo>
                    <a:pt x="11487468" y="5441683"/>
                  </a:lnTo>
                  <a:lnTo>
                    <a:pt x="11458893" y="5441683"/>
                  </a:lnTo>
                  <a:lnTo>
                    <a:pt x="11458893" y="5922759"/>
                  </a:lnTo>
                  <a:lnTo>
                    <a:pt x="9207779" y="5922759"/>
                  </a:lnTo>
                  <a:lnTo>
                    <a:pt x="9207779" y="4653267"/>
                  </a:lnTo>
                  <a:lnTo>
                    <a:pt x="9210637" y="4653267"/>
                  </a:lnTo>
                  <a:lnTo>
                    <a:pt x="9210637" y="4624692"/>
                  </a:lnTo>
                  <a:lnTo>
                    <a:pt x="9207779" y="4624692"/>
                  </a:lnTo>
                  <a:lnTo>
                    <a:pt x="9207779" y="4619701"/>
                  </a:lnTo>
                  <a:lnTo>
                    <a:pt x="9179204" y="4619701"/>
                  </a:lnTo>
                  <a:lnTo>
                    <a:pt x="9179204" y="4624692"/>
                  </a:lnTo>
                  <a:lnTo>
                    <a:pt x="8200987" y="4624692"/>
                  </a:lnTo>
                  <a:lnTo>
                    <a:pt x="8200987" y="4653267"/>
                  </a:lnTo>
                  <a:lnTo>
                    <a:pt x="9179204" y="4653267"/>
                  </a:lnTo>
                  <a:lnTo>
                    <a:pt x="9179204" y="5943676"/>
                  </a:lnTo>
                  <a:lnTo>
                    <a:pt x="9190723" y="5943676"/>
                  </a:lnTo>
                  <a:lnTo>
                    <a:pt x="9190723" y="5951334"/>
                  </a:lnTo>
                  <a:lnTo>
                    <a:pt x="11495773" y="5951334"/>
                  </a:lnTo>
                  <a:lnTo>
                    <a:pt x="11495773" y="5922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163403" y="4238396"/>
            <a:ext cx="57150" cy="1228725"/>
          </a:xfrm>
          <a:custGeom>
            <a:avLst/>
            <a:gdLst/>
            <a:ahLst/>
            <a:cxnLst/>
            <a:rect l="l" t="t" r="r" b="b"/>
            <a:pathLst>
              <a:path w="57150" h="1228725">
                <a:moveTo>
                  <a:pt x="57150" y="0"/>
                </a:moveTo>
                <a:lnTo>
                  <a:pt x="0" y="0"/>
                </a:lnTo>
                <a:lnTo>
                  <a:pt x="0" y="1228725"/>
                </a:lnTo>
                <a:lnTo>
                  <a:pt x="57150" y="12287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87855" y="6777329"/>
            <a:ext cx="57150" cy="1228725"/>
          </a:xfrm>
          <a:custGeom>
            <a:avLst/>
            <a:gdLst/>
            <a:ahLst/>
            <a:cxnLst/>
            <a:rect l="l" t="t" r="r" b="b"/>
            <a:pathLst>
              <a:path w="57150" h="1228725">
                <a:moveTo>
                  <a:pt x="57150" y="0"/>
                </a:moveTo>
                <a:lnTo>
                  <a:pt x="0" y="0"/>
                </a:lnTo>
                <a:lnTo>
                  <a:pt x="0" y="1228725"/>
                </a:lnTo>
                <a:lnTo>
                  <a:pt x="57150" y="12287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587799" y="4004995"/>
            <a:ext cx="9149080" cy="2799715"/>
            <a:chOff x="4587799" y="4004995"/>
            <a:chExt cx="9149080" cy="2799715"/>
          </a:xfrm>
        </p:grpSpPr>
        <p:sp>
          <p:nvSpPr>
            <p:cNvPr id="5" name="object 5" descr=""/>
            <p:cNvSpPr/>
            <p:nvPr/>
          </p:nvSpPr>
          <p:spPr>
            <a:xfrm>
              <a:off x="6019736" y="4174109"/>
              <a:ext cx="57150" cy="1228725"/>
            </a:xfrm>
            <a:custGeom>
              <a:avLst/>
              <a:gdLst/>
              <a:ahLst/>
              <a:cxnLst/>
              <a:rect l="l" t="t" r="r" b="b"/>
              <a:pathLst>
                <a:path w="57150" h="1228725">
                  <a:moveTo>
                    <a:pt x="57150" y="0"/>
                  </a:moveTo>
                  <a:lnTo>
                    <a:pt x="0" y="0"/>
                  </a:lnTo>
                  <a:lnTo>
                    <a:pt x="0" y="1228725"/>
                  </a:lnTo>
                  <a:lnTo>
                    <a:pt x="57150" y="12287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15001" y="4004995"/>
              <a:ext cx="1266825" cy="2699385"/>
            </a:xfrm>
            <a:custGeom>
              <a:avLst/>
              <a:gdLst/>
              <a:ahLst/>
              <a:cxnLst/>
              <a:rect l="l" t="t" r="r" b="b"/>
              <a:pathLst>
                <a:path w="1266825" h="2699384">
                  <a:moveTo>
                    <a:pt x="759675" y="128587"/>
                  </a:moveTo>
                  <a:lnTo>
                    <a:pt x="749655" y="78257"/>
                  </a:lnTo>
                  <a:lnTo>
                    <a:pt x="722261" y="37414"/>
                  </a:lnTo>
                  <a:lnTo>
                    <a:pt x="681418" y="10020"/>
                  </a:lnTo>
                  <a:lnTo>
                    <a:pt x="631088" y="0"/>
                  </a:lnTo>
                  <a:lnTo>
                    <a:pt x="580732" y="10020"/>
                  </a:lnTo>
                  <a:lnTo>
                    <a:pt x="539889" y="37414"/>
                  </a:lnTo>
                  <a:lnTo>
                    <a:pt x="512495" y="78257"/>
                  </a:lnTo>
                  <a:lnTo>
                    <a:pt x="502500" y="128587"/>
                  </a:lnTo>
                  <a:lnTo>
                    <a:pt x="512495" y="178943"/>
                  </a:lnTo>
                  <a:lnTo>
                    <a:pt x="539889" y="219786"/>
                  </a:lnTo>
                  <a:lnTo>
                    <a:pt x="580732" y="247180"/>
                  </a:lnTo>
                  <a:lnTo>
                    <a:pt x="631088" y="257175"/>
                  </a:lnTo>
                  <a:lnTo>
                    <a:pt x="681418" y="247180"/>
                  </a:lnTo>
                  <a:lnTo>
                    <a:pt x="722261" y="219786"/>
                  </a:lnTo>
                  <a:lnTo>
                    <a:pt x="749655" y="178943"/>
                  </a:lnTo>
                  <a:lnTo>
                    <a:pt x="759675" y="128587"/>
                  </a:lnTo>
                  <a:close/>
                </a:path>
                <a:path w="1266825" h="2699384">
                  <a:moveTo>
                    <a:pt x="1266825" y="2065909"/>
                  </a:moveTo>
                  <a:lnTo>
                    <a:pt x="1265085" y="2018563"/>
                  </a:lnTo>
                  <a:lnTo>
                    <a:pt x="1259967" y="1972157"/>
                  </a:lnTo>
                  <a:lnTo>
                    <a:pt x="1251585" y="1926844"/>
                  </a:lnTo>
                  <a:lnTo>
                    <a:pt x="1240053" y="1882736"/>
                  </a:lnTo>
                  <a:lnTo>
                    <a:pt x="1225511" y="1839937"/>
                  </a:lnTo>
                  <a:lnTo>
                    <a:pt x="1208062" y="1798599"/>
                  </a:lnTo>
                  <a:lnTo>
                    <a:pt x="1187831" y="1758810"/>
                  </a:lnTo>
                  <a:lnTo>
                    <a:pt x="1164945" y="1720723"/>
                  </a:lnTo>
                  <a:lnTo>
                    <a:pt x="1139520" y="1684439"/>
                  </a:lnTo>
                  <a:lnTo>
                    <a:pt x="1111681" y="1650072"/>
                  </a:lnTo>
                  <a:lnTo>
                    <a:pt x="1081557" y="1617776"/>
                  </a:lnTo>
                  <a:lnTo>
                    <a:pt x="1049248" y="1587639"/>
                  </a:lnTo>
                  <a:lnTo>
                    <a:pt x="1014895" y="1559801"/>
                  </a:lnTo>
                  <a:lnTo>
                    <a:pt x="978611" y="1534375"/>
                  </a:lnTo>
                  <a:lnTo>
                    <a:pt x="940511" y="1511490"/>
                  </a:lnTo>
                  <a:lnTo>
                    <a:pt x="900734" y="1491259"/>
                  </a:lnTo>
                  <a:lnTo>
                    <a:pt x="859383" y="1473809"/>
                  </a:lnTo>
                  <a:lnTo>
                    <a:pt x="816597" y="1459268"/>
                  </a:lnTo>
                  <a:lnTo>
                    <a:pt x="772477" y="1447736"/>
                  </a:lnTo>
                  <a:lnTo>
                    <a:pt x="749820" y="1443558"/>
                  </a:lnTo>
                  <a:lnTo>
                    <a:pt x="631558" y="1330007"/>
                  </a:lnTo>
                  <a:lnTo>
                    <a:pt x="512495" y="1444307"/>
                  </a:lnTo>
                  <a:lnTo>
                    <a:pt x="512864" y="1444307"/>
                  </a:lnTo>
                  <a:lnTo>
                    <a:pt x="494334" y="1447736"/>
                  </a:lnTo>
                  <a:lnTo>
                    <a:pt x="450215" y="1459268"/>
                  </a:lnTo>
                  <a:lnTo>
                    <a:pt x="407428" y="1473809"/>
                  </a:lnTo>
                  <a:lnTo>
                    <a:pt x="366077" y="1491259"/>
                  </a:lnTo>
                  <a:lnTo>
                    <a:pt x="326301" y="1511490"/>
                  </a:lnTo>
                  <a:lnTo>
                    <a:pt x="288201" y="1534375"/>
                  </a:lnTo>
                  <a:lnTo>
                    <a:pt x="251917" y="1559801"/>
                  </a:lnTo>
                  <a:lnTo>
                    <a:pt x="217563" y="1587639"/>
                  </a:lnTo>
                  <a:lnTo>
                    <a:pt x="185254" y="1617776"/>
                  </a:lnTo>
                  <a:lnTo>
                    <a:pt x="155130" y="1650072"/>
                  </a:lnTo>
                  <a:lnTo>
                    <a:pt x="127292" y="1684439"/>
                  </a:lnTo>
                  <a:lnTo>
                    <a:pt x="101866" y="1720723"/>
                  </a:lnTo>
                  <a:lnTo>
                    <a:pt x="78981" y="1758810"/>
                  </a:lnTo>
                  <a:lnTo>
                    <a:pt x="58750" y="1798599"/>
                  </a:lnTo>
                  <a:lnTo>
                    <a:pt x="41300" y="1839937"/>
                  </a:lnTo>
                  <a:lnTo>
                    <a:pt x="26758" y="1882736"/>
                  </a:lnTo>
                  <a:lnTo>
                    <a:pt x="15227" y="1926844"/>
                  </a:lnTo>
                  <a:lnTo>
                    <a:pt x="6845" y="1972157"/>
                  </a:lnTo>
                  <a:lnTo>
                    <a:pt x="1727" y="2018563"/>
                  </a:lnTo>
                  <a:lnTo>
                    <a:pt x="0" y="2065909"/>
                  </a:lnTo>
                  <a:lnTo>
                    <a:pt x="1727" y="2113267"/>
                  </a:lnTo>
                  <a:lnTo>
                    <a:pt x="6845" y="2159673"/>
                  </a:lnTo>
                  <a:lnTo>
                    <a:pt x="15227" y="2204986"/>
                  </a:lnTo>
                  <a:lnTo>
                    <a:pt x="26758" y="2249106"/>
                  </a:lnTo>
                  <a:lnTo>
                    <a:pt x="41300" y="2291892"/>
                  </a:lnTo>
                  <a:lnTo>
                    <a:pt x="58750" y="2333244"/>
                  </a:lnTo>
                  <a:lnTo>
                    <a:pt x="78981" y="2373020"/>
                  </a:lnTo>
                  <a:lnTo>
                    <a:pt x="101866" y="2411120"/>
                  </a:lnTo>
                  <a:lnTo>
                    <a:pt x="127292" y="2447404"/>
                  </a:lnTo>
                  <a:lnTo>
                    <a:pt x="155130" y="2481757"/>
                  </a:lnTo>
                  <a:lnTo>
                    <a:pt x="185254" y="2514066"/>
                  </a:lnTo>
                  <a:lnTo>
                    <a:pt x="217563" y="2544191"/>
                  </a:lnTo>
                  <a:lnTo>
                    <a:pt x="251917" y="2572029"/>
                  </a:lnTo>
                  <a:lnTo>
                    <a:pt x="288201" y="2597454"/>
                  </a:lnTo>
                  <a:lnTo>
                    <a:pt x="326301" y="2620340"/>
                  </a:lnTo>
                  <a:lnTo>
                    <a:pt x="366077" y="2640571"/>
                  </a:lnTo>
                  <a:lnTo>
                    <a:pt x="407428" y="2658021"/>
                  </a:lnTo>
                  <a:lnTo>
                    <a:pt x="450215" y="2672562"/>
                  </a:lnTo>
                  <a:lnTo>
                    <a:pt x="494334" y="2684094"/>
                  </a:lnTo>
                  <a:lnTo>
                    <a:pt x="539648" y="2692476"/>
                  </a:lnTo>
                  <a:lnTo>
                    <a:pt x="586054" y="2697594"/>
                  </a:lnTo>
                  <a:lnTo>
                    <a:pt x="633412" y="2699321"/>
                  </a:lnTo>
                  <a:lnTo>
                    <a:pt x="680758" y="2697594"/>
                  </a:lnTo>
                  <a:lnTo>
                    <a:pt x="727163" y="2692476"/>
                  </a:lnTo>
                  <a:lnTo>
                    <a:pt x="772477" y="2684094"/>
                  </a:lnTo>
                  <a:lnTo>
                    <a:pt x="816597" y="2672562"/>
                  </a:lnTo>
                  <a:lnTo>
                    <a:pt x="859383" y="2658021"/>
                  </a:lnTo>
                  <a:lnTo>
                    <a:pt x="900734" y="2640571"/>
                  </a:lnTo>
                  <a:lnTo>
                    <a:pt x="940511" y="2620340"/>
                  </a:lnTo>
                  <a:lnTo>
                    <a:pt x="978611" y="2597454"/>
                  </a:lnTo>
                  <a:lnTo>
                    <a:pt x="1014895" y="2572029"/>
                  </a:lnTo>
                  <a:lnTo>
                    <a:pt x="1049248" y="2544191"/>
                  </a:lnTo>
                  <a:lnTo>
                    <a:pt x="1081557" y="2514066"/>
                  </a:lnTo>
                  <a:lnTo>
                    <a:pt x="1111681" y="2481757"/>
                  </a:lnTo>
                  <a:lnTo>
                    <a:pt x="1139520" y="2447404"/>
                  </a:lnTo>
                  <a:lnTo>
                    <a:pt x="1164945" y="2411120"/>
                  </a:lnTo>
                  <a:lnTo>
                    <a:pt x="1187831" y="2373020"/>
                  </a:lnTo>
                  <a:lnTo>
                    <a:pt x="1208062" y="2333244"/>
                  </a:lnTo>
                  <a:lnTo>
                    <a:pt x="1225511" y="2291892"/>
                  </a:lnTo>
                  <a:lnTo>
                    <a:pt x="1240053" y="2249106"/>
                  </a:lnTo>
                  <a:lnTo>
                    <a:pt x="1251585" y="2204986"/>
                  </a:lnTo>
                  <a:lnTo>
                    <a:pt x="1259967" y="2159673"/>
                  </a:lnTo>
                  <a:lnTo>
                    <a:pt x="1265085" y="2113267"/>
                  </a:lnTo>
                  <a:lnTo>
                    <a:pt x="1266825" y="2065909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5007" y="4059999"/>
              <a:ext cx="142875" cy="14287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587504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0"/>
                  </a:moveTo>
                  <a:lnTo>
                    <a:pt x="414571" y="2402"/>
                  </a:lnTo>
                  <a:lnTo>
                    <a:pt x="368585" y="9449"/>
                  </a:lnTo>
                  <a:lnTo>
                    <a:pt x="324232" y="20902"/>
                  </a:lnTo>
                  <a:lnTo>
                    <a:pt x="281740" y="36521"/>
                  </a:lnTo>
                  <a:lnTo>
                    <a:pt x="241338" y="56069"/>
                  </a:lnTo>
                  <a:lnTo>
                    <a:pt x="203252" y="79305"/>
                  </a:lnTo>
                  <a:lnTo>
                    <a:pt x="167712" y="105991"/>
                  </a:lnTo>
                  <a:lnTo>
                    <a:pt x="134945" y="135888"/>
                  </a:lnTo>
                  <a:lnTo>
                    <a:pt x="105179" y="168756"/>
                  </a:lnTo>
                  <a:lnTo>
                    <a:pt x="78642" y="204357"/>
                  </a:lnTo>
                  <a:lnTo>
                    <a:pt x="55562" y="242452"/>
                  </a:lnTo>
                  <a:lnTo>
                    <a:pt x="36168" y="282801"/>
                  </a:lnTo>
                  <a:lnTo>
                    <a:pt x="20686" y="325166"/>
                  </a:lnTo>
                  <a:lnTo>
                    <a:pt x="9346" y="369307"/>
                  </a:lnTo>
                  <a:lnTo>
                    <a:pt x="2374" y="414985"/>
                  </a:lnTo>
                  <a:lnTo>
                    <a:pt x="0" y="461962"/>
                  </a:lnTo>
                  <a:lnTo>
                    <a:pt x="2402" y="508939"/>
                  </a:lnTo>
                  <a:lnTo>
                    <a:pt x="9449" y="554617"/>
                  </a:lnTo>
                  <a:lnTo>
                    <a:pt x="20902" y="598758"/>
                  </a:lnTo>
                  <a:lnTo>
                    <a:pt x="36521" y="641123"/>
                  </a:lnTo>
                  <a:lnTo>
                    <a:pt x="56069" y="681472"/>
                  </a:lnTo>
                  <a:lnTo>
                    <a:pt x="79305" y="719567"/>
                  </a:lnTo>
                  <a:lnTo>
                    <a:pt x="105991" y="755168"/>
                  </a:lnTo>
                  <a:lnTo>
                    <a:pt x="135888" y="788036"/>
                  </a:lnTo>
                  <a:lnTo>
                    <a:pt x="168756" y="817933"/>
                  </a:lnTo>
                  <a:lnTo>
                    <a:pt x="204357" y="844619"/>
                  </a:lnTo>
                  <a:lnTo>
                    <a:pt x="242452" y="867855"/>
                  </a:lnTo>
                  <a:lnTo>
                    <a:pt x="282801" y="887403"/>
                  </a:lnTo>
                  <a:lnTo>
                    <a:pt x="325166" y="903022"/>
                  </a:lnTo>
                  <a:lnTo>
                    <a:pt x="369307" y="914475"/>
                  </a:lnTo>
                  <a:lnTo>
                    <a:pt x="414985" y="921522"/>
                  </a:lnTo>
                  <a:lnTo>
                    <a:pt x="461962" y="923925"/>
                  </a:lnTo>
                  <a:lnTo>
                    <a:pt x="509351" y="921522"/>
                  </a:lnTo>
                  <a:lnTo>
                    <a:pt x="555336" y="914475"/>
                  </a:lnTo>
                  <a:lnTo>
                    <a:pt x="599688" y="903022"/>
                  </a:lnTo>
                  <a:lnTo>
                    <a:pt x="642179" y="887403"/>
                  </a:lnTo>
                  <a:lnTo>
                    <a:pt x="682581" y="867855"/>
                  </a:lnTo>
                  <a:lnTo>
                    <a:pt x="720666" y="844619"/>
                  </a:lnTo>
                  <a:lnTo>
                    <a:pt x="756207" y="817933"/>
                  </a:lnTo>
                  <a:lnTo>
                    <a:pt x="788974" y="788036"/>
                  </a:lnTo>
                  <a:lnTo>
                    <a:pt x="818741" y="755168"/>
                  </a:lnTo>
                  <a:lnTo>
                    <a:pt x="845279" y="719567"/>
                  </a:lnTo>
                  <a:lnTo>
                    <a:pt x="868359" y="681472"/>
                  </a:lnTo>
                  <a:lnTo>
                    <a:pt x="887755" y="641123"/>
                  </a:lnTo>
                  <a:lnTo>
                    <a:pt x="903237" y="598758"/>
                  </a:lnTo>
                  <a:lnTo>
                    <a:pt x="914578" y="554617"/>
                  </a:lnTo>
                  <a:lnTo>
                    <a:pt x="921550" y="508939"/>
                  </a:lnTo>
                  <a:lnTo>
                    <a:pt x="923925" y="461962"/>
                  </a:lnTo>
                  <a:lnTo>
                    <a:pt x="921550" y="414573"/>
                  </a:lnTo>
                  <a:lnTo>
                    <a:pt x="914578" y="368588"/>
                  </a:lnTo>
                  <a:lnTo>
                    <a:pt x="903237" y="324236"/>
                  </a:lnTo>
                  <a:lnTo>
                    <a:pt x="887755" y="281745"/>
                  </a:lnTo>
                  <a:lnTo>
                    <a:pt x="868359" y="241343"/>
                  </a:lnTo>
                  <a:lnTo>
                    <a:pt x="845279" y="203258"/>
                  </a:lnTo>
                  <a:lnTo>
                    <a:pt x="818741" y="167717"/>
                  </a:lnTo>
                  <a:lnTo>
                    <a:pt x="788974" y="134950"/>
                  </a:lnTo>
                  <a:lnTo>
                    <a:pt x="756207" y="105183"/>
                  </a:lnTo>
                  <a:lnTo>
                    <a:pt x="720666" y="78645"/>
                  </a:lnTo>
                  <a:lnTo>
                    <a:pt x="682581" y="55565"/>
                  </a:lnTo>
                  <a:lnTo>
                    <a:pt x="642179" y="36169"/>
                  </a:lnTo>
                  <a:lnTo>
                    <a:pt x="599688" y="20687"/>
                  </a:lnTo>
                  <a:lnTo>
                    <a:pt x="555336" y="9346"/>
                  </a:lnTo>
                  <a:lnTo>
                    <a:pt x="509351" y="2374"/>
                  </a:lnTo>
                  <a:lnTo>
                    <a:pt x="461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87504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0"/>
                  </a:moveTo>
                  <a:lnTo>
                    <a:pt x="414571" y="2402"/>
                  </a:lnTo>
                  <a:lnTo>
                    <a:pt x="368585" y="9449"/>
                  </a:lnTo>
                  <a:lnTo>
                    <a:pt x="324232" y="20902"/>
                  </a:lnTo>
                  <a:lnTo>
                    <a:pt x="281740" y="36521"/>
                  </a:lnTo>
                  <a:lnTo>
                    <a:pt x="241338" y="56069"/>
                  </a:lnTo>
                  <a:lnTo>
                    <a:pt x="203252" y="79305"/>
                  </a:lnTo>
                  <a:lnTo>
                    <a:pt x="167712" y="105991"/>
                  </a:lnTo>
                  <a:lnTo>
                    <a:pt x="134945" y="135888"/>
                  </a:lnTo>
                  <a:lnTo>
                    <a:pt x="105179" y="168756"/>
                  </a:lnTo>
                  <a:lnTo>
                    <a:pt x="78642" y="204357"/>
                  </a:lnTo>
                  <a:lnTo>
                    <a:pt x="55562" y="242452"/>
                  </a:lnTo>
                  <a:lnTo>
                    <a:pt x="36168" y="282801"/>
                  </a:lnTo>
                  <a:lnTo>
                    <a:pt x="20686" y="325166"/>
                  </a:lnTo>
                  <a:lnTo>
                    <a:pt x="9346" y="369307"/>
                  </a:lnTo>
                  <a:lnTo>
                    <a:pt x="2374" y="414985"/>
                  </a:lnTo>
                  <a:lnTo>
                    <a:pt x="0" y="461962"/>
                  </a:lnTo>
                  <a:lnTo>
                    <a:pt x="2402" y="508939"/>
                  </a:lnTo>
                  <a:lnTo>
                    <a:pt x="9449" y="554617"/>
                  </a:lnTo>
                  <a:lnTo>
                    <a:pt x="20902" y="598758"/>
                  </a:lnTo>
                  <a:lnTo>
                    <a:pt x="36521" y="641123"/>
                  </a:lnTo>
                  <a:lnTo>
                    <a:pt x="56069" y="681472"/>
                  </a:lnTo>
                  <a:lnTo>
                    <a:pt x="79305" y="719567"/>
                  </a:lnTo>
                  <a:lnTo>
                    <a:pt x="105991" y="755168"/>
                  </a:lnTo>
                  <a:lnTo>
                    <a:pt x="135888" y="788036"/>
                  </a:lnTo>
                  <a:lnTo>
                    <a:pt x="168756" y="817933"/>
                  </a:lnTo>
                  <a:lnTo>
                    <a:pt x="204357" y="844619"/>
                  </a:lnTo>
                  <a:lnTo>
                    <a:pt x="242452" y="867855"/>
                  </a:lnTo>
                  <a:lnTo>
                    <a:pt x="282801" y="887403"/>
                  </a:lnTo>
                  <a:lnTo>
                    <a:pt x="325166" y="903022"/>
                  </a:lnTo>
                  <a:lnTo>
                    <a:pt x="369307" y="914475"/>
                  </a:lnTo>
                  <a:lnTo>
                    <a:pt x="414985" y="921522"/>
                  </a:lnTo>
                  <a:lnTo>
                    <a:pt x="461962" y="923925"/>
                  </a:lnTo>
                  <a:lnTo>
                    <a:pt x="509351" y="921522"/>
                  </a:lnTo>
                  <a:lnTo>
                    <a:pt x="555336" y="914475"/>
                  </a:lnTo>
                  <a:lnTo>
                    <a:pt x="599688" y="903022"/>
                  </a:lnTo>
                  <a:lnTo>
                    <a:pt x="642179" y="887403"/>
                  </a:lnTo>
                  <a:lnTo>
                    <a:pt x="682581" y="867855"/>
                  </a:lnTo>
                  <a:lnTo>
                    <a:pt x="720666" y="844619"/>
                  </a:lnTo>
                  <a:lnTo>
                    <a:pt x="756207" y="817933"/>
                  </a:lnTo>
                  <a:lnTo>
                    <a:pt x="788974" y="788036"/>
                  </a:lnTo>
                  <a:lnTo>
                    <a:pt x="818741" y="755168"/>
                  </a:lnTo>
                  <a:lnTo>
                    <a:pt x="845279" y="719567"/>
                  </a:lnTo>
                  <a:lnTo>
                    <a:pt x="868359" y="681472"/>
                  </a:lnTo>
                  <a:lnTo>
                    <a:pt x="887755" y="641123"/>
                  </a:lnTo>
                  <a:lnTo>
                    <a:pt x="903237" y="598758"/>
                  </a:lnTo>
                  <a:lnTo>
                    <a:pt x="914578" y="554617"/>
                  </a:lnTo>
                  <a:lnTo>
                    <a:pt x="921550" y="508939"/>
                  </a:lnTo>
                  <a:lnTo>
                    <a:pt x="923925" y="461962"/>
                  </a:lnTo>
                  <a:lnTo>
                    <a:pt x="921550" y="414573"/>
                  </a:lnTo>
                  <a:lnTo>
                    <a:pt x="914578" y="368588"/>
                  </a:lnTo>
                  <a:lnTo>
                    <a:pt x="903237" y="324236"/>
                  </a:lnTo>
                  <a:lnTo>
                    <a:pt x="887755" y="281745"/>
                  </a:lnTo>
                  <a:lnTo>
                    <a:pt x="868359" y="241343"/>
                  </a:lnTo>
                  <a:lnTo>
                    <a:pt x="845279" y="203258"/>
                  </a:lnTo>
                  <a:lnTo>
                    <a:pt x="818741" y="167717"/>
                  </a:lnTo>
                  <a:lnTo>
                    <a:pt x="788974" y="134950"/>
                  </a:lnTo>
                  <a:lnTo>
                    <a:pt x="756207" y="105183"/>
                  </a:lnTo>
                  <a:lnTo>
                    <a:pt x="720666" y="78645"/>
                  </a:lnTo>
                  <a:lnTo>
                    <a:pt x="682581" y="55565"/>
                  </a:lnTo>
                  <a:lnTo>
                    <a:pt x="642179" y="36169"/>
                  </a:lnTo>
                  <a:lnTo>
                    <a:pt x="599688" y="20687"/>
                  </a:lnTo>
                  <a:lnTo>
                    <a:pt x="555336" y="9346"/>
                  </a:lnTo>
                  <a:lnTo>
                    <a:pt x="509351" y="2374"/>
                  </a:lnTo>
                  <a:lnTo>
                    <a:pt x="461962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12498" y="577749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66052" y="328815"/>
                  </a:moveTo>
                  <a:lnTo>
                    <a:pt x="107937" y="328815"/>
                  </a:lnTo>
                  <a:lnTo>
                    <a:pt x="110439" y="331317"/>
                  </a:lnTo>
                  <a:lnTo>
                    <a:pt x="116517" y="334689"/>
                  </a:lnTo>
                  <a:lnTo>
                    <a:pt x="123301" y="337591"/>
                  </a:lnTo>
                  <a:lnTo>
                    <a:pt x="130556" y="340493"/>
                  </a:lnTo>
                  <a:lnTo>
                    <a:pt x="138049" y="343865"/>
                  </a:lnTo>
                  <a:lnTo>
                    <a:pt x="140563" y="346379"/>
                  </a:lnTo>
                  <a:lnTo>
                    <a:pt x="145580" y="348881"/>
                  </a:lnTo>
                  <a:lnTo>
                    <a:pt x="143065" y="353910"/>
                  </a:lnTo>
                  <a:lnTo>
                    <a:pt x="143065" y="368973"/>
                  </a:lnTo>
                  <a:lnTo>
                    <a:pt x="148094" y="371475"/>
                  </a:lnTo>
                  <a:lnTo>
                    <a:pt x="223393" y="371475"/>
                  </a:lnTo>
                  <a:lnTo>
                    <a:pt x="225894" y="368973"/>
                  </a:lnTo>
                  <a:lnTo>
                    <a:pt x="225894" y="346379"/>
                  </a:lnTo>
                  <a:lnTo>
                    <a:pt x="228409" y="343865"/>
                  </a:lnTo>
                  <a:lnTo>
                    <a:pt x="233426" y="341350"/>
                  </a:lnTo>
                  <a:lnTo>
                    <a:pt x="240606" y="339079"/>
                  </a:lnTo>
                  <a:lnTo>
                    <a:pt x="247549" y="336334"/>
                  </a:lnTo>
                  <a:lnTo>
                    <a:pt x="254962" y="333588"/>
                  </a:lnTo>
                  <a:lnTo>
                    <a:pt x="263550" y="331317"/>
                  </a:lnTo>
                  <a:lnTo>
                    <a:pt x="266052" y="328815"/>
                  </a:lnTo>
                  <a:close/>
                </a:path>
                <a:path w="371475" h="371475">
                  <a:moveTo>
                    <a:pt x="87845" y="30124"/>
                  </a:moveTo>
                  <a:lnTo>
                    <a:pt x="80314" y="30124"/>
                  </a:lnTo>
                  <a:lnTo>
                    <a:pt x="30130" y="80320"/>
                  </a:lnTo>
                  <a:lnTo>
                    <a:pt x="30124" y="87858"/>
                  </a:lnTo>
                  <a:lnTo>
                    <a:pt x="42672" y="100393"/>
                  </a:lnTo>
                  <a:lnTo>
                    <a:pt x="42672" y="105422"/>
                  </a:lnTo>
                  <a:lnTo>
                    <a:pt x="30124" y="138049"/>
                  </a:lnTo>
                  <a:lnTo>
                    <a:pt x="27597" y="143078"/>
                  </a:lnTo>
                  <a:lnTo>
                    <a:pt x="25107" y="145580"/>
                  </a:lnTo>
                  <a:lnTo>
                    <a:pt x="2514" y="145580"/>
                  </a:lnTo>
                  <a:lnTo>
                    <a:pt x="0" y="148082"/>
                  </a:lnTo>
                  <a:lnTo>
                    <a:pt x="0" y="223393"/>
                  </a:lnTo>
                  <a:lnTo>
                    <a:pt x="2514" y="228409"/>
                  </a:lnTo>
                  <a:lnTo>
                    <a:pt x="25107" y="228409"/>
                  </a:lnTo>
                  <a:lnTo>
                    <a:pt x="30124" y="233426"/>
                  </a:lnTo>
                  <a:lnTo>
                    <a:pt x="32395" y="240958"/>
                  </a:lnTo>
                  <a:lnTo>
                    <a:pt x="37886" y="256018"/>
                  </a:lnTo>
                  <a:lnTo>
                    <a:pt x="40157" y="263550"/>
                  </a:lnTo>
                  <a:lnTo>
                    <a:pt x="42672" y="266065"/>
                  </a:lnTo>
                  <a:lnTo>
                    <a:pt x="42672" y="271081"/>
                  </a:lnTo>
                  <a:lnTo>
                    <a:pt x="30124" y="283629"/>
                  </a:lnTo>
                  <a:lnTo>
                    <a:pt x="30124" y="291160"/>
                  </a:lnTo>
                  <a:lnTo>
                    <a:pt x="80314" y="341350"/>
                  </a:lnTo>
                  <a:lnTo>
                    <a:pt x="87845" y="341350"/>
                  </a:lnTo>
                  <a:lnTo>
                    <a:pt x="90360" y="338848"/>
                  </a:lnTo>
                  <a:lnTo>
                    <a:pt x="97891" y="333819"/>
                  </a:lnTo>
                  <a:lnTo>
                    <a:pt x="100406" y="331317"/>
                  </a:lnTo>
                  <a:lnTo>
                    <a:pt x="102908" y="331317"/>
                  </a:lnTo>
                  <a:lnTo>
                    <a:pt x="105422" y="328815"/>
                  </a:lnTo>
                  <a:lnTo>
                    <a:pt x="303707" y="328815"/>
                  </a:lnTo>
                  <a:lnTo>
                    <a:pt x="318770" y="313753"/>
                  </a:lnTo>
                  <a:lnTo>
                    <a:pt x="185737" y="313753"/>
                  </a:lnTo>
                  <a:lnTo>
                    <a:pt x="142535" y="306010"/>
                  </a:lnTo>
                  <a:lnTo>
                    <a:pt x="106576" y="285007"/>
                  </a:lnTo>
                  <a:lnTo>
                    <a:pt x="79574" y="254081"/>
                  </a:lnTo>
                  <a:lnTo>
                    <a:pt x="63241" y="216569"/>
                  </a:lnTo>
                  <a:lnTo>
                    <a:pt x="59289" y="175809"/>
                  </a:lnTo>
                  <a:lnTo>
                    <a:pt x="69430" y="135137"/>
                  </a:lnTo>
                  <a:lnTo>
                    <a:pt x="95377" y="97891"/>
                  </a:lnTo>
                  <a:lnTo>
                    <a:pt x="138676" y="68397"/>
                  </a:lnTo>
                  <a:lnTo>
                    <a:pt x="185737" y="57734"/>
                  </a:lnTo>
                  <a:lnTo>
                    <a:pt x="318770" y="57734"/>
                  </a:lnTo>
                  <a:lnTo>
                    <a:pt x="303707" y="42672"/>
                  </a:lnTo>
                  <a:lnTo>
                    <a:pt x="266052" y="42672"/>
                  </a:lnTo>
                  <a:lnTo>
                    <a:pt x="263550" y="40157"/>
                  </a:lnTo>
                  <a:lnTo>
                    <a:pt x="97891" y="40157"/>
                  </a:lnTo>
                  <a:lnTo>
                    <a:pt x="97891" y="37655"/>
                  </a:lnTo>
                  <a:lnTo>
                    <a:pt x="90360" y="32626"/>
                  </a:lnTo>
                  <a:lnTo>
                    <a:pt x="87845" y="30124"/>
                  </a:lnTo>
                  <a:close/>
                </a:path>
                <a:path w="371475" h="371475">
                  <a:moveTo>
                    <a:pt x="303707" y="328815"/>
                  </a:moveTo>
                  <a:lnTo>
                    <a:pt x="273583" y="328815"/>
                  </a:lnTo>
                  <a:lnTo>
                    <a:pt x="273583" y="331317"/>
                  </a:lnTo>
                  <a:lnTo>
                    <a:pt x="283629" y="341350"/>
                  </a:lnTo>
                  <a:lnTo>
                    <a:pt x="293674" y="341350"/>
                  </a:lnTo>
                  <a:lnTo>
                    <a:pt x="293674" y="338848"/>
                  </a:lnTo>
                  <a:lnTo>
                    <a:pt x="303707" y="328815"/>
                  </a:lnTo>
                  <a:close/>
                </a:path>
                <a:path w="371475" h="371475">
                  <a:moveTo>
                    <a:pt x="318770" y="57734"/>
                  </a:moveTo>
                  <a:lnTo>
                    <a:pt x="185737" y="57734"/>
                  </a:lnTo>
                  <a:lnTo>
                    <a:pt x="226962" y="64942"/>
                  </a:lnTo>
                  <a:lnTo>
                    <a:pt x="263728" y="85283"/>
                  </a:lnTo>
                  <a:lnTo>
                    <a:pt x="292180" y="116828"/>
                  </a:lnTo>
                  <a:lnTo>
                    <a:pt x="308464" y="157648"/>
                  </a:lnTo>
                  <a:lnTo>
                    <a:pt x="308724" y="205816"/>
                  </a:lnTo>
                  <a:lnTo>
                    <a:pt x="296925" y="243116"/>
                  </a:lnTo>
                  <a:lnTo>
                    <a:pt x="274534" y="274529"/>
                  </a:lnTo>
                  <a:lnTo>
                    <a:pt x="244139" y="297942"/>
                  </a:lnTo>
                  <a:lnTo>
                    <a:pt x="208330" y="311238"/>
                  </a:lnTo>
                  <a:lnTo>
                    <a:pt x="200799" y="311238"/>
                  </a:lnTo>
                  <a:lnTo>
                    <a:pt x="193268" y="313753"/>
                  </a:lnTo>
                  <a:lnTo>
                    <a:pt x="318770" y="313753"/>
                  </a:lnTo>
                  <a:lnTo>
                    <a:pt x="341363" y="291160"/>
                  </a:lnTo>
                  <a:lnTo>
                    <a:pt x="341363" y="283629"/>
                  </a:lnTo>
                  <a:lnTo>
                    <a:pt x="338848" y="281114"/>
                  </a:lnTo>
                  <a:lnTo>
                    <a:pt x="333832" y="273596"/>
                  </a:lnTo>
                  <a:lnTo>
                    <a:pt x="331317" y="271081"/>
                  </a:lnTo>
                  <a:lnTo>
                    <a:pt x="331317" y="263550"/>
                  </a:lnTo>
                  <a:lnTo>
                    <a:pt x="334689" y="257430"/>
                  </a:lnTo>
                  <a:lnTo>
                    <a:pt x="337591" y="250369"/>
                  </a:lnTo>
                  <a:lnTo>
                    <a:pt x="340493" y="242367"/>
                  </a:lnTo>
                  <a:lnTo>
                    <a:pt x="343865" y="233426"/>
                  </a:lnTo>
                  <a:lnTo>
                    <a:pt x="346379" y="230924"/>
                  </a:lnTo>
                  <a:lnTo>
                    <a:pt x="348894" y="225894"/>
                  </a:lnTo>
                  <a:lnTo>
                    <a:pt x="368973" y="225894"/>
                  </a:lnTo>
                  <a:lnTo>
                    <a:pt x="371475" y="223393"/>
                  </a:lnTo>
                  <a:lnTo>
                    <a:pt x="371449" y="148082"/>
                  </a:lnTo>
                  <a:lnTo>
                    <a:pt x="366458" y="145580"/>
                  </a:lnTo>
                  <a:lnTo>
                    <a:pt x="351396" y="145580"/>
                  </a:lnTo>
                  <a:lnTo>
                    <a:pt x="348894" y="143078"/>
                  </a:lnTo>
                  <a:lnTo>
                    <a:pt x="343865" y="143078"/>
                  </a:lnTo>
                  <a:lnTo>
                    <a:pt x="343865" y="138049"/>
                  </a:lnTo>
                  <a:lnTo>
                    <a:pt x="341554" y="130875"/>
                  </a:lnTo>
                  <a:lnTo>
                    <a:pt x="338534" y="123934"/>
                  </a:lnTo>
                  <a:lnTo>
                    <a:pt x="335042" y="116519"/>
                  </a:lnTo>
                  <a:lnTo>
                    <a:pt x="331317" y="107924"/>
                  </a:lnTo>
                  <a:lnTo>
                    <a:pt x="328803" y="105422"/>
                  </a:lnTo>
                  <a:lnTo>
                    <a:pt x="328803" y="100393"/>
                  </a:lnTo>
                  <a:lnTo>
                    <a:pt x="333832" y="97891"/>
                  </a:lnTo>
                  <a:lnTo>
                    <a:pt x="338848" y="90360"/>
                  </a:lnTo>
                  <a:lnTo>
                    <a:pt x="341363" y="87858"/>
                  </a:lnTo>
                  <a:lnTo>
                    <a:pt x="341356" y="80320"/>
                  </a:lnTo>
                  <a:lnTo>
                    <a:pt x="318770" y="57734"/>
                  </a:lnTo>
                  <a:close/>
                </a:path>
                <a:path w="371475" h="371475">
                  <a:moveTo>
                    <a:pt x="368973" y="225894"/>
                  </a:moveTo>
                  <a:lnTo>
                    <a:pt x="348894" y="225894"/>
                  </a:lnTo>
                  <a:lnTo>
                    <a:pt x="351396" y="228409"/>
                  </a:lnTo>
                  <a:lnTo>
                    <a:pt x="366458" y="228409"/>
                  </a:lnTo>
                  <a:lnTo>
                    <a:pt x="368973" y="225894"/>
                  </a:lnTo>
                  <a:close/>
                </a:path>
                <a:path w="371475" h="371475">
                  <a:moveTo>
                    <a:pt x="291160" y="30124"/>
                  </a:moveTo>
                  <a:lnTo>
                    <a:pt x="283629" y="30124"/>
                  </a:lnTo>
                  <a:lnTo>
                    <a:pt x="281114" y="32626"/>
                  </a:lnTo>
                  <a:lnTo>
                    <a:pt x="273583" y="37655"/>
                  </a:lnTo>
                  <a:lnTo>
                    <a:pt x="271081" y="40157"/>
                  </a:lnTo>
                  <a:lnTo>
                    <a:pt x="268566" y="40157"/>
                  </a:lnTo>
                  <a:lnTo>
                    <a:pt x="268566" y="42672"/>
                  </a:lnTo>
                  <a:lnTo>
                    <a:pt x="303707" y="42672"/>
                  </a:lnTo>
                  <a:lnTo>
                    <a:pt x="291160" y="30124"/>
                  </a:lnTo>
                  <a:close/>
                </a:path>
                <a:path w="371475" h="371475">
                  <a:moveTo>
                    <a:pt x="223393" y="0"/>
                  </a:moveTo>
                  <a:lnTo>
                    <a:pt x="148094" y="0"/>
                  </a:lnTo>
                  <a:lnTo>
                    <a:pt x="143065" y="5029"/>
                  </a:lnTo>
                  <a:lnTo>
                    <a:pt x="143065" y="22593"/>
                  </a:lnTo>
                  <a:lnTo>
                    <a:pt x="140563" y="27609"/>
                  </a:lnTo>
                  <a:lnTo>
                    <a:pt x="138049" y="27609"/>
                  </a:lnTo>
                  <a:lnTo>
                    <a:pt x="130556" y="29925"/>
                  </a:lnTo>
                  <a:lnTo>
                    <a:pt x="123301" y="32945"/>
                  </a:lnTo>
                  <a:lnTo>
                    <a:pt x="116517" y="36434"/>
                  </a:lnTo>
                  <a:lnTo>
                    <a:pt x="110439" y="40157"/>
                  </a:lnTo>
                  <a:lnTo>
                    <a:pt x="263550" y="40157"/>
                  </a:lnTo>
                  <a:lnTo>
                    <a:pt x="256377" y="36785"/>
                  </a:lnTo>
                  <a:lnTo>
                    <a:pt x="249435" y="33883"/>
                  </a:lnTo>
                  <a:lnTo>
                    <a:pt x="233426" y="27609"/>
                  </a:lnTo>
                  <a:lnTo>
                    <a:pt x="228409" y="25095"/>
                  </a:lnTo>
                  <a:lnTo>
                    <a:pt x="225894" y="22593"/>
                  </a:lnTo>
                  <a:lnTo>
                    <a:pt x="225894" y="5029"/>
                  </a:lnTo>
                  <a:lnTo>
                    <a:pt x="22339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1393" y="5857506"/>
              <a:ext cx="209495" cy="2095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810021" y="6102476"/>
              <a:ext cx="259079" cy="268605"/>
            </a:xfrm>
            <a:custGeom>
              <a:avLst/>
              <a:gdLst/>
              <a:ahLst/>
              <a:cxnLst/>
              <a:rect l="l" t="t" r="r" b="b"/>
              <a:pathLst>
                <a:path w="259079" h="268604">
                  <a:moveTo>
                    <a:pt x="184975" y="238137"/>
                  </a:moveTo>
                  <a:lnTo>
                    <a:pt x="76454" y="238137"/>
                  </a:lnTo>
                  <a:lnTo>
                    <a:pt x="83858" y="240677"/>
                  </a:lnTo>
                  <a:lnTo>
                    <a:pt x="88785" y="245745"/>
                  </a:lnTo>
                  <a:lnTo>
                    <a:pt x="98653" y="248272"/>
                  </a:lnTo>
                  <a:lnTo>
                    <a:pt x="101130" y="248272"/>
                  </a:lnTo>
                  <a:lnTo>
                    <a:pt x="103593" y="250799"/>
                  </a:lnTo>
                  <a:lnTo>
                    <a:pt x="103593" y="263474"/>
                  </a:lnTo>
                  <a:lnTo>
                    <a:pt x="106057" y="268541"/>
                  </a:lnTo>
                  <a:lnTo>
                    <a:pt x="155384" y="268541"/>
                  </a:lnTo>
                  <a:lnTo>
                    <a:pt x="160312" y="266001"/>
                  </a:lnTo>
                  <a:lnTo>
                    <a:pt x="160312" y="250799"/>
                  </a:lnTo>
                  <a:lnTo>
                    <a:pt x="162788" y="245745"/>
                  </a:lnTo>
                  <a:lnTo>
                    <a:pt x="172631" y="245745"/>
                  </a:lnTo>
                  <a:lnTo>
                    <a:pt x="180047" y="243205"/>
                  </a:lnTo>
                  <a:lnTo>
                    <a:pt x="184975" y="238137"/>
                  </a:lnTo>
                  <a:close/>
                </a:path>
                <a:path w="259079" h="268604">
                  <a:moveTo>
                    <a:pt x="172631" y="245745"/>
                  </a:moveTo>
                  <a:lnTo>
                    <a:pt x="162788" y="245745"/>
                  </a:lnTo>
                  <a:lnTo>
                    <a:pt x="165252" y="248272"/>
                  </a:lnTo>
                  <a:lnTo>
                    <a:pt x="172631" y="245745"/>
                  </a:lnTo>
                  <a:close/>
                </a:path>
                <a:path w="259079" h="268604">
                  <a:moveTo>
                    <a:pt x="52092" y="162140"/>
                  </a:moveTo>
                  <a:lnTo>
                    <a:pt x="19735" y="162140"/>
                  </a:lnTo>
                  <a:lnTo>
                    <a:pt x="22199" y="164668"/>
                  </a:lnTo>
                  <a:lnTo>
                    <a:pt x="22199" y="167208"/>
                  </a:lnTo>
                  <a:lnTo>
                    <a:pt x="24663" y="174802"/>
                  </a:lnTo>
                  <a:lnTo>
                    <a:pt x="24663" y="182397"/>
                  </a:lnTo>
                  <a:lnTo>
                    <a:pt x="32067" y="190004"/>
                  </a:lnTo>
                  <a:lnTo>
                    <a:pt x="32067" y="195072"/>
                  </a:lnTo>
                  <a:lnTo>
                    <a:pt x="22199" y="205206"/>
                  </a:lnTo>
                  <a:lnTo>
                    <a:pt x="22199" y="210273"/>
                  </a:lnTo>
                  <a:lnTo>
                    <a:pt x="24663" y="212801"/>
                  </a:lnTo>
                  <a:lnTo>
                    <a:pt x="56730" y="243205"/>
                  </a:lnTo>
                  <a:lnTo>
                    <a:pt x="56730" y="245745"/>
                  </a:lnTo>
                  <a:lnTo>
                    <a:pt x="61671" y="245745"/>
                  </a:lnTo>
                  <a:lnTo>
                    <a:pt x="69062" y="238137"/>
                  </a:lnTo>
                  <a:lnTo>
                    <a:pt x="212117" y="238137"/>
                  </a:lnTo>
                  <a:lnTo>
                    <a:pt x="224443" y="225475"/>
                  </a:lnTo>
                  <a:lnTo>
                    <a:pt x="135648" y="225475"/>
                  </a:lnTo>
                  <a:lnTo>
                    <a:pt x="130721" y="222935"/>
                  </a:lnTo>
                  <a:lnTo>
                    <a:pt x="90707" y="212478"/>
                  </a:lnTo>
                  <a:lnTo>
                    <a:pt x="61585" y="185482"/>
                  </a:lnTo>
                  <a:lnTo>
                    <a:pt x="52092" y="162140"/>
                  </a:lnTo>
                  <a:close/>
                </a:path>
                <a:path w="259079" h="268604">
                  <a:moveTo>
                    <a:pt x="212117" y="238137"/>
                  </a:moveTo>
                  <a:lnTo>
                    <a:pt x="194843" y="238137"/>
                  </a:lnTo>
                  <a:lnTo>
                    <a:pt x="199783" y="243205"/>
                  </a:lnTo>
                  <a:lnTo>
                    <a:pt x="199783" y="245745"/>
                  </a:lnTo>
                  <a:lnTo>
                    <a:pt x="204711" y="245745"/>
                  </a:lnTo>
                  <a:lnTo>
                    <a:pt x="212117" y="238137"/>
                  </a:lnTo>
                  <a:close/>
                </a:path>
                <a:path w="259079" h="268604">
                  <a:moveTo>
                    <a:pt x="224443" y="43065"/>
                  </a:moveTo>
                  <a:lnTo>
                    <a:pt x="130721" y="43065"/>
                  </a:lnTo>
                  <a:lnTo>
                    <a:pt x="166406" y="51141"/>
                  </a:lnTo>
                  <a:lnTo>
                    <a:pt x="196080" y="73469"/>
                  </a:lnTo>
                  <a:lnTo>
                    <a:pt x="214654" y="107193"/>
                  </a:lnTo>
                  <a:lnTo>
                    <a:pt x="217043" y="149466"/>
                  </a:lnTo>
                  <a:lnTo>
                    <a:pt x="207599" y="175913"/>
                  </a:lnTo>
                  <a:lnTo>
                    <a:pt x="191452" y="197607"/>
                  </a:lnTo>
                  <a:lnTo>
                    <a:pt x="170219" y="213597"/>
                  </a:lnTo>
                  <a:lnTo>
                    <a:pt x="145516" y="222935"/>
                  </a:lnTo>
                  <a:lnTo>
                    <a:pt x="140589" y="222935"/>
                  </a:lnTo>
                  <a:lnTo>
                    <a:pt x="135648" y="225475"/>
                  </a:lnTo>
                  <a:lnTo>
                    <a:pt x="224443" y="225475"/>
                  </a:lnTo>
                  <a:lnTo>
                    <a:pt x="239242" y="210273"/>
                  </a:lnTo>
                  <a:lnTo>
                    <a:pt x="239242" y="205206"/>
                  </a:lnTo>
                  <a:lnTo>
                    <a:pt x="229374" y="195072"/>
                  </a:lnTo>
                  <a:lnTo>
                    <a:pt x="229374" y="190004"/>
                  </a:lnTo>
                  <a:lnTo>
                    <a:pt x="231838" y="190004"/>
                  </a:lnTo>
                  <a:lnTo>
                    <a:pt x="234315" y="182397"/>
                  </a:lnTo>
                  <a:lnTo>
                    <a:pt x="239242" y="177342"/>
                  </a:lnTo>
                  <a:lnTo>
                    <a:pt x="239242" y="167208"/>
                  </a:lnTo>
                  <a:lnTo>
                    <a:pt x="244170" y="162140"/>
                  </a:lnTo>
                  <a:lnTo>
                    <a:pt x="256501" y="162140"/>
                  </a:lnTo>
                  <a:lnTo>
                    <a:pt x="258965" y="159600"/>
                  </a:lnTo>
                  <a:lnTo>
                    <a:pt x="258965" y="108940"/>
                  </a:lnTo>
                  <a:lnTo>
                    <a:pt x="256501" y="103873"/>
                  </a:lnTo>
                  <a:lnTo>
                    <a:pt x="244170" y="103873"/>
                  </a:lnTo>
                  <a:lnTo>
                    <a:pt x="239242" y="98806"/>
                  </a:lnTo>
                  <a:lnTo>
                    <a:pt x="236778" y="91198"/>
                  </a:lnTo>
                  <a:lnTo>
                    <a:pt x="234315" y="86131"/>
                  </a:lnTo>
                  <a:lnTo>
                    <a:pt x="231838" y="78536"/>
                  </a:lnTo>
                  <a:lnTo>
                    <a:pt x="229374" y="75996"/>
                  </a:lnTo>
                  <a:lnTo>
                    <a:pt x="231838" y="70929"/>
                  </a:lnTo>
                  <a:lnTo>
                    <a:pt x="239242" y="63334"/>
                  </a:lnTo>
                  <a:lnTo>
                    <a:pt x="239242" y="58267"/>
                  </a:lnTo>
                  <a:lnTo>
                    <a:pt x="224443" y="43065"/>
                  </a:lnTo>
                  <a:close/>
                </a:path>
                <a:path w="259079" h="268604">
                  <a:moveTo>
                    <a:pt x="64135" y="22796"/>
                  </a:moveTo>
                  <a:lnTo>
                    <a:pt x="59194" y="22796"/>
                  </a:lnTo>
                  <a:lnTo>
                    <a:pt x="56730" y="25336"/>
                  </a:lnTo>
                  <a:lnTo>
                    <a:pt x="27127" y="58267"/>
                  </a:lnTo>
                  <a:lnTo>
                    <a:pt x="24663" y="60794"/>
                  </a:lnTo>
                  <a:lnTo>
                    <a:pt x="24663" y="65862"/>
                  </a:lnTo>
                  <a:lnTo>
                    <a:pt x="27127" y="65862"/>
                  </a:lnTo>
                  <a:lnTo>
                    <a:pt x="29603" y="70942"/>
                  </a:lnTo>
                  <a:lnTo>
                    <a:pt x="32065" y="73467"/>
                  </a:lnTo>
                  <a:lnTo>
                    <a:pt x="32067" y="78536"/>
                  </a:lnTo>
                  <a:lnTo>
                    <a:pt x="29603" y="78536"/>
                  </a:lnTo>
                  <a:lnTo>
                    <a:pt x="27127" y="86131"/>
                  </a:lnTo>
                  <a:lnTo>
                    <a:pt x="24663" y="91198"/>
                  </a:lnTo>
                  <a:lnTo>
                    <a:pt x="22199" y="101333"/>
                  </a:lnTo>
                  <a:lnTo>
                    <a:pt x="22199" y="103873"/>
                  </a:lnTo>
                  <a:lnTo>
                    <a:pt x="19735" y="106400"/>
                  </a:lnTo>
                  <a:lnTo>
                    <a:pt x="4940" y="106400"/>
                  </a:lnTo>
                  <a:lnTo>
                    <a:pt x="0" y="108940"/>
                  </a:lnTo>
                  <a:lnTo>
                    <a:pt x="2476" y="111467"/>
                  </a:lnTo>
                  <a:lnTo>
                    <a:pt x="2476" y="162140"/>
                  </a:lnTo>
                  <a:lnTo>
                    <a:pt x="4940" y="164668"/>
                  </a:lnTo>
                  <a:lnTo>
                    <a:pt x="7404" y="162140"/>
                  </a:lnTo>
                  <a:lnTo>
                    <a:pt x="52092" y="162140"/>
                  </a:lnTo>
                  <a:lnTo>
                    <a:pt x="46551" y="148515"/>
                  </a:lnTo>
                  <a:lnTo>
                    <a:pt x="48799" y="108142"/>
                  </a:lnTo>
                  <a:lnTo>
                    <a:pt x="71526" y="70929"/>
                  </a:lnTo>
                  <a:lnTo>
                    <a:pt x="85281" y="59096"/>
                  </a:lnTo>
                  <a:lnTo>
                    <a:pt x="100195" y="50349"/>
                  </a:lnTo>
                  <a:lnTo>
                    <a:pt x="115572" y="44926"/>
                  </a:lnTo>
                  <a:lnTo>
                    <a:pt x="130721" y="43065"/>
                  </a:lnTo>
                  <a:lnTo>
                    <a:pt x="224443" y="43065"/>
                  </a:lnTo>
                  <a:lnTo>
                    <a:pt x="212117" y="30403"/>
                  </a:lnTo>
                  <a:lnTo>
                    <a:pt x="71526" y="30403"/>
                  </a:lnTo>
                  <a:lnTo>
                    <a:pt x="66598" y="25336"/>
                  </a:lnTo>
                  <a:lnTo>
                    <a:pt x="64135" y="25336"/>
                  </a:lnTo>
                  <a:lnTo>
                    <a:pt x="64135" y="22796"/>
                  </a:lnTo>
                  <a:close/>
                </a:path>
                <a:path w="259079" h="268604">
                  <a:moveTo>
                    <a:pt x="157848" y="0"/>
                  </a:moveTo>
                  <a:lnTo>
                    <a:pt x="152920" y="2527"/>
                  </a:lnTo>
                  <a:lnTo>
                    <a:pt x="108521" y="2527"/>
                  </a:lnTo>
                  <a:lnTo>
                    <a:pt x="103593" y="5067"/>
                  </a:lnTo>
                  <a:lnTo>
                    <a:pt x="103593" y="17729"/>
                  </a:lnTo>
                  <a:lnTo>
                    <a:pt x="98653" y="22796"/>
                  </a:lnTo>
                  <a:lnTo>
                    <a:pt x="76466" y="30403"/>
                  </a:lnTo>
                  <a:lnTo>
                    <a:pt x="184975" y="30403"/>
                  </a:lnTo>
                  <a:lnTo>
                    <a:pt x="177584" y="27863"/>
                  </a:lnTo>
                  <a:lnTo>
                    <a:pt x="170180" y="22796"/>
                  </a:lnTo>
                  <a:lnTo>
                    <a:pt x="165252" y="22796"/>
                  </a:lnTo>
                  <a:lnTo>
                    <a:pt x="162788" y="20269"/>
                  </a:lnTo>
                  <a:lnTo>
                    <a:pt x="160312" y="20269"/>
                  </a:lnTo>
                  <a:lnTo>
                    <a:pt x="160312" y="5067"/>
                  </a:lnTo>
                  <a:lnTo>
                    <a:pt x="157848" y="0"/>
                  </a:lnTo>
                  <a:close/>
                </a:path>
                <a:path w="259079" h="268604">
                  <a:moveTo>
                    <a:pt x="204711" y="22796"/>
                  </a:moveTo>
                  <a:lnTo>
                    <a:pt x="199783" y="22796"/>
                  </a:lnTo>
                  <a:lnTo>
                    <a:pt x="197307" y="25336"/>
                  </a:lnTo>
                  <a:lnTo>
                    <a:pt x="194843" y="30403"/>
                  </a:lnTo>
                  <a:lnTo>
                    <a:pt x="212117" y="30403"/>
                  </a:lnTo>
                  <a:lnTo>
                    <a:pt x="204711" y="22796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1096" y="6162497"/>
              <a:ext cx="141680" cy="1428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487501" y="5437492"/>
              <a:ext cx="1266825" cy="1367155"/>
            </a:xfrm>
            <a:custGeom>
              <a:avLst/>
              <a:gdLst/>
              <a:ahLst/>
              <a:cxnLst/>
              <a:rect l="l" t="t" r="r" b="b"/>
              <a:pathLst>
                <a:path w="1266825" h="1367154">
                  <a:moveTo>
                    <a:pt x="1266825" y="633412"/>
                  </a:moveTo>
                  <a:lnTo>
                    <a:pt x="1265085" y="586066"/>
                  </a:lnTo>
                  <a:lnTo>
                    <a:pt x="1259967" y="539661"/>
                  </a:lnTo>
                  <a:lnTo>
                    <a:pt x="1251585" y="494347"/>
                  </a:lnTo>
                  <a:lnTo>
                    <a:pt x="1240053" y="450240"/>
                  </a:lnTo>
                  <a:lnTo>
                    <a:pt x="1225511" y="407441"/>
                  </a:lnTo>
                  <a:lnTo>
                    <a:pt x="1208062" y="366102"/>
                  </a:lnTo>
                  <a:lnTo>
                    <a:pt x="1187831" y="326313"/>
                  </a:lnTo>
                  <a:lnTo>
                    <a:pt x="1164945" y="288226"/>
                  </a:lnTo>
                  <a:lnTo>
                    <a:pt x="1139520" y="251942"/>
                  </a:lnTo>
                  <a:lnTo>
                    <a:pt x="1111681" y="217576"/>
                  </a:lnTo>
                  <a:lnTo>
                    <a:pt x="1081557" y="185280"/>
                  </a:lnTo>
                  <a:lnTo>
                    <a:pt x="1049248" y="155143"/>
                  </a:lnTo>
                  <a:lnTo>
                    <a:pt x="1014895" y="127304"/>
                  </a:lnTo>
                  <a:lnTo>
                    <a:pt x="978611" y="101879"/>
                  </a:lnTo>
                  <a:lnTo>
                    <a:pt x="940511" y="78994"/>
                  </a:lnTo>
                  <a:lnTo>
                    <a:pt x="900734" y="58762"/>
                  </a:lnTo>
                  <a:lnTo>
                    <a:pt x="859383" y="41313"/>
                  </a:lnTo>
                  <a:lnTo>
                    <a:pt x="816597" y="26771"/>
                  </a:lnTo>
                  <a:lnTo>
                    <a:pt x="772477" y="15240"/>
                  </a:lnTo>
                  <a:lnTo>
                    <a:pt x="727163" y="6858"/>
                  </a:lnTo>
                  <a:lnTo>
                    <a:pt x="680758" y="1739"/>
                  </a:lnTo>
                  <a:lnTo>
                    <a:pt x="633412" y="0"/>
                  </a:lnTo>
                  <a:lnTo>
                    <a:pt x="586054" y="1739"/>
                  </a:lnTo>
                  <a:lnTo>
                    <a:pt x="539648" y="6858"/>
                  </a:lnTo>
                  <a:lnTo>
                    <a:pt x="494334" y="15240"/>
                  </a:lnTo>
                  <a:lnTo>
                    <a:pt x="450215" y="26771"/>
                  </a:lnTo>
                  <a:lnTo>
                    <a:pt x="407428" y="41313"/>
                  </a:lnTo>
                  <a:lnTo>
                    <a:pt x="366077" y="58762"/>
                  </a:lnTo>
                  <a:lnTo>
                    <a:pt x="326301" y="78994"/>
                  </a:lnTo>
                  <a:lnTo>
                    <a:pt x="288201" y="101879"/>
                  </a:lnTo>
                  <a:lnTo>
                    <a:pt x="251917" y="127304"/>
                  </a:lnTo>
                  <a:lnTo>
                    <a:pt x="217563" y="155143"/>
                  </a:lnTo>
                  <a:lnTo>
                    <a:pt x="185254" y="185280"/>
                  </a:lnTo>
                  <a:lnTo>
                    <a:pt x="155130" y="217576"/>
                  </a:lnTo>
                  <a:lnTo>
                    <a:pt x="127292" y="251942"/>
                  </a:lnTo>
                  <a:lnTo>
                    <a:pt x="101866" y="288226"/>
                  </a:lnTo>
                  <a:lnTo>
                    <a:pt x="78981" y="326313"/>
                  </a:lnTo>
                  <a:lnTo>
                    <a:pt x="58750" y="366102"/>
                  </a:lnTo>
                  <a:lnTo>
                    <a:pt x="41300" y="407441"/>
                  </a:lnTo>
                  <a:lnTo>
                    <a:pt x="26758" y="450240"/>
                  </a:lnTo>
                  <a:lnTo>
                    <a:pt x="15227" y="494347"/>
                  </a:lnTo>
                  <a:lnTo>
                    <a:pt x="6845" y="539661"/>
                  </a:lnTo>
                  <a:lnTo>
                    <a:pt x="1727" y="586066"/>
                  </a:lnTo>
                  <a:lnTo>
                    <a:pt x="0" y="633412"/>
                  </a:lnTo>
                  <a:lnTo>
                    <a:pt x="1727" y="680770"/>
                  </a:lnTo>
                  <a:lnTo>
                    <a:pt x="6845" y="727176"/>
                  </a:lnTo>
                  <a:lnTo>
                    <a:pt x="15227" y="772490"/>
                  </a:lnTo>
                  <a:lnTo>
                    <a:pt x="26758" y="816610"/>
                  </a:lnTo>
                  <a:lnTo>
                    <a:pt x="41300" y="859396"/>
                  </a:lnTo>
                  <a:lnTo>
                    <a:pt x="58750" y="900747"/>
                  </a:lnTo>
                  <a:lnTo>
                    <a:pt x="78981" y="940523"/>
                  </a:lnTo>
                  <a:lnTo>
                    <a:pt x="101866" y="978623"/>
                  </a:lnTo>
                  <a:lnTo>
                    <a:pt x="127292" y="1014907"/>
                  </a:lnTo>
                  <a:lnTo>
                    <a:pt x="155130" y="1049261"/>
                  </a:lnTo>
                  <a:lnTo>
                    <a:pt x="185254" y="1081570"/>
                  </a:lnTo>
                  <a:lnTo>
                    <a:pt x="217563" y="1111694"/>
                  </a:lnTo>
                  <a:lnTo>
                    <a:pt x="251917" y="1139532"/>
                  </a:lnTo>
                  <a:lnTo>
                    <a:pt x="288201" y="1164958"/>
                  </a:lnTo>
                  <a:lnTo>
                    <a:pt x="326301" y="1187843"/>
                  </a:lnTo>
                  <a:lnTo>
                    <a:pt x="366077" y="1208074"/>
                  </a:lnTo>
                  <a:lnTo>
                    <a:pt x="407428" y="1225524"/>
                  </a:lnTo>
                  <a:lnTo>
                    <a:pt x="450215" y="1240066"/>
                  </a:lnTo>
                  <a:lnTo>
                    <a:pt x="494334" y="1251597"/>
                  </a:lnTo>
                  <a:lnTo>
                    <a:pt x="512546" y="1254975"/>
                  </a:lnTo>
                  <a:lnTo>
                    <a:pt x="629056" y="1366812"/>
                  </a:lnTo>
                  <a:lnTo>
                    <a:pt x="743483" y="1256969"/>
                  </a:lnTo>
                  <a:lnTo>
                    <a:pt x="772477" y="1251597"/>
                  </a:lnTo>
                  <a:lnTo>
                    <a:pt x="816597" y="1240066"/>
                  </a:lnTo>
                  <a:lnTo>
                    <a:pt x="859383" y="1225524"/>
                  </a:lnTo>
                  <a:lnTo>
                    <a:pt x="900734" y="1208074"/>
                  </a:lnTo>
                  <a:lnTo>
                    <a:pt x="940511" y="1187843"/>
                  </a:lnTo>
                  <a:lnTo>
                    <a:pt x="978611" y="1164958"/>
                  </a:lnTo>
                  <a:lnTo>
                    <a:pt x="1014895" y="1139532"/>
                  </a:lnTo>
                  <a:lnTo>
                    <a:pt x="1049248" y="1111694"/>
                  </a:lnTo>
                  <a:lnTo>
                    <a:pt x="1081557" y="1081570"/>
                  </a:lnTo>
                  <a:lnTo>
                    <a:pt x="1111681" y="1049261"/>
                  </a:lnTo>
                  <a:lnTo>
                    <a:pt x="1139520" y="1014907"/>
                  </a:lnTo>
                  <a:lnTo>
                    <a:pt x="1164945" y="978623"/>
                  </a:lnTo>
                  <a:lnTo>
                    <a:pt x="1187831" y="940523"/>
                  </a:lnTo>
                  <a:lnTo>
                    <a:pt x="1208062" y="900747"/>
                  </a:lnTo>
                  <a:lnTo>
                    <a:pt x="1225511" y="859396"/>
                  </a:lnTo>
                  <a:lnTo>
                    <a:pt x="1240053" y="816610"/>
                  </a:lnTo>
                  <a:lnTo>
                    <a:pt x="1251585" y="772490"/>
                  </a:lnTo>
                  <a:lnTo>
                    <a:pt x="1259967" y="727176"/>
                  </a:lnTo>
                  <a:lnTo>
                    <a:pt x="1265085" y="680770"/>
                  </a:lnTo>
                  <a:lnTo>
                    <a:pt x="1266825" y="633412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62494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59447" y="0"/>
                  </a:moveTo>
                  <a:lnTo>
                    <a:pt x="412473" y="2402"/>
                  </a:lnTo>
                  <a:lnTo>
                    <a:pt x="366801" y="9449"/>
                  </a:lnTo>
                  <a:lnTo>
                    <a:pt x="322673" y="20902"/>
                  </a:lnTo>
                  <a:lnTo>
                    <a:pt x="280333" y="36521"/>
                  </a:lnTo>
                  <a:lnTo>
                    <a:pt x="240022" y="56069"/>
                  </a:lnTo>
                  <a:lnTo>
                    <a:pt x="201984" y="79305"/>
                  </a:lnTo>
                  <a:lnTo>
                    <a:pt x="166462" y="105991"/>
                  </a:lnTo>
                  <a:lnTo>
                    <a:pt x="133697" y="135888"/>
                  </a:lnTo>
                  <a:lnTo>
                    <a:pt x="103934" y="168756"/>
                  </a:lnTo>
                  <a:lnTo>
                    <a:pt x="77413" y="204357"/>
                  </a:lnTo>
                  <a:lnTo>
                    <a:pt x="54380" y="242452"/>
                  </a:lnTo>
                  <a:lnTo>
                    <a:pt x="35075" y="282801"/>
                  </a:lnTo>
                  <a:lnTo>
                    <a:pt x="19742" y="325166"/>
                  </a:lnTo>
                  <a:lnTo>
                    <a:pt x="8623" y="369307"/>
                  </a:lnTo>
                  <a:lnTo>
                    <a:pt x="1961" y="414985"/>
                  </a:lnTo>
                  <a:lnTo>
                    <a:pt x="0" y="461962"/>
                  </a:lnTo>
                  <a:lnTo>
                    <a:pt x="2401" y="508939"/>
                  </a:lnTo>
                  <a:lnTo>
                    <a:pt x="9444" y="554617"/>
                  </a:lnTo>
                  <a:lnTo>
                    <a:pt x="20885" y="598758"/>
                  </a:lnTo>
                  <a:lnTo>
                    <a:pt x="36482" y="641123"/>
                  </a:lnTo>
                  <a:lnTo>
                    <a:pt x="55992" y="681472"/>
                  </a:lnTo>
                  <a:lnTo>
                    <a:pt x="79173" y="719567"/>
                  </a:lnTo>
                  <a:lnTo>
                    <a:pt x="105781" y="755168"/>
                  </a:lnTo>
                  <a:lnTo>
                    <a:pt x="135574" y="788036"/>
                  </a:lnTo>
                  <a:lnTo>
                    <a:pt x="168309" y="817933"/>
                  </a:lnTo>
                  <a:lnTo>
                    <a:pt x="203743" y="844619"/>
                  </a:lnTo>
                  <a:lnTo>
                    <a:pt x="241635" y="867855"/>
                  </a:lnTo>
                  <a:lnTo>
                    <a:pt x="281740" y="887403"/>
                  </a:lnTo>
                  <a:lnTo>
                    <a:pt x="323817" y="903022"/>
                  </a:lnTo>
                  <a:lnTo>
                    <a:pt x="367622" y="914475"/>
                  </a:lnTo>
                  <a:lnTo>
                    <a:pt x="412913" y="921522"/>
                  </a:lnTo>
                  <a:lnTo>
                    <a:pt x="459447" y="923925"/>
                  </a:lnTo>
                  <a:lnTo>
                    <a:pt x="506837" y="921522"/>
                  </a:lnTo>
                  <a:lnTo>
                    <a:pt x="552825" y="914475"/>
                  </a:lnTo>
                  <a:lnTo>
                    <a:pt x="597188" y="903022"/>
                  </a:lnTo>
                  <a:lnTo>
                    <a:pt x="639701" y="887403"/>
                  </a:lnTo>
                  <a:lnTo>
                    <a:pt x="680140" y="867855"/>
                  </a:lnTo>
                  <a:lnTo>
                    <a:pt x="718280" y="844619"/>
                  </a:lnTo>
                  <a:lnTo>
                    <a:pt x="753898" y="817933"/>
                  </a:lnTo>
                  <a:lnTo>
                    <a:pt x="786768" y="788036"/>
                  </a:lnTo>
                  <a:lnTo>
                    <a:pt x="816666" y="755168"/>
                  </a:lnTo>
                  <a:lnTo>
                    <a:pt x="843369" y="719567"/>
                  </a:lnTo>
                  <a:lnTo>
                    <a:pt x="866652" y="681472"/>
                  </a:lnTo>
                  <a:lnTo>
                    <a:pt x="886290" y="641123"/>
                  </a:lnTo>
                  <a:lnTo>
                    <a:pt x="902059" y="598758"/>
                  </a:lnTo>
                  <a:lnTo>
                    <a:pt x="913736" y="554617"/>
                  </a:lnTo>
                  <a:lnTo>
                    <a:pt x="921095" y="508939"/>
                  </a:lnTo>
                  <a:lnTo>
                    <a:pt x="923912" y="461962"/>
                  </a:lnTo>
                  <a:lnTo>
                    <a:pt x="921509" y="414573"/>
                  </a:lnTo>
                  <a:lnTo>
                    <a:pt x="914458" y="368588"/>
                  </a:lnTo>
                  <a:lnTo>
                    <a:pt x="902993" y="324236"/>
                  </a:lnTo>
                  <a:lnTo>
                    <a:pt x="887351" y="281745"/>
                  </a:lnTo>
                  <a:lnTo>
                    <a:pt x="867766" y="241343"/>
                  </a:lnTo>
                  <a:lnTo>
                    <a:pt x="844474" y="203258"/>
                  </a:lnTo>
                  <a:lnTo>
                    <a:pt x="817711" y="167717"/>
                  </a:lnTo>
                  <a:lnTo>
                    <a:pt x="787711" y="134950"/>
                  </a:lnTo>
                  <a:lnTo>
                    <a:pt x="754710" y="105183"/>
                  </a:lnTo>
                  <a:lnTo>
                    <a:pt x="718943" y="78645"/>
                  </a:lnTo>
                  <a:lnTo>
                    <a:pt x="680646" y="55565"/>
                  </a:lnTo>
                  <a:lnTo>
                    <a:pt x="640055" y="36169"/>
                  </a:lnTo>
                  <a:lnTo>
                    <a:pt x="597404" y="20687"/>
                  </a:lnTo>
                  <a:lnTo>
                    <a:pt x="552929" y="9346"/>
                  </a:lnTo>
                  <a:lnTo>
                    <a:pt x="506865" y="2374"/>
                  </a:lnTo>
                  <a:lnTo>
                    <a:pt x="459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62494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59447" y="0"/>
                  </a:moveTo>
                  <a:lnTo>
                    <a:pt x="412473" y="2402"/>
                  </a:lnTo>
                  <a:lnTo>
                    <a:pt x="366801" y="9449"/>
                  </a:lnTo>
                  <a:lnTo>
                    <a:pt x="322673" y="20902"/>
                  </a:lnTo>
                  <a:lnTo>
                    <a:pt x="280333" y="36521"/>
                  </a:lnTo>
                  <a:lnTo>
                    <a:pt x="240022" y="56069"/>
                  </a:lnTo>
                  <a:lnTo>
                    <a:pt x="201984" y="79305"/>
                  </a:lnTo>
                  <a:lnTo>
                    <a:pt x="166462" y="105991"/>
                  </a:lnTo>
                  <a:lnTo>
                    <a:pt x="133697" y="135888"/>
                  </a:lnTo>
                  <a:lnTo>
                    <a:pt x="103934" y="168756"/>
                  </a:lnTo>
                  <a:lnTo>
                    <a:pt x="77413" y="204357"/>
                  </a:lnTo>
                  <a:lnTo>
                    <a:pt x="54380" y="242452"/>
                  </a:lnTo>
                  <a:lnTo>
                    <a:pt x="35075" y="282801"/>
                  </a:lnTo>
                  <a:lnTo>
                    <a:pt x="19742" y="325166"/>
                  </a:lnTo>
                  <a:lnTo>
                    <a:pt x="8623" y="369307"/>
                  </a:lnTo>
                  <a:lnTo>
                    <a:pt x="1961" y="414985"/>
                  </a:lnTo>
                  <a:lnTo>
                    <a:pt x="0" y="461962"/>
                  </a:lnTo>
                  <a:lnTo>
                    <a:pt x="2401" y="508939"/>
                  </a:lnTo>
                  <a:lnTo>
                    <a:pt x="9444" y="554617"/>
                  </a:lnTo>
                  <a:lnTo>
                    <a:pt x="20885" y="598758"/>
                  </a:lnTo>
                  <a:lnTo>
                    <a:pt x="36482" y="641123"/>
                  </a:lnTo>
                  <a:lnTo>
                    <a:pt x="55992" y="681472"/>
                  </a:lnTo>
                  <a:lnTo>
                    <a:pt x="79173" y="719567"/>
                  </a:lnTo>
                  <a:lnTo>
                    <a:pt x="105781" y="755168"/>
                  </a:lnTo>
                  <a:lnTo>
                    <a:pt x="135574" y="788036"/>
                  </a:lnTo>
                  <a:lnTo>
                    <a:pt x="168309" y="817933"/>
                  </a:lnTo>
                  <a:lnTo>
                    <a:pt x="203743" y="844619"/>
                  </a:lnTo>
                  <a:lnTo>
                    <a:pt x="241635" y="867855"/>
                  </a:lnTo>
                  <a:lnTo>
                    <a:pt x="281740" y="887403"/>
                  </a:lnTo>
                  <a:lnTo>
                    <a:pt x="323817" y="903022"/>
                  </a:lnTo>
                  <a:lnTo>
                    <a:pt x="367622" y="914475"/>
                  </a:lnTo>
                  <a:lnTo>
                    <a:pt x="412913" y="921522"/>
                  </a:lnTo>
                  <a:lnTo>
                    <a:pt x="459447" y="923925"/>
                  </a:lnTo>
                  <a:lnTo>
                    <a:pt x="506837" y="921522"/>
                  </a:lnTo>
                  <a:lnTo>
                    <a:pt x="552825" y="914475"/>
                  </a:lnTo>
                  <a:lnTo>
                    <a:pt x="597188" y="903022"/>
                  </a:lnTo>
                  <a:lnTo>
                    <a:pt x="639701" y="887403"/>
                  </a:lnTo>
                  <a:lnTo>
                    <a:pt x="680140" y="867855"/>
                  </a:lnTo>
                  <a:lnTo>
                    <a:pt x="718280" y="844619"/>
                  </a:lnTo>
                  <a:lnTo>
                    <a:pt x="753898" y="817933"/>
                  </a:lnTo>
                  <a:lnTo>
                    <a:pt x="786768" y="788036"/>
                  </a:lnTo>
                  <a:lnTo>
                    <a:pt x="816666" y="755168"/>
                  </a:lnTo>
                  <a:lnTo>
                    <a:pt x="843369" y="719567"/>
                  </a:lnTo>
                  <a:lnTo>
                    <a:pt x="866652" y="681472"/>
                  </a:lnTo>
                  <a:lnTo>
                    <a:pt x="886290" y="641123"/>
                  </a:lnTo>
                  <a:lnTo>
                    <a:pt x="902059" y="598758"/>
                  </a:lnTo>
                  <a:lnTo>
                    <a:pt x="913736" y="554617"/>
                  </a:lnTo>
                  <a:lnTo>
                    <a:pt x="921095" y="508939"/>
                  </a:lnTo>
                  <a:lnTo>
                    <a:pt x="923912" y="461962"/>
                  </a:lnTo>
                  <a:lnTo>
                    <a:pt x="921509" y="414573"/>
                  </a:lnTo>
                  <a:lnTo>
                    <a:pt x="914458" y="368588"/>
                  </a:lnTo>
                  <a:lnTo>
                    <a:pt x="902993" y="324236"/>
                  </a:lnTo>
                  <a:lnTo>
                    <a:pt x="887351" y="281745"/>
                  </a:lnTo>
                  <a:lnTo>
                    <a:pt x="867766" y="241343"/>
                  </a:lnTo>
                  <a:lnTo>
                    <a:pt x="844474" y="203258"/>
                  </a:lnTo>
                  <a:lnTo>
                    <a:pt x="817711" y="167717"/>
                  </a:lnTo>
                  <a:lnTo>
                    <a:pt x="787711" y="134950"/>
                  </a:lnTo>
                  <a:lnTo>
                    <a:pt x="754710" y="105183"/>
                  </a:lnTo>
                  <a:lnTo>
                    <a:pt x="718943" y="78645"/>
                  </a:lnTo>
                  <a:lnTo>
                    <a:pt x="680646" y="55565"/>
                  </a:lnTo>
                  <a:lnTo>
                    <a:pt x="640055" y="36169"/>
                  </a:lnTo>
                  <a:lnTo>
                    <a:pt x="597404" y="20687"/>
                  </a:lnTo>
                  <a:lnTo>
                    <a:pt x="552929" y="9346"/>
                  </a:lnTo>
                  <a:lnTo>
                    <a:pt x="506865" y="2374"/>
                  </a:lnTo>
                  <a:lnTo>
                    <a:pt x="459447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998" y="5842495"/>
              <a:ext cx="171450" cy="2190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959992" y="6072492"/>
              <a:ext cx="323850" cy="219075"/>
            </a:xfrm>
            <a:custGeom>
              <a:avLst/>
              <a:gdLst/>
              <a:ahLst/>
              <a:cxnLst/>
              <a:rect l="l" t="t" r="r" b="b"/>
              <a:pathLst>
                <a:path w="323850" h="219075">
                  <a:moveTo>
                    <a:pt x="115481" y="0"/>
                  </a:moveTo>
                  <a:lnTo>
                    <a:pt x="66117" y="13491"/>
                  </a:lnTo>
                  <a:lnTo>
                    <a:pt x="13539" y="59376"/>
                  </a:lnTo>
                  <a:lnTo>
                    <a:pt x="3576" y="97676"/>
                  </a:lnTo>
                  <a:lnTo>
                    <a:pt x="0" y="150152"/>
                  </a:lnTo>
                  <a:lnTo>
                    <a:pt x="0" y="169849"/>
                  </a:lnTo>
                  <a:lnTo>
                    <a:pt x="15226" y="198308"/>
                  </a:lnTo>
                  <a:lnTo>
                    <a:pt x="37039" y="212921"/>
                  </a:lnTo>
                  <a:lnTo>
                    <a:pt x="80502" y="218305"/>
                  </a:lnTo>
                  <a:lnTo>
                    <a:pt x="160680" y="219075"/>
                  </a:lnTo>
                  <a:lnTo>
                    <a:pt x="244034" y="211383"/>
                  </a:lnTo>
                  <a:lnTo>
                    <a:pt x="292792" y="194462"/>
                  </a:lnTo>
                  <a:lnTo>
                    <a:pt x="315660" y="177541"/>
                  </a:lnTo>
                  <a:lnTo>
                    <a:pt x="321348" y="169849"/>
                  </a:lnTo>
                  <a:lnTo>
                    <a:pt x="321348" y="162471"/>
                  </a:lnTo>
                  <a:lnTo>
                    <a:pt x="323850" y="162471"/>
                  </a:lnTo>
                  <a:lnTo>
                    <a:pt x="323850" y="155079"/>
                  </a:lnTo>
                  <a:lnTo>
                    <a:pt x="320520" y="100199"/>
                  </a:lnTo>
                  <a:lnTo>
                    <a:pt x="311044" y="60440"/>
                  </a:lnTo>
                  <a:lnTo>
                    <a:pt x="291686" y="32615"/>
                  </a:lnTo>
                  <a:lnTo>
                    <a:pt x="269366" y="19697"/>
                  </a:lnTo>
                  <a:lnTo>
                    <a:pt x="160680" y="19697"/>
                  </a:lnTo>
                  <a:lnTo>
                    <a:pt x="139496" y="16619"/>
                  </a:lnTo>
                  <a:lnTo>
                    <a:pt x="124902" y="9848"/>
                  </a:lnTo>
                  <a:lnTo>
                    <a:pt x="116898" y="3077"/>
                  </a:lnTo>
                  <a:lnTo>
                    <a:pt x="115481" y="0"/>
                  </a:lnTo>
                  <a:close/>
                </a:path>
                <a:path w="323850" h="219075">
                  <a:moveTo>
                    <a:pt x="208381" y="0"/>
                  </a:moveTo>
                  <a:lnTo>
                    <a:pt x="199163" y="11387"/>
                  </a:lnTo>
                  <a:lnTo>
                    <a:pt x="191122" y="17235"/>
                  </a:lnTo>
                  <a:lnTo>
                    <a:pt x="179785" y="19389"/>
                  </a:lnTo>
                  <a:lnTo>
                    <a:pt x="160680" y="19697"/>
                  </a:lnTo>
                  <a:lnTo>
                    <a:pt x="269366" y="19697"/>
                  </a:lnTo>
                  <a:lnTo>
                    <a:pt x="258710" y="13531"/>
                  </a:lnTo>
                  <a:lnTo>
                    <a:pt x="208381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58724" y="6021666"/>
              <a:ext cx="847725" cy="57150"/>
            </a:xfrm>
            <a:custGeom>
              <a:avLst/>
              <a:gdLst/>
              <a:ahLst/>
              <a:cxnLst/>
              <a:rect l="l" t="t" r="r" b="b"/>
              <a:pathLst>
                <a:path w="847725" h="57150">
                  <a:moveTo>
                    <a:pt x="8477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847725" y="57150"/>
                  </a:lnTo>
                  <a:lnTo>
                    <a:pt x="847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60001" y="5335003"/>
              <a:ext cx="1266825" cy="1369695"/>
            </a:xfrm>
            <a:custGeom>
              <a:avLst/>
              <a:gdLst/>
              <a:ahLst/>
              <a:cxnLst/>
              <a:rect l="l" t="t" r="r" b="b"/>
              <a:pathLst>
                <a:path w="1266825" h="1369695">
                  <a:moveTo>
                    <a:pt x="1266825" y="735901"/>
                  </a:moveTo>
                  <a:lnTo>
                    <a:pt x="1265072" y="688555"/>
                  </a:lnTo>
                  <a:lnTo>
                    <a:pt x="1259928" y="642150"/>
                  </a:lnTo>
                  <a:lnTo>
                    <a:pt x="1251496" y="596836"/>
                  </a:lnTo>
                  <a:lnTo>
                    <a:pt x="1239901" y="552729"/>
                  </a:lnTo>
                  <a:lnTo>
                    <a:pt x="1225283" y="509930"/>
                  </a:lnTo>
                  <a:lnTo>
                    <a:pt x="1207770" y="468591"/>
                  </a:lnTo>
                  <a:lnTo>
                    <a:pt x="1187462" y="428802"/>
                  </a:lnTo>
                  <a:lnTo>
                    <a:pt x="1164513" y="390715"/>
                  </a:lnTo>
                  <a:lnTo>
                    <a:pt x="1139024" y="354431"/>
                  </a:lnTo>
                  <a:lnTo>
                    <a:pt x="1111148" y="320065"/>
                  </a:lnTo>
                  <a:lnTo>
                    <a:pt x="1080985" y="287769"/>
                  </a:lnTo>
                  <a:lnTo>
                    <a:pt x="1048664" y="257632"/>
                  </a:lnTo>
                  <a:lnTo>
                    <a:pt x="1014310" y="229793"/>
                  </a:lnTo>
                  <a:lnTo>
                    <a:pt x="978065" y="204368"/>
                  </a:lnTo>
                  <a:lnTo>
                    <a:pt x="940041" y="181483"/>
                  </a:lnTo>
                  <a:lnTo>
                    <a:pt x="900366" y="161251"/>
                  </a:lnTo>
                  <a:lnTo>
                    <a:pt x="859167" y="143802"/>
                  </a:lnTo>
                  <a:lnTo>
                    <a:pt x="816571" y="129260"/>
                  </a:lnTo>
                  <a:lnTo>
                    <a:pt x="772693" y="117729"/>
                  </a:lnTo>
                  <a:lnTo>
                    <a:pt x="752843" y="114046"/>
                  </a:lnTo>
                  <a:lnTo>
                    <a:pt x="634060" y="0"/>
                  </a:lnTo>
                  <a:lnTo>
                    <a:pt x="515162" y="114134"/>
                  </a:lnTo>
                  <a:lnTo>
                    <a:pt x="495731" y="117729"/>
                  </a:lnTo>
                  <a:lnTo>
                    <a:pt x="451612" y="129260"/>
                  </a:lnTo>
                  <a:lnTo>
                    <a:pt x="408787" y="143802"/>
                  </a:lnTo>
                  <a:lnTo>
                    <a:pt x="367398" y="161251"/>
                  </a:lnTo>
                  <a:lnTo>
                    <a:pt x="327558" y="181483"/>
                  </a:lnTo>
                  <a:lnTo>
                    <a:pt x="289382" y="204368"/>
                  </a:lnTo>
                  <a:lnTo>
                    <a:pt x="253009" y="229793"/>
                  </a:lnTo>
                  <a:lnTo>
                    <a:pt x="218554" y="257632"/>
                  </a:lnTo>
                  <a:lnTo>
                    <a:pt x="186143" y="287769"/>
                  </a:lnTo>
                  <a:lnTo>
                    <a:pt x="155905" y="320065"/>
                  </a:lnTo>
                  <a:lnTo>
                    <a:pt x="127952" y="354431"/>
                  </a:lnTo>
                  <a:lnTo>
                    <a:pt x="102412" y="390715"/>
                  </a:lnTo>
                  <a:lnTo>
                    <a:pt x="79425" y="428802"/>
                  </a:lnTo>
                  <a:lnTo>
                    <a:pt x="59093" y="468591"/>
                  </a:lnTo>
                  <a:lnTo>
                    <a:pt x="41554" y="509930"/>
                  </a:lnTo>
                  <a:lnTo>
                    <a:pt x="26924" y="552729"/>
                  </a:lnTo>
                  <a:lnTo>
                    <a:pt x="15328" y="596836"/>
                  </a:lnTo>
                  <a:lnTo>
                    <a:pt x="6896" y="642150"/>
                  </a:lnTo>
                  <a:lnTo>
                    <a:pt x="1739" y="688555"/>
                  </a:lnTo>
                  <a:lnTo>
                    <a:pt x="0" y="735901"/>
                  </a:lnTo>
                  <a:lnTo>
                    <a:pt x="1739" y="783259"/>
                  </a:lnTo>
                  <a:lnTo>
                    <a:pt x="6896" y="829665"/>
                  </a:lnTo>
                  <a:lnTo>
                    <a:pt x="15328" y="874979"/>
                  </a:lnTo>
                  <a:lnTo>
                    <a:pt x="26924" y="919099"/>
                  </a:lnTo>
                  <a:lnTo>
                    <a:pt x="41554" y="961885"/>
                  </a:lnTo>
                  <a:lnTo>
                    <a:pt x="59093" y="1003236"/>
                  </a:lnTo>
                  <a:lnTo>
                    <a:pt x="79425" y="1043012"/>
                  </a:lnTo>
                  <a:lnTo>
                    <a:pt x="102412" y="1081112"/>
                  </a:lnTo>
                  <a:lnTo>
                    <a:pt x="127952" y="1117396"/>
                  </a:lnTo>
                  <a:lnTo>
                    <a:pt x="155905" y="1151750"/>
                  </a:lnTo>
                  <a:lnTo>
                    <a:pt x="186143" y="1184059"/>
                  </a:lnTo>
                  <a:lnTo>
                    <a:pt x="218554" y="1214183"/>
                  </a:lnTo>
                  <a:lnTo>
                    <a:pt x="253009" y="1242021"/>
                  </a:lnTo>
                  <a:lnTo>
                    <a:pt x="289382" y="1267447"/>
                  </a:lnTo>
                  <a:lnTo>
                    <a:pt x="327558" y="1290332"/>
                  </a:lnTo>
                  <a:lnTo>
                    <a:pt x="367398" y="1310563"/>
                  </a:lnTo>
                  <a:lnTo>
                    <a:pt x="408787" y="1328013"/>
                  </a:lnTo>
                  <a:lnTo>
                    <a:pt x="451612" y="1342555"/>
                  </a:lnTo>
                  <a:lnTo>
                    <a:pt x="495731" y="1354086"/>
                  </a:lnTo>
                  <a:lnTo>
                    <a:pt x="541020" y="1362468"/>
                  </a:lnTo>
                  <a:lnTo>
                    <a:pt x="587375" y="1367586"/>
                  </a:lnTo>
                  <a:lnTo>
                    <a:pt x="634657" y="1369314"/>
                  </a:lnTo>
                  <a:lnTo>
                    <a:pt x="681609" y="1367586"/>
                  </a:lnTo>
                  <a:lnTo>
                    <a:pt x="727659" y="1362468"/>
                  </a:lnTo>
                  <a:lnTo>
                    <a:pt x="772693" y="1354086"/>
                  </a:lnTo>
                  <a:lnTo>
                    <a:pt x="816571" y="1342555"/>
                  </a:lnTo>
                  <a:lnTo>
                    <a:pt x="859167" y="1328013"/>
                  </a:lnTo>
                  <a:lnTo>
                    <a:pt x="900366" y="1310563"/>
                  </a:lnTo>
                  <a:lnTo>
                    <a:pt x="940041" y="1290332"/>
                  </a:lnTo>
                  <a:lnTo>
                    <a:pt x="978065" y="1267447"/>
                  </a:lnTo>
                  <a:lnTo>
                    <a:pt x="1014310" y="1242021"/>
                  </a:lnTo>
                  <a:lnTo>
                    <a:pt x="1048664" y="1214183"/>
                  </a:lnTo>
                  <a:lnTo>
                    <a:pt x="1080985" y="1184059"/>
                  </a:lnTo>
                  <a:lnTo>
                    <a:pt x="1111148" y="1151750"/>
                  </a:lnTo>
                  <a:lnTo>
                    <a:pt x="1139024" y="1117396"/>
                  </a:lnTo>
                  <a:lnTo>
                    <a:pt x="1164513" y="1081112"/>
                  </a:lnTo>
                  <a:lnTo>
                    <a:pt x="1187462" y="1043012"/>
                  </a:lnTo>
                  <a:lnTo>
                    <a:pt x="1207770" y="1003236"/>
                  </a:lnTo>
                  <a:lnTo>
                    <a:pt x="1225283" y="961885"/>
                  </a:lnTo>
                  <a:lnTo>
                    <a:pt x="1239901" y="919099"/>
                  </a:lnTo>
                  <a:lnTo>
                    <a:pt x="1251496" y="874979"/>
                  </a:lnTo>
                  <a:lnTo>
                    <a:pt x="1259928" y="829665"/>
                  </a:lnTo>
                  <a:lnTo>
                    <a:pt x="1265072" y="783259"/>
                  </a:lnTo>
                  <a:lnTo>
                    <a:pt x="1266825" y="735901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735007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0"/>
                  </a:moveTo>
                  <a:lnTo>
                    <a:pt x="414571" y="2402"/>
                  </a:lnTo>
                  <a:lnTo>
                    <a:pt x="368585" y="9449"/>
                  </a:lnTo>
                  <a:lnTo>
                    <a:pt x="324232" y="20902"/>
                  </a:lnTo>
                  <a:lnTo>
                    <a:pt x="281740" y="36521"/>
                  </a:lnTo>
                  <a:lnTo>
                    <a:pt x="241338" y="56069"/>
                  </a:lnTo>
                  <a:lnTo>
                    <a:pt x="203252" y="79305"/>
                  </a:lnTo>
                  <a:lnTo>
                    <a:pt x="167712" y="105991"/>
                  </a:lnTo>
                  <a:lnTo>
                    <a:pt x="134945" y="135888"/>
                  </a:lnTo>
                  <a:lnTo>
                    <a:pt x="105179" y="168756"/>
                  </a:lnTo>
                  <a:lnTo>
                    <a:pt x="78642" y="204357"/>
                  </a:lnTo>
                  <a:lnTo>
                    <a:pt x="55562" y="242452"/>
                  </a:lnTo>
                  <a:lnTo>
                    <a:pt x="36168" y="282801"/>
                  </a:lnTo>
                  <a:lnTo>
                    <a:pt x="20686" y="325166"/>
                  </a:lnTo>
                  <a:lnTo>
                    <a:pt x="9346" y="369307"/>
                  </a:lnTo>
                  <a:lnTo>
                    <a:pt x="2374" y="414985"/>
                  </a:lnTo>
                  <a:lnTo>
                    <a:pt x="0" y="461962"/>
                  </a:lnTo>
                  <a:lnTo>
                    <a:pt x="2402" y="508939"/>
                  </a:lnTo>
                  <a:lnTo>
                    <a:pt x="9449" y="554617"/>
                  </a:lnTo>
                  <a:lnTo>
                    <a:pt x="20902" y="598758"/>
                  </a:lnTo>
                  <a:lnTo>
                    <a:pt x="36521" y="641123"/>
                  </a:lnTo>
                  <a:lnTo>
                    <a:pt x="56069" y="681472"/>
                  </a:lnTo>
                  <a:lnTo>
                    <a:pt x="79305" y="719567"/>
                  </a:lnTo>
                  <a:lnTo>
                    <a:pt x="105991" y="755168"/>
                  </a:lnTo>
                  <a:lnTo>
                    <a:pt x="135888" y="788036"/>
                  </a:lnTo>
                  <a:lnTo>
                    <a:pt x="168756" y="817933"/>
                  </a:lnTo>
                  <a:lnTo>
                    <a:pt x="204357" y="844619"/>
                  </a:lnTo>
                  <a:lnTo>
                    <a:pt x="242452" y="867855"/>
                  </a:lnTo>
                  <a:lnTo>
                    <a:pt x="282801" y="887403"/>
                  </a:lnTo>
                  <a:lnTo>
                    <a:pt x="325166" y="903022"/>
                  </a:lnTo>
                  <a:lnTo>
                    <a:pt x="369307" y="914475"/>
                  </a:lnTo>
                  <a:lnTo>
                    <a:pt x="414985" y="921522"/>
                  </a:lnTo>
                  <a:lnTo>
                    <a:pt x="461962" y="923925"/>
                  </a:lnTo>
                  <a:lnTo>
                    <a:pt x="508937" y="921522"/>
                  </a:lnTo>
                  <a:lnTo>
                    <a:pt x="554614" y="914475"/>
                  </a:lnTo>
                  <a:lnTo>
                    <a:pt x="598754" y="903022"/>
                  </a:lnTo>
                  <a:lnTo>
                    <a:pt x="641118" y="887403"/>
                  </a:lnTo>
                  <a:lnTo>
                    <a:pt x="681467" y="867855"/>
                  </a:lnTo>
                  <a:lnTo>
                    <a:pt x="719561" y="844619"/>
                  </a:lnTo>
                  <a:lnTo>
                    <a:pt x="755162" y="817933"/>
                  </a:lnTo>
                  <a:lnTo>
                    <a:pt x="788031" y="788036"/>
                  </a:lnTo>
                  <a:lnTo>
                    <a:pt x="817929" y="755168"/>
                  </a:lnTo>
                  <a:lnTo>
                    <a:pt x="844615" y="719567"/>
                  </a:lnTo>
                  <a:lnTo>
                    <a:pt x="867853" y="681472"/>
                  </a:lnTo>
                  <a:lnTo>
                    <a:pt x="887401" y="641123"/>
                  </a:lnTo>
                  <a:lnTo>
                    <a:pt x="903021" y="598758"/>
                  </a:lnTo>
                  <a:lnTo>
                    <a:pt x="914475" y="554617"/>
                  </a:lnTo>
                  <a:lnTo>
                    <a:pt x="921522" y="508939"/>
                  </a:lnTo>
                  <a:lnTo>
                    <a:pt x="923925" y="461962"/>
                  </a:lnTo>
                  <a:lnTo>
                    <a:pt x="921522" y="414573"/>
                  </a:lnTo>
                  <a:lnTo>
                    <a:pt x="914475" y="368588"/>
                  </a:lnTo>
                  <a:lnTo>
                    <a:pt x="903021" y="324236"/>
                  </a:lnTo>
                  <a:lnTo>
                    <a:pt x="887401" y="281745"/>
                  </a:lnTo>
                  <a:lnTo>
                    <a:pt x="867853" y="241343"/>
                  </a:lnTo>
                  <a:lnTo>
                    <a:pt x="844615" y="203258"/>
                  </a:lnTo>
                  <a:lnTo>
                    <a:pt x="817929" y="167717"/>
                  </a:lnTo>
                  <a:lnTo>
                    <a:pt x="788031" y="134950"/>
                  </a:lnTo>
                  <a:lnTo>
                    <a:pt x="755162" y="105183"/>
                  </a:lnTo>
                  <a:lnTo>
                    <a:pt x="719561" y="78645"/>
                  </a:lnTo>
                  <a:lnTo>
                    <a:pt x="681467" y="55565"/>
                  </a:lnTo>
                  <a:lnTo>
                    <a:pt x="641118" y="36169"/>
                  </a:lnTo>
                  <a:lnTo>
                    <a:pt x="598754" y="20687"/>
                  </a:lnTo>
                  <a:lnTo>
                    <a:pt x="554614" y="9346"/>
                  </a:lnTo>
                  <a:lnTo>
                    <a:pt x="508937" y="2374"/>
                  </a:lnTo>
                  <a:lnTo>
                    <a:pt x="461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735007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0"/>
                  </a:moveTo>
                  <a:lnTo>
                    <a:pt x="414571" y="2402"/>
                  </a:lnTo>
                  <a:lnTo>
                    <a:pt x="368585" y="9449"/>
                  </a:lnTo>
                  <a:lnTo>
                    <a:pt x="324232" y="20902"/>
                  </a:lnTo>
                  <a:lnTo>
                    <a:pt x="281740" y="36521"/>
                  </a:lnTo>
                  <a:lnTo>
                    <a:pt x="241338" y="56069"/>
                  </a:lnTo>
                  <a:lnTo>
                    <a:pt x="203252" y="79305"/>
                  </a:lnTo>
                  <a:lnTo>
                    <a:pt x="167712" y="105991"/>
                  </a:lnTo>
                  <a:lnTo>
                    <a:pt x="134945" y="135888"/>
                  </a:lnTo>
                  <a:lnTo>
                    <a:pt x="105179" y="168756"/>
                  </a:lnTo>
                  <a:lnTo>
                    <a:pt x="78642" y="204357"/>
                  </a:lnTo>
                  <a:lnTo>
                    <a:pt x="55562" y="242452"/>
                  </a:lnTo>
                  <a:lnTo>
                    <a:pt x="36168" y="282801"/>
                  </a:lnTo>
                  <a:lnTo>
                    <a:pt x="20686" y="325166"/>
                  </a:lnTo>
                  <a:lnTo>
                    <a:pt x="9346" y="369307"/>
                  </a:lnTo>
                  <a:lnTo>
                    <a:pt x="2374" y="414985"/>
                  </a:lnTo>
                  <a:lnTo>
                    <a:pt x="0" y="461962"/>
                  </a:lnTo>
                  <a:lnTo>
                    <a:pt x="2402" y="508939"/>
                  </a:lnTo>
                  <a:lnTo>
                    <a:pt x="9449" y="554617"/>
                  </a:lnTo>
                  <a:lnTo>
                    <a:pt x="20902" y="598758"/>
                  </a:lnTo>
                  <a:lnTo>
                    <a:pt x="36521" y="641123"/>
                  </a:lnTo>
                  <a:lnTo>
                    <a:pt x="56069" y="681472"/>
                  </a:lnTo>
                  <a:lnTo>
                    <a:pt x="79305" y="719567"/>
                  </a:lnTo>
                  <a:lnTo>
                    <a:pt x="105991" y="755168"/>
                  </a:lnTo>
                  <a:lnTo>
                    <a:pt x="135888" y="788036"/>
                  </a:lnTo>
                  <a:lnTo>
                    <a:pt x="168756" y="817933"/>
                  </a:lnTo>
                  <a:lnTo>
                    <a:pt x="204357" y="844619"/>
                  </a:lnTo>
                  <a:lnTo>
                    <a:pt x="242452" y="867855"/>
                  </a:lnTo>
                  <a:lnTo>
                    <a:pt x="282801" y="887403"/>
                  </a:lnTo>
                  <a:lnTo>
                    <a:pt x="325166" y="903022"/>
                  </a:lnTo>
                  <a:lnTo>
                    <a:pt x="369307" y="914475"/>
                  </a:lnTo>
                  <a:lnTo>
                    <a:pt x="414985" y="921522"/>
                  </a:lnTo>
                  <a:lnTo>
                    <a:pt x="461962" y="923925"/>
                  </a:lnTo>
                  <a:lnTo>
                    <a:pt x="508937" y="921522"/>
                  </a:lnTo>
                  <a:lnTo>
                    <a:pt x="554614" y="914475"/>
                  </a:lnTo>
                  <a:lnTo>
                    <a:pt x="598754" y="903022"/>
                  </a:lnTo>
                  <a:lnTo>
                    <a:pt x="641118" y="887403"/>
                  </a:lnTo>
                  <a:lnTo>
                    <a:pt x="681467" y="867855"/>
                  </a:lnTo>
                  <a:lnTo>
                    <a:pt x="719561" y="844619"/>
                  </a:lnTo>
                  <a:lnTo>
                    <a:pt x="755162" y="817933"/>
                  </a:lnTo>
                  <a:lnTo>
                    <a:pt x="788031" y="788036"/>
                  </a:lnTo>
                  <a:lnTo>
                    <a:pt x="817929" y="755168"/>
                  </a:lnTo>
                  <a:lnTo>
                    <a:pt x="844615" y="719567"/>
                  </a:lnTo>
                  <a:lnTo>
                    <a:pt x="867853" y="681472"/>
                  </a:lnTo>
                  <a:lnTo>
                    <a:pt x="887401" y="641123"/>
                  </a:lnTo>
                  <a:lnTo>
                    <a:pt x="903021" y="598758"/>
                  </a:lnTo>
                  <a:lnTo>
                    <a:pt x="914475" y="554617"/>
                  </a:lnTo>
                  <a:lnTo>
                    <a:pt x="921522" y="508939"/>
                  </a:lnTo>
                  <a:lnTo>
                    <a:pt x="923925" y="461962"/>
                  </a:lnTo>
                  <a:lnTo>
                    <a:pt x="921522" y="414573"/>
                  </a:lnTo>
                  <a:lnTo>
                    <a:pt x="914475" y="368588"/>
                  </a:lnTo>
                  <a:lnTo>
                    <a:pt x="903021" y="324236"/>
                  </a:lnTo>
                  <a:lnTo>
                    <a:pt x="887401" y="281745"/>
                  </a:lnTo>
                  <a:lnTo>
                    <a:pt x="867853" y="241343"/>
                  </a:lnTo>
                  <a:lnTo>
                    <a:pt x="844615" y="203258"/>
                  </a:lnTo>
                  <a:lnTo>
                    <a:pt x="817929" y="167717"/>
                  </a:lnTo>
                  <a:lnTo>
                    <a:pt x="788031" y="134950"/>
                  </a:lnTo>
                  <a:lnTo>
                    <a:pt x="755162" y="105183"/>
                  </a:lnTo>
                  <a:lnTo>
                    <a:pt x="719561" y="78645"/>
                  </a:lnTo>
                  <a:lnTo>
                    <a:pt x="681467" y="55565"/>
                  </a:lnTo>
                  <a:lnTo>
                    <a:pt x="641118" y="36169"/>
                  </a:lnTo>
                  <a:lnTo>
                    <a:pt x="598754" y="20687"/>
                  </a:lnTo>
                  <a:lnTo>
                    <a:pt x="554614" y="9346"/>
                  </a:lnTo>
                  <a:lnTo>
                    <a:pt x="508937" y="2374"/>
                  </a:lnTo>
                  <a:lnTo>
                    <a:pt x="461962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72497" y="6177495"/>
              <a:ext cx="66675" cy="10681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65004" y="6102502"/>
              <a:ext cx="66675" cy="18301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0157498" y="5805004"/>
              <a:ext cx="255904" cy="481965"/>
            </a:xfrm>
            <a:custGeom>
              <a:avLst/>
              <a:gdLst/>
              <a:ahLst/>
              <a:cxnLst/>
              <a:rect l="l" t="t" r="r" b="b"/>
              <a:pathLst>
                <a:path w="255904" h="481964">
                  <a:moveTo>
                    <a:pt x="66675" y="479171"/>
                  </a:moveTo>
                  <a:lnTo>
                    <a:pt x="64300" y="474091"/>
                  </a:lnTo>
                  <a:lnTo>
                    <a:pt x="64300" y="222491"/>
                  </a:lnTo>
                  <a:lnTo>
                    <a:pt x="45250" y="222491"/>
                  </a:lnTo>
                  <a:lnTo>
                    <a:pt x="28130" y="226542"/>
                  </a:lnTo>
                  <a:lnTo>
                    <a:pt x="13690" y="237744"/>
                  </a:lnTo>
                  <a:lnTo>
                    <a:pt x="3721" y="254660"/>
                  </a:lnTo>
                  <a:lnTo>
                    <a:pt x="0" y="275856"/>
                  </a:lnTo>
                  <a:lnTo>
                    <a:pt x="0" y="474091"/>
                  </a:lnTo>
                  <a:lnTo>
                    <a:pt x="4762" y="481711"/>
                  </a:lnTo>
                  <a:lnTo>
                    <a:pt x="11912" y="479171"/>
                  </a:lnTo>
                  <a:lnTo>
                    <a:pt x="66675" y="479171"/>
                  </a:lnTo>
                  <a:close/>
                </a:path>
                <a:path w="255904" h="481964">
                  <a:moveTo>
                    <a:pt x="255803" y="145224"/>
                  </a:moveTo>
                  <a:lnTo>
                    <a:pt x="253314" y="140220"/>
                  </a:lnTo>
                  <a:lnTo>
                    <a:pt x="161556" y="5003"/>
                  </a:lnTo>
                  <a:lnTo>
                    <a:pt x="159080" y="2501"/>
                  </a:lnTo>
                  <a:lnTo>
                    <a:pt x="154114" y="0"/>
                  </a:lnTo>
                  <a:lnTo>
                    <a:pt x="151638" y="0"/>
                  </a:lnTo>
                  <a:lnTo>
                    <a:pt x="146685" y="0"/>
                  </a:lnTo>
                  <a:lnTo>
                    <a:pt x="144195" y="2501"/>
                  </a:lnTo>
                  <a:lnTo>
                    <a:pt x="139242" y="5003"/>
                  </a:lnTo>
                  <a:lnTo>
                    <a:pt x="47485" y="140220"/>
                  </a:lnTo>
                  <a:lnTo>
                    <a:pt x="45008" y="145224"/>
                  </a:lnTo>
                  <a:lnTo>
                    <a:pt x="45008" y="150241"/>
                  </a:lnTo>
                  <a:lnTo>
                    <a:pt x="49961" y="160248"/>
                  </a:lnTo>
                  <a:lnTo>
                    <a:pt x="54927" y="162750"/>
                  </a:lnTo>
                  <a:lnTo>
                    <a:pt x="92125" y="162750"/>
                  </a:lnTo>
                  <a:lnTo>
                    <a:pt x="92125" y="470750"/>
                  </a:lnTo>
                  <a:lnTo>
                    <a:pt x="97078" y="478256"/>
                  </a:lnTo>
                  <a:lnTo>
                    <a:pt x="104521" y="475754"/>
                  </a:lnTo>
                  <a:lnTo>
                    <a:pt x="203720" y="475754"/>
                  </a:lnTo>
                  <a:lnTo>
                    <a:pt x="208673" y="468236"/>
                  </a:lnTo>
                  <a:lnTo>
                    <a:pt x="208673" y="162750"/>
                  </a:lnTo>
                  <a:lnTo>
                    <a:pt x="245872" y="162750"/>
                  </a:lnTo>
                  <a:lnTo>
                    <a:pt x="250837" y="160248"/>
                  </a:lnTo>
                  <a:lnTo>
                    <a:pt x="255803" y="150241"/>
                  </a:lnTo>
                  <a:lnTo>
                    <a:pt x="255803" y="145224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756688" y="6018974"/>
              <a:ext cx="847725" cy="57150"/>
            </a:xfrm>
            <a:custGeom>
              <a:avLst/>
              <a:gdLst/>
              <a:ahLst/>
              <a:cxnLst/>
              <a:rect l="l" t="t" r="r" b="b"/>
              <a:pathLst>
                <a:path w="847725" h="57150">
                  <a:moveTo>
                    <a:pt x="8477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847725" y="57150"/>
                  </a:lnTo>
                  <a:lnTo>
                    <a:pt x="847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1635003" y="5437492"/>
              <a:ext cx="1266825" cy="1367155"/>
            </a:xfrm>
            <a:custGeom>
              <a:avLst/>
              <a:gdLst/>
              <a:ahLst/>
              <a:cxnLst/>
              <a:rect l="l" t="t" r="r" b="b"/>
              <a:pathLst>
                <a:path w="1266825" h="1367154">
                  <a:moveTo>
                    <a:pt x="1266799" y="633412"/>
                  </a:moveTo>
                  <a:lnTo>
                    <a:pt x="1265059" y="586066"/>
                  </a:lnTo>
                  <a:lnTo>
                    <a:pt x="1259941" y="539661"/>
                  </a:lnTo>
                  <a:lnTo>
                    <a:pt x="1251559" y="494347"/>
                  </a:lnTo>
                  <a:lnTo>
                    <a:pt x="1240028" y="450240"/>
                  </a:lnTo>
                  <a:lnTo>
                    <a:pt x="1225486" y="407441"/>
                  </a:lnTo>
                  <a:lnTo>
                    <a:pt x="1208036" y="366102"/>
                  </a:lnTo>
                  <a:lnTo>
                    <a:pt x="1187805" y="326313"/>
                  </a:lnTo>
                  <a:lnTo>
                    <a:pt x="1164920" y="288226"/>
                  </a:lnTo>
                  <a:lnTo>
                    <a:pt x="1139507" y="251942"/>
                  </a:lnTo>
                  <a:lnTo>
                    <a:pt x="1111669" y="217576"/>
                  </a:lnTo>
                  <a:lnTo>
                    <a:pt x="1081532" y="185280"/>
                  </a:lnTo>
                  <a:lnTo>
                    <a:pt x="1049235" y="155143"/>
                  </a:lnTo>
                  <a:lnTo>
                    <a:pt x="1014869" y="127304"/>
                  </a:lnTo>
                  <a:lnTo>
                    <a:pt x="978585" y="101879"/>
                  </a:lnTo>
                  <a:lnTo>
                    <a:pt x="940498" y="78994"/>
                  </a:lnTo>
                  <a:lnTo>
                    <a:pt x="900722" y="58762"/>
                  </a:lnTo>
                  <a:lnTo>
                    <a:pt x="859370" y="41313"/>
                  </a:lnTo>
                  <a:lnTo>
                    <a:pt x="816584" y="26771"/>
                  </a:lnTo>
                  <a:lnTo>
                    <a:pt x="772464" y="15240"/>
                  </a:lnTo>
                  <a:lnTo>
                    <a:pt x="727151" y="6858"/>
                  </a:lnTo>
                  <a:lnTo>
                    <a:pt x="680745" y="1739"/>
                  </a:lnTo>
                  <a:lnTo>
                    <a:pt x="633399" y="0"/>
                  </a:lnTo>
                  <a:lnTo>
                    <a:pt x="586028" y="1739"/>
                  </a:lnTo>
                  <a:lnTo>
                    <a:pt x="539584" y="6858"/>
                  </a:lnTo>
                  <a:lnTo>
                    <a:pt x="494207" y="15240"/>
                  </a:lnTo>
                  <a:lnTo>
                    <a:pt x="450011" y="26771"/>
                  </a:lnTo>
                  <a:lnTo>
                    <a:pt x="407123" y="41313"/>
                  </a:lnTo>
                  <a:lnTo>
                    <a:pt x="365671" y="58762"/>
                  </a:lnTo>
                  <a:lnTo>
                    <a:pt x="325780" y="78994"/>
                  </a:lnTo>
                  <a:lnTo>
                    <a:pt x="287566" y="101879"/>
                  </a:lnTo>
                  <a:lnTo>
                    <a:pt x="251180" y="127304"/>
                  </a:lnTo>
                  <a:lnTo>
                    <a:pt x="216712" y="155143"/>
                  </a:lnTo>
                  <a:lnTo>
                    <a:pt x="184315" y="185280"/>
                  </a:lnTo>
                  <a:lnTo>
                    <a:pt x="154114" y="217576"/>
                  </a:lnTo>
                  <a:lnTo>
                    <a:pt x="126212" y="251942"/>
                  </a:lnTo>
                  <a:lnTo>
                    <a:pt x="100761" y="288226"/>
                  </a:lnTo>
                  <a:lnTo>
                    <a:pt x="77876" y="326313"/>
                  </a:lnTo>
                  <a:lnTo>
                    <a:pt x="57670" y="366102"/>
                  </a:lnTo>
                  <a:lnTo>
                    <a:pt x="40284" y="407441"/>
                  </a:lnTo>
                  <a:lnTo>
                    <a:pt x="25844" y="450240"/>
                  </a:lnTo>
                  <a:lnTo>
                    <a:pt x="14465" y="494347"/>
                  </a:lnTo>
                  <a:lnTo>
                    <a:pt x="6286" y="539661"/>
                  </a:lnTo>
                  <a:lnTo>
                    <a:pt x="1422" y="586066"/>
                  </a:lnTo>
                  <a:lnTo>
                    <a:pt x="0" y="633412"/>
                  </a:lnTo>
                  <a:lnTo>
                    <a:pt x="1739" y="680770"/>
                  </a:lnTo>
                  <a:lnTo>
                    <a:pt x="6908" y="727176"/>
                  </a:lnTo>
                  <a:lnTo>
                    <a:pt x="15354" y="772490"/>
                  </a:lnTo>
                  <a:lnTo>
                    <a:pt x="26962" y="816610"/>
                  </a:lnTo>
                  <a:lnTo>
                    <a:pt x="41605" y="859396"/>
                  </a:lnTo>
                  <a:lnTo>
                    <a:pt x="59156" y="900747"/>
                  </a:lnTo>
                  <a:lnTo>
                    <a:pt x="79502" y="940523"/>
                  </a:lnTo>
                  <a:lnTo>
                    <a:pt x="102501" y="978623"/>
                  </a:lnTo>
                  <a:lnTo>
                    <a:pt x="128028" y="1014907"/>
                  </a:lnTo>
                  <a:lnTo>
                    <a:pt x="155968" y="1049261"/>
                  </a:lnTo>
                  <a:lnTo>
                    <a:pt x="186194" y="1081570"/>
                  </a:lnTo>
                  <a:lnTo>
                    <a:pt x="218579" y="1111694"/>
                  </a:lnTo>
                  <a:lnTo>
                    <a:pt x="252984" y="1139532"/>
                  </a:lnTo>
                  <a:lnTo>
                    <a:pt x="289306" y="1164958"/>
                  </a:lnTo>
                  <a:lnTo>
                    <a:pt x="327406" y="1187843"/>
                  </a:lnTo>
                  <a:lnTo>
                    <a:pt x="367157" y="1208074"/>
                  </a:lnTo>
                  <a:lnTo>
                    <a:pt x="408444" y="1225524"/>
                  </a:lnTo>
                  <a:lnTo>
                    <a:pt x="451129" y="1240066"/>
                  </a:lnTo>
                  <a:lnTo>
                    <a:pt x="495084" y="1251597"/>
                  </a:lnTo>
                  <a:lnTo>
                    <a:pt x="512381" y="1254823"/>
                  </a:lnTo>
                  <a:lnTo>
                    <a:pt x="629056" y="1366812"/>
                  </a:lnTo>
                  <a:lnTo>
                    <a:pt x="743483" y="1256969"/>
                  </a:lnTo>
                  <a:lnTo>
                    <a:pt x="772464" y="1251597"/>
                  </a:lnTo>
                  <a:lnTo>
                    <a:pt x="816584" y="1240066"/>
                  </a:lnTo>
                  <a:lnTo>
                    <a:pt x="859370" y="1225524"/>
                  </a:lnTo>
                  <a:lnTo>
                    <a:pt x="900722" y="1208074"/>
                  </a:lnTo>
                  <a:lnTo>
                    <a:pt x="940498" y="1187843"/>
                  </a:lnTo>
                  <a:lnTo>
                    <a:pt x="978585" y="1164958"/>
                  </a:lnTo>
                  <a:lnTo>
                    <a:pt x="1014869" y="1139532"/>
                  </a:lnTo>
                  <a:lnTo>
                    <a:pt x="1049235" y="1111694"/>
                  </a:lnTo>
                  <a:lnTo>
                    <a:pt x="1081532" y="1081570"/>
                  </a:lnTo>
                  <a:lnTo>
                    <a:pt x="1111669" y="1049261"/>
                  </a:lnTo>
                  <a:lnTo>
                    <a:pt x="1139507" y="1014907"/>
                  </a:lnTo>
                  <a:lnTo>
                    <a:pt x="1164920" y="978623"/>
                  </a:lnTo>
                  <a:lnTo>
                    <a:pt x="1187805" y="940523"/>
                  </a:lnTo>
                  <a:lnTo>
                    <a:pt x="1208036" y="900747"/>
                  </a:lnTo>
                  <a:lnTo>
                    <a:pt x="1225486" y="859396"/>
                  </a:lnTo>
                  <a:lnTo>
                    <a:pt x="1240028" y="816610"/>
                  </a:lnTo>
                  <a:lnTo>
                    <a:pt x="1251559" y="772490"/>
                  </a:lnTo>
                  <a:lnTo>
                    <a:pt x="1259941" y="727176"/>
                  </a:lnTo>
                  <a:lnTo>
                    <a:pt x="1265059" y="680770"/>
                  </a:lnTo>
                  <a:lnTo>
                    <a:pt x="1266799" y="633412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807494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0"/>
                  </a:moveTo>
                  <a:lnTo>
                    <a:pt x="414573" y="2402"/>
                  </a:lnTo>
                  <a:lnTo>
                    <a:pt x="368588" y="9449"/>
                  </a:lnTo>
                  <a:lnTo>
                    <a:pt x="324236" y="20902"/>
                  </a:lnTo>
                  <a:lnTo>
                    <a:pt x="281745" y="36521"/>
                  </a:lnTo>
                  <a:lnTo>
                    <a:pt x="241343" y="56069"/>
                  </a:lnTo>
                  <a:lnTo>
                    <a:pt x="203258" y="79305"/>
                  </a:lnTo>
                  <a:lnTo>
                    <a:pt x="167717" y="105991"/>
                  </a:lnTo>
                  <a:lnTo>
                    <a:pt x="134950" y="135888"/>
                  </a:lnTo>
                  <a:lnTo>
                    <a:pt x="105183" y="168756"/>
                  </a:lnTo>
                  <a:lnTo>
                    <a:pt x="78645" y="204357"/>
                  </a:lnTo>
                  <a:lnTo>
                    <a:pt x="55565" y="242452"/>
                  </a:lnTo>
                  <a:lnTo>
                    <a:pt x="36169" y="282801"/>
                  </a:lnTo>
                  <a:lnTo>
                    <a:pt x="20687" y="325166"/>
                  </a:lnTo>
                  <a:lnTo>
                    <a:pt x="9346" y="369307"/>
                  </a:lnTo>
                  <a:lnTo>
                    <a:pt x="2374" y="414985"/>
                  </a:lnTo>
                  <a:lnTo>
                    <a:pt x="0" y="461962"/>
                  </a:lnTo>
                  <a:lnTo>
                    <a:pt x="2402" y="508939"/>
                  </a:lnTo>
                  <a:lnTo>
                    <a:pt x="9449" y="554617"/>
                  </a:lnTo>
                  <a:lnTo>
                    <a:pt x="20903" y="598758"/>
                  </a:lnTo>
                  <a:lnTo>
                    <a:pt x="36523" y="641123"/>
                  </a:lnTo>
                  <a:lnTo>
                    <a:pt x="56071" y="681472"/>
                  </a:lnTo>
                  <a:lnTo>
                    <a:pt x="79309" y="719567"/>
                  </a:lnTo>
                  <a:lnTo>
                    <a:pt x="105995" y="755168"/>
                  </a:lnTo>
                  <a:lnTo>
                    <a:pt x="135893" y="788036"/>
                  </a:lnTo>
                  <a:lnTo>
                    <a:pt x="168762" y="817933"/>
                  </a:lnTo>
                  <a:lnTo>
                    <a:pt x="204363" y="844619"/>
                  </a:lnTo>
                  <a:lnTo>
                    <a:pt x="242457" y="867855"/>
                  </a:lnTo>
                  <a:lnTo>
                    <a:pt x="282806" y="887403"/>
                  </a:lnTo>
                  <a:lnTo>
                    <a:pt x="325170" y="903022"/>
                  </a:lnTo>
                  <a:lnTo>
                    <a:pt x="369310" y="914475"/>
                  </a:lnTo>
                  <a:lnTo>
                    <a:pt x="414987" y="921522"/>
                  </a:lnTo>
                  <a:lnTo>
                    <a:pt x="461962" y="923925"/>
                  </a:lnTo>
                  <a:lnTo>
                    <a:pt x="508938" y="921522"/>
                  </a:lnTo>
                  <a:lnTo>
                    <a:pt x="554615" y="914475"/>
                  </a:lnTo>
                  <a:lnTo>
                    <a:pt x="598754" y="903022"/>
                  </a:lnTo>
                  <a:lnTo>
                    <a:pt x="641115" y="887403"/>
                  </a:lnTo>
                  <a:lnTo>
                    <a:pt x="681460" y="867855"/>
                  </a:lnTo>
                  <a:lnTo>
                    <a:pt x="719551" y="844619"/>
                  </a:lnTo>
                  <a:lnTo>
                    <a:pt x="755147" y="817933"/>
                  </a:lnTo>
                  <a:lnTo>
                    <a:pt x="788011" y="788036"/>
                  </a:lnTo>
                  <a:lnTo>
                    <a:pt x="817903" y="755168"/>
                  </a:lnTo>
                  <a:lnTo>
                    <a:pt x="844584" y="719567"/>
                  </a:lnTo>
                  <a:lnTo>
                    <a:pt x="867816" y="681472"/>
                  </a:lnTo>
                  <a:lnTo>
                    <a:pt x="887360" y="641123"/>
                  </a:lnTo>
                  <a:lnTo>
                    <a:pt x="902976" y="598758"/>
                  </a:lnTo>
                  <a:lnTo>
                    <a:pt x="914427" y="554617"/>
                  </a:lnTo>
                  <a:lnTo>
                    <a:pt x="921472" y="508939"/>
                  </a:lnTo>
                  <a:lnTo>
                    <a:pt x="923874" y="461962"/>
                  </a:lnTo>
                  <a:lnTo>
                    <a:pt x="921472" y="414573"/>
                  </a:lnTo>
                  <a:lnTo>
                    <a:pt x="914427" y="368588"/>
                  </a:lnTo>
                  <a:lnTo>
                    <a:pt x="902976" y="324236"/>
                  </a:lnTo>
                  <a:lnTo>
                    <a:pt x="887360" y="281745"/>
                  </a:lnTo>
                  <a:lnTo>
                    <a:pt x="867816" y="241343"/>
                  </a:lnTo>
                  <a:lnTo>
                    <a:pt x="844584" y="203258"/>
                  </a:lnTo>
                  <a:lnTo>
                    <a:pt x="817903" y="167717"/>
                  </a:lnTo>
                  <a:lnTo>
                    <a:pt x="788011" y="134950"/>
                  </a:lnTo>
                  <a:lnTo>
                    <a:pt x="755147" y="105183"/>
                  </a:lnTo>
                  <a:lnTo>
                    <a:pt x="719551" y="78645"/>
                  </a:lnTo>
                  <a:lnTo>
                    <a:pt x="681460" y="55565"/>
                  </a:lnTo>
                  <a:lnTo>
                    <a:pt x="641115" y="36169"/>
                  </a:lnTo>
                  <a:lnTo>
                    <a:pt x="598754" y="20687"/>
                  </a:lnTo>
                  <a:lnTo>
                    <a:pt x="554615" y="9346"/>
                  </a:lnTo>
                  <a:lnTo>
                    <a:pt x="508938" y="2374"/>
                  </a:lnTo>
                  <a:lnTo>
                    <a:pt x="461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1807494" y="5609996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0"/>
                  </a:moveTo>
                  <a:lnTo>
                    <a:pt x="414573" y="2402"/>
                  </a:lnTo>
                  <a:lnTo>
                    <a:pt x="368588" y="9449"/>
                  </a:lnTo>
                  <a:lnTo>
                    <a:pt x="324236" y="20902"/>
                  </a:lnTo>
                  <a:lnTo>
                    <a:pt x="281745" y="36521"/>
                  </a:lnTo>
                  <a:lnTo>
                    <a:pt x="241343" y="56069"/>
                  </a:lnTo>
                  <a:lnTo>
                    <a:pt x="203258" y="79305"/>
                  </a:lnTo>
                  <a:lnTo>
                    <a:pt x="167717" y="105991"/>
                  </a:lnTo>
                  <a:lnTo>
                    <a:pt x="134950" y="135888"/>
                  </a:lnTo>
                  <a:lnTo>
                    <a:pt x="105183" y="168756"/>
                  </a:lnTo>
                  <a:lnTo>
                    <a:pt x="78645" y="204357"/>
                  </a:lnTo>
                  <a:lnTo>
                    <a:pt x="55565" y="242452"/>
                  </a:lnTo>
                  <a:lnTo>
                    <a:pt x="36169" y="282801"/>
                  </a:lnTo>
                  <a:lnTo>
                    <a:pt x="20687" y="325166"/>
                  </a:lnTo>
                  <a:lnTo>
                    <a:pt x="9346" y="369307"/>
                  </a:lnTo>
                  <a:lnTo>
                    <a:pt x="2374" y="414985"/>
                  </a:lnTo>
                  <a:lnTo>
                    <a:pt x="0" y="461962"/>
                  </a:lnTo>
                  <a:lnTo>
                    <a:pt x="2402" y="508939"/>
                  </a:lnTo>
                  <a:lnTo>
                    <a:pt x="9449" y="554617"/>
                  </a:lnTo>
                  <a:lnTo>
                    <a:pt x="20903" y="598758"/>
                  </a:lnTo>
                  <a:lnTo>
                    <a:pt x="36523" y="641123"/>
                  </a:lnTo>
                  <a:lnTo>
                    <a:pt x="56071" y="681472"/>
                  </a:lnTo>
                  <a:lnTo>
                    <a:pt x="79309" y="719567"/>
                  </a:lnTo>
                  <a:lnTo>
                    <a:pt x="105995" y="755168"/>
                  </a:lnTo>
                  <a:lnTo>
                    <a:pt x="135893" y="788036"/>
                  </a:lnTo>
                  <a:lnTo>
                    <a:pt x="168762" y="817933"/>
                  </a:lnTo>
                  <a:lnTo>
                    <a:pt x="204363" y="844619"/>
                  </a:lnTo>
                  <a:lnTo>
                    <a:pt x="242457" y="867855"/>
                  </a:lnTo>
                  <a:lnTo>
                    <a:pt x="282806" y="887403"/>
                  </a:lnTo>
                  <a:lnTo>
                    <a:pt x="325170" y="903022"/>
                  </a:lnTo>
                  <a:lnTo>
                    <a:pt x="369310" y="914475"/>
                  </a:lnTo>
                  <a:lnTo>
                    <a:pt x="414987" y="921522"/>
                  </a:lnTo>
                  <a:lnTo>
                    <a:pt x="461962" y="923925"/>
                  </a:lnTo>
                  <a:lnTo>
                    <a:pt x="508938" y="921522"/>
                  </a:lnTo>
                  <a:lnTo>
                    <a:pt x="554615" y="914475"/>
                  </a:lnTo>
                  <a:lnTo>
                    <a:pt x="598754" y="903022"/>
                  </a:lnTo>
                  <a:lnTo>
                    <a:pt x="641115" y="887403"/>
                  </a:lnTo>
                  <a:lnTo>
                    <a:pt x="681460" y="867855"/>
                  </a:lnTo>
                  <a:lnTo>
                    <a:pt x="719551" y="844619"/>
                  </a:lnTo>
                  <a:lnTo>
                    <a:pt x="755147" y="817933"/>
                  </a:lnTo>
                  <a:lnTo>
                    <a:pt x="788011" y="788036"/>
                  </a:lnTo>
                  <a:lnTo>
                    <a:pt x="817903" y="755168"/>
                  </a:lnTo>
                  <a:lnTo>
                    <a:pt x="844584" y="719567"/>
                  </a:lnTo>
                  <a:lnTo>
                    <a:pt x="867816" y="681472"/>
                  </a:lnTo>
                  <a:lnTo>
                    <a:pt x="887360" y="641123"/>
                  </a:lnTo>
                  <a:lnTo>
                    <a:pt x="902976" y="598758"/>
                  </a:lnTo>
                  <a:lnTo>
                    <a:pt x="914427" y="554617"/>
                  </a:lnTo>
                  <a:lnTo>
                    <a:pt x="921472" y="508939"/>
                  </a:lnTo>
                  <a:lnTo>
                    <a:pt x="923874" y="461962"/>
                  </a:lnTo>
                  <a:lnTo>
                    <a:pt x="921472" y="414573"/>
                  </a:lnTo>
                  <a:lnTo>
                    <a:pt x="914427" y="368588"/>
                  </a:lnTo>
                  <a:lnTo>
                    <a:pt x="902976" y="324236"/>
                  </a:lnTo>
                  <a:lnTo>
                    <a:pt x="887360" y="281745"/>
                  </a:lnTo>
                  <a:lnTo>
                    <a:pt x="867816" y="241343"/>
                  </a:lnTo>
                  <a:lnTo>
                    <a:pt x="844584" y="203258"/>
                  </a:lnTo>
                  <a:lnTo>
                    <a:pt x="817903" y="167717"/>
                  </a:lnTo>
                  <a:lnTo>
                    <a:pt x="788011" y="134950"/>
                  </a:lnTo>
                  <a:lnTo>
                    <a:pt x="755147" y="105183"/>
                  </a:lnTo>
                  <a:lnTo>
                    <a:pt x="719551" y="78645"/>
                  </a:lnTo>
                  <a:lnTo>
                    <a:pt x="681460" y="55565"/>
                  </a:lnTo>
                  <a:lnTo>
                    <a:pt x="641115" y="36169"/>
                  </a:lnTo>
                  <a:lnTo>
                    <a:pt x="598754" y="20687"/>
                  </a:lnTo>
                  <a:lnTo>
                    <a:pt x="554615" y="9346"/>
                  </a:lnTo>
                  <a:lnTo>
                    <a:pt x="508938" y="2374"/>
                  </a:lnTo>
                  <a:lnTo>
                    <a:pt x="461962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100236" y="5827496"/>
              <a:ext cx="332740" cy="333375"/>
            </a:xfrm>
            <a:custGeom>
              <a:avLst/>
              <a:gdLst/>
              <a:ahLst/>
              <a:cxnLst/>
              <a:rect l="l" t="t" r="r" b="b"/>
              <a:pathLst>
                <a:path w="332740" h="333375">
                  <a:moveTo>
                    <a:pt x="132454" y="0"/>
                  </a:moveTo>
                  <a:lnTo>
                    <a:pt x="127438" y="0"/>
                  </a:lnTo>
                  <a:lnTo>
                    <a:pt x="121808" y="947"/>
                  </a:lnTo>
                  <a:lnTo>
                    <a:pt x="116178" y="3789"/>
                  </a:lnTo>
                  <a:lnTo>
                    <a:pt x="110545" y="8524"/>
                  </a:lnTo>
                  <a:lnTo>
                    <a:pt x="104908" y="15151"/>
                  </a:lnTo>
                  <a:lnTo>
                    <a:pt x="96892" y="25100"/>
                  </a:lnTo>
                  <a:lnTo>
                    <a:pt x="87700" y="32204"/>
                  </a:lnTo>
                  <a:lnTo>
                    <a:pt x="77097" y="36464"/>
                  </a:lnTo>
                  <a:lnTo>
                    <a:pt x="64852" y="37884"/>
                  </a:lnTo>
                  <a:lnTo>
                    <a:pt x="53156" y="39739"/>
                  </a:lnTo>
                  <a:lnTo>
                    <a:pt x="44513" y="45148"/>
                  </a:lnTo>
                  <a:lnTo>
                    <a:pt x="39156" y="53871"/>
                  </a:lnTo>
                  <a:lnTo>
                    <a:pt x="37319" y="65671"/>
                  </a:lnTo>
                  <a:lnTo>
                    <a:pt x="35909" y="78377"/>
                  </a:lnTo>
                  <a:lnTo>
                    <a:pt x="31683" y="89662"/>
                  </a:lnTo>
                  <a:lnTo>
                    <a:pt x="24642" y="99050"/>
                  </a:lnTo>
                  <a:lnTo>
                    <a:pt x="14789" y="106070"/>
                  </a:lnTo>
                  <a:lnTo>
                    <a:pt x="5478" y="113768"/>
                  </a:lnTo>
                  <a:lnTo>
                    <a:pt x="392" y="122175"/>
                  </a:lnTo>
                  <a:lnTo>
                    <a:pt x="0" y="132004"/>
                  </a:lnTo>
                  <a:lnTo>
                    <a:pt x="4769" y="143967"/>
                  </a:lnTo>
                  <a:lnTo>
                    <a:pt x="8991" y="155330"/>
                  </a:lnTo>
                  <a:lnTo>
                    <a:pt x="10398" y="166693"/>
                  </a:lnTo>
                  <a:lnTo>
                    <a:pt x="8991" y="178057"/>
                  </a:lnTo>
                  <a:lnTo>
                    <a:pt x="4769" y="189420"/>
                  </a:lnTo>
                  <a:lnTo>
                    <a:pt x="0" y="200310"/>
                  </a:lnTo>
                  <a:lnTo>
                    <a:pt x="392" y="210253"/>
                  </a:lnTo>
                  <a:lnTo>
                    <a:pt x="5478" y="219251"/>
                  </a:lnTo>
                  <a:lnTo>
                    <a:pt x="14789" y="227304"/>
                  </a:lnTo>
                  <a:lnTo>
                    <a:pt x="24642" y="235392"/>
                  </a:lnTo>
                  <a:lnTo>
                    <a:pt x="31683" y="244667"/>
                  </a:lnTo>
                  <a:lnTo>
                    <a:pt x="35909" y="255363"/>
                  </a:lnTo>
                  <a:lnTo>
                    <a:pt x="37319" y="267716"/>
                  </a:lnTo>
                  <a:lnTo>
                    <a:pt x="39156" y="279513"/>
                  </a:lnTo>
                  <a:lnTo>
                    <a:pt x="44513" y="288232"/>
                  </a:lnTo>
                  <a:lnTo>
                    <a:pt x="53156" y="293637"/>
                  </a:lnTo>
                  <a:lnTo>
                    <a:pt x="64852" y="295490"/>
                  </a:lnTo>
                  <a:lnTo>
                    <a:pt x="77097" y="296912"/>
                  </a:lnTo>
                  <a:lnTo>
                    <a:pt x="87700" y="301175"/>
                  </a:lnTo>
                  <a:lnTo>
                    <a:pt x="96892" y="308280"/>
                  </a:lnTo>
                  <a:lnTo>
                    <a:pt x="104908" y="318223"/>
                  </a:lnTo>
                  <a:lnTo>
                    <a:pt x="109144" y="324856"/>
                  </a:lnTo>
                  <a:lnTo>
                    <a:pt x="114301" y="329585"/>
                  </a:lnTo>
                  <a:lnTo>
                    <a:pt x="120401" y="332427"/>
                  </a:lnTo>
                  <a:lnTo>
                    <a:pt x="127438" y="333375"/>
                  </a:lnTo>
                  <a:lnTo>
                    <a:pt x="132454" y="333375"/>
                  </a:lnTo>
                  <a:lnTo>
                    <a:pt x="142462" y="328320"/>
                  </a:lnTo>
                  <a:lnTo>
                    <a:pt x="149980" y="323278"/>
                  </a:lnTo>
                  <a:lnTo>
                    <a:pt x="157486" y="320751"/>
                  </a:lnTo>
                  <a:lnTo>
                    <a:pt x="223823" y="320751"/>
                  </a:lnTo>
                  <a:lnTo>
                    <a:pt x="225075" y="318223"/>
                  </a:lnTo>
                  <a:lnTo>
                    <a:pt x="233136" y="308280"/>
                  </a:lnTo>
                  <a:lnTo>
                    <a:pt x="242601" y="301175"/>
                  </a:lnTo>
                  <a:lnTo>
                    <a:pt x="253943" y="296912"/>
                  </a:lnTo>
                  <a:lnTo>
                    <a:pt x="267633" y="295490"/>
                  </a:lnTo>
                  <a:lnTo>
                    <a:pt x="279297" y="293637"/>
                  </a:lnTo>
                  <a:lnTo>
                    <a:pt x="287671" y="288232"/>
                  </a:lnTo>
                  <a:lnTo>
                    <a:pt x="292286" y="279513"/>
                  </a:lnTo>
                  <a:lnTo>
                    <a:pt x="292678" y="267716"/>
                  </a:lnTo>
                  <a:lnTo>
                    <a:pt x="292974" y="265188"/>
                  </a:lnTo>
                  <a:lnTo>
                    <a:pt x="167506" y="265188"/>
                  </a:lnTo>
                  <a:lnTo>
                    <a:pt x="129012" y="257611"/>
                  </a:lnTo>
                  <a:lnTo>
                    <a:pt x="98026" y="236774"/>
                  </a:lnTo>
                  <a:lnTo>
                    <a:pt x="77368" y="205518"/>
                  </a:lnTo>
                  <a:lnTo>
                    <a:pt x="69856" y="166687"/>
                  </a:lnTo>
                  <a:lnTo>
                    <a:pt x="77720" y="127858"/>
                  </a:lnTo>
                  <a:lnTo>
                    <a:pt x="98964" y="96607"/>
                  </a:lnTo>
                  <a:lnTo>
                    <a:pt x="130067" y="75774"/>
                  </a:lnTo>
                  <a:lnTo>
                    <a:pt x="167506" y="68199"/>
                  </a:lnTo>
                  <a:lnTo>
                    <a:pt x="293262" y="68199"/>
                  </a:lnTo>
                  <a:lnTo>
                    <a:pt x="292678" y="65671"/>
                  </a:lnTo>
                  <a:lnTo>
                    <a:pt x="255356" y="36464"/>
                  </a:lnTo>
                  <a:lnTo>
                    <a:pt x="244483" y="32204"/>
                  </a:lnTo>
                  <a:lnTo>
                    <a:pt x="234545" y="25100"/>
                  </a:lnTo>
                  <a:lnTo>
                    <a:pt x="225075" y="15151"/>
                  </a:lnTo>
                  <a:lnTo>
                    <a:pt x="223066" y="11096"/>
                  </a:lnTo>
                  <a:lnTo>
                    <a:pt x="172075" y="11096"/>
                  </a:lnTo>
                  <a:lnTo>
                    <a:pt x="164992" y="10109"/>
                  </a:lnTo>
                  <a:lnTo>
                    <a:pt x="157486" y="10109"/>
                  </a:lnTo>
                  <a:lnTo>
                    <a:pt x="142462" y="5054"/>
                  </a:lnTo>
                  <a:lnTo>
                    <a:pt x="132454" y="0"/>
                  </a:lnTo>
                  <a:close/>
                </a:path>
                <a:path w="332740" h="333375">
                  <a:moveTo>
                    <a:pt x="223823" y="320751"/>
                  </a:moveTo>
                  <a:lnTo>
                    <a:pt x="157486" y="320751"/>
                  </a:lnTo>
                  <a:lnTo>
                    <a:pt x="164992" y="323278"/>
                  </a:lnTo>
                  <a:lnTo>
                    <a:pt x="170668" y="323712"/>
                  </a:lnTo>
                  <a:lnTo>
                    <a:pt x="176576" y="324856"/>
                  </a:lnTo>
                  <a:lnTo>
                    <a:pt x="190036" y="328320"/>
                  </a:lnTo>
                  <a:lnTo>
                    <a:pt x="200044" y="333375"/>
                  </a:lnTo>
                  <a:lnTo>
                    <a:pt x="212566" y="333375"/>
                  </a:lnTo>
                  <a:lnTo>
                    <a:pt x="220072" y="328320"/>
                  </a:lnTo>
                  <a:lnTo>
                    <a:pt x="223823" y="320751"/>
                  </a:lnTo>
                  <a:close/>
                </a:path>
                <a:path w="332740" h="333375">
                  <a:moveTo>
                    <a:pt x="293262" y="68199"/>
                  </a:moveTo>
                  <a:lnTo>
                    <a:pt x="167506" y="68199"/>
                  </a:lnTo>
                  <a:lnTo>
                    <a:pt x="205994" y="76129"/>
                  </a:lnTo>
                  <a:lnTo>
                    <a:pt x="236975" y="97555"/>
                  </a:lnTo>
                  <a:lnTo>
                    <a:pt x="257632" y="128924"/>
                  </a:lnTo>
                  <a:lnTo>
                    <a:pt x="265143" y="166693"/>
                  </a:lnTo>
                  <a:lnTo>
                    <a:pt x="257280" y="205518"/>
                  </a:lnTo>
                  <a:lnTo>
                    <a:pt x="236037" y="236774"/>
                  </a:lnTo>
                  <a:lnTo>
                    <a:pt x="204938" y="257611"/>
                  </a:lnTo>
                  <a:lnTo>
                    <a:pt x="167506" y="265188"/>
                  </a:lnTo>
                  <a:lnTo>
                    <a:pt x="292974" y="265188"/>
                  </a:lnTo>
                  <a:lnTo>
                    <a:pt x="294124" y="255363"/>
                  </a:lnTo>
                  <a:lnTo>
                    <a:pt x="298621" y="244667"/>
                  </a:lnTo>
                  <a:lnTo>
                    <a:pt x="306404" y="235392"/>
                  </a:lnTo>
                  <a:lnTo>
                    <a:pt x="317709" y="227304"/>
                  </a:lnTo>
                  <a:lnTo>
                    <a:pt x="327021" y="219251"/>
                  </a:lnTo>
                  <a:lnTo>
                    <a:pt x="332106" y="210253"/>
                  </a:lnTo>
                  <a:lnTo>
                    <a:pt x="332499" y="200310"/>
                  </a:lnTo>
                  <a:lnTo>
                    <a:pt x="327730" y="189420"/>
                  </a:lnTo>
                  <a:lnTo>
                    <a:pt x="323500" y="178057"/>
                  </a:lnTo>
                  <a:lnTo>
                    <a:pt x="322092" y="166687"/>
                  </a:lnTo>
                  <a:lnTo>
                    <a:pt x="323500" y="155330"/>
                  </a:lnTo>
                  <a:lnTo>
                    <a:pt x="327730" y="143967"/>
                  </a:lnTo>
                  <a:lnTo>
                    <a:pt x="332499" y="133070"/>
                  </a:lnTo>
                  <a:lnTo>
                    <a:pt x="332106" y="123123"/>
                  </a:lnTo>
                  <a:lnTo>
                    <a:pt x="327021" y="114124"/>
                  </a:lnTo>
                  <a:lnTo>
                    <a:pt x="317709" y="106070"/>
                  </a:lnTo>
                  <a:lnTo>
                    <a:pt x="307817" y="97984"/>
                  </a:lnTo>
                  <a:lnTo>
                    <a:pt x="300502" y="88714"/>
                  </a:lnTo>
                  <a:lnTo>
                    <a:pt x="295533" y="78022"/>
                  </a:lnTo>
                  <a:lnTo>
                    <a:pt x="293262" y="68199"/>
                  </a:lnTo>
                  <a:close/>
                </a:path>
                <a:path w="332740" h="333375">
                  <a:moveTo>
                    <a:pt x="212566" y="0"/>
                  </a:moveTo>
                  <a:lnTo>
                    <a:pt x="200044" y="0"/>
                  </a:lnTo>
                  <a:lnTo>
                    <a:pt x="190036" y="5054"/>
                  </a:lnTo>
                  <a:lnTo>
                    <a:pt x="184360" y="8332"/>
                  </a:lnTo>
                  <a:lnTo>
                    <a:pt x="178452" y="10425"/>
                  </a:lnTo>
                  <a:lnTo>
                    <a:pt x="172075" y="11096"/>
                  </a:lnTo>
                  <a:lnTo>
                    <a:pt x="223066" y="11096"/>
                  </a:lnTo>
                  <a:lnTo>
                    <a:pt x="220072" y="5054"/>
                  </a:lnTo>
                  <a:lnTo>
                    <a:pt x="212566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70004" y="6124994"/>
              <a:ext cx="161925" cy="1905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02503" y="6129997"/>
              <a:ext cx="160896" cy="18097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0001" y="5929998"/>
              <a:ext cx="133350" cy="12382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587799" y="6015100"/>
              <a:ext cx="9149080" cy="61594"/>
            </a:xfrm>
            <a:custGeom>
              <a:avLst/>
              <a:gdLst/>
              <a:ahLst/>
              <a:cxnLst/>
              <a:rect l="l" t="t" r="r" b="b"/>
              <a:pathLst>
                <a:path w="9149080" h="61595">
                  <a:moveTo>
                    <a:pt x="847725" y="3873"/>
                  </a:moveTo>
                  <a:lnTo>
                    <a:pt x="0" y="3873"/>
                  </a:lnTo>
                  <a:lnTo>
                    <a:pt x="0" y="61023"/>
                  </a:lnTo>
                  <a:lnTo>
                    <a:pt x="847725" y="61023"/>
                  </a:lnTo>
                  <a:lnTo>
                    <a:pt x="847725" y="3873"/>
                  </a:lnTo>
                  <a:close/>
                </a:path>
                <a:path w="9149080" h="61595">
                  <a:moveTo>
                    <a:pt x="7085177" y="3873"/>
                  </a:moveTo>
                  <a:lnTo>
                    <a:pt x="6237452" y="3873"/>
                  </a:lnTo>
                  <a:lnTo>
                    <a:pt x="6237452" y="61023"/>
                  </a:lnTo>
                  <a:lnTo>
                    <a:pt x="7085177" y="61023"/>
                  </a:lnTo>
                  <a:lnTo>
                    <a:pt x="7085177" y="3873"/>
                  </a:lnTo>
                  <a:close/>
                </a:path>
                <a:path w="9149080" h="61595">
                  <a:moveTo>
                    <a:pt x="9148521" y="0"/>
                  </a:moveTo>
                  <a:lnTo>
                    <a:pt x="8300796" y="0"/>
                  </a:lnTo>
                  <a:lnTo>
                    <a:pt x="8300796" y="57150"/>
                  </a:lnTo>
                  <a:lnTo>
                    <a:pt x="9148521" y="57150"/>
                  </a:lnTo>
                  <a:lnTo>
                    <a:pt x="9148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7014" rIns="0" bIns="0" rtlCol="0" vert="horz">
            <a:spAutoFit/>
          </a:bodyPr>
          <a:lstStyle/>
          <a:p>
            <a:pPr marL="3413125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</a:t>
            </a:r>
            <a:r>
              <a:rPr dirty="0" spc="95"/>
              <a:t> </a:t>
            </a:r>
            <a:r>
              <a:rPr dirty="0"/>
              <a:t>&amp;</a:t>
            </a:r>
            <a:r>
              <a:rPr dirty="0" spc="95"/>
              <a:t> </a:t>
            </a:r>
            <a:r>
              <a:rPr dirty="0" spc="-10"/>
              <a:t>advantages</a:t>
            </a:r>
          </a:p>
        </p:txBody>
      </p:sp>
      <p:grpSp>
        <p:nvGrpSpPr>
          <p:cNvPr id="36" name="object 36" descr=""/>
          <p:cNvGrpSpPr/>
          <p:nvPr/>
        </p:nvGrpSpPr>
        <p:grpSpPr>
          <a:xfrm>
            <a:off x="10065004" y="4004995"/>
            <a:ext cx="257175" cy="257175"/>
            <a:chOff x="10065004" y="4004995"/>
            <a:chExt cx="257175" cy="257175"/>
          </a:xfrm>
        </p:grpSpPr>
        <p:sp>
          <p:nvSpPr>
            <p:cNvPr id="37" name="object 37" descr=""/>
            <p:cNvSpPr/>
            <p:nvPr/>
          </p:nvSpPr>
          <p:spPr>
            <a:xfrm>
              <a:off x="10065004" y="4004995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28549" y="0"/>
                  </a:moveTo>
                  <a:lnTo>
                    <a:pt x="77870" y="10008"/>
                  </a:lnTo>
                  <a:lnTo>
                    <a:pt x="36461" y="37404"/>
                  </a:lnTo>
                  <a:lnTo>
                    <a:pt x="8959" y="78245"/>
                  </a:lnTo>
                  <a:lnTo>
                    <a:pt x="0" y="128587"/>
                  </a:lnTo>
                  <a:lnTo>
                    <a:pt x="10004" y="178934"/>
                  </a:lnTo>
                  <a:lnTo>
                    <a:pt x="37390" y="219775"/>
                  </a:lnTo>
                  <a:lnTo>
                    <a:pt x="78218" y="247168"/>
                  </a:lnTo>
                  <a:lnTo>
                    <a:pt x="128549" y="257175"/>
                  </a:lnTo>
                  <a:lnTo>
                    <a:pt x="178880" y="247168"/>
                  </a:lnTo>
                  <a:lnTo>
                    <a:pt x="219708" y="219775"/>
                  </a:lnTo>
                  <a:lnTo>
                    <a:pt x="247094" y="178934"/>
                  </a:lnTo>
                  <a:lnTo>
                    <a:pt x="257098" y="128587"/>
                  </a:lnTo>
                  <a:lnTo>
                    <a:pt x="247094" y="78245"/>
                  </a:lnTo>
                  <a:lnTo>
                    <a:pt x="219708" y="37404"/>
                  </a:lnTo>
                  <a:lnTo>
                    <a:pt x="178880" y="10008"/>
                  </a:lnTo>
                  <a:lnTo>
                    <a:pt x="128549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22497" y="4059999"/>
              <a:ext cx="142875" cy="142875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7990002" y="7875003"/>
            <a:ext cx="257175" cy="266700"/>
            <a:chOff x="7990002" y="7875003"/>
            <a:chExt cx="257175" cy="266700"/>
          </a:xfrm>
        </p:grpSpPr>
        <p:sp>
          <p:nvSpPr>
            <p:cNvPr id="40" name="object 40" descr=""/>
            <p:cNvSpPr/>
            <p:nvPr/>
          </p:nvSpPr>
          <p:spPr>
            <a:xfrm>
              <a:off x="7990002" y="7875003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128587" y="0"/>
                  </a:moveTo>
                  <a:lnTo>
                    <a:pt x="78240" y="10279"/>
                  </a:lnTo>
                  <a:lnTo>
                    <a:pt x="37399" y="38417"/>
                  </a:lnTo>
                  <a:lnTo>
                    <a:pt x="10006" y="80367"/>
                  </a:lnTo>
                  <a:lnTo>
                    <a:pt x="0" y="132080"/>
                  </a:lnTo>
                  <a:lnTo>
                    <a:pt x="6488" y="174365"/>
                  </a:lnTo>
                  <a:lnTo>
                    <a:pt x="24608" y="211287"/>
                  </a:lnTo>
                  <a:lnTo>
                    <a:pt x="52342" y="240527"/>
                  </a:lnTo>
                  <a:lnTo>
                    <a:pt x="87675" y="259770"/>
                  </a:lnTo>
                  <a:lnTo>
                    <a:pt x="128587" y="266700"/>
                  </a:lnTo>
                  <a:lnTo>
                    <a:pt x="169495" y="260014"/>
                  </a:lnTo>
                  <a:lnTo>
                    <a:pt x="204826" y="241259"/>
                  </a:lnTo>
                  <a:lnTo>
                    <a:pt x="232563" y="212384"/>
                  </a:lnTo>
                  <a:lnTo>
                    <a:pt x="250685" y="175341"/>
                  </a:lnTo>
                  <a:lnTo>
                    <a:pt x="257175" y="132080"/>
                  </a:lnTo>
                  <a:lnTo>
                    <a:pt x="247166" y="80367"/>
                  </a:lnTo>
                  <a:lnTo>
                    <a:pt x="219770" y="38417"/>
                  </a:lnTo>
                  <a:lnTo>
                    <a:pt x="178929" y="10279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49997" y="7932496"/>
              <a:ext cx="142748" cy="142875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5310182" y="3184258"/>
            <a:ext cx="1473835" cy="5734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 indent="252095">
              <a:lnSpc>
                <a:spcPts val="1950"/>
              </a:lnSpc>
              <a:spcBef>
                <a:spcPts val="505"/>
              </a:spcBef>
            </a:pPr>
            <a:r>
              <a:rPr dirty="0" sz="1950" spc="-10" b="1">
                <a:solidFill>
                  <a:srgbClr val="FFFFFF"/>
                </a:solidFill>
                <a:latin typeface="Roboto Bk"/>
                <a:cs typeface="Roboto Bk"/>
              </a:rPr>
              <a:t>Eﬃcient Organization</a:t>
            </a:r>
            <a:endParaRPr sz="1950">
              <a:latin typeface="Roboto Bk"/>
              <a:cs typeface="Roboto Bk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820695" y="8328330"/>
            <a:ext cx="2649220" cy="325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b="1">
                <a:solidFill>
                  <a:srgbClr val="FFFFFF"/>
                </a:solidFill>
                <a:latin typeface="Roboto Bk"/>
                <a:cs typeface="Roboto Bk"/>
              </a:rPr>
              <a:t>Accessible</a:t>
            </a:r>
            <a:r>
              <a:rPr dirty="0" sz="1950" spc="229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950" spc="-10" b="1">
                <a:solidFill>
                  <a:srgbClr val="FFFFFF"/>
                </a:solidFill>
                <a:latin typeface="Roboto Bk"/>
                <a:cs typeface="Roboto Bk"/>
              </a:rPr>
              <a:t>Information</a:t>
            </a:r>
            <a:endParaRPr sz="1950">
              <a:latin typeface="Roboto Bk"/>
              <a:cs typeface="Roboto Bk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954675" y="3434677"/>
            <a:ext cx="2640330" cy="325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b="1">
                <a:solidFill>
                  <a:srgbClr val="FFFFFF"/>
                </a:solidFill>
                <a:latin typeface="Roboto Bk"/>
                <a:cs typeface="Roboto Bk"/>
              </a:rPr>
              <a:t>Inventory</a:t>
            </a:r>
            <a:r>
              <a:rPr dirty="0" sz="1950" spc="9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950" spc="-10" b="1">
                <a:solidFill>
                  <a:srgbClr val="FFFFFF"/>
                </a:solidFill>
                <a:latin typeface="Roboto Bk"/>
                <a:cs typeface="Roboto Bk"/>
              </a:rPr>
              <a:t>Management</a:t>
            </a:r>
            <a:endParaRPr sz="1950">
              <a:latin typeface="Roboto Bk"/>
              <a:cs typeface="Roboto Bk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071046" y="5735003"/>
            <a:ext cx="1144905" cy="5734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 indent="762000">
              <a:lnSpc>
                <a:spcPts val="1950"/>
              </a:lnSpc>
              <a:spcBef>
                <a:spcPts val="505"/>
              </a:spcBef>
            </a:pPr>
            <a:r>
              <a:rPr dirty="0" sz="1950" spc="25" b="1">
                <a:solidFill>
                  <a:srgbClr val="FFFFFF"/>
                </a:solidFill>
                <a:latin typeface="Roboto Bk"/>
                <a:cs typeface="Roboto Bk"/>
              </a:rPr>
              <a:t>Art </a:t>
            </a:r>
            <a:r>
              <a:rPr dirty="0" sz="1950" spc="-10" b="1">
                <a:solidFill>
                  <a:srgbClr val="FFFFFF"/>
                </a:solidFill>
                <a:latin typeface="Roboto Bk"/>
                <a:cs typeface="Roboto Bk"/>
              </a:rPr>
              <a:t>exhibition</a:t>
            </a:r>
            <a:endParaRPr sz="1950">
              <a:latin typeface="Roboto Bk"/>
              <a:cs typeface="Roboto Bk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4033089" y="5548615"/>
            <a:ext cx="1276985" cy="82105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505"/>
              </a:spcBef>
            </a:pPr>
            <a:r>
              <a:rPr dirty="0" sz="1950" spc="-10" b="1">
                <a:solidFill>
                  <a:srgbClr val="FFFFFF"/>
                </a:solidFill>
                <a:latin typeface="Roboto Bk"/>
                <a:cs typeface="Roboto Bk"/>
              </a:rPr>
              <a:t>Enhanced </a:t>
            </a:r>
            <a:r>
              <a:rPr dirty="0" sz="1950" spc="-20" b="1">
                <a:solidFill>
                  <a:srgbClr val="FFFFFF"/>
                </a:solidFill>
                <a:latin typeface="Roboto Bk"/>
                <a:cs typeface="Roboto Bk"/>
              </a:rPr>
              <a:t>User </a:t>
            </a:r>
            <a:r>
              <a:rPr dirty="0" sz="1950" spc="-10" b="1">
                <a:solidFill>
                  <a:srgbClr val="FFFFFF"/>
                </a:solidFill>
                <a:latin typeface="Roboto Bk"/>
                <a:cs typeface="Roboto Bk"/>
              </a:rPr>
              <a:t>Experience</a:t>
            </a:r>
            <a:endParaRPr sz="1950">
              <a:latin typeface="Roboto Bk"/>
              <a:cs typeface="Roboto Bk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703" y="1147178"/>
            <a:ext cx="3837940" cy="9258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Limitations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00941" y="7634161"/>
            <a:ext cx="3074035" cy="182118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L="12700" marR="5080">
              <a:lnSpc>
                <a:spcPct val="83900"/>
              </a:lnSpc>
              <a:spcBef>
                <a:spcPts val="495"/>
              </a:spcBef>
            </a:pP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dirty="0" sz="19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system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relies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on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technology,</a:t>
            </a:r>
            <a:r>
              <a:rPr dirty="0" sz="19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dirty="0" sz="19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any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technical</a:t>
            </a:r>
            <a:r>
              <a:rPr dirty="0" sz="19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glitches</a:t>
            </a:r>
            <a:r>
              <a:rPr dirty="0" sz="19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failures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could</a:t>
            </a:r>
            <a:r>
              <a:rPr dirty="0" sz="19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disrupt</a:t>
            </a:r>
            <a:r>
              <a:rPr dirty="0" sz="19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gallery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operations.</a:t>
            </a:r>
            <a:r>
              <a:rPr dirty="0" sz="1950" spc="-8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Regular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maintenance</a:t>
            </a:r>
            <a:r>
              <a:rPr dirty="0" sz="1950" spc="-4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dirty="0" sz="1950" spc="-4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updates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are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necessary.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753443" y="7633589"/>
            <a:ext cx="2872105" cy="15735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2700" marR="5080" indent="-635">
              <a:lnSpc>
                <a:spcPct val="84000"/>
              </a:lnSpc>
              <a:spcBef>
                <a:spcPts val="490"/>
              </a:spcBef>
            </a:pP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Staff</a:t>
            </a:r>
            <a:r>
              <a:rPr dirty="0" sz="19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artists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may</a:t>
            </a:r>
            <a:r>
              <a:rPr dirty="0" sz="19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Roboto Lt"/>
                <a:cs typeface="Roboto Lt"/>
              </a:rPr>
              <a:t>face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dirty="0" sz="1950" spc="-3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learning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curve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Roboto Lt"/>
                <a:cs typeface="Roboto Lt"/>
              </a:rPr>
              <a:t>when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adapting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new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system.</a:t>
            </a:r>
            <a:r>
              <a:rPr dirty="0" sz="19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Adequate</a:t>
            </a:r>
            <a:r>
              <a:rPr dirty="0" sz="19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training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support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are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 essential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mitigate</a:t>
            </a:r>
            <a:r>
              <a:rPr dirty="0" sz="1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resistance.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12295" y="6854800"/>
            <a:ext cx="1461770" cy="5245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 indent="3175">
              <a:lnSpc>
                <a:spcPts val="1800"/>
              </a:lnSpc>
              <a:spcBef>
                <a:spcPts val="430"/>
              </a:spcBef>
            </a:pPr>
            <a:r>
              <a:rPr dirty="0" sz="1750" spc="-10" b="1">
                <a:solidFill>
                  <a:srgbClr val="FFFFFF"/>
                </a:solidFill>
                <a:latin typeface="Roboto Bk"/>
                <a:cs typeface="Roboto Bk"/>
              </a:rPr>
              <a:t>Technological Dependencies</a:t>
            </a:r>
            <a:endParaRPr sz="1750">
              <a:latin typeface="Roboto Bk"/>
              <a:cs typeface="Roboto B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559391" y="6894948"/>
            <a:ext cx="919480" cy="5245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60020" marR="5080" indent="-147955">
              <a:lnSpc>
                <a:spcPts val="1800"/>
              </a:lnSpc>
              <a:spcBef>
                <a:spcPts val="430"/>
              </a:spcBef>
            </a:pPr>
            <a:r>
              <a:rPr dirty="0" sz="1750" spc="-10" b="1">
                <a:solidFill>
                  <a:srgbClr val="FFFFFF"/>
                </a:solidFill>
                <a:latin typeface="Roboto Bk"/>
                <a:cs typeface="Roboto Bk"/>
              </a:rPr>
              <a:t>Learning Curve</a:t>
            </a:r>
            <a:endParaRPr sz="1750">
              <a:latin typeface="Roboto Bk"/>
              <a:cs typeface="Roboto B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37960" y="6876086"/>
            <a:ext cx="3094355" cy="275209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ctr" marL="427990" marR="420370">
              <a:lnSpc>
                <a:spcPts val="1800"/>
              </a:lnSpc>
              <a:spcBef>
                <a:spcPts val="430"/>
              </a:spcBef>
            </a:pPr>
            <a:r>
              <a:rPr dirty="0" sz="1750" b="1">
                <a:solidFill>
                  <a:srgbClr val="FFFFFF"/>
                </a:solidFill>
                <a:latin typeface="Roboto Bk"/>
                <a:cs typeface="Roboto Bk"/>
              </a:rPr>
              <a:t>Initial</a:t>
            </a:r>
            <a:r>
              <a:rPr dirty="0" sz="1750" spc="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1750" spc="-10" b="1">
                <a:solidFill>
                  <a:srgbClr val="FFFFFF"/>
                </a:solidFill>
                <a:latin typeface="Roboto Bk"/>
                <a:cs typeface="Roboto Bk"/>
              </a:rPr>
              <a:t>Implementation Costs</a:t>
            </a:r>
            <a:endParaRPr sz="1750">
              <a:latin typeface="Roboto Bk"/>
              <a:cs typeface="Roboto Bk"/>
            </a:endParaRPr>
          </a:p>
          <a:p>
            <a:pPr algn="ctr" marL="12700" marR="5080" indent="-635">
              <a:lnSpc>
                <a:spcPct val="84200"/>
              </a:lnSpc>
              <a:spcBef>
                <a:spcPts val="1764"/>
              </a:spcBef>
            </a:pP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Developing</a:t>
            </a:r>
            <a:r>
              <a:rPr dirty="0" sz="1950" spc="-9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and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implementing</a:t>
            </a:r>
            <a:r>
              <a:rPr dirty="0" sz="19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dirty="0" sz="19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robust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Visual</a:t>
            </a:r>
            <a:r>
              <a:rPr dirty="0" sz="1950" spc="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Art</a:t>
            </a:r>
            <a:r>
              <a:rPr dirty="0" sz="1950" spc="1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Gallery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Management</a:t>
            </a:r>
            <a:r>
              <a:rPr dirty="0" sz="1950" spc="-4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System</a:t>
            </a:r>
            <a:r>
              <a:rPr dirty="0" sz="19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may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incur</a:t>
            </a:r>
            <a:r>
              <a:rPr dirty="0" sz="1950" spc="-7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significant</a:t>
            </a:r>
            <a:r>
              <a:rPr dirty="0" sz="1950" spc="-7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upfront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costs</a:t>
            </a:r>
            <a:r>
              <a:rPr dirty="0" sz="1950" spc="-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dirty="0" sz="1950" spc="-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terms of</a:t>
            </a:r>
            <a:r>
              <a:rPr dirty="0" sz="1950" spc="-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software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development,</a:t>
            </a:r>
            <a:r>
              <a:rPr dirty="0" sz="1950" spc="-7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hardware,</a:t>
            </a:r>
            <a:r>
              <a:rPr dirty="0" sz="1950" spc="-7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25">
                <a:solidFill>
                  <a:srgbClr val="FFFFFF"/>
                </a:solidFill>
                <a:latin typeface="Roboto Lt"/>
                <a:cs typeface="Roboto Lt"/>
              </a:rPr>
              <a:t>and </a:t>
            </a:r>
            <a:r>
              <a:rPr dirty="0" sz="1950">
                <a:solidFill>
                  <a:srgbClr val="FFFFFF"/>
                </a:solidFill>
                <a:latin typeface="Roboto Lt"/>
                <a:cs typeface="Roboto Lt"/>
              </a:rPr>
              <a:t>staff</a:t>
            </a:r>
            <a:r>
              <a:rPr dirty="0" sz="1950" spc="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Roboto Lt"/>
                <a:cs typeface="Roboto Lt"/>
              </a:rPr>
              <a:t>training.</a:t>
            </a:r>
            <a:endParaRPr sz="1950">
              <a:latin typeface="Roboto Lt"/>
              <a:cs typeface="Roboto L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832491" y="3760000"/>
            <a:ext cx="2867025" cy="3072765"/>
            <a:chOff x="3832491" y="3760000"/>
            <a:chExt cx="2867025" cy="3072765"/>
          </a:xfrm>
        </p:grpSpPr>
        <p:sp>
          <p:nvSpPr>
            <p:cNvPr id="9" name="object 9" descr=""/>
            <p:cNvSpPr/>
            <p:nvPr/>
          </p:nvSpPr>
          <p:spPr>
            <a:xfrm>
              <a:off x="3832491" y="6279997"/>
              <a:ext cx="2867025" cy="552450"/>
            </a:xfrm>
            <a:custGeom>
              <a:avLst/>
              <a:gdLst/>
              <a:ahLst/>
              <a:cxnLst/>
              <a:rect l="l" t="t" r="r" b="b"/>
              <a:pathLst>
                <a:path w="2867025" h="552450">
                  <a:moveTo>
                    <a:pt x="2829509" y="0"/>
                  </a:moveTo>
                  <a:lnTo>
                    <a:pt x="42532" y="12"/>
                  </a:lnTo>
                  <a:lnTo>
                    <a:pt x="3480" y="26373"/>
                  </a:lnTo>
                  <a:lnTo>
                    <a:pt x="0" y="42506"/>
                  </a:lnTo>
                  <a:lnTo>
                    <a:pt x="0" y="512457"/>
                  </a:lnTo>
                  <a:lnTo>
                    <a:pt x="3441" y="528900"/>
                  </a:lnTo>
                  <a:lnTo>
                    <a:pt x="12514" y="540893"/>
                  </a:lnTo>
                  <a:lnTo>
                    <a:pt x="25337" y="548665"/>
                  </a:lnTo>
                  <a:lnTo>
                    <a:pt x="40030" y="552450"/>
                  </a:lnTo>
                  <a:lnTo>
                    <a:pt x="54734" y="550067"/>
                  </a:lnTo>
                  <a:lnTo>
                    <a:pt x="67556" y="542764"/>
                  </a:lnTo>
                  <a:lnTo>
                    <a:pt x="76622" y="530306"/>
                  </a:lnTo>
                  <a:lnTo>
                    <a:pt x="80060" y="512457"/>
                  </a:lnTo>
                  <a:lnTo>
                    <a:pt x="80060" y="79997"/>
                  </a:lnTo>
                  <a:lnTo>
                    <a:pt x="2786976" y="79997"/>
                  </a:lnTo>
                  <a:lnTo>
                    <a:pt x="2786976" y="512457"/>
                  </a:lnTo>
                  <a:lnTo>
                    <a:pt x="2790456" y="527845"/>
                  </a:lnTo>
                  <a:lnTo>
                    <a:pt x="2799799" y="539954"/>
                  </a:lnTo>
                  <a:lnTo>
                    <a:pt x="2813364" y="548313"/>
                  </a:lnTo>
                  <a:lnTo>
                    <a:pt x="2829509" y="552450"/>
                  </a:lnTo>
                  <a:lnTo>
                    <a:pt x="2844870" y="549715"/>
                  </a:lnTo>
                  <a:lnTo>
                    <a:pt x="2856711" y="541826"/>
                  </a:lnTo>
                  <a:lnTo>
                    <a:pt x="2864329" y="529250"/>
                  </a:lnTo>
                  <a:lnTo>
                    <a:pt x="2867025" y="512457"/>
                  </a:lnTo>
                  <a:lnTo>
                    <a:pt x="2867025" y="42506"/>
                  </a:lnTo>
                  <a:lnTo>
                    <a:pt x="2864329" y="26371"/>
                  </a:lnTo>
                  <a:lnTo>
                    <a:pt x="2856711" y="12814"/>
                  </a:lnTo>
                  <a:lnTo>
                    <a:pt x="2844870" y="3477"/>
                  </a:lnTo>
                  <a:lnTo>
                    <a:pt x="282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60460" y="3760000"/>
              <a:ext cx="1809750" cy="1809750"/>
            </a:xfrm>
            <a:custGeom>
              <a:avLst/>
              <a:gdLst/>
              <a:ahLst/>
              <a:cxnLst/>
              <a:rect l="l" t="t" r="r" b="b"/>
              <a:pathLst>
                <a:path w="1809750" h="1809750">
                  <a:moveTo>
                    <a:pt x="903283" y="0"/>
                  </a:moveTo>
                  <a:lnTo>
                    <a:pt x="853937" y="1382"/>
                  </a:lnTo>
                  <a:lnTo>
                    <a:pt x="804416" y="5560"/>
                  </a:lnTo>
                  <a:lnTo>
                    <a:pt x="754851" y="12575"/>
                  </a:lnTo>
                  <a:lnTo>
                    <a:pt x="705373" y="22472"/>
                  </a:lnTo>
                  <a:lnTo>
                    <a:pt x="656113" y="35294"/>
                  </a:lnTo>
                  <a:lnTo>
                    <a:pt x="607201" y="51085"/>
                  </a:lnTo>
                  <a:lnTo>
                    <a:pt x="558770" y="69888"/>
                  </a:lnTo>
                  <a:lnTo>
                    <a:pt x="514835" y="89520"/>
                  </a:lnTo>
                  <a:lnTo>
                    <a:pt x="472447" y="111160"/>
                  </a:lnTo>
                  <a:lnTo>
                    <a:pt x="431639" y="134727"/>
                  </a:lnTo>
                  <a:lnTo>
                    <a:pt x="392445" y="160142"/>
                  </a:lnTo>
                  <a:lnTo>
                    <a:pt x="354901" y="187323"/>
                  </a:lnTo>
                  <a:lnTo>
                    <a:pt x="319039" y="216190"/>
                  </a:lnTo>
                  <a:lnTo>
                    <a:pt x="284894" y="246663"/>
                  </a:lnTo>
                  <a:lnTo>
                    <a:pt x="252500" y="278661"/>
                  </a:lnTo>
                  <a:lnTo>
                    <a:pt x="221892" y="312104"/>
                  </a:lnTo>
                  <a:lnTo>
                    <a:pt x="193104" y="346912"/>
                  </a:lnTo>
                  <a:lnTo>
                    <a:pt x="166169" y="383003"/>
                  </a:lnTo>
                  <a:lnTo>
                    <a:pt x="141122" y="420298"/>
                  </a:lnTo>
                  <a:lnTo>
                    <a:pt x="117998" y="458716"/>
                  </a:lnTo>
                  <a:lnTo>
                    <a:pt x="96830" y="498177"/>
                  </a:lnTo>
                  <a:lnTo>
                    <a:pt x="77653" y="538600"/>
                  </a:lnTo>
                  <a:lnTo>
                    <a:pt x="60500" y="579905"/>
                  </a:lnTo>
                  <a:lnTo>
                    <a:pt x="45407" y="622011"/>
                  </a:lnTo>
                  <a:lnTo>
                    <a:pt x="32407" y="664838"/>
                  </a:lnTo>
                  <a:lnTo>
                    <a:pt x="21534" y="708305"/>
                  </a:lnTo>
                  <a:lnTo>
                    <a:pt x="12822" y="752333"/>
                  </a:lnTo>
                  <a:lnTo>
                    <a:pt x="6307" y="796840"/>
                  </a:lnTo>
                  <a:lnTo>
                    <a:pt x="2021" y="841746"/>
                  </a:lnTo>
                  <a:lnTo>
                    <a:pt x="0" y="886971"/>
                  </a:lnTo>
                  <a:lnTo>
                    <a:pt x="276" y="932435"/>
                  </a:lnTo>
                  <a:lnTo>
                    <a:pt x="2886" y="978056"/>
                  </a:lnTo>
                  <a:lnTo>
                    <a:pt x="7862" y="1023755"/>
                  </a:lnTo>
                  <a:lnTo>
                    <a:pt x="15239" y="1069450"/>
                  </a:lnTo>
                  <a:lnTo>
                    <a:pt x="25051" y="1115062"/>
                  </a:lnTo>
                  <a:lnTo>
                    <a:pt x="37332" y="1160511"/>
                  </a:lnTo>
                  <a:lnTo>
                    <a:pt x="52117" y="1205715"/>
                  </a:lnTo>
                  <a:lnTo>
                    <a:pt x="69439" y="1250594"/>
                  </a:lnTo>
                  <a:lnTo>
                    <a:pt x="90360" y="1297066"/>
                  </a:lnTo>
                  <a:lnTo>
                    <a:pt x="113564" y="1341824"/>
                  </a:lnTo>
                  <a:lnTo>
                    <a:pt x="138951" y="1384823"/>
                  </a:lnTo>
                  <a:lnTo>
                    <a:pt x="166422" y="1426020"/>
                  </a:lnTo>
                  <a:lnTo>
                    <a:pt x="195876" y="1465372"/>
                  </a:lnTo>
                  <a:lnTo>
                    <a:pt x="227214" y="1502835"/>
                  </a:lnTo>
                  <a:lnTo>
                    <a:pt x="260336" y="1538366"/>
                  </a:lnTo>
                  <a:lnTo>
                    <a:pt x="295141" y="1571920"/>
                  </a:lnTo>
                  <a:lnTo>
                    <a:pt x="331530" y="1603454"/>
                  </a:lnTo>
                  <a:lnTo>
                    <a:pt x="369403" y="1632924"/>
                  </a:lnTo>
                  <a:lnTo>
                    <a:pt x="408661" y="1660288"/>
                  </a:lnTo>
                  <a:lnTo>
                    <a:pt x="449202" y="1685501"/>
                  </a:lnTo>
                  <a:lnTo>
                    <a:pt x="490929" y="1708519"/>
                  </a:lnTo>
                  <a:lnTo>
                    <a:pt x="533739" y="1729300"/>
                  </a:lnTo>
                  <a:lnTo>
                    <a:pt x="577535" y="1747799"/>
                  </a:lnTo>
                  <a:lnTo>
                    <a:pt x="622215" y="1763974"/>
                  </a:lnTo>
                  <a:lnTo>
                    <a:pt x="667680" y="1777779"/>
                  </a:lnTo>
                  <a:lnTo>
                    <a:pt x="713830" y="1789172"/>
                  </a:lnTo>
                  <a:lnTo>
                    <a:pt x="760565" y="1798109"/>
                  </a:lnTo>
                  <a:lnTo>
                    <a:pt x="807786" y="1804547"/>
                  </a:lnTo>
                  <a:lnTo>
                    <a:pt x="855392" y="1808442"/>
                  </a:lnTo>
                  <a:lnTo>
                    <a:pt x="903283" y="1809750"/>
                  </a:lnTo>
                  <a:lnTo>
                    <a:pt x="952641" y="1808367"/>
                  </a:lnTo>
                  <a:lnTo>
                    <a:pt x="1002216" y="1804190"/>
                  </a:lnTo>
                  <a:lnTo>
                    <a:pt x="1051922" y="1797174"/>
                  </a:lnTo>
                  <a:lnTo>
                    <a:pt x="1101671" y="1787277"/>
                  </a:lnTo>
                  <a:lnTo>
                    <a:pt x="1151377" y="1774455"/>
                  </a:lnTo>
                  <a:lnTo>
                    <a:pt x="1200953" y="1758664"/>
                  </a:lnTo>
                  <a:lnTo>
                    <a:pt x="1250310" y="1739861"/>
                  </a:lnTo>
                  <a:lnTo>
                    <a:pt x="1294471" y="1720229"/>
                  </a:lnTo>
                  <a:lnTo>
                    <a:pt x="1337055" y="1698589"/>
                  </a:lnTo>
                  <a:lnTo>
                    <a:pt x="1378031" y="1675022"/>
                  </a:lnTo>
                  <a:lnTo>
                    <a:pt x="1417366" y="1649607"/>
                  </a:lnTo>
                  <a:lnTo>
                    <a:pt x="1455027" y="1622426"/>
                  </a:lnTo>
                  <a:lnTo>
                    <a:pt x="1490982" y="1593559"/>
                  </a:lnTo>
                  <a:lnTo>
                    <a:pt x="1525197" y="1563086"/>
                  </a:lnTo>
                  <a:lnTo>
                    <a:pt x="1557641" y="1531087"/>
                  </a:lnTo>
                  <a:lnTo>
                    <a:pt x="1588280" y="1497644"/>
                  </a:lnTo>
                  <a:lnTo>
                    <a:pt x="1617082" y="1462837"/>
                  </a:lnTo>
                  <a:lnTo>
                    <a:pt x="1644014" y="1426745"/>
                  </a:lnTo>
                  <a:lnTo>
                    <a:pt x="1669043" y="1389450"/>
                  </a:lnTo>
                  <a:lnTo>
                    <a:pt x="1692137" y="1351032"/>
                  </a:lnTo>
                  <a:lnTo>
                    <a:pt x="1713263" y="1311571"/>
                  </a:lnTo>
                  <a:lnTo>
                    <a:pt x="1732389" y="1271148"/>
                  </a:lnTo>
                  <a:lnTo>
                    <a:pt x="1749481" y="1229843"/>
                  </a:lnTo>
                  <a:lnTo>
                    <a:pt x="1764507" y="1187736"/>
                  </a:lnTo>
                  <a:lnTo>
                    <a:pt x="1777434" y="1144909"/>
                  </a:lnTo>
                  <a:lnTo>
                    <a:pt x="1788230" y="1101441"/>
                  </a:lnTo>
                  <a:lnTo>
                    <a:pt x="1796861" y="1057413"/>
                  </a:lnTo>
                  <a:lnTo>
                    <a:pt x="1803296" y="1012905"/>
                  </a:lnTo>
                  <a:lnTo>
                    <a:pt x="1807501" y="967998"/>
                  </a:lnTo>
                  <a:lnTo>
                    <a:pt x="1809445" y="922773"/>
                  </a:lnTo>
                  <a:lnTo>
                    <a:pt x="1809093" y="877308"/>
                  </a:lnTo>
                  <a:lnTo>
                    <a:pt x="1806414" y="831687"/>
                  </a:lnTo>
                  <a:lnTo>
                    <a:pt x="1801374" y="785987"/>
                  </a:lnTo>
                  <a:lnTo>
                    <a:pt x="1793942" y="740290"/>
                  </a:lnTo>
                  <a:lnTo>
                    <a:pt x="1784084" y="694677"/>
                  </a:lnTo>
                  <a:lnTo>
                    <a:pt x="1771767" y="649228"/>
                  </a:lnTo>
                  <a:lnTo>
                    <a:pt x="1756960" y="604023"/>
                  </a:lnTo>
                  <a:lnTo>
                    <a:pt x="1739629" y="559142"/>
                  </a:lnTo>
                  <a:lnTo>
                    <a:pt x="1719033" y="512672"/>
                  </a:lnTo>
                  <a:lnTo>
                    <a:pt x="1696122" y="467916"/>
                  </a:lnTo>
                  <a:lnTo>
                    <a:pt x="1670994" y="424918"/>
                  </a:lnTo>
                  <a:lnTo>
                    <a:pt x="1643747" y="383722"/>
                  </a:lnTo>
                  <a:lnTo>
                    <a:pt x="1614480" y="344371"/>
                  </a:lnTo>
                  <a:lnTo>
                    <a:pt x="1583292" y="306909"/>
                  </a:lnTo>
                  <a:lnTo>
                    <a:pt x="1550280" y="271379"/>
                  </a:lnTo>
                  <a:lnTo>
                    <a:pt x="1515543" y="237826"/>
                  </a:lnTo>
                  <a:lnTo>
                    <a:pt x="1479181" y="206293"/>
                  </a:lnTo>
                  <a:lnTo>
                    <a:pt x="1441290" y="176823"/>
                  </a:lnTo>
                  <a:lnTo>
                    <a:pt x="1401971" y="149459"/>
                  </a:lnTo>
                  <a:lnTo>
                    <a:pt x="1361320" y="124247"/>
                  </a:lnTo>
                  <a:lnTo>
                    <a:pt x="1319437" y="101229"/>
                  </a:lnTo>
                  <a:lnTo>
                    <a:pt x="1276420" y="80448"/>
                  </a:lnTo>
                  <a:lnTo>
                    <a:pt x="1232368" y="61949"/>
                  </a:lnTo>
                  <a:lnTo>
                    <a:pt x="1187379" y="45775"/>
                  </a:lnTo>
                  <a:lnTo>
                    <a:pt x="1141551" y="31970"/>
                  </a:lnTo>
                  <a:lnTo>
                    <a:pt x="1094984" y="20577"/>
                  </a:lnTo>
                  <a:lnTo>
                    <a:pt x="1047775" y="11640"/>
                  </a:lnTo>
                  <a:lnTo>
                    <a:pt x="1000023" y="5202"/>
                  </a:lnTo>
                  <a:lnTo>
                    <a:pt x="951826" y="1307"/>
                  </a:lnTo>
                  <a:lnTo>
                    <a:pt x="90328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27497" y="4530001"/>
              <a:ext cx="76200" cy="1828800"/>
            </a:xfrm>
            <a:custGeom>
              <a:avLst/>
              <a:gdLst/>
              <a:ahLst/>
              <a:cxnLst/>
              <a:rect l="l" t="t" r="r" b="b"/>
              <a:pathLst>
                <a:path w="76200" h="1828800">
                  <a:moveTo>
                    <a:pt x="38100" y="0"/>
                  </a:moveTo>
                  <a:lnTo>
                    <a:pt x="24110" y="2380"/>
                  </a:lnTo>
                  <a:lnTo>
                    <a:pt x="11906" y="9677"/>
                  </a:lnTo>
                  <a:lnTo>
                    <a:pt x="3274" y="22127"/>
                  </a:lnTo>
                  <a:lnTo>
                    <a:pt x="0" y="39966"/>
                  </a:lnTo>
                  <a:lnTo>
                    <a:pt x="0" y="1791322"/>
                  </a:lnTo>
                  <a:lnTo>
                    <a:pt x="2567" y="1806666"/>
                  </a:lnTo>
                  <a:lnTo>
                    <a:pt x="9823" y="1818495"/>
                  </a:lnTo>
                  <a:lnTo>
                    <a:pt x="21099" y="1826107"/>
                  </a:lnTo>
                  <a:lnTo>
                    <a:pt x="35725" y="1828800"/>
                  </a:lnTo>
                  <a:lnTo>
                    <a:pt x="51087" y="1826107"/>
                  </a:lnTo>
                  <a:lnTo>
                    <a:pt x="63996" y="1818495"/>
                  </a:lnTo>
                  <a:lnTo>
                    <a:pt x="72888" y="1806666"/>
                  </a:lnTo>
                  <a:lnTo>
                    <a:pt x="76200" y="1791322"/>
                  </a:lnTo>
                  <a:lnTo>
                    <a:pt x="76200" y="39966"/>
                  </a:lnTo>
                  <a:lnTo>
                    <a:pt x="72925" y="22127"/>
                  </a:lnTo>
                  <a:lnTo>
                    <a:pt x="64293" y="9677"/>
                  </a:lnTo>
                  <a:lnTo>
                    <a:pt x="52089" y="238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25494" y="4024998"/>
              <a:ext cx="1285875" cy="1285875"/>
            </a:xfrm>
            <a:custGeom>
              <a:avLst/>
              <a:gdLst/>
              <a:ahLst/>
              <a:cxnLst/>
              <a:rect l="l" t="t" r="r" b="b"/>
              <a:pathLst>
                <a:path w="1285875" h="1285875">
                  <a:moveTo>
                    <a:pt x="641741" y="0"/>
                  </a:moveTo>
                  <a:lnTo>
                    <a:pt x="593313" y="1825"/>
                  </a:lnTo>
                  <a:lnTo>
                    <a:pt x="544524" y="7382"/>
                  </a:lnTo>
                  <a:lnTo>
                    <a:pt x="495613" y="16788"/>
                  </a:lnTo>
                  <a:lnTo>
                    <a:pt x="446824" y="30163"/>
                  </a:lnTo>
                  <a:lnTo>
                    <a:pt x="398396" y="47625"/>
                  </a:lnTo>
                  <a:lnTo>
                    <a:pt x="354649" y="67857"/>
                  </a:lnTo>
                  <a:lnTo>
                    <a:pt x="313088" y="90853"/>
                  </a:lnTo>
                  <a:lnTo>
                    <a:pt x="273783" y="116454"/>
                  </a:lnTo>
                  <a:lnTo>
                    <a:pt x="236805" y="144500"/>
                  </a:lnTo>
                  <a:lnTo>
                    <a:pt x="202225" y="174835"/>
                  </a:lnTo>
                  <a:lnTo>
                    <a:pt x="170112" y="207300"/>
                  </a:lnTo>
                  <a:lnTo>
                    <a:pt x="140539" y="241736"/>
                  </a:lnTo>
                  <a:lnTo>
                    <a:pt x="113575" y="277986"/>
                  </a:lnTo>
                  <a:lnTo>
                    <a:pt x="89292" y="315892"/>
                  </a:lnTo>
                  <a:lnTo>
                    <a:pt x="67760" y="355295"/>
                  </a:lnTo>
                  <a:lnTo>
                    <a:pt x="49049" y="396036"/>
                  </a:lnTo>
                  <a:lnTo>
                    <a:pt x="33231" y="437959"/>
                  </a:lnTo>
                  <a:lnTo>
                    <a:pt x="20376" y="480904"/>
                  </a:lnTo>
                  <a:lnTo>
                    <a:pt x="10555" y="524713"/>
                  </a:lnTo>
                  <a:lnTo>
                    <a:pt x="3838" y="569229"/>
                  </a:lnTo>
                  <a:lnTo>
                    <a:pt x="296" y="614292"/>
                  </a:lnTo>
                  <a:lnTo>
                    <a:pt x="0" y="659746"/>
                  </a:lnTo>
                  <a:lnTo>
                    <a:pt x="3020" y="705431"/>
                  </a:lnTo>
                  <a:lnTo>
                    <a:pt x="9427" y="751189"/>
                  </a:lnTo>
                  <a:lnTo>
                    <a:pt x="19293" y="796863"/>
                  </a:lnTo>
                  <a:lnTo>
                    <a:pt x="32687" y="842294"/>
                  </a:lnTo>
                  <a:lnTo>
                    <a:pt x="49680" y="887323"/>
                  </a:lnTo>
                  <a:lnTo>
                    <a:pt x="70552" y="932694"/>
                  </a:lnTo>
                  <a:lnTo>
                    <a:pt x="94474" y="975697"/>
                  </a:lnTo>
                  <a:lnTo>
                    <a:pt x="121263" y="1016254"/>
                  </a:lnTo>
                  <a:lnTo>
                    <a:pt x="150735" y="1054288"/>
                  </a:lnTo>
                  <a:lnTo>
                    <a:pt x="182705" y="1089723"/>
                  </a:lnTo>
                  <a:lnTo>
                    <a:pt x="216991" y="1122481"/>
                  </a:lnTo>
                  <a:lnTo>
                    <a:pt x="253408" y="1152485"/>
                  </a:lnTo>
                  <a:lnTo>
                    <a:pt x="291773" y="1179658"/>
                  </a:lnTo>
                  <a:lnTo>
                    <a:pt x="331902" y="1203923"/>
                  </a:lnTo>
                  <a:lnTo>
                    <a:pt x="373611" y="1225203"/>
                  </a:lnTo>
                  <a:lnTo>
                    <a:pt x="416717" y="1243420"/>
                  </a:lnTo>
                  <a:lnTo>
                    <a:pt x="461035" y="1258498"/>
                  </a:lnTo>
                  <a:lnTo>
                    <a:pt x="506381" y="1270360"/>
                  </a:lnTo>
                  <a:lnTo>
                    <a:pt x="552573" y="1278928"/>
                  </a:lnTo>
                  <a:lnTo>
                    <a:pt x="599427" y="1284125"/>
                  </a:lnTo>
                  <a:lnTo>
                    <a:pt x="646757" y="1285875"/>
                  </a:lnTo>
                  <a:lnTo>
                    <a:pt x="695191" y="1284030"/>
                  </a:lnTo>
                  <a:lnTo>
                    <a:pt x="743985" y="1278336"/>
                  </a:lnTo>
                  <a:lnTo>
                    <a:pt x="792897" y="1268551"/>
                  </a:lnTo>
                  <a:lnTo>
                    <a:pt x="841687" y="1254435"/>
                  </a:lnTo>
                  <a:lnTo>
                    <a:pt x="890115" y="1235748"/>
                  </a:lnTo>
                  <a:lnTo>
                    <a:pt x="933830" y="1215498"/>
                  </a:lnTo>
                  <a:lnTo>
                    <a:pt x="975305" y="1192459"/>
                  </a:lnTo>
                  <a:lnTo>
                    <a:pt x="1014475" y="1166794"/>
                  </a:lnTo>
                  <a:lnTo>
                    <a:pt x="1051278" y="1138663"/>
                  </a:lnTo>
                  <a:lnTo>
                    <a:pt x="1085650" y="1108231"/>
                  </a:lnTo>
                  <a:lnTo>
                    <a:pt x="1117526" y="1075659"/>
                  </a:lnTo>
                  <a:lnTo>
                    <a:pt x="1146844" y="1041109"/>
                  </a:lnTo>
                  <a:lnTo>
                    <a:pt x="1173539" y="1004745"/>
                  </a:lnTo>
                  <a:lnTo>
                    <a:pt x="1197549" y="966728"/>
                  </a:lnTo>
                  <a:lnTo>
                    <a:pt x="1218809" y="927221"/>
                  </a:lnTo>
                  <a:lnTo>
                    <a:pt x="1237257" y="886387"/>
                  </a:lnTo>
                  <a:lnTo>
                    <a:pt x="1252827" y="844387"/>
                  </a:lnTo>
                  <a:lnTo>
                    <a:pt x="1265457" y="801384"/>
                  </a:lnTo>
                  <a:lnTo>
                    <a:pt x="1275083" y="757542"/>
                  </a:lnTo>
                  <a:lnTo>
                    <a:pt x="1281642" y="713021"/>
                  </a:lnTo>
                  <a:lnTo>
                    <a:pt x="1285070" y="667985"/>
                  </a:lnTo>
                  <a:lnTo>
                    <a:pt x="1285302" y="622595"/>
                  </a:lnTo>
                  <a:lnTo>
                    <a:pt x="1282276" y="577015"/>
                  </a:lnTo>
                  <a:lnTo>
                    <a:pt x="1275929" y="531407"/>
                  </a:lnTo>
                  <a:lnTo>
                    <a:pt x="1266195" y="485933"/>
                  </a:lnTo>
                  <a:lnTo>
                    <a:pt x="1253012" y="440755"/>
                  </a:lnTo>
                  <a:lnTo>
                    <a:pt x="1236317" y="396036"/>
                  </a:lnTo>
                  <a:lnTo>
                    <a:pt x="1215473" y="351108"/>
                  </a:lnTo>
                  <a:lnTo>
                    <a:pt x="1191630" y="308493"/>
                  </a:lnTo>
                  <a:lnTo>
                    <a:pt x="1164965" y="268271"/>
                  </a:lnTo>
                  <a:lnTo>
                    <a:pt x="1135654" y="230525"/>
                  </a:lnTo>
                  <a:lnTo>
                    <a:pt x="1103874" y="195334"/>
                  </a:lnTo>
                  <a:lnTo>
                    <a:pt x="1069800" y="162779"/>
                  </a:lnTo>
                  <a:lnTo>
                    <a:pt x="1033610" y="132941"/>
                  </a:lnTo>
                  <a:lnTo>
                    <a:pt x="995479" y="105902"/>
                  </a:lnTo>
                  <a:lnTo>
                    <a:pt x="955584" y="81740"/>
                  </a:lnTo>
                  <a:lnTo>
                    <a:pt x="914101" y="60539"/>
                  </a:lnTo>
                  <a:lnTo>
                    <a:pt x="871207" y="42377"/>
                  </a:lnTo>
                  <a:lnTo>
                    <a:pt x="827078" y="27337"/>
                  </a:lnTo>
                  <a:lnTo>
                    <a:pt x="781891" y="15498"/>
                  </a:lnTo>
                  <a:lnTo>
                    <a:pt x="735821" y="6941"/>
                  </a:lnTo>
                  <a:lnTo>
                    <a:pt x="689046" y="1748"/>
                  </a:lnTo>
                  <a:lnTo>
                    <a:pt x="641741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83888" y="3985006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1362075" h="1362075">
                  <a:moveTo>
                    <a:pt x="677759" y="0"/>
                  </a:moveTo>
                  <a:lnTo>
                    <a:pt x="632096" y="1558"/>
                  </a:lnTo>
                  <a:lnTo>
                    <a:pt x="586456" y="6270"/>
                  </a:lnTo>
                  <a:lnTo>
                    <a:pt x="540985" y="14193"/>
                  </a:lnTo>
                  <a:lnTo>
                    <a:pt x="495830" y="25383"/>
                  </a:lnTo>
                  <a:lnTo>
                    <a:pt x="451137" y="39896"/>
                  </a:lnTo>
                  <a:lnTo>
                    <a:pt x="407052" y="57789"/>
                  </a:lnTo>
                  <a:lnTo>
                    <a:pt x="363721" y="79118"/>
                  </a:lnTo>
                  <a:lnTo>
                    <a:pt x="321290" y="103940"/>
                  </a:lnTo>
                  <a:lnTo>
                    <a:pt x="279906" y="132310"/>
                  </a:lnTo>
                  <a:lnTo>
                    <a:pt x="239715" y="164286"/>
                  </a:lnTo>
                  <a:lnTo>
                    <a:pt x="200862" y="199923"/>
                  </a:lnTo>
                  <a:lnTo>
                    <a:pt x="169267" y="233569"/>
                  </a:lnTo>
                  <a:lnTo>
                    <a:pt x="140523" y="268303"/>
                  </a:lnTo>
                  <a:lnTo>
                    <a:pt x="114588" y="304020"/>
                  </a:lnTo>
                  <a:lnTo>
                    <a:pt x="91417" y="340617"/>
                  </a:lnTo>
                  <a:lnTo>
                    <a:pt x="70965" y="377988"/>
                  </a:lnTo>
                  <a:lnTo>
                    <a:pt x="53190" y="416028"/>
                  </a:lnTo>
                  <a:lnTo>
                    <a:pt x="38046" y="454633"/>
                  </a:lnTo>
                  <a:lnTo>
                    <a:pt x="25491" y="493699"/>
                  </a:lnTo>
                  <a:lnTo>
                    <a:pt x="15480" y="533120"/>
                  </a:lnTo>
                  <a:lnTo>
                    <a:pt x="7969" y="572792"/>
                  </a:lnTo>
                  <a:lnTo>
                    <a:pt x="2915" y="612611"/>
                  </a:lnTo>
                  <a:lnTo>
                    <a:pt x="273" y="652471"/>
                  </a:lnTo>
                  <a:lnTo>
                    <a:pt x="0" y="692268"/>
                  </a:lnTo>
                  <a:lnTo>
                    <a:pt x="2050" y="731898"/>
                  </a:lnTo>
                  <a:lnTo>
                    <a:pt x="6382" y="771255"/>
                  </a:lnTo>
                  <a:lnTo>
                    <a:pt x="12950" y="810235"/>
                  </a:lnTo>
                  <a:lnTo>
                    <a:pt x="21711" y="848734"/>
                  </a:lnTo>
                  <a:lnTo>
                    <a:pt x="32621" y="886646"/>
                  </a:lnTo>
                  <a:lnTo>
                    <a:pt x="45635" y="923868"/>
                  </a:lnTo>
                  <a:lnTo>
                    <a:pt x="60710" y="960294"/>
                  </a:lnTo>
                  <a:lnTo>
                    <a:pt x="77803" y="995820"/>
                  </a:lnTo>
                  <a:lnTo>
                    <a:pt x="96868" y="1030341"/>
                  </a:lnTo>
                  <a:lnTo>
                    <a:pt x="117862" y="1063753"/>
                  </a:lnTo>
                  <a:lnTo>
                    <a:pt x="140741" y="1095950"/>
                  </a:lnTo>
                  <a:lnTo>
                    <a:pt x="165462" y="1126829"/>
                  </a:lnTo>
                  <a:lnTo>
                    <a:pt x="191979" y="1156284"/>
                  </a:lnTo>
                  <a:lnTo>
                    <a:pt x="220250" y="1184211"/>
                  </a:lnTo>
                  <a:lnTo>
                    <a:pt x="250230" y="1210505"/>
                  </a:lnTo>
                  <a:lnTo>
                    <a:pt x="281876" y="1235062"/>
                  </a:lnTo>
                  <a:lnTo>
                    <a:pt x="315143" y="1257777"/>
                  </a:lnTo>
                  <a:lnTo>
                    <a:pt x="349988" y="1278545"/>
                  </a:lnTo>
                  <a:lnTo>
                    <a:pt x="386366" y="1297261"/>
                  </a:lnTo>
                  <a:lnTo>
                    <a:pt x="424234" y="1313822"/>
                  </a:lnTo>
                  <a:lnTo>
                    <a:pt x="463547" y="1328122"/>
                  </a:lnTo>
                  <a:lnTo>
                    <a:pt x="504262" y="1340057"/>
                  </a:lnTo>
                  <a:lnTo>
                    <a:pt x="546335" y="1349521"/>
                  </a:lnTo>
                  <a:lnTo>
                    <a:pt x="589722" y="1356412"/>
                  </a:lnTo>
                  <a:lnTo>
                    <a:pt x="634379" y="1360622"/>
                  </a:lnTo>
                  <a:lnTo>
                    <a:pt x="680261" y="1362049"/>
                  </a:lnTo>
                  <a:lnTo>
                    <a:pt x="729009" y="1360326"/>
                  </a:lnTo>
                  <a:lnTo>
                    <a:pt x="776820" y="1355234"/>
                  </a:lnTo>
                  <a:lnTo>
                    <a:pt x="823582" y="1346892"/>
                  </a:lnTo>
                  <a:lnTo>
                    <a:pt x="869178" y="1335418"/>
                  </a:lnTo>
                  <a:lnTo>
                    <a:pt x="913495" y="1320931"/>
                  </a:lnTo>
                  <a:lnTo>
                    <a:pt x="956418" y="1303549"/>
                  </a:lnTo>
                  <a:lnTo>
                    <a:pt x="997833" y="1283391"/>
                  </a:lnTo>
                  <a:lnTo>
                    <a:pt x="1000124" y="1282077"/>
                  </a:lnTo>
                  <a:lnTo>
                    <a:pt x="677759" y="1282077"/>
                  </a:lnTo>
                  <a:lnTo>
                    <a:pt x="628605" y="1280027"/>
                  </a:lnTo>
                  <a:lnTo>
                    <a:pt x="579511" y="1273822"/>
                  </a:lnTo>
                  <a:lnTo>
                    <a:pt x="530725" y="1263380"/>
                  </a:lnTo>
                  <a:lnTo>
                    <a:pt x="482493" y="1248619"/>
                  </a:lnTo>
                  <a:lnTo>
                    <a:pt x="435063" y="1229455"/>
                  </a:lnTo>
                  <a:lnTo>
                    <a:pt x="388680" y="1205808"/>
                  </a:lnTo>
                  <a:lnTo>
                    <a:pt x="343593" y="1177593"/>
                  </a:lnTo>
                  <a:lnTo>
                    <a:pt x="300048" y="1144730"/>
                  </a:lnTo>
                  <a:lnTo>
                    <a:pt x="258291" y="1107135"/>
                  </a:lnTo>
                  <a:lnTo>
                    <a:pt x="227536" y="1073946"/>
                  </a:lnTo>
                  <a:lnTo>
                    <a:pt x="199872" y="1039587"/>
                  </a:lnTo>
                  <a:lnTo>
                    <a:pt x="175247" y="1004185"/>
                  </a:lnTo>
                  <a:lnTo>
                    <a:pt x="153607" y="967867"/>
                  </a:lnTo>
                  <a:lnTo>
                    <a:pt x="134900" y="930761"/>
                  </a:lnTo>
                  <a:lnTo>
                    <a:pt x="119075" y="892994"/>
                  </a:lnTo>
                  <a:lnTo>
                    <a:pt x="106078" y="854694"/>
                  </a:lnTo>
                  <a:lnTo>
                    <a:pt x="95858" y="815987"/>
                  </a:lnTo>
                  <a:lnTo>
                    <a:pt x="88361" y="777001"/>
                  </a:lnTo>
                  <a:lnTo>
                    <a:pt x="83535" y="737863"/>
                  </a:lnTo>
                  <a:lnTo>
                    <a:pt x="81329" y="698701"/>
                  </a:lnTo>
                  <a:lnTo>
                    <a:pt x="81688" y="659641"/>
                  </a:lnTo>
                  <a:lnTo>
                    <a:pt x="84562" y="620812"/>
                  </a:lnTo>
                  <a:lnTo>
                    <a:pt x="89898" y="582340"/>
                  </a:lnTo>
                  <a:lnTo>
                    <a:pt x="97643" y="544353"/>
                  </a:lnTo>
                  <a:lnTo>
                    <a:pt x="107745" y="506978"/>
                  </a:lnTo>
                  <a:lnTo>
                    <a:pt x="120151" y="470343"/>
                  </a:lnTo>
                  <a:lnTo>
                    <a:pt x="134809" y="434574"/>
                  </a:lnTo>
                  <a:lnTo>
                    <a:pt x="151667" y="399799"/>
                  </a:lnTo>
                  <a:lnTo>
                    <a:pt x="170672" y="366145"/>
                  </a:lnTo>
                  <a:lnTo>
                    <a:pt x="191771" y="333740"/>
                  </a:lnTo>
                  <a:lnTo>
                    <a:pt x="214913" y="302711"/>
                  </a:lnTo>
                  <a:lnTo>
                    <a:pt x="240045" y="273185"/>
                  </a:lnTo>
                  <a:lnTo>
                    <a:pt x="267114" y="245289"/>
                  </a:lnTo>
                  <a:lnTo>
                    <a:pt x="296069" y="219151"/>
                  </a:lnTo>
                  <a:lnTo>
                    <a:pt x="326856" y="194899"/>
                  </a:lnTo>
                  <a:lnTo>
                    <a:pt x="359423" y="172658"/>
                  </a:lnTo>
                  <a:lnTo>
                    <a:pt x="393718" y="152558"/>
                  </a:lnTo>
                  <a:lnTo>
                    <a:pt x="429689" y="134725"/>
                  </a:lnTo>
                  <a:lnTo>
                    <a:pt x="467282" y="119285"/>
                  </a:lnTo>
                  <a:lnTo>
                    <a:pt x="506446" y="106368"/>
                  </a:lnTo>
                  <a:lnTo>
                    <a:pt x="547128" y="96099"/>
                  </a:lnTo>
                  <a:lnTo>
                    <a:pt x="589276" y="88607"/>
                  </a:lnTo>
                  <a:lnTo>
                    <a:pt x="632837" y="84018"/>
                  </a:lnTo>
                  <a:lnTo>
                    <a:pt x="677759" y="82461"/>
                  </a:lnTo>
                  <a:lnTo>
                    <a:pt x="1006812" y="82461"/>
                  </a:lnTo>
                  <a:lnTo>
                    <a:pt x="983753" y="70232"/>
                  </a:lnTo>
                  <a:lnTo>
                    <a:pt x="942599" y="51726"/>
                  </a:lnTo>
                  <a:lnTo>
                    <a:pt x="900329" y="35931"/>
                  </a:lnTo>
                  <a:lnTo>
                    <a:pt x="857101" y="22915"/>
                  </a:lnTo>
                  <a:lnTo>
                    <a:pt x="813072" y="12747"/>
                  </a:lnTo>
                  <a:lnTo>
                    <a:pt x="768401" y="5492"/>
                  </a:lnTo>
                  <a:lnTo>
                    <a:pt x="723244" y="1221"/>
                  </a:lnTo>
                  <a:lnTo>
                    <a:pt x="677759" y="0"/>
                  </a:lnTo>
                  <a:close/>
                </a:path>
                <a:path w="1362075" h="1362075">
                  <a:moveTo>
                    <a:pt x="1006812" y="82461"/>
                  </a:moveTo>
                  <a:lnTo>
                    <a:pt x="680261" y="82461"/>
                  </a:lnTo>
                  <a:lnTo>
                    <a:pt x="727254" y="84241"/>
                  </a:lnTo>
                  <a:lnTo>
                    <a:pt x="773264" y="89499"/>
                  </a:lnTo>
                  <a:lnTo>
                    <a:pt x="818155" y="98105"/>
                  </a:lnTo>
                  <a:lnTo>
                    <a:pt x="861795" y="109931"/>
                  </a:lnTo>
                  <a:lnTo>
                    <a:pt x="904048" y="124850"/>
                  </a:lnTo>
                  <a:lnTo>
                    <a:pt x="944781" y="142734"/>
                  </a:lnTo>
                  <a:lnTo>
                    <a:pt x="983859" y="163455"/>
                  </a:lnTo>
                  <a:lnTo>
                    <a:pt x="1021147" y="186884"/>
                  </a:lnTo>
                  <a:lnTo>
                    <a:pt x="1056513" y="212895"/>
                  </a:lnTo>
                  <a:lnTo>
                    <a:pt x="1089820" y="241358"/>
                  </a:lnTo>
                  <a:lnTo>
                    <a:pt x="1120936" y="272147"/>
                  </a:lnTo>
                  <a:lnTo>
                    <a:pt x="1149726" y="305132"/>
                  </a:lnTo>
                  <a:lnTo>
                    <a:pt x="1176055" y="340187"/>
                  </a:lnTo>
                  <a:lnTo>
                    <a:pt x="1199789" y="377183"/>
                  </a:lnTo>
                  <a:lnTo>
                    <a:pt x="1220810" y="416028"/>
                  </a:lnTo>
                  <a:lnTo>
                    <a:pt x="1238937" y="456488"/>
                  </a:lnTo>
                  <a:lnTo>
                    <a:pt x="1254082" y="498541"/>
                  </a:lnTo>
                  <a:lnTo>
                    <a:pt x="1266095" y="542023"/>
                  </a:lnTo>
                  <a:lnTo>
                    <a:pt x="1274841" y="586806"/>
                  </a:lnTo>
                  <a:lnTo>
                    <a:pt x="1280188" y="632764"/>
                  </a:lnTo>
                  <a:lnTo>
                    <a:pt x="1282000" y="679767"/>
                  </a:lnTo>
                  <a:lnTo>
                    <a:pt x="1280010" y="730690"/>
                  </a:lnTo>
                  <a:lnTo>
                    <a:pt x="1274163" y="779871"/>
                  </a:lnTo>
                  <a:lnTo>
                    <a:pt x="1264646" y="827234"/>
                  </a:lnTo>
                  <a:lnTo>
                    <a:pt x="1251644" y="872702"/>
                  </a:lnTo>
                  <a:lnTo>
                    <a:pt x="1235344" y="916200"/>
                  </a:lnTo>
                  <a:lnTo>
                    <a:pt x="1215931" y="957651"/>
                  </a:lnTo>
                  <a:lnTo>
                    <a:pt x="1193592" y="996980"/>
                  </a:lnTo>
                  <a:lnTo>
                    <a:pt x="1168513" y="1034110"/>
                  </a:lnTo>
                  <a:lnTo>
                    <a:pt x="1140879" y="1068965"/>
                  </a:lnTo>
                  <a:lnTo>
                    <a:pt x="1110877" y="1101469"/>
                  </a:lnTo>
                  <a:lnTo>
                    <a:pt x="1078693" y="1131546"/>
                  </a:lnTo>
                  <a:lnTo>
                    <a:pt x="1044513" y="1159119"/>
                  </a:lnTo>
                  <a:lnTo>
                    <a:pt x="1008523" y="1184113"/>
                  </a:lnTo>
                  <a:lnTo>
                    <a:pt x="970908" y="1206452"/>
                  </a:lnTo>
                  <a:lnTo>
                    <a:pt x="931856" y="1226059"/>
                  </a:lnTo>
                  <a:lnTo>
                    <a:pt x="891551" y="1242859"/>
                  </a:lnTo>
                  <a:lnTo>
                    <a:pt x="850181" y="1256774"/>
                  </a:lnTo>
                  <a:lnTo>
                    <a:pt x="807930" y="1267730"/>
                  </a:lnTo>
                  <a:lnTo>
                    <a:pt x="764986" y="1275650"/>
                  </a:lnTo>
                  <a:lnTo>
                    <a:pt x="721534" y="1280458"/>
                  </a:lnTo>
                  <a:lnTo>
                    <a:pt x="677759" y="1282077"/>
                  </a:lnTo>
                  <a:lnTo>
                    <a:pt x="1000124" y="1282077"/>
                  </a:lnTo>
                  <a:lnTo>
                    <a:pt x="1037625" y="1260574"/>
                  </a:lnTo>
                  <a:lnTo>
                    <a:pt x="1075679" y="1235217"/>
                  </a:lnTo>
                  <a:lnTo>
                    <a:pt x="1111882" y="1207438"/>
                  </a:lnTo>
                  <a:lnTo>
                    <a:pt x="1146118" y="1177356"/>
                  </a:lnTo>
                  <a:lnTo>
                    <a:pt x="1178273" y="1145088"/>
                  </a:lnTo>
                  <a:lnTo>
                    <a:pt x="1208233" y="1110754"/>
                  </a:lnTo>
                  <a:lnTo>
                    <a:pt x="1235883" y="1074471"/>
                  </a:lnTo>
                  <a:lnTo>
                    <a:pt x="1261109" y="1036358"/>
                  </a:lnTo>
                  <a:lnTo>
                    <a:pt x="1283796" y="996533"/>
                  </a:lnTo>
                  <a:lnTo>
                    <a:pt x="1303829" y="955115"/>
                  </a:lnTo>
                  <a:lnTo>
                    <a:pt x="1321095" y="912222"/>
                  </a:lnTo>
                  <a:lnTo>
                    <a:pt x="1335478" y="867971"/>
                  </a:lnTo>
                  <a:lnTo>
                    <a:pt x="1346864" y="822482"/>
                  </a:lnTo>
                  <a:lnTo>
                    <a:pt x="1355139" y="775873"/>
                  </a:lnTo>
                  <a:lnTo>
                    <a:pt x="1360187" y="728262"/>
                  </a:lnTo>
                  <a:lnTo>
                    <a:pt x="1361896" y="679767"/>
                  </a:lnTo>
                  <a:lnTo>
                    <a:pt x="1360025" y="627097"/>
                  </a:lnTo>
                  <a:lnTo>
                    <a:pt x="1354516" y="576054"/>
                  </a:lnTo>
                  <a:lnTo>
                    <a:pt x="1345529" y="526705"/>
                  </a:lnTo>
                  <a:lnTo>
                    <a:pt x="1333219" y="479119"/>
                  </a:lnTo>
                  <a:lnTo>
                    <a:pt x="1317745" y="433364"/>
                  </a:lnTo>
                  <a:lnTo>
                    <a:pt x="1299264" y="389506"/>
                  </a:lnTo>
                  <a:lnTo>
                    <a:pt x="1277934" y="347614"/>
                  </a:lnTo>
                  <a:lnTo>
                    <a:pt x="1253912" y="307756"/>
                  </a:lnTo>
                  <a:lnTo>
                    <a:pt x="1227357" y="269999"/>
                  </a:lnTo>
                  <a:lnTo>
                    <a:pt x="1198425" y="234411"/>
                  </a:lnTo>
                  <a:lnTo>
                    <a:pt x="1167274" y="201060"/>
                  </a:lnTo>
                  <a:lnTo>
                    <a:pt x="1134062" y="170014"/>
                  </a:lnTo>
                  <a:lnTo>
                    <a:pt x="1098946" y="141340"/>
                  </a:lnTo>
                  <a:lnTo>
                    <a:pt x="1062084" y="115107"/>
                  </a:lnTo>
                  <a:lnTo>
                    <a:pt x="1023634" y="91381"/>
                  </a:lnTo>
                  <a:lnTo>
                    <a:pt x="1006812" y="82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0005" y="4404969"/>
              <a:ext cx="305765" cy="39268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020" y="4609998"/>
              <a:ext cx="182473" cy="23812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007508" y="4415002"/>
              <a:ext cx="514350" cy="577850"/>
            </a:xfrm>
            <a:custGeom>
              <a:avLst/>
              <a:gdLst/>
              <a:ahLst/>
              <a:cxnLst/>
              <a:rect l="l" t="t" r="r" b="b"/>
              <a:pathLst>
                <a:path w="514350" h="577850">
                  <a:moveTo>
                    <a:pt x="279247" y="430072"/>
                  </a:moveTo>
                  <a:lnTo>
                    <a:pt x="276758" y="424992"/>
                  </a:lnTo>
                  <a:lnTo>
                    <a:pt x="2489" y="424992"/>
                  </a:lnTo>
                  <a:lnTo>
                    <a:pt x="0" y="430072"/>
                  </a:lnTo>
                  <a:lnTo>
                    <a:pt x="2489" y="435152"/>
                  </a:lnTo>
                  <a:lnTo>
                    <a:pt x="29845" y="475551"/>
                  </a:lnTo>
                  <a:lnTo>
                    <a:pt x="63436" y="510832"/>
                  </a:lnTo>
                  <a:lnTo>
                    <a:pt x="102298" y="540131"/>
                  </a:lnTo>
                  <a:lnTo>
                    <a:pt x="145465" y="562610"/>
                  </a:lnTo>
                  <a:lnTo>
                    <a:pt x="191985" y="577392"/>
                  </a:lnTo>
                  <a:lnTo>
                    <a:pt x="199466" y="577392"/>
                  </a:lnTo>
                  <a:lnTo>
                    <a:pt x="199466" y="574852"/>
                  </a:lnTo>
                  <a:lnTo>
                    <a:pt x="276758" y="435152"/>
                  </a:lnTo>
                  <a:lnTo>
                    <a:pt x="279247" y="430072"/>
                  </a:lnTo>
                  <a:close/>
                </a:path>
                <a:path w="514350" h="577850">
                  <a:moveTo>
                    <a:pt x="514248" y="147320"/>
                  </a:moveTo>
                  <a:lnTo>
                    <a:pt x="484378" y="101854"/>
                  </a:lnTo>
                  <a:lnTo>
                    <a:pt x="450786" y="66573"/>
                  </a:lnTo>
                  <a:lnTo>
                    <a:pt x="411937" y="37274"/>
                  </a:lnTo>
                  <a:lnTo>
                    <a:pt x="368769" y="14795"/>
                  </a:lnTo>
                  <a:lnTo>
                    <a:pt x="322262" y="0"/>
                  </a:lnTo>
                  <a:lnTo>
                    <a:pt x="317271" y="0"/>
                  </a:lnTo>
                  <a:lnTo>
                    <a:pt x="314782" y="2540"/>
                  </a:lnTo>
                  <a:lnTo>
                    <a:pt x="237490" y="142240"/>
                  </a:lnTo>
                  <a:lnTo>
                    <a:pt x="235000" y="147320"/>
                  </a:lnTo>
                  <a:lnTo>
                    <a:pt x="237490" y="152400"/>
                  </a:lnTo>
                  <a:lnTo>
                    <a:pt x="511759" y="152400"/>
                  </a:lnTo>
                  <a:lnTo>
                    <a:pt x="514248" y="14732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482" y="4754994"/>
              <a:ext cx="230771" cy="238125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7710005" y="3760000"/>
            <a:ext cx="2867025" cy="3072765"/>
            <a:chOff x="7710005" y="3760000"/>
            <a:chExt cx="2867025" cy="3072765"/>
          </a:xfrm>
        </p:grpSpPr>
        <p:sp>
          <p:nvSpPr>
            <p:cNvPr id="19" name="object 19" descr=""/>
            <p:cNvSpPr/>
            <p:nvPr/>
          </p:nvSpPr>
          <p:spPr>
            <a:xfrm>
              <a:off x="8237960" y="3760000"/>
              <a:ext cx="1809750" cy="1809750"/>
            </a:xfrm>
            <a:custGeom>
              <a:avLst/>
              <a:gdLst/>
              <a:ahLst/>
              <a:cxnLst/>
              <a:rect l="l" t="t" r="r" b="b"/>
              <a:pathLst>
                <a:path w="1809750" h="1809750">
                  <a:moveTo>
                    <a:pt x="905785" y="0"/>
                  </a:moveTo>
                  <a:lnTo>
                    <a:pt x="856427" y="1382"/>
                  </a:lnTo>
                  <a:lnTo>
                    <a:pt x="806852" y="5560"/>
                  </a:lnTo>
                  <a:lnTo>
                    <a:pt x="757146" y="12575"/>
                  </a:lnTo>
                  <a:lnTo>
                    <a:pt x="707396" y="22472"/>
                  </a:lnTo>
                  <a:lnTo>
                    <a:pt x="657690" y="35294"/>
                  </a:lnTo>
                  <a:lnTo>
                    <a:pt x="608115" y="51085"/>
                  </a:lnTo>
                  <a:lnTo>
                    <a:pt x="558757" y="69888"/>
                  </a:lnTo>
                  <a:lnTo>
                    <a:pt x="514824" y="89520"/>
                  </a:lnTo>
                  <a:lnTo>
                    <a:pt x="472437" y="111160"/>
                  </a:lnTo>
                  <a:lnTo>
                    <a:pt x="431630" y="134727"/>
                  </a:lnTo>
                  <a:lnTo>
                    <a:pt x="392437" y="160142"/>
                  </a:lnTo>
                  <a:lnTo>
                    <a:pt x="354893" y="187323"/>
                  </a:lnTo>
                  <a:lnTo>
                    <a:pt x="319032" y="216190"/>
                  </a:lnTo>
                  <a:lnTo>
                    <a:pt x="284888" y="246663"/>
                  </a:lnTo>
                  <a:lnTo>
                    <a:pt x="252495" y="278661"/>
                  </a:lnTo>
                  <a:lnTo>
                    <a:pt x="221888" y="312104"/>
                  </a:lnTo>
                  <a:lnTo>
                    <a:pt x="193100" y="346912"/>
                  </a:lnTo>
                  <a:lnTo>
                    <a:pt x="166166" y="383003"/>
                  </a:lnTo>
                  <a:lnTo>
                    <a:pt x="141120" y="420298"/>
                  </a:lnTo>
                  <a:lnTo>
                    <a:pt x="117996" y="458716"/>
                  </a:lnTo>
                  <a:lnTo>
                    <a:pt x="96828" y="498177"/>
                  </a:lnTo>
                  <a:lnTo>
                    <a:pt x="77651" y="538600"/>
                  </a:lnTo>
                  <a:lnTo>
                    <a:pt x="60499" y="579905"/>
                  </a:lnTo>
                  <a:lnTo>
                    <a:pt x="45406" y="622011"/>
                  </a:lnTo>
                  <a:lnTo>
                    <a:pt x="32406" y="664838"/>
                  </a:lnTo>
                  <a:lnTo>
                    <a:pt x="21533" y="708305"/>
                  </a:lnTo>
                  <a:lnTo>
                    <a:pt x="12822" y="752333"/>
                  </a:lnTo>
                  <a:lnTo>
                    <a:pt x="6306" y="796840"/>
                  </a:lnTo>
                  <a:lnTo>
                    <a:pt x="2021" y="841746"/>
                  </a:lnTo>
                  <a:lnTo>
                    <a:pt x="0" y="886971"/>
                  </a:lnTo>
                  <a:lnTo>
                    <a:pt x="276" y="932435"/>
                  </a:lnTo>
                  <a:lnTo>
                    <a:pt x="2886" y="978056"/>
                  </a:lnTo>
                  <a:lnTo>
                    <a:pt x="7862" y="1023755"/>
                  </a:lnTo>
                  <a:lnTo>
                    <a:pt x="15239" y="1069450"/>
                  </a:lnTo>
                  <a:lnTo>
                    <a:pt x="25051" y="1115062"/>
                  </a:lnTo>
                  <a:lnTo>
                    <a:pt x="37332" y="1160511"/>
                  </a:lnTo>
                  <a:lnTo>
                    <a:pt x="52117" y="1205715"/>
                  </a:lnTo>
                  <a:lnTo>
                    <a:pt x="69439" y="1250594"/>
                  </a:lnTo>
                  <a:lnTo>
                    <a:pt x="90360" y="1297066"/>
                  </a:lnTo>
                  <a:lnTo>
                    <a:pt x="113566" y="1341824"/>
                  </a:lnTo>
                  <a:lnTo>
                    <a:pt x="138958" y="1384823"/>
                  </a:lnTo>
                  <a:lnTo>
                    <a:pt x="166437" y="1426020"/>
                  </a:lnTo>
                  <a:lnTo>
                    <a:pt x="195906" y="1465372"/>
                  </a:lnTo>
                  <a:lnTo>
                    <a:pt x="227265" y="1502835"/>
                  </a:lnTo>
                  <a:lnTo>
                    <a:pt x="260416" y="1538366"/>
                  </a:lnTo>
                  <a:lnTo>
                    <a:pt x="295261" y="1571920"/>
                  </a:lnTo>
                  <a:lnTo>
                    <a:pt x="331702" y="1603454"/>
                  </a:lnTo>
                  <a:lnTo>
                    <a:pt x="369638" y="1632924"/>
                  </a:lnTo>
                  <a:lnTo>
                    <a:pt x="408974" y="1660288"/>
                  </a:lnTo>
                  <a:lnTo>
                    <a:pt x="449609" y="1685501"/>
                  </a:lnTo>
                  <a:lnTo>
                    <a:pt x="491445" y="1708519"/>
                  </a:lnTo>
                  <a:lnTo>
                    <a:pt x="534384" y="1729300"/>
                  </a:lnTo>
                  <a:lnTo>
                    <a:pt x="578328" y="1747799"/>
                  </a:lnTo>
                  <a:lnTo>
                    <a:pt x="623178" y="1763974"/>
                  </a:lnTo>
                  <a:lnTo>
                    <a:pt x="668835" y="1777779"/>
                  </a:lnTo>
                  <a:lnTo>
                    <a:pt x="715201" y="1789172"/>
                  </a:lnTo>
                  <a:lnTo>
                    <a:pt x="762177" y="1798109"/>
                  </a:lnTo>
                  <a:lnTo>
                    <a:pt x="809666" y="1804547"/>
                  </a:lnTo>
                  <a:lnTo>
                    <a:pt x="857568" y="1808442"/>
                  </a:lnTo>
                  <a:lnTo>
                    <a:pt x="905785" y="1809750"/>
                  </a:lnTo>
                  <a:lnTo>
                    <a:pt x="955135" y="1808367"/>
                  </a:lnTo>
                  <a:lnTo>
                    <a:pt x="1004660" y="1804190"/>
                  </a:lnTo>
                  <a:lnTo>
                    <a:pt x="1054227" y="1797174"/>
                  </a:lnTo>
                  <a:lnTo>
                    <a:pt x="1103707" y="1787277"/>
                  </a:lnTo>
                  <a:lnTo>
                    <a:pt x="1152968" y="1774455"/>
                  </a:lnTo>
                  <a:lnTo>
                    <a:pt x="1201879" y="1758664"/>
                  </a:lnTo>
                  <a:lnTo>
                    <a:pt x="1250311" y="1739861"/>
                  </a:lnTo>
                  <a:lnTo>
                    <a:pt x="1294471" y="1720229"/>
                  </a:lnTo>
                  <a:lnTo>
                    <a:pt x="1337055" y="1698589"/>
                  </a:lnTo>
                  <a:lnTo>
                    <a:pt x="1378031" y="1675022"/>
                  </a:lnTo>
                  <a:lnTo>
                    <a:pt x="1417366" y="1649607"/>
                  </a:lnTo>
                  <a:lnTo>
                    <a:pt x="1455026" y="1622426"/>
                  </a:lnTo>
                  <a:lnTo>
                    <a:pt x="1490981" y="1593559"/>
                  </a:lnTo>
                  <a:lnTo>
                    <a:pt x="1525196" y="1563086"/>
                  </a:lnTo>
                  <a:lnTo>
                    <a:pt x="1557639" y="1531087"/>
                  </a:lnTo>
                  <a:lnTo>
                    <a:pt x="1588278" y="1497644"/>
                  </a:lnTo>
                  <a:lnTo>
                    <a:pt x="1617079" y="1462837"/>
                  </a:lnTo>
                  <a:lnTo>
                    <a:pt x="1644011" y="1426745"/>
                  </a:lnTo>
                  <a:lnTo>
                    <a:pt x="1669040" y="1389450"/>
                  </a:lnTo>
                  <a:lnTo>
                    <a:pt x="1692133" y="1351032"/>
                  </a:lnTo>
                  <a:lnTo>
                    <a:pt x="1713259" y="1311571"/>
                  </a:lnTo>
                  <a:lnTo>
                    <a:pt x="1732384" y="1271148"/>
                  </a:lnTo>
                  <a:lnTo>
                    <a:pt x="1749476" y="1229843"/>
                  </a:lnTo>
                  <a:lnTo>
                    <a:pt x="1764502" y="1187736"/>
                  </a:lnTo>
                  <a:lnTo>
                    <a:pt x="1777429" y="1144909"/>
                  </a:lnTo>
                  <a:lnTo>
                    <a:pt x="1788224" y="1101441"/>
                  </a:lnTo>
                  <a:lnTo>
                    <a:pt x="1796856" y="1057413"/>
                  </a:lnTo>
                  <a:lnTo>
                    <a:pt x="1803291" y="1012905"/>
                  </a:lnTo>
                  <a:lnTo>
                    <a:pt x="1807496" y="967998"/>
                  </a:lnTo>
                  <a:lnTo>
                    <a:pt x="1809439" y="922773"/>
                  </a:lnTo>
                  <a:lnTo>
                    <a:pt x="1809088" y="877308"/>
                  </a:lnTo>
                  <a:lnTo>
                    <a:pt x="1806409" y="831687"/>
                  </a:lnTo>
                  <a:lnTo>
                    <a:pt x="1801370" y="785987"/>
                  </a:lnTo>
                  <a:lnTo>
                    <a:pt x="1793938" y="740290"/>
                  </a:lnTo>
                  <a:lnTo>
                    <a:pt x="1784081" y="694677"/>
                  </a:lnTo>
                  <a:lnTo>
                    <a:pt x="1771765" y="649228"/>
                  </a:lnTo>
                  <a:lnTo>
                    <a:pt x="1756959" y="604023"/>
                  </a:lnTo>
                  <a:lnTo>
                    <a:pt x="1739629" y="559142"/>
                  </a:lnTo>
                  <a:lnTo>
                    <a:pt x="1719034" y="512672"/>
                  </a:lnTo>
                  <a:lnTo>
                    <a:pt x="1696124" y="467916"/>
                  </a:lnTo>
                  <a:lnTo>
                    <a:pt x="1671000" y="424918"/>
                  </a:lnTo>
                  <a:lnTo>
                    <a:pt x="1643762" y="383722"/>
                  </a:lnTo>
                  <a:lnTo>
                    <a:pt x="1614510" y="344371"/>
                  </a:lnTo>
                  <a:lnTo>
                    <a:pt x="1583343" y="306909"/>
                  </a:lnTo>
                  <a:lnTo>
                    <a:pt x="1550361" y="271379"/>
                  </a:lnTo>
                  <a:lnTo>
                    <a:pt x="1515664" y="237826"/>
                  </a:lnTo>
                  <a:lnTo>
                    <a:pt x="1479352" y="206293"/>
                  </a:lnTo>
                  <a:lnTo>
                    <a:pt x="1441526" y="176823"/>
                  </a:lnTo>
                  <a:lnTo>
                    <a:pt x="1402284" y="149459"/>
                  </a:lnTo>
                  <a:lnTo>
                    <a:pt x="1361726" y="124247"/>
                  </a:lnTo>
                  <a:lnTo>
                    <a:pt x="1319954" y="101229"/>
                  </a:lnTo>
                  <a:lnTo>
                    <a:pt x="1277065" y="80448"/>
                  </a:lnTo>
                  <a:lnTo>
                    <a:pt x="1233161" y="61949"/>
                  </a:lnTo>
                  <a:lnTo>
                    <a:pt x="1188342" y="45775"/>
                  </a:lnTo>
                  <a:lnTo>
                    <a:pt x="1142706" y="31970"/>
                  </a:lnTo>
                  <a:lnTo>
                    <a:pt x="1096354" y="20577"/>
                  </a:lnTo>
                  <a:lnTo>
                    <a:pt x="1049387" y="11640"/>
                  </a:lnTo>
                  <a:lnTo>
                    <a:pt x="1001903" y="5202"/>
                  </a:lnTo>
                  <a:lnTo>
                    <a:pt x="954002" y="1307"/>
                  </a:lnTo>
                  <a:lnTo>
                    <a:pt x="90578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710005" y="4530001"/>
              <a:ext cx="2867025" cy="2302510"/>
            </a:xfrm>
            <a:custGeom>
              <a:avLst/>
              <a:gdLst/>
              <a:ahLst/>
              <a:cxnLst/>
              <a:rect l="l" t="t" r="r" b="b"/>
              <a:pathLst>
                <a:path w="2867025" h="2302509">
                  <a:moveTo>
                    <a:pt x="2866809" y="1792503"/>
                  </a:moveTo>
                  <a:lnTo>
                    <a:pt x="2863367" y="1776374"/>
                  </a:lnTo>
                  <a:lnTo>
                    <a:pt x="2854312" y="1762823"/>
                  </a:lnTo>
                  <a:lnTo>
                    <a:pt x="2841498" y="1753476"/>
                  </a:lnTo>
                  <a:lnTo>
                    <a:pt x="2826804" y="1749996"/>
                  </a:lnTo>
                  <a:lnTo>
                    <a:pt x="1471193" y="1750009"/>
                  </a:lnTo>
                  <a:lnTo>
                    <a:pt x="1471193" y="39966"/>
                  </a:lnTo>
                  <a:lnTo>
                    <a:pt x="1467916" y="22136"/>
                  </a:lnTo>
                  <a:lnTo>
                    <a:pt x="1459280" y="9677"/>
                  </a:lnTo>
                  <a:lnTo>
                    <a:pt x="1447076" y="2387"/>
                  </a:lnTo>
                  <a:lnTo>
                    <a:pt x="1433093" y="0"/>
                  </a:lnTo>
                  <a:lnTo>
                    <a:pt x="1419098" y="2387"/>
                  </a:lnTo>
                  <a:lnTo>
                    <a:pt x="1406893" y="9677"/>
                  </a:lnTo>
                  <a:lnTo>
                    <a:pt x="1398257" y="22136"/>
                  </a:lnTo>
                  <a:lnTo>
                    <a:pt x="1394993" y="39966"/>
                  </a:lnTo>
                  <a:lnTo>
                    <a:pt x="1394993" y="1750009"/>
                  </a:lnTo>
                  <a:lnTo>
                    <a:pt x="42481" y="1750009"/>
                  </a:lnTo>
                  <a:lnTo>
                    <a:pt x="26352" y="1753489"/>
                  </a:lnTo>
                  <a:lnTo>
                    <a:pt x="12801" y="1762823"/>
                  </a:lnTo>
                  <a:lnTo>
                    <a:pt x="3467" y="1776374"/>
                  </a:lnTo>
                  <a:lnTo>
                    <a:pt x="0" y="1792503"/>
                  </a:lnTo>
                  <a:lnTo>
                    <a:pt x="0" y="2262454"/>
                  </a:lnTo>
                  <a:lnTo>
                    <a:pt x="3429" y="2278900"/>
                  </a:lnTo>
                  <a:lnTo>
                    <a:pt x="12484" y="2290889"/>
                  </a:lnTo>
                  <a:lnTo>
                    <a:pt x="25298" y="2298674"/>
                  </a:lnTo>
                  <a:lnTo>
                    <a:pt x="39992" y="2302446"/>
                  </a:lnTo>
                  <a:lnTo>
                    <a:pt x="54660" y="2300071"/>
                  </a:lnTo>
                  <a:lnTo>
                    <a:pt x="67475" y="2292769"/>
                  </a:lnTo>
                  <a:lnTo>
                    <a:pt x="76530" y="2280310"/>
                  </a:lnTo>
                  <a:lnTo>
                    <a:pt x="79971" y="2262454"/>
                  </a:lnTo>
                  <a:lnTo>
                    <a:pt x="79971" y="1829993"/>
                  </a:lnTo>
                  <a:lnTo>
                    <a:pt x="2786811" y="1829993"/>
                  </a:lnTo>
                  <a:lnTo>
                    <a:pt x="2786811" y="2262454"/>
                  </a:lnTo>
                  <a:lnTo>
                    <a:pt x="2789555" y="2277846"/>
                  </a:lnTo>
                  <a:lnTo>
                    <a:pt x="2797441" y="2289962"/>
                  </a:lnTo>
                  <a:lnTo>
                    <a:pt x="2810014" y="2298319"/>
                  </a:lnTo>
                  <a:lnTo>
                    <a:pt x="2826804" y="2302446"/>
                  </a:lnTo>
                  <a:lnTo>
                    <a:pt x="2842895" y="2299716"/>
                  </a:lnTo>
                  <a:lnTo>
                    <a:pt x="2856179" y="2291829"/>
                  </a:lnTo>
                  <a:lnTo>
                    <a:pt x="2864777" y="2279256"/>
                  </a:lnTo>
                  <a:lnTo>
                    <a:pt x="2866809" y="2262454"/>
                  </a:lnTo>
                  <a:lnTo>
                    <a:pt x="2866809" y="1792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502995" y="4024998"/>
              <a:ext cx="1285875" cy="1285875"/>
            </a:xfrm>
            <a:custGeom>
              <a:avLst/>
              <a:gdLst/>
              <a:ahLst/>
              <a:cxnLst/>
              <a:rect l="l" t="t" r="r" b="b"/>
              <a:pathLst>
                <a:path w="1285875" h="1285875">
                  <a:moveTo>
                    <a:pt x="641741" y="0"/>
                  </a:moveTo>
                  <a:lnTo>
                    <a:pt x="593313" y="1824"/>
                  </a:lnTo>
                  <a:lnTo>
                    <a:pt x="544524" y="7378"/>
                  </a:lnTo>
                  <a:lnTo>
                    <a:pt x="495613" y="16782"/>
                  </a:lnTo>
                  <a:lnTo>
                    <a:pt x="446824" y="30158"/>
                  </a:lnTo>
                  <a:lnTo>
                    <a:pt x="398396" y="47625"/>
                  </a:lnTo>
                  <a:lnTo>
                    <a:pt x="354649" y="67872"/>
                  </a:lnTo>
                  <a:lnTo>
                    <a:pt x="313088" y="90910"/>
                  </a:lnTo>
                  <a:lnTo>
                    <a:pt x="273783" y="116575"/>
                  </a:lnTo>
                  <a:lnTo>
                    <a:pt x="236805" y="144704"/>
                  </a:lnTo>
                  <a:lnTo>
                    <a:pt x="202225" y="175136"/>
                  </a:lnTo>
                  <a:lnTo>
                    <a:pt x="170112" y="207708"/>
                  </a:lnTo>
                  <a:lnTo>
                    <a:pt x="140539" y="242257"/>
                  </a:lnTo>
                  <a:lnTo>
                    <a:pt x="113575" y="278621"/>
                  </a:lnTo>
                  <a:lnTo>
                    <a:pt x="89292" y="316638"/>
                  </a:lnTo>
                  <a:lnTo>
                    <a:pt x="67760" y="356145"/>
                  </a:lnTo>
                  <a:lnTo>
                    <a:pt x="49049" y="396979"/>
                  </a:lnTo>
                  <a:lnTo>
                    <a:pt x="33231" y="438979"/>
                  </a:lnTo>
                  <a:lnTo>
                    <a:pt x="20376" y="481981"/>
                  </a:lnTo>
                  <a:lnTo>
                    <a:pt x="10555" y="525824"/>
                  </a:lnTo>
                  <a:lnTo>
                    <a:pt x="3838" y="570345"/>
                  </a:lnTo>
                  <a:lnTo>
                    <a:pt x="296" y="615381"/>
                  </a:lnTo>
                  <a:lnTo>
                    <a:pt x="0" y="660770"/>
                  </a:lnTo>
                  <a:lnTo>
                    <a:pt x="3020" y="706349"/>
                  </a:lnTo>
                  <a:lnTo>
                    <a:pt x="9427" y="751957"/>
                  </a:lnTo>
                  <a:lnTo>
                    <a:pt x="19293" y="797430"/>
                  </a:lnTo>
                  <a:lnTo>
                    <a:pt x="32687" y="842606"/>
                  </a:lnTo>
                  <a:lnTo>
                    <a:pt x="49680" y="887323"/>
                  </a:lnTo>
                  <a:lnTo>
                    <a:pt x="70552" y="932694"/>
                  </a:lnTo>
                  <a:lnTo>
                    <a:pt x="94474" y="975697"/>
                  </a:lnTo>
                  <a:lnTo>
                    <a:pt x="121263" y="1016254"/>
                  </a:lnTo>
                  <a:lnTo>
                    <a:pt x="150735" y="1054288"/>
                  </a:lnTo>
                  <a:lnTo>
                    <a:pt x="182705" y="1089723"/>
                  </a:lnTo>
                  <a:lnTo>
                    <a:pt x="216991" y="1122481"/>
                  </a:lnTo>
                  <a:lnTo>
                    <a:pt x="253408" y="1152485"/>
                  </a:lnTo>
                  <a:lnTo>
                    <a:pt x="291773" y="1179658"/>
                  </a:lnTo>
                  <a:lnTo>
                    <a:pt x="331902" y="1203923"/>
                  </a:lnTo>
                  <a:lnTo>
                    <a:pt x="373611" y="1225203"/>
                  </a:lnTo>
                  <a:lnTo>
                    <a:pt x="416717" y="1243420"/>
                  </a:lnTo>
                  <a:lnTo>
                    <a:pt x="461035" y="1258498"/>
                  </a:lnTo>
                  <a:lnTo>
                    <a:pt x="506381" y="1270360"/>
                  </a:lnTo>
                  <a:lnTo>
                    <a:pt x="552573" y="1278928"/>
                  </a:lnTo>
                  <a:lnTo>
                    <a:pt x="599427" y="1284125"/>
                  </a:lnTo>
                  <a:lnTo>
                    <a:pt x="646757" y="1285875"/>
                  </a:lnTo>
                  <a:lnTo>
                    <a:pt x="695190" y="1284030"/>
                  </a:lnTo>
                  <a:lnTo>
                    <a:pt x="743980" y="1278336"/>
                  </a:lnTo>
                  <a:lnTo>
                    <a:pt x="792889" y="1268551"/>
                  </a:lnTo>
                  <a:lnTo>
                    <a:pt x="841676" y="1254435"/>
                  </a:lnTo>
                  <a:lnTo>
                    <a:pt x="890102" y="1235748"/>
                  </a:lnTo>
                  <a:lnTo>
                    <a:pt x="933819" y="1215513"/>
                  </a:lnTo>
                  <a:lnTo>
                    <a:pt x="975295" y="1192518"/>
                  </a:lnTo>
                  <a:lnTo>
                    <a:pt x="1014467" y="1166921"/>
                  </a:lnTo>
                  <a:lnTo>
                    <a:pt x="1051271" y="1138882"/>
                  </a:lnTo>
                  <a:lnTo>
                    <a:pt x="1085644" y="1108561"/>
                  </a:lnTo>
                  <a:lnTo>
                    <a:pt x="1117521" y="1076118"/>
                  </a:lnTo>
                  <a:lnTo>
                    <a:pt x="1146840" y="1041711"/>
                  </a:lnTo>
                  <a:lnTo>
                    <a:pt x="1173536" y="1005500"/>
                  </a:lnTo>
                  <a:lnTo>
                    <a:pt x="1197547" y="967646"/>
                  </a:lnTo>
                  <a:lnTo>
                    <a:pt x="1218807" y="928307"/>
                  </a:lnTo>
                  <a:lnTo>
                    <a:pt x="1237255" y="887644"/>
                  </a:lnTo>
                  <a:lnTo>
                    <a:pt x="1252826" y="845815"/>
                  </a:lnTo>
                  <a:lnTo>
                    <a:pt x="1265456" y="802981"/>
                  </a:lnTo>
                  <a:lnTo>
                    <a:pt x="1275083" y="759300"/>
                  </a:lnTo>
                  <a:lnTo>
                    <a:pt x="1281642" y="714934"/>
                  </a:lnTo>
                  <a:lnTo>
                    <a:pt x="1285069" y="670040"/>
                  </a:lnTo>
                  <a:lnTo>
                    <a:pt x="1285302" y="624779"/>
                  </a:lnTo>
                  <a:lnTo>
                    <a:pt x="1282276" y="579311"/>
                  </a:lnTo>
                  <a:lnTo>
                    <a:pt x="1275929" y="533794"/>
                  </a:lnTo>
                  <a:lnTo>
                    <a:pt x="1266195" y="488389"/>
                  </a:lnTo>
                  <a:lnTo>
                    <a:pt x="1253012" y="443254"/>
                  </a:lnTo>
                  <a:lnTo>
                    <a:pt x="1236317" y="398551"/>
                  </a:lnTo>
                  <a:lnTo>
                    <a:pt x="1215445" y="353180"/>
                  </a:lnTo>
                  <a:lnTo>
                    <a:pt x="1191527" y="310177"/>
                  </a:lnTo>
                  <a:lnTo>
                    <a:pt x="1164750" y="269620"/>
                  </a:lnTo>
                  <a:lnTo>
                    <a:pt x="1135301" y="231586"/>
                  </a:lnTo>
                  <a:lnTo>
                    <a:pt x="1103367" y="196151"/>
                  </a:lnTo>
                  <a:lnTo>
                    <a:pt x="1069137" y="163393"/>
                  </a:lnTo>
                  <a:lnTo>
                    <a:pt x="1032798" y="133389"/>
                  </a:lnTo>
                  <a:lnTo>
                    <a:pt x="994536" y="106216"/>
                  </a:lnTo>
                  <a:lnTo>
                    <a:pt x="954539" y="81951"/>
                  </a:lnTo>
                  <a:lnTo>
                    <a:pt x="912996" y="60671"/>
                  </a:lnTo>
                  <a:lnTo>
                    <a:pt x="870093" y="42454"/>
                  </a:lnTo>
                  <a:lnTo>
                    <a:pt x="826017" y="27376"/>
                  </a:lnTo>
                  <a:lnTo>
                    <a:pt x="780957" y="15514"/>
                  </a:lnTo>
                  <a:lnTo>
                    <a:pt x="735099" y="6946"/>
                  </a:lnTo>
                  <a:lnTo>
                    <a:pt x="688631" y="1749"/>
                  </a:lnTo>
                  <a:lnTo>
                    <a:pt x="641741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461392" y="3985006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1362075" h="1362075">
                  <a:moveTo>
                    <a:pt x="675255" y="0"/>
                  </a:moveTo>
                  <a:lnTo>
                    <a:pt x="629596" y="1558"/>
                  </a:lnTo>
                  <a:lnTo>
                    <a:pt x="583971" y="6270"/>
                  </a:lnTo>
                  <a:lnTo>
                    <a:pt x="538537" y="14193"/>
                  </a:lnTo>
                  <a:lnTo>
                    <a:pt x="493451" y="25383"/>
                  </a:lnTo>
                  <a:lnTo>
                    <a:pt x="448872" y="39896"/>
                  </a:lnTo>
                  <a:lnTo>
                    <a:pt x="404957" y="57789"/>
                  </a:lnTo>
                  <a:lnTo>
                    <a:pt x="361864" y="79118"/>
                  </a:lnTo>
                  <a:lnTo>
                    <a:pt x="319750" y="103940"/>
                  </a:lnTo>
                  <a:lnTo>
                    <a:pt x="278773" y="132310"/>
                  </a:lnTo>
                  <a:lnTo>
                    <a:pt x="239090" y="164286"/>
                  </a:lnTo>
                  <a:lnTo>
                    <a:pt x="200859" y="199923"/>
                  </a:lnTo>
                  <a:lnTo>
                    <a:pt x="169264" y="233569"/>
                  </a:lnTo>
                  <a:lnTo>
                    <a:pt x="140521" y="268303"/>
                  </a:lnTo>
                  <a:lnTo>
                    <a:pt x="114585" y="304020"/>
                  </a:lnTo>
                  <a:lnTo>
                    <a:pt x="91414" y="340617"/>
                  </a:lnTo>
                  <a:lnTo>
                    <a:pt x="70963" y="377988"/>
                  </a:lnTo>
                  <a:lnTo>
                    <a:pt x="53188" y="416028"/>
                  </a:lnTo>
                  <a:lnTo>
                    <a:pt x="38044" y="454633"/>
                  </a:lnTo>
                  <a:lnTo>
                    <a:pt x="25489" y="493699"/>
                  </a:lnTo>
                  <a:lnTo>
                    <a:pt x="15479" y="533120"/>
                  </a:lnTo>
                  <a:lnTo>
                    <a:pt x="7968" y="572792"/>
                  </a:lnTo>
                  <a:lnTo>
                    <a:pt x="2914" y="612611"/>
                  </a:lnTo>
                  <a:lnTo>
                    <a:pt x="273" y="652471"/>
                  </a:lnTo>
                  <a:lnTo>
                    <a:pt x="0" y="692268"/>
                  </a:lnTo>
                  <a:lnTo>
                    <a:pt x="2051" y="731898"/>
                  </a:lnTo>
                  <a:lnTo>
                    <a:pt x="6383" y="771255"/>
                  </a:lnTo>
                  <a:lnTo>
                    <a:pt x="12951" y="810235"/>
                  </a:lnTo>
                  <a:lnTo>
                    <a:pt x="21712" y="848734"/>
                  </a:lnTo>
                  <a:lnTo>
                    <a:pt x="32622" y="886646"/>
                  </a:lnTo>
                  <a:lnTo>
                    <a:pt x="45637" y="923868"/>
                  </a:lnTo>
                  <a:lnTo>
                    <a:pt x="60712" y="960294"/>
                  </a:lnTo>
                  <a:lnTo>
                    <a:pt x="77805" y="995820"/>
                  </a:lnTo>
                  <a:lnTo>
                    <a:pt x="96870" y="1030341"/>
                  </a:lnTo>
                  <a:lnTo>
                    <a:pt x="117865" y="1063753"/>
                  </a:lnTo>
                  <a:lnTo>
                    <a:pt x="140744" y="1095950"/>
                  </a:lnTo>
                  <a:lnTo>
                    <a:pt x="165464" y="1126829"/>
                  </a:lnTo>
                  <a:lnTo>
                    <a:pt x="191982" y="1156284"/>
                  </a:lnTo>
                  <a:lnTo>
                    <a:pt x="220253" y="1184211"/>
                  </a:lnTo>
                  <a:lnTo>
                    <a:pt x="250233" y="1210505"/>
                  </a:lnTo>
                  <a:lnTo>
                    <a:pt x="281879" y="1235062"/>
                  </a:lnTo>
                  <a:lnTo>
                    <a:pt x="315146" y="1257777"/>
                  </a:lnTo>
                  <a:lnTo>
                    <a:pt x="349990" y="1278545"/>
                  </a:lnTo>
                  <a:lnTo>
                    <a:pt x="386368" y="1297261"/>
                  </a:lnTo>
                  <a:lnTo>
                    <a:pt x="424235" y="1313822"/>
                  </a:lnTo>
                  <a:lnTo>
                    <a:pt x="463548" y="1328122"/>
                  </a:lnTo>
                  <a:lnTo>
                    <a:pt x="504263" y="1340057"/>
                  </a:lnTo>
                  <a:lnTo>
                    <a:pt x="546335" y="1349521"/>
                  </a:lnTo>
                  <a:lnTo>
                    <a:pt x="589721" y="1356412"/>
                  </a:lnTo>
                  <a:lnTo>
                    <a:pt x="634377" y="1360622"/>
                  </a:lnTo>
                  <a:lnTo>
                    <a:pt x="680259" y="1362049"/>
                  </a:lnTo>
                  <a:lnTo>
                    <a:pt x="729006" y="1360326"/>
                  </a:lnTo>
                  <a:lnTo>
                    <a:pt x="776818" y="1355234"/>
                  </a:lnTo>
                  <a:lnTo>
                    <a:pt x="823579" y="1346892"/>
                  </a:lnTo>
                  <a:lnTo>
                    <a:pt x="869176" y="1335418"/>
                  </a:lnTo>
                  <a:lnTo>
                    <a:pt x="913494" y="1320931"/>
                  </a:lnTo>
                  <a:lnTo>
                    <a:pt x="956417" y="1303549"/>
                  </a:lnTo>
                  <a:lnTo>
                    <a:pt x="997833" y="1283391"/>
                  </a:lnTo>
                  <a:lnTo>
                    <a:pt x="1000124" y="1282077"/>
                  </a:lnTo>
                  <a:lnTo>
                    <a:pt x="677757" y="1282077"/>
                  </a:lnTo>
                  <a:lnTo>
                    <a:pt x="628599" y="1280027"/>
                  </a:lnTo>
                  <a:lnTo>
                    <a:pt x="579503" y="1273822"/>
                  </a:lnTo>
                  <a:lnTo>
                    <a:pt x="530717" y="1263380"/>
                  </a:lnTo>
                  <a:lnTo>
                    <a:pt x="482485" y="1248619"/>
                  </a:lnTo>
                  <a:lnTo>
                    <a:pt x="435056" y="1229455"/>
                  </a:lnTo>
                  <a:lnTo>
                    <a:pt x="388675" y="1205808"/>
                  </a:lnTo>
                  <a:lnTo>
                    <a:pt x="343589" y="1177593"/>
                  </a:lnTo>
                  <a:lnTo>
                    <a:pt x="300044" y="1144730"/>
                  </a:lnTo>
                  <a:lnTo>
                    <a:pt x="258288" y="1107135"/>
                  </a:lnTo>
                  <a:lnTo>
                    <a:pt x="227535" y="1073946"/>
                  </a:lnTo>
                  <a:lnTo>
                    <a:pt x="199871" y="1039587"/>
                  </a:lnTo>
                  <a:lnTo>
                    <a:pt x="175245" y="1004185"/>
                  </a:lnTo>
                  <a:lnTo>
                    <a:pt x="153603" y="967867"/>
                  </a:lnTo>
                  <a:lnTo>
                    <a:pt x="134894" y="930761"/>
                  </a:lnTo>
                  <a:lnTo>
                    <a:pt x="119063" y="892994"/>
                  </a:lnTo>
                  <a:lnTo>
                    <a:pt x="106059" y="854694"/>
                  </a:lnTo>
                  <a:lnTo>
                    <a:pt x="95829" y="815987"/>
                  </a:lnTo>
                  <a:lnTo>
                    <a:pt x="88319" y="777001"/>
                  </a:lnTo>
                  <a:lnTo>
                    <a:pt x="83477" y="737863"/>
                  </a:lnTo>
                  <a:lnTo>
                    <a:pt x="81251" y="698701"/>
                  </a:lnTo>
                  <a:lnTo>
                    <a:pt x="81587" y="659641"/>
                  </a:lnTo>
                  <a:lnTo>
                    <a:pt x="84434" y="620812"/>
                  </a:lnTo>
                  <a:lnTo>
                    <a:pt x="89737" y="582340"/>
                  </a:lnTo>
                  <a:lnTo>
                    <a:pt x="97445" y="544353"/>
                  </a:lnTo>
                  <a:lnTo>
                    <a:pt x="107504" y="506978"/>
                  </a:lnTo>
                  <a:lnTo>
                    <a:pt x="119862" y="470343"/>
                  </a:lnTo>
                  <a:lnTo>
                    <a:pt x="134466" y="434574"/>
                  </a:lnTo>
                  <a:lnTo>
                    <a:pt x="151263" y="399799"/>
                  </a:lnTo>
                  <a:lnTo>
                    <a:pt x="170201" y="366145"/>
                  </a:lnTo>
                  <a:lnTo>
                    <a:pt x="191226" y="333740"/>
                  </a:lnTo>
                  <a:lnTo>
                    <a:pt x="214287" y="302711"/>
                  </a:lnTo>
                  <a:lnTo>
                    <a:pt x="239330" y="273185"/>
                  </a:lnTo>
                  <a:lnTo>
                    <a:pt x="266302" y="245289"/>
                  </a:lnTo>
                  <a:lnTo>
                    <a:pt x="295151" y="219151"/>
                  </a:lnTo>
                  <a:lnTo>
                    <a:pt x="325824" y="194899"/>
                  </a:lnTo>
                  <a:lnTo>
                    <a:pt x="358268" y="172658"/>
                  </a:lnTo>
                  <a:lnTo>
                    <a:pt x="392431" y="152558"/>
                  </a:lnTo>
                  <a:lnTo>
                    <a:pt x="428259" y="134725"/>
                  </a:lnTo>
                  <a:lnTo>
                    <a:pt x="465701" y="119285"/>
                  </a:lnTo>
                  <a:lnTo>
                    <a:pt x="504702" y="106368"/>
                  </a:lnTo>
                  <a:lnTo>
                    <a:pt x="545211" y="96099"/>
                  </a:lnTo>
                  <a:lnTo>
                    <a:pt x="587175" y="88607"/>
                  </a:lnTo>
                  <a:lnTo>
                    <a:pt x="630540" y="84018"/>
                  </a:lnTo>
                  <a:lnTo>
                    <a:pt x="675255" y="82461"/>
                  </a:lnTo>
                  <a:lnTo>
                    <a:pt x="1006056" y="82461"/>
                  </a:lnTo>
                  <a:lnTo>
                    <a:pt x="982911" y="70232"/>
                  </a:lnTo>
                  <a:lnTo>
                    <a:pt x="941588" y="51726"/>
                  </a:lnTo>
                  <a:lnTo>
                    <a:pt x="899128" y="35931"/>
                  </a:lnTo>
                  <a:lnTo>
                    <a:pt x="855688" y="22915"/>
                  </a:lnTo>
                  <a:lnTo>
                    <a:pt x="811425" y="12747"/>
                  </a:lnTo>
                  <a:lnTo>
                    <a:pt x="766494" y="5492"/>
                  </a:lnTo>
                  <a:lnTo>
                    <a:pt x="721052" y="1221"/>
                  </a:lnTo>
                  <a:lnTo>
                    <a:pt x="675255" y="0"/>
                  </a:lnTo>
                  <a:close/>
                </a:path>
                <a:path w="1362075" h="1362075">
                  <a:moveTo>
                    <a:pt x="1006056" y="82461"/>
                  </a:moveTo>
                  <a:lnTo>
                    <a:pt x="680259" y="82461"/>
                  </a:lnTo>
                  <a:lnTo>
                    <a:pt x="727251" y="84241"/>
                  </a:lnTo>
                  <a:lnTo>
                    <a:pt x="773261" y="89499"/>
                  </a:lnTo>
                  <a:lnTo>
                    <a:pt x="818153" y="98105"/>
                  </a:lnTo>
                  <a:lnTo>
                    <a:pt x="861792" y="109931"/>
                  </a:lnTo>
                  <a:lnTo>
                    <a:pt x="904045" y="124850"/>
                  </a:lnTo>
                  <a:lnTo>
                    <a:pt x="944778" y="142734"/>
                  </a:lnTo>
                  <a:lnTo>
                    <a:pt x="983856" y="163455"/>
                  </a:lnTo>
                  <a:lnTo>
                    <a:pt x="1021145" y="186884"/>
                  </a:lnTo>
                  <a:lnTo>
                    <a:pt x="1056510" y="212895"/>
                  </a:lnTo>
                  <a:lnTo>
                    <a:pt x="1089818" y="241358"/>
                  </a:lnTo>
                  <a:lnTo>
                    <a:pt x="1120933" y="272147"/>
                  </a:lnTo>
                  <a:lnTo>
                    <a:pt x="1149723" y="305132"/>
                  </a:lnTo>
                  <a:lnTo>
                    <a:pt x="1176052" y="340187"/>
                  </a:lnTo>
                  <a:lnTo>
                    <a:pt x="1199786" y="377183"/>
                  </a:lnTo>
                  <a:lnTo>
                    <a:pt x="1220808" y="416028"/>
                  </a:lnTo>
                  <a:lnTo>
                    <a:pt x="1238934" y="456488"/>
                  </a:lnTo>
                  <a:lnTo>
                    <a:pt x="1254079" y="498541"/>
                  </a:lnTo>
                  <a:lnTo>
                    <a:pt x="1266092" y="542023"/>
                  </a:lnTo>
                  <a:lnTo>
                    <a:pt x="1274839" y="586806"/>
                  </a:lnTo>
                  <a:lnTo>
                    <a:pt x="1280185" y="632764"/>
                  </a:lnTo>
                  <a:lnTo>
                    <a:pt x="1281997" y="679767"/>
                  </a:lnTo>
                  <a:lnTo>
                    <a:pt x="1280007" y="730690"/>
                  </a:lnTo>
                  <a:lnTo>
                    <a:pt x="1274160" y="779871"/>
                  </a:lnTo>
                  <a:lnTo>
                    <a:pt x="1264643" y="827234"/>
                  </a:lnTo>
                  <a:lnTo>
                    <a:pt x="1251641" y="872702"/>
                  </a:lnTo>
                  <a:lnTo>
                    <a:pt x="1235341" y="916200"/>
                  </a:lnTo>
                  <a:lnTo>
                    <a:pt x="1215928" y="957651"/>
                  </a:lnTo>
                  <a:lnTo>
                    <a:pt x="1193589" y="996980"/>
                  </a:lnTo>
                  <a:lnTo>
                    <a:pt x="1168510" y="1034110"/>
                  </a:lnTo>
                  <a:lnTo>
                    <a:pt x="1140876" y="1068965"/>
                  </a:lnTo>
                  <a:lnTo>
                    <a:pt x="1110875" y="1101469"/>
                  </a:lnTo>
                  <a:lnTo>
                    <a:pt x="1078691" y="1131546"/>
                  </a:lnTo>
                  <a:lnTo>
                    <a:pt x="1044510" y="1159119"/>
                  </a:lnTo>
                  <a:lnTo>
                    <a:pt x="1008520" y="1184113"/>
                  </a:lnTo>
                  <a:lnTo>
                    <a:pt x="970906" y="1206452"/>
                  </a:lnTo>
                  <a:lnTo>
                    <a:pt x="931853" y="1226059"/>
                  </a:lnTo>
                  <a:lnTo>
                    <a:pt x="891549" y="1242859"/>
                  </a:lnTo>
                  <a:lnTo>
                    <a:pt x="850178" y="1256774"/>
                  </a:lnTo>
                  <a:lnTo>
                    <a:pt x="807928" y="1267730"/>
                  </a:lnTo>
                  <a:lnTo>
                    <a:pt x="764983" y="1275650"/>
                  </a:lnTo>
                  <a:lnTo>
                    <a:pt x="721531" y="1280458"/>
                  </a:lnTo>
                  <a:lnTo>
                    <a:pt x="677757" y="1282077"/>
                  </a:lnTo>
                  <a:lnTo>
                    <a:pt x="1000124" y="1282077"/>
                  </a:lnTo>
                  <a:lnTo>
                    <a:pt x="1037625" y="1260574"/>
                  </a:lnTo>
                  <a:lnTo>
                    <a:pt x="1075681" y="1235217"/>
                  </a:lnTo>
                  <a:lnTo>
                    <a:pt x="1111884" y="1207438"/>
                  </a:lnTo>
                  <a:lnTo>
                    <a:pt x="1146121" y="1177356"/>
                  </a:lnTo>
                  <a:lnTo>
                    <a:pt x="1178277" y="1145088"/>
                  </a:lnTo>
                  <a:lnTo>
                    <a:pt x="1208238" y="1110754"/>
                  </a:lnTo>
                  <a:lnTo>
                    <a:pt x="1235889" y="1074471"/>
                  </a:lnTo>
                  <a:lnTo>
                    <a:pt x="1261115" y="1036358"/>
                  </a:lnTo>
                  <a:lnTo>
                    <a:pt x="1283803" y="996533"/>
                  </a:lnTo>
                  <a:lnTo>
                    <a:pt x="1303837" y="955115"/>
                  </a:lnTo>
                  <a:lnTo>
                    <a:pt x="1321103" y="912222"/>
                  </a:lnTo>
                  <a:lnTo>
                    <a:pt x="1335487" y="867971"/>
                  </a:lnTo>
                  <a:lnTo>
                    <a:pt x="1346873" y="822482"/>
                  </a:lnTo>
                  <a:lnTo>
                    <a:pt x="1355148" y="775873"/>
                  </a:lnTo>
                  <a:lnTo>
                    <a:pt x="1360197" y="728262"/>
                  </a:lnTo>
                  <a:lnTo>
                    <a:pt x="1361906" y="679767"/>
                  </a:lnTo>
                  <a:lnTo>
                    <a:pt x="1360034" y="627097"/>
                  </a:lnTo>
                  <a:lnTo>
                    <a:pt x="1354524" y="576054"/>
                  </a:lnTo>
                  <a:lnTo>
                    <a:pt x="1345532" y="526705"/>
                  </a:lnTo>
                  <a:lnTo>
                    <a:pt x="1333215" y="479119"/>
                  </a:lnTo>
                  <a:lnTo>
                    <a:pt x="1317727" y="433364"/>
                  </a:lnTo>
                  <a:lnTo>
                    <a:pt x="1299227" y="389506"/>
                  </a:lnTo>
                  <a:lnTo>
                    <a:pt x="1277870" y="347614"/>
                  </a:lnTo>
                  <a:lnTo>
                    <a:pt x="1253813" y="307756"/>
                  </a:lnTo>
                  <a:lnTo>
                    <a:pt x="1227212" y="269999"/>
                  </a:lnTo>
                  <a:lnTo>
                    <a:pt x="1198224" y="234411"/>
                  </a:lnTo>
                  <a:lnTo>
                    <a:pt x="1167004" y="201060"/>
                  </a:lnTo>
                  <a:lnTo>
                    <a:pt x="1133709" y="170014"/>
                  </a:lnTo>
                  <a:lnTo>
                    <a:pt x="1098496" y="141340"/>
                  </a:lnTo>
                  <a:lnTo>
                    <a:pt x="1061521" y="115107"/>
                  </a:lnTo>
                  <a:lnTo>
                    <a:pt x="1022941" y="91381"/>
                  </a:lnTo>
                  <a:lnTo>
                    <a:pt x="1006056" y="82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819998" y="4385005"/>
              <a:ext cx="633095" cy="630555"/>
            </a:xfrm>
            <a:custGeom>
              <a:avLst/>
              <a:gdLst/>
              <a:ahLst/>
              <a:cxnLst/>
              <a:rect l="l" t="t" r="r" b="b"/>
              <a:pathLst>
                <a:path w="633095" h="630554">
                  <a:moveTo>
                    <a:pt x="295275" y="499859"/>
                  </a:moveTo>
                  <a:lnTo>
                    <a:pt x="244817" y="488378"/>
                  </a:lnTo>
                  <a:lnTo>
                    <a:pt x="201091" y="464146"/>
                  </a:lnTo>
                  <a:lnTo>
                    <a:pt x="166116" y="429171"/>
                  </a:lnTo>
                  <a:lnTo>
                    <a:pt x="141884" y="385445"/>
                  </a:lnTo>
                  <a:lnTo>
                    <a:pt x="130416" y="334987"/>
                  </a:lnTo>
                  <a:lnTo>
                    <a:pt x="0" y="334987"/>
                  </a:lnTo>
                  <a:lnTo>
                    <a:pt x="6159" y="380098"/>
                  </a:lnTo>
                  <a:lnTo>
                    <a:pt x="18580" y="423545"/>
                  </a:lnTo>
                  <a:lnTo>
                    <a:pt x="37033" y="464858"/>
                  </a:lnTo>
                  <a:lnTo>
                    <a:pt x="61264" y="503580"/>
                  </a:lnTo>
                  <a:lnTo>
                    <a:pt x="91046" y="539229"/>
                  </a:lnTo>
                  <a:lnTo>
                    <a:pt x="125742" y="569252"/>
                  </a:lnTo>
                  <a:lnTo>
                    <a:pt x="164350" y="593953"/>
                  </a:lnTo>
                  <a:lnTo>
                    <a:pt x="206019" y="612749"/>
                  </a:lnTo>
                  <a:lnTo>
                    <a:pt x="249936" y="625055"/>
                  </a:lnTo>
                  <a:lnTo>
                    <a:pt x="295275" y="630262"/>
                  </a:lnTo>
                  <a:lnTo>
                    <a:pt x="295275" y="499859"/>
                  </a:lnTo>
                  <a:close/>
                </a:path>
                <a:path w="633095" h="630554">
                  <a:moveTo>
                    <a:pt x="295275" y="0"/>
                  </a:moveTo>
                  <a:lnTo>
                    <a:pt x="248996" y="6210"/>
                  </a:lnTo>
                  <a:lnTo>
                    <a:pt x="204952" y="18732"/>
                  </a:lnTo>
                  <a:lnTo>
                    <a:pt x="163639" y="37338"/>
                  </a:lnTo>
                  <a:lnTo>
                    <a:pt x="125514" y="61772"/>
                  </a:lnTo>
                  <a:lnTo>
                    <a:pt x="91046" y="91808"/>
                  </a:lnTo>
                  <a:lnTo>
                    <a:pt x="61264" y="126555"/>
                  </a:lnTo>
                  <a:lnTo>
                    <a:pt x="37033" y="164858"/>
                  </a:lnTo>
                  <a:lnTo>
                    <a:pt x="18580" y="206146"/>
                  </a:lnTo>
                  <a:lnTo>
                    <a:pt x="6159" y="249821"/>
                  </a:lnTo>
                  <a:lnTo>
                    <a:pt x="0" y="295275"/>
                  </a:lnTo>
                  <a:lnTo>
                    <a:pt x="130416" y="295275"/>
                  </a:lnTo>
                  <a:lnTo>
                    <a:pt x="143065" y="244398"/>
                  </a:lnTo>
                  <a:lnTo>
                    <a:pt x="167894" y="200317"/>
                  </a:lnTo>
                  <a:lnTo>
                    <a:pt x="202869" y="165036"/>
                  </a:lnTo>
                  <a:lnTo>
                    <a:pt x="245999" y="140601"/>
                  </a:lnTo>
                  <a:lnTo>
                    <a:pt x="295275" y="129019"/>
                  </a:lnTo>
                  <a:lnTo>
                    <a:pt x="295275" y="0"/>
                  </a:lnTo>
                  <a:close/>
                </a:path>
                <a:path w="633095" h="630554">
                  <a:moveTo>
                    <a:pt x="632777" y="334987"/>
                  </a:moveTo>
                  <a:lnTo>
                    <a:pt x="501269" y="334987"/>
                  </a:lnTo>
                  <a:lnTo>
                    <a:pt x="489712" y="384276"/>
                  </a:lnTo>
                  <a:lnTo>
                    <a:pt x="465416" y="427405"/>
                  </a:lnTo>
                  <a:lnTo>
                    <a:pt x="430517" y="462381"/>
                  </a:lnTo>
                  <a:lnTo>
                    <a:pt x="387159" y="487210"/>
                  </a:lnTo>
                  <a:lnTo>
                    <a:pt x="337502" y="499859"/>
                  </a:lnTo>
                  <a:lnTo>
                    <a:pt x="337502" y="630262"/>
                  </a:lnTo>
                  <a:lnTo>
                    <a:pt x="382955" y="624116"/>
                  </a:lnTo>
                  <a:lnTo>
                    <a:pt x="426631" y="611695"/>
                  </a:lnTo>
                  <a:lnTo>
                    <a:pt x="467918" y="593242"/>
                  </a:lnTo>
                  <a:lnTo>
                    <a:pt x="506222" y="569010"/>
                  </a:lnTo>
                  <a:lnTo>
                    <a:pt x="540969" y="539229"/>
                  </a:lnTo>
                  <a:lnTo>
                    <a:pt x="570992" y="504761"/>
                  </a:lnTo>
                  <a:lnTo>
                    <a:pt x="595426" y="466636"/>
                  </a:lnTo>
                  <a:lnTo>
                    <a:pt x="614032" y="425310"/>
                  </a:lnTo>
                  <a:lnTo>
                    <a:pt x="626554" y="381279"/>
                  </a:lnTo>
                  <a:lnTo>
                    <a:pt x="632777" y="334987"/>
                  </a:lnTo>
                  <a:close/>
                </a:path>
                <a:path w="633095" h="630554">
                  <a:moveTo>
                    <a:pt x="632777" y="295275"/>
                  </a:moveTo>
                  <a:lnTo>
                    <a:pt x="626554" y="249821"/>
                  </a:lnTo>
                  <a:lnTo>
                    <a:pt x="614032" y="206146"/>
                  </a:lnTo>
                  <a:lnTo>
                    <a:pt x="595426" y="164858"/>
                  </a:lnTo>
                  <a:lnTo>
                    <a:pt x="570992" y="126555"/>
                  </a:lnTo>
                  <a:lnTo>
                    <a:pt x="540969" y="91808"/>
                  </a:lnTo>
                  <a:lnTo>
                    <a:pt x="506222" y="61772"/>
                  </a:lnTo>
                  <a:lnTo>
                    <a:pt x="467918" y="37338"/>
                  </a:lnTo>
                  <a:lnTo>
                    <a:pt x="426631" y="18732"/>
                  </a:lnTo>
                  <a:lnTo>
                    <a:pt x="382955" y="6210"/>
                  </a:lnTo>
                  <a:lnTo>
                    <a:pt x="337502" y="0"/>
                  </a:lnTo>
                  <a:lnTo>
                    <a:pt x="337502" y="131508"/>
                  </a:lnTo>
                  <a:lnTo>
                    <a:pt x="387159" y="144259"/>
                  </a:lnTo>
                  <a:lnTo>
                    <a:pt x="430517" y="169151"/>
                  </a:lnTo>
                  <a:lnTo>
                    <a:pt x="465416" y="204050"/>
                  </a:lnTo>
                  <a:lnTo>
                    <a:pt x="489712" y="246799"/>
                  </a:lnTo>
                  <a:lnTo>
                    <a:pt x="501269" y="295275"/>
                  </a:lnTo>
                  <a:lnTo>
                    <a:pt x="632777" y="295275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7505" y="4662500"/>
              <a:ext cx="187744" cy="85725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11587505" y="3760000"/>
            <a:ext cx="2867025" cy="3072765"/>
            <a:chOff x="11587505" y="3760000"/>
            <a:chExt cx="2867025" cy="3072765"/>
          </a:xfrm>
        </p:grpSpPr>
        <p:sp>
          <p:nvSpPr>
            <p:cNvPr id="26" name="object 26" descr=""/>
            <p:cNvSpPr/>
            <p:nvPr/>
          </p:nvSpPr>
          <p:spPr>
            <a:xfrm>
              <a:off x="11587505" y="6279997"/>
              <a:ext cx="2867025" cy="552450"/>
            </a:xfrm>
            <a:custGeom>
              <a:avLst/>
              <a:gdLst/>
              <a:ahLst/>
              <a:cxnLst/>
              <a:rect l="l" t="t" r="r" b="b"/>
              <a:pathLst>
                <a:path w="2867025" h="552450">
                  <a:moveTo>
                    <a:pt x="2824581" y="0"/>
                  </a:moveTo>
                  <a:lnTo>
                    <a:pt x="42494" y="12"/>
                  </a:lnTo>
                  <a:lnTo>
                    <a:pt x="3475" y="26373"/>
                  </a:lnTo>
                  <a:lnTo>
                    <a:pt x="0" y="42506"/>
                  </a:lnTo>
                  <a:lnTo>
                    <a:pt x="0" y="512457"/>
                  </a:lnTo>
                  <a:lnTo>
                    <a:pt x="3435" y="528900"/>
                  </a:lnTo>
                  <a:lnTo>
                    <a:pt x="12495" y="540893"/>
                  </a:lnTo>
                  <a:lnTo>
                    <a:pt x="25304" y="548665"/>
                  </a:lnTo>
                  <a:lnTo>
                    <a:pt x="39992" y="552450"/>
                  </a:lnTo>
                  <a:lnTo>
                    <a:pt x="54674" y="550067"/>
                  </a:lnTo>
                  <a:lnTo>
                    <a:pt x="67484" y="542764"/>
                  </a:lnTo>
                  <a:lnTo>
                    <a:pt x="76546" y="530306"/>
                  </a:lnTo>
                  <a:lnTo>
                    <a:pt x="79984" y="512457"/>
                  </a:lnTo>
                  <a:lnTo>
                    <a:pt x="79984" y="79997"/>
                  </a:lnTo>
                  <a:lnTo>
                    <a:pt x="2786989" y="79997"/>
                  </a:lnTo>
                  <a:lnTo>
                    <a:pt x="2786989" y="512457"/>
                  </a:lnTo>
                  <a:lnTo>
                    <a:pt x="2789684" y="527845"/>
                  </a:lnTo>
                  <a:lnTo>
                    <a:pt x="2797308" y="539954"/>
                  </a:lnTo>
                  <a:lnTo>
                    <a:pt x="2809170" y="548313"/>
                  </a:lnTo>
                  <a:lnTo>
                    <a:pt x="2824581" y="552450"/>
                  </a:lnTo>
                  <a:lnTo>
                    <a:pt x="2840692" y="549715"/>
                  </a:lnTo>
                  <a:lnTo>
                    <a:pt x="2854220" y="541826"/>
                  </a:lnTo>
                  <a:lnTo>
                    <a:pt x="2863532" y="529250"/>
                  </a:lnTo>
                  <a:lnTo>
                    <a:pt x="2866999" y="512457"/>
                  </a:lnTo>
                  <a:lnTo>
                    <a:pt x="2866999" y="42506"/>
                  </a:lnTo>
                  <a:lnTo>
                    <a:pt x="2863532" y="26371"/>
                  </a:lnTo>
                  <a:lnTo>
                    <a:pt x="2854220" y="12814"/>
                  </a:lnTo>
                  <a:lnTo>
                    <a:pt x="2840692" y="3477"/>
                  </a:lnTo>
                  <a:lnTo>
                    <a:pt x="28245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104439" y="3760000"/>
              <a:ext cx="1809750" cy="1809750"/>
            </a:xfrm>
            <a:custGeom>
              <a:avLst/>
              <a:gdLst/>
              <a:ahLst/>
              <a:cxnLst/>
              <a:rect l="l" t="t" r="r" b="b"/>
              <a:pathLst>
                <a:path w="1809750" h="1809750">
                  <a:moveTo>
                    <a:pt x="905060" y="0"/>
                  </a:moveTo>
                  <a:lnTo>
                    <a:pt x="855668" y="1382"/>
                  </a:lnTo>
                  <a:lnTo>
                    <a:pt x="806099" y="5560"/>
                  </a:lnTo>
                  <a:lnTo>
                    <a:pt x="756484" y="12575"/>
                  </a:lnTo>
                  <a:lnTo>
                    <a:pt x="706957" y="22472"/>
                  </a:lnTo>
                  <a:lnTo>
                    <a:pt x="657650" y="35294"/>
                  </a:lnTo>
                  <a:lnTo>
                    <a:pt x="608697" y="51085"/>
                  </a:lnTo>
                  <a:lnTo>
                    <a:pt x="560229" y="69888"/>
                  </a:lnTo>
                  <a:lnTo>
                    <a:pt x="516260" y="89520"/>
                  </a:lnTo>
                  <a:lnTo>
                    <a:pt x="473837" y="111160"/>
                  </a:lnTo>
                  <a:lnTo>
                    <a:pt x="432995" y="134727"/>
                  </a:lnTo>
                  <a:lnTo>
                    <a:pt x="393767" y="160142"/>
                  </a:lnTo>
                  <a:lnTo>
                    <a:pt x="356187" y="187323"/>
                  </a:lnTo>
                  <a:lnTo>
                    <a:pt x="320290" y="216190"/>
                  </a:lnTo>
                  <a:lnTo>
                    <a:pt x="286107" y="246663"/>
                  </a:lnTo>
                  <a:lnTo>
                    <a:pt x="253674" y="278661"/>
                  </a:lnTo>
                  <a:lnTo>
                    <a:pt x="223024" y="312104"/>
                  </a:lnTo>
                  <a:lnTo>
                    <a:pt x="194190" y="346912"/>
                  </a:lnTo>
                  <a:lnTo>
                    <a:pt x="167206" y="383003"/>
                  </a:lnTo>
                  <a:lnTo>
                    <a:pt x="142107" y="420298"/>
                  </a:lnTo>
                  <a:lnTo>
                    <a:pt x="118925" y="458716"/>
                  </a:lnTo>
                  <a:lnTo>
                    <a:pt x="97695" y="498177"/>
                  </a:lnTo>
                  <a:lnTo>
                    <a:pt x="78450" y="538600"/>
                  </a:lnTo>
                  <a:lnTo>
                    <a:pt x="61224" y="579905"/>
                  </a:lnTo>
                  <a:lnTo>
                    <a:pt x="46050" y="622011"/>
                  </a:lnTo>
                  <a:lnTo>
                    <a:pt x="32963" y="664838"/>
                  </a:lnTo>
                  <a:lnTo>
                    <a:pt x="21995" y="708305"/>
                  </a:lnTo>
                  <a:lnTo>
                    <a:pt x="13181" y="752333"/>
                  </a:lnTo>
                  <a:lnTo>
                    <a:pt x="6555" y="796840"/>
                  </a:lnTo>
                  <a:lnTo>
                    <a:pt x="2150" y="841746"/>
                  </a:lnTo>
                  <a:lnTo>
                    <a:pt x="0" y="886971"/>
                  </a:lnTo>
                  <a:lnTo>
                    <a:pt x="138" y="932435"/>
                  </a:lnTo>
                  <a:lnTo>
                    <a:pt x="2598" y="978056"/>
                  </a:lnTo>
                  <a:lnTo>
                    <a:pt x="7414" y="1023755"/>
                  </a:lnTo>
                  <a:lnTo>
                    <a:pt x="14620" y="1069450"/>
                  </a:lnTo>
                  <a:lnTo>
                    <a:pt x="24250" y="1115062"/>
                  </a:lnTo>
                  <a:lnTo>
                    <a:pt x="36336" y="1160511"/>
                  </a:lnTo>
                  <a:lnTo>
                    <a:pt x="50914" y="1205715"/>
                  </a:lnTo>
                  <a:lnTo>
                    <a:pt x="68015" y="1250594"/>
                  </a:lnTo>
                  <a:lnTo>
                    <a:pt x="88953" y="1297066"/>
                  </a:lnTo>
                  <a:lnTo>
                    <a:pt x="112177" y="1341824"/>
                  </a:lnTo>
                  <a:lnTo>
                    <a:pt x="137589" y="1384823"/>
                  </a:lnTo>
                  <a:lnTo>
                    <a:pt x="165091" y="1426020"/>
                  </a:lnTo>
                  <a:lnTo>
                    <a:pt x="194583" y="1465372"/>
                  </a:lnTo>
                  <a:lnTo>
                    <a:pt x="225967" y="1502835"/>
                  </a:lnTo>
                  <a:lnTo>
                    <a:pt x="259145" y="1538366"/>
                  </a:lnTo>
                  <a:lnTo>
                    <a:pt x="294018" y="1571920"/>
                  </a:lnTo>
                  <a:lnTo>
                    <a:pt x="330488" y="1603454"/>
                  </a:lnTo>
                  <a:lnTo>
                    <a:pt x="368455" y="1632924"/>
                  </a:lnTo>
                  <a:lnTo>
                    <a:pt x="407823" y="1660288"/>
                  </a:lnTo>
                  <a:lnTo>
                    <a:pt x="448492" y="1685501"/>
                  </a:lnTo>
                  <a:lnTo>
                    <a:pt x="490363" y="1708520"/>
                  </a:lnTo>
                  <a:lnTo>
                    <a:pt x="533338" y="1729300"/>
                  </a:lnTo>
                  <a:lnTo>
                    <a:pt x="577318" y="1747799"/>
                  </a:lnTo>
                  <a:lnTo>
                    <a:pt x="622206" y="1763974"/>
                  </a:lnTo>
                  <a:lnTo>
                    <a:pt x="667902" y="1777779"/>
                  </a:lnTo>
                  <a:lnTo>
                    <a:pt x="714308" y="1789172"/>
                  </a:lnTo>
                  <a:lnTo>
                    <a:pt x="761325" y="1798109"/>
                  </a:lnTo>
                  <a:lnTo>
                    <a:pt x="808855" y="1804547"/>
                  </a:lnTo>
                  <a:lnTo>
                    <a:pt x="856799" y="1808442"/>
                  </a:lnTo>
                  <a:lnTo>
                    <a:pt x="905060" y="1809750"/>
                  </a:lnTo>
                  <a:lnTo>
                    <a:pt x="954444" y="1808367"/>
                  </a:lnTo>
                  <a:lnTo>
                    <a:pt x="1003998" y="1804190"/>
                  </a:lnTo>
                  <a:lnTo>
                    <a:pt x="1053593" y="1797174"/>
                  </a:lnTo>
                  <a:lnTo>
                    <a:pt x="1103104" y="1787277"/>
                  </a:lnTo>
                  <a:lnTo>
                    <a:pt x="1152404" y="1774455"/>
                  </a:lnTo>
                  <a:lnTo>
                    <a:pt x="1201367" y="1758664"/>
                  </a:lnTo>
                  <a:lnTo>
                    <a:pt x="1249865" y="1739861"/>
                  </a:lnTo>
                  <a:lnTo>
                    <a:pt x="1294057" y="1720229"/>
                  </a:lnTo>
                  <a:lnTo>
                    <a:pt x="1336673" y="1698589"/>
                  </a:lnTo>
                  <a:lnTo>
                    <a:pt x="1377678" y="1675022"/>
                  </a:lnTo>
                  <a:lnTo>
                    <a:pt x="1417041" y="1649607"/>
                  </a:lnTo>
                  <a:lnTo>
                    <a:pt x="1454728" y="1622426"/>
                  </a:lnTo>
                  <a:lnTo>
                    <a:pt x="1490708" y="1593559"/>
                  </a:lnTo>
                  <a:lnTo>
                    <a:pt x="1524946" y="1563086"/>
                  </a:lnTo>
                  <a:lnTo>
                    <a:pt x="1557412" y="1531087"/>
                  </a:lnTo>
                  <a:lnTo>
                    <a:pt x="1588072" y="1497644"/>
                  </a:lnTo>
                  <a:lnTo>
                    <a:pt x="1616893" y="1462837"/>
                  </a:lnTo>
                  <a:lnTo>
                    <a:pt x="1643843" y="1426745"/>
                  </a:lnTo>
                  <a:lnTo>
                    <a:pt x="1668889" y="1389450"/>
                  </a:lnTo>
                  <a:lnTo>
                    <a:pt x="1691998" y="1351032"/>
                  </a:lnTo>
                  <a:lnTo>
                    <a:pt x="1713138" y="1311571"/>
                  </a:lnTo>
                  <a:lnTo>
                    <a:pt x="1732277" y="1271148"/>
                  </a:lnTo>
                  <a:lnTo>
                    <a:pt x="1749380" y="1229843"/>
                  </a:lnTo>
                  <a:lnTo>
                    <a:pt x="1764417" y="1187736"/>
                  </a:lnTo>
                  <a:lnTo>
                    <a:pt x="1777353" y="1144909"/>
                  </a:lnTo>
                  <a:lnTo>
                    <a:pt x="1788157" y="1101441"/>
                  </a:lnTo>
                  <a:lnTo>
                    <a:pt x="1796796" y="1057413"/>
                  </a:lnTo>
                  <a:lnTo>
                    <a:pt x="1803237" y="1012905"/>
                  </a:lnTo>
                  <a:lnTo>
                    <a:pt x="1807447" y="967998"/>
                  </a:lnTo>
                  <a:lnTo>
                    <a:pt x="1809395" y="922773"/>
                  </a:lnTo>
                  <a:lnTo>
                    <a:pt x="1809046" y="877308"/>
                  </a:lnTo>
                  <a:lnTo>
                    <a:pt x="1806369" y="831687"/>
                  </a:lnTo>
                  <a:lnTo>
                    <a:pt x="1801330" y="785987"/>
                  </a:lnTo>
                  <a:lnTo>
                    <a:pt x="1793898" y="740291"/>
                  </a:lnTo>
                  <a:lnTo>
                    <a:pt x="1784039" y="694677"/>
                  </a:lnTo>
                  <a:lnTo>
                    <a:pt x="1771721" y="649228"/>
                  </a:lnTo>
                  <a:lnTo>
                    <a:pt x="1756911" y="604023"/>
                  </a:lnTo>
                  <a:lnTo>
                    <a:pt x="1739577" y="559142"/>
                  </a:lnTo>
                  <a:lnTo>
                    <a:pt x="1718955" y="512672"/>
                  </a:lnTo>
                  <a:lnTo>
                    <a:pt x="1696018" y="467916"/>
                  </a:lnTo>
                  <a:lnTo>
                    <a:pt x="1670866" y="424918"/>
                  </a:lnTo>
                  <a:lnTo>
                    <a:pt x="1643598" y="383722"/>
                  </a:lnTo>
                  <a:lnTo>
                    <a:pt x="1614316" y="344371"/>
                  </a:lnTo>
                  <a:lnTo>
                    <a:pt x="1583118" y="306909"/>
                  </a:lnTo>
                  <a:lnTo>
                    <a:pt x="1550105" y="271379"/>
                  </a:lnTo>
                  <a:lnTo>
                    <a:pt x="1515377" y="237826"/>
                  </a:lnTo>
                  <a:lnTo>
                    <a:pt x="1479033" y="206293"/>
                  </a:lnTo>
                  <a:lnTo>
                    <a:pt x="1441174" y="176823"/>
                  </a:lnTo>
                  <a:lnTo>
                    <a:pt x="1401900" y="149459"/>
                  </a:lnTo>
                  <a:lnTo>
                    <a:pt x="1361310" y="124247"/>
                  </a:lnTo>
                  <a:lnTo>
                    <a:pt x="1319505" y="101229"/>
                  </a:lnTo>
                  <a:lnTo>
                    <a:pt x="1276584" y="80448"/>
                  </a:lnTo>
                  <a:lnTo>
                    <a:pt x="1232648" y="61949"/>
                  </a:lnTo>
                  <a:lnTo>
                    <a:pt x="1187796" y="45775"/>
                  </a:lnTo>
                  <a:lnTo>
                    <a:pt x="1142129" y="31970"/>
                  </a:lnTo>
                  <a:lnTo>
                    <a:pt x="1095747" y="20577"/>
                  </a:lnTo>
                  <a:lnTo>
                    <a:pt x="1048748" y="11640"/>
                  </a:lnTo>
                  <a:lnTo>
                    <a:pt x="1001234" y="5202"/>
                  </a:lnTo>
                  <a:lnTo>
                    <a:pt x="953305" y="1307"/>
                  </a:lnTo>
                  <a:lnTo>
                    <a:pt x="90506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980035" y="4530001"/>
              <a:ext cx="76200" cy="1828800"/>
            </a:xfrm>
            <a:custGeom>
              <a:avLst/>
              <a:gdLst/>
              <a:ahLst/>
              <a:cxnLst/>
              <a:rect l="l" t="t" r="r" b="b"/>
              <a:pathLst>
                <a:path w="76200" h="1828800">
                  <a:moveTo>
                    <a:pt x="38100" y="0"/>
                  </a:moveTo>
                  <a:lnTo>
                    <a:pt x="24110" y="2380"/>
                  </a:lnTo>
                  <a:lnTo>
                    <a:pt x="11906" y="9677"/>
                  </a:lnTo>
                  <a:lnTo>
                    <a:pt x="3274" y="22127"/>
                  </a:lnTo>
                  <a:lnTo>
                    <a:pt x="0" y="39966"/>
                  </a:lnTo>
                  <a:lnTo>
                    <a:pt x="0" y="1791322"/>
                  </a:lnTo>
                  <a:lnTo>
                    <a:pt x="3309" y="1806666"/>
                  </a:lnTo>
                  <a:lnTo>
                    <a:pt x="12192" y="1818495"/>
                  </a:lnTo>
                  <a:lnTo>
                    <a:pt x="25074" y="1826107"/>
                  </a:lnTo>
                  <a:lnTo>
                    <a:pt x="40386" y="1828800"/>
                  </a:lnTo>
                  <a:lnTo>
                    <a:pt x="55036" y="1826107"/>
                  </a:lnTo>
                  <a:lnTo>
                    <a:pt x="66341" y="1818495"/>
                  </a:lnTo>
                  <a:lnTo>
                    <a:pt x="73622" y="1806666"/>
                  </a:lnTo>
                  <a:lnTo>
                    <a:pt x="76200" y="1791322"/>
                  </a:lnTo>
                  <a:lnTo>
                    <a:pt x="76200" y="39966"/>
                  </a:lnTo>
                  <a:lnTo>
                    <a:pt x="72925" y="22127"/>
                  </a:lnTo>
                  <a:lnTo>
                    <a:pt x="64293" y="9677"/>
                  </a:lnTo>
                  <a:lnTo>
                    <a:pt x="52089" y="238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381183" y="4024998"/>
              <a:ext cx="1276350" cy="1285875"/>
            </a:xfrm>
            <a:custGeom>
              <a:avLst/>
              <a:gdLst/>
              <a:ahLst/>
              <a:cxnLst/>
              <a:rect l="l" t="t" r="r" b="b"/>
              <a:pathLst>
                <a:path w="1276350" h="1285875">
                  <a:moveTo>
                    <a:pt x="634793" y="0"/>
                  </a:moveTo>
                  <a:lnTo>
                    <a:pt x="586674" y="1824"/>
                  </a:lnTo>
                  <a:lnTo>
                    <a:pt x="538183" y="7378"/>
                  </a:lnTo>
                  <a:lnTo>
                    <a:pt x="489559" y="16782"/>
                  </a:lnTo>
                  <a:lnTo>
                    <a:pt x="441038" y="30158"/>
                  </a:lnTo>
                  <a:lnTo>
                    <a:pt x="392858" y="47625"/>
                  </a:lnTo>
                  <a:lnTo>
                    <a:pt x="349401" y="67857"/>
                  </a:lnTo>
                  <a:lnTo>
                    <a:pt x="308171" y="90853"/>
                  </a:lnTo>
                  <a:lnTo>
                    <a:pt x="269232" y="116454"/>
                  </a:lnTo>
                  <a:lnTo>
                    <a:pt x="232646" y="144500"/>
                  </a:lnTo>
                  <a:lnTo>
                    <a:pt x="198477" y="174835"/>
                  </a:lnTo>
                  <a:lnTo>
                    <a:pt x="166789" y="207300"/>
                  </a:lnTo>
                  <a:lnTo>
                    <a:pt x="137643" y="241736"/>
                  </a:lnTo>
                  <a:lnTo>
                    <a:pt x="111105" y="277986"/>
                  </a:lnTo>
                  <a:lnTo>
                    <a:pt x="87236" y="315892"/>
                  </a:lnTo>
                  <a:lnTo>
                    <a:pt x="66101" y="355295"/>
                  </a:lnTo>
                  <a:lnTo>
                    <a:pt x="47762" y="396036"/>
                  </a:lnTo>
                  <a:lnTo>
                    <a:pt x="32283" y="437959"/>
                  </a:lnTo>
                  <a:lnTo>
                    <a:pt x="19727" y="480904"/>
                  </a:lnTo>
                  <a:lnTo>
                    <a:pt x="10158" y="524713"/>
                  </a:lnTo>
                  <a:lnTo>
                    <a:pt x="3638" y="569229"/>
                  </a:lnTo>
                  <a:lnTo>
                    <a:pt x="231" y="614292"/>
                  </a:lnTo>
                  <a:lnTo>
                    <a:pt x="0" y="659746"/>
                  </a:lnTo>
                  <a:lnTo>
                    <a:pt x="3008" y="705431"/>
                  </a:lnTo>
                  <a:lnTo>
                    <a:pt x="9319" y="751189"/>
                  </a:lnTo>
                  <a:lnTo>
                    <a:pt x="18996" y="796863"/>
                  </a:lnTo>
                  <a:lnTo>
                    <a:pt x="32102" y="842294"/>
                  </a:lnTo>
                  <a:lnTo>
                    <a:pt x="48701" y="887323"/>
                  </a:lnTo>
                  <a:lnTo>
                    <a:pt x="69453" y="932694"/>
                  </a:lnTo>
                  <a:lnTo>
                    <a:pt x="93236" y="975697"/>
                  </a:lnTo>
                  <a:lnTo>
                    <a:pt x="119861" y="1016254"/>
                  </a:lnTo>
                  <a:lnTo>
                    <a:pt x="149142" y="1054288"/>
                  </a:lnTo>
                  <a:lnTo>
                    <a:pt x="180893" y="1089723"/>
                  </a:lnTo>
                  <a:lnTo>
                    <a:pt x="214928" y="1122481"/>
                  </a:lnTo>
                  <a:lnTo>
                    <a:pt x="251060" y="1152485"/>
                  </a:lnTo>
                  <a:lnTo>
                    <a:pt x="289104" y="1179658"/>
                  </a:lnTo>
                  <a:lnTo>
                    <a:pt x="328871" y="1203923"/>
                  </a:lnTo>
                  <a:lnTo>
                    <a:pt x="370177" y="1225203"/>
                  </a:lnTo>
                  <a:lnTo>
                    <a:pt x="412834" y="1243420"/>
                  </a:lnTo>
                  <a:lnTo>
                    <a:pt x="456657" y="1258498"/>
                  </a:lnTo>
                  <a:lnTo>
                    <a:pt x="501458" y="1270360"/>
                  </a:lnTo>
                  <a:lnTo>
                    <a:pt x="547053" y="1278928"/>
                  </a:lnTo>
                  <a:lnTo>
                    <a:pt x="593253" y="1284125"/>
                  </a:lnTo>
                  <a:lnTo>
                    <a:pt x="639873" y="1285875"/>
                  </a:lnTo>
                  <a:lnTo>
                    <a:pt x="687992" y="1284030"/>
                  </a:lnTo>
                  <a:lnTo>
                    <a:pt x="736482" y="1278336"/>
                  </a:lnTo>
                  <a:lnTo>
                    <a:pt x="785107" y="1268551"/>
                  </a:lnTo>
                  <a:lnTo>
                    <a:pt x="833628" y="1254435"/>
                  </a:lnTo>
                  <a:lnTo>
                    <a:pt x="881808" y="1235748"/>
                  </a:lnTo>
                  <a:lnTo>
                    <a:pt x="925275" y="1215498"/>
                  </a:lnTo>
                  <a:lnTo>
                    <a:pt x="966515" y="1192461"/>
                  </a:lnTo>
                  <a:lnTo>
                    <a:pt x="1005467" y="1166800"/>
                  </a:lnTo>
                  <a:lnTo>
                    <a:pt x="1042069" y="1138678"/>
                  </a:lnTo>
                  <a:lnTo>
                    <a:pt x="1076258" y="1108260"/>
                  </a:lnTo>
                  <a:lnTo>
                    <a:pt x="1107974" y="1075710"/>
                  </a:lnTo>
                  <a:lnTo>
                    <a:pt x="1137154" y="1041190"/>
                  </a:lnTo>
                  <a:lnTo>
                    <a:pt x="1163736" y="1004866"/>
                  </a:lnTo>
                  <a:lnTo>
                    <a:pt x="1187659" y="966900"/>
                  </a:lnTo>
                  <a:lnTo>
                    <a:pt x="1208861" y="927457"/>
                  </a:lnTo>
                  <a:lnTo>
                    <a:pt x="1227280" y="886701"/>
                  </a:lnTo>
                  <a:lnTo>
                    <a:pt x="1242853" y="844795"/>
                  </a:lnTo>
                  <a:lnTo>
                    <a:pt x="1255520" y="801903"/>
                  </a:lnTo>
                  <a:lnTo>
                    <a:pt x="1265219" y="758190"/>
                  </a:lnTo>
                  <a:lnTo>
                    <a:pt x="1271887" y="713818"/>
                  </a:lnTo>
                  <a:lnTo>
                    <a:pt x="1275462" y="668952"/>
                  </a:lnTo>
                  <a:lnTo>
                    <a:pt x="1275884" y="623755"/>
                  </a:lnTo>
                  <a:lnTo>
                    <a:pt x="1273090" y="578392"/>
                  </a:lnTo>
                  <a:lnTo>
                    <a:pt x="1267018" y="533027"/>
                  </a:lnTo>
                  <a:lnTo>
                    <a:pt x="1257607" y="487822"/>
                  </a:lnTo>
                  <a:lnTo>
                    <a:pt x="1244794" y="442942"/>
                  </a:lnTo>
                  <a:lnTo>
                    <a:pt x="1228518" y="398551"/>
                  </a:lnTo>
                  <a:lnTo>
                    <a:pt x="1207770" y="353180"/>
                  </a:lnTo>
                  <a:lnTo>
                    <a:pt x="1183988" y="310177"/>
                  </a:lnTo>
                  <a:lnTo>
                    <a:pt x="1157354" y="269620"/>
                  </a:lnTo>
                  <a:lnTo>
                    <a:pt x="1128051" y="231586"/>
                  </a:lnTo>
                  <a:lnTo>
                    <a:pt x="1096262" y="196151"/>
                  </a:lnTo>
                  <a:lnTo>
                    <a:pt x="1062169" y="163393"/>
                  </a:lnTo>
                  <a:lnTo>
                    <a:pt x="1025956" y="133389"/>
                  </a:lnTo>
                  <a:lnTo>
                    <a:pt x="987805" y="106216"/>
                  </a:lnTo>
                  <a:lnTo>
                    <a:pt x="947900" y="81951"/>
                  </a:lnTo>
                  <a:lnTo>
                    <a:pt x="906423" y="60671"/>
                  </a:lnTo>
                  <a:lnTo>
                    <a:pt x="863557" y="42454"/>
                  </a:lnTo>
                  <a:lnTo>
                    <a:pt x="819485" y="27376"/>
                  </a:lnTo>
                  <a:lnTo>
                    <a:pt x="774389" y="15514"/>
                  </a:lnTo>
                  <a:lnTo>
                    <a:pt x="728454" y="6946"/>
                  </a:lnTo>
                  <a:lnTo>
                    <a:pt x="681861" y="1749"/>
                  </a:lnTo>
                  <a:lnTo>
                    <a:pt x="634793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341207" y="3985006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1362075" h="1362075">
                  <a:moveTo>
                    <a:pt x="674133" y="0"/>
                  </a:moveTo>
                  <a:lnTo>
                    <a:pt x="628380" y="1558"/>
                  </a:lnTo>
                  <a:lnTo>
                    <a:pt x="582664" y="6270"/>
                  </a:lnTo>
                  <a:lnTo>
                    <a:pt x="537143" y="14193"/>
                  </a:lnTo>
                  <a:lnTo>
                    <a:pt x="491975" y="25383"/>
                  </a:lnTo>
                  <a:lnTo>
                    <a:pt x="447316" y="39896"/>
                  </a:lnTo>
                  <a:lnTo>
                    <a:pt x="403325" y="57789"/>
                  </a:lnTo>
                  <a:lnTo>
                    <a:pt x="360159" y="79118"/>
                  </a:lnTo>
                  <a:lnTo>
                    <a:pt x="317974" y="103940"/>
                  </a:lnTo>
                  <a:lnTo>
                    <a:pt x="276929" y="132310"/>
                  </a:lnTo>
                  <a:lnTo>
                    <a:pt x="237181" y="164286"/>
                  </a:lnTo>
                  <a:lnTo>
                    <a:pt x="198887" y="199923"/>
                  </a:lnTo>
                  <a:lnTo>
                    <a:pt x="167603" y="233569"/>
                  </a:lnTo>
                  <a:lnTo>
                    <a:pt x="139138" y="268303"/>
                  </a:lnTo>
                  <a:lnTo>
                    <a:pt x="113450" y="304020"/>
                  </a:lnTo>
                  <a:lnTo>
                    <a:pt x="90497" y="340617"/>
                  </a:lnTo>
                  <a:lnTo>
                    <a:pt x="70236" y="377988"/>
                  </a:lnTo>
                  <a:lnTo>
                    <a:pt x="52625" y="416028"/>
                  </a:lnTo>
                  <a:lnTo>
                    <a:pt x="37621" y="454633"/>
                  </a:lnTo>
                  <a:lnTo>
                    <a:pt x="25184" y="493699"/>
                  </a:lnTo>
                  <a:lnTo>
                    <a:pt x="15269" y="533120"/>
                  </a:lnTo>
                  <a:lnTo>
                    <a:pt x="7836" y="572792"/>
                  </a:lnTo>
                  <a:lnTo>
                    <a:pt x="2841" y="612611"/>
                  </a:lnTo>
                  <a:lnTo>
                    <a:pt x="243" y="652471"/>
                  </a:lnTo>
                  <a:lnTo>
                    <a:pt x="0" y="692268"/>
                  </a:lnTo>
                  <a:lnTo>
                    <a:pt x="2068" y="731898"/>
                  </a:lnTo>
                  <a:lnTo>
                    <a:pt x="6406" y="771255"/>
                  </a:lnTo>
                  <a:lnTo>
                    <a:pt x="12972" y="810235"/>
                  </a:lnTo>
                  <a:lnTo>
                    <a:pt x="21723" y="848734"/>
                  </a:lnTo>
                  <a:lnTo>
                    <a:pt x="32617" y="886646"/>
                  </a:lnTo>
                  <a:lnTo>
                    <a:pt x="45612" y="923868"/>
                  </a:lnTo>
                  <a:lnTo>
                    <a:pt x="60666" y="960294"/>
                  </a:lnTo>
                  <a:lnTo>
                    <a:pt x="77736" y="995820"/>
                  </a:lnTo>
                  <a:lnTo>
                    <a:pt x="96780" y="1030341"/>
                  </a:lnTo>
                  <a:lnTo>
                    <a:pt x="117756" y="1063753"/>
                  </a:lnTo>
                  <a:lnTo>
                    <a:pt x="140621" y="1095950"/>
                  </a:lnTo>
                  <a:lnTo>
                    <a:pt x="165334" y="1126829"/>
                  </a:lnTo>
                  <a:lnTo>
                    <a:pt x="191852" y="1156284"/>
                  </a:lnTo>
                  <a:lnTo>
                    <a:pt x="220133" y="1184211"/>
                  </a:lnTo>
                  <a:lnTo>
                    <a:pt x="250134" y="1210505"/>
                  </a:lnTo>
                  <a:lnTo>
                    <a:pt x="281814" y="1235062"/>
                  </a:lnTo>
                  <a:lnTo>
                    <a:pt x="315130" y="1257777"/>
                  </a:lnTo>
                  <a:lnTo>
                    <a:pt x="350039" y="1278545"/>
                  </a:lnTo>
                  <a:lnTo>
                    <a:pt x="386501" y="1297261"/>
                  </a:lnTo>
                  <a:lnTo>
                    <a:pt x="424471" y="1313822"/>
                  </a:lnTo>
                  <a:lnTo>
                    <a:pt x="463909" y="1328122"/>
                  </a:lnTo>
                  <a:lnTo>
                    <a:pt x="504772" y="1340057"/>
                  </a:lnTo>
                  <a:lnTo>
                    <a:pt x="547017" y="1349521"/>
                  </a:lnTo>
                  <a:lnTo>
                    <a:pt x="590603" y="1356412"/>
                  </a:lnTo>
                  <a:lnTo>
                    <a:pt x="635487" y="1360622"/>
                  </a:lnTo>
                  <a:lnTo>
                    <a:pt x="681626" y="1362049"/>
                  </a:lnTo>
                  <a:lnTo>
                    <a:pt x="730143" y="1360326"/>
                  </a:lnTo>
                  <a:lnTo>
                    <a:pt x="777749" y="1355234"/>
                  </a:lnTo>
                  <a:lnTo>
                    <a:pt x="824328" y="1346892"/>
                  </a:lnTo>
                  <a:lnTo>
                    <a:pt x="869764" y="1335418"/>
                  </a:lnTo>
                  <a:lnTo>
                    <a:pt x="913942" y="1320931"/>
                  </a:lnTo>
                  <a:lnTo>
                    <a:pt x="956745" y="1303549"/>
                  </a:lnTo>
                  <a:lnTo>
                    <a:pt x="998058" y="1283391"/>
                  </a:lnTo>
                  <a:lnTo>
                    <a:pt x="1000344" y="1282077"/>
                  </a:lnTo>
                  <a:lnTo>
                    <a:pt x="674133" y="1282077"/>
                  </a:lnTo>
                  <a:lnTo>
                    <a:pt x="624893" y="1280027"/>
                  </a:lnTo>
                  <a:lnTo>
                    <a:pt x="575732" y="1273822"/>
                  </a:lnTo>
                  <a:lnTo>
                    <a:pt x="526921" y="1263380"/>
                  </a:lnTo>
                  <a:lnTo>
                    <a:pt x="478726" y="1248619"/>
                  </a:lnTo>
                  <a:lnTo>
                    <a:pt x="431417" y="1229455"/>
                  </a:lnTo>
                  <a:lnTo>
                    <a:pt x="385262" y="1205808"/>
                  </a:lnTo>
                  <a:lnTo>
                    <a:pt x="340529" y="1177593"/>
                  </a:lnTo>
                  <a:lnTo>
                    <a:pt x="297488" y="1144730"/>
                  </a:lnTo>
                  <a:lnTo>
                    <a:pt x="256405" y="1107135"/>
                  </a:lnTo>
                  <a:lnTo>
                    <a:pt x="225605" y="1073946"/>
                  </a:lnTo>
                  <a:lnTo>
                    <a:pt x="197913" y="1039587"/>
                  </a:lnTo>
                  <a:lnTo>
                    <a:pt x="173274" y="1004185"/>
                  </a:lnTo>
                  <a:lnTo>
                    <a:pt x="151635" y="967867"/>
                  </a:lnTo>
                  <a:lnTo>
                    <a:pt x="132942" y="930761"/>
                  </a:lnTo>
                  <a:lnTo>
                    <a:pt x="117141" y="892994"/>
                  </a:lnTo>
                  <a:lnTo>
                    <a:pt x="104180" y="854694"/>
                  </a:lnTo>
                  <a:lnTo>
                    <a:pt x="94005" y="815987"/>
                  </a:lnTo>
                  <a:lnTo>
                    <a:pt x="86562" y="777001"/>
                  </a:lnTo>
                  <a:lnTo>
                    <a:pt x="81797" y="737863"/>
                  </a:lnTo>
                  <a:lnTo>
                    <a:pt x="79657" y="698701"/>
                  </a:lnTo>
                  <a:lnTo>
                    <a:pt x="80089" y="659641"/>
                  </a:lnTo>
                  <a:lnTo>
                    <a:pt x="83038" y="620812"/>
                  </a:lnTo>
                  <a:lnTo>
                    <a:pt x="88466" y="582273"/>
                  </a:lnTo>
                  <a:lnTo>
                    <a:pt x="96276" y="544353"/>
                  </a:lnTo>
                  <a:lnTo>
                    <a:pt x="106458" y="506978"/>
                  </a:lnTo>
                  <a:lnTo>
                    <a:pt x="118943" y="470343"/>
                  </a:lnTo>
                  <a:lnTo>
                    <a:pt x="133679" y="434574"/>
                  </a:lnTo>
                  <a:lnTo>
                    <a:pt x="150611" y="399799"/>
                  </a:lnTo>
                  <a:lnTo>
                    <a:pt x="169686" y="366145"/>
                  </a:lnTo>
                  <a:lnTo>
                    <a:pt x="190850" y="333740"/>
                  </a:lnTo>
                  <a:lnTo>
                    <a:pt x="214050" y="302711"/>
                  </a:lnTo>
                  <a:lnTo>
                    <a:pt x="239232" y="273185"/>
                  </a:lnTo>
                  <a:lnTo>
                    <a:pt x="266344" y="245289"/>
                  </a:lnTo>
                  <a:lnTo>
                    <a:pt x="295330" y="219151"/>
                  </a:lnTo>
                  <a:lnTo>
                    <a:pt x="326138" y="194899"/>
                  </a:lnTo>
                  <a:lnTo>
                    <a:pt x="358714" y="172658"/>
                  </a:lnTo>
                  <a:lnTo>
                    <a:pt x="393005" y="152558"/>
                  </a:lnTo>
                  <a:lnTo>
                    <a:pt x="428956" y="134725"/>
                  </a:lnTo>
                  <a:lnTo>
                    <a:pt x="466515" y="119285"/>
                  </a:lnTo>
                  <a:lnTo>
                    <a:pt x="505628" y="106368"/>
                  </a:lnTo>
                  <a:lnTo>
                    <a:pt x="546241" y="96099"/>
                  </a:lnTo>
                  <a:lnTo>
                    <a:pt x="588301" y="88607"/>
                  </a:lnTo>
                  <a:lnTo>
                    <a:pt x="631754" y="84018"/>
                  </a:lnTo>
                  <a:lnTo>
                    <a:pt x="676546" y="82461"/>
                  </a:lnTo>
                  <a:lnTo>
                    <a:pt x="1005966" y="82461"/>
                  </a:lnTo>
                  <a:lnTo>
                    <a:pt x="970292" y="64558"/>
                  </a:lnTo>
                  <a:lnTo>
                    <a:pt x="930320" y="47520"/>
                  </a:lnTo>
                  <a:lnTo>
                    <a:pt x="889340" y="32988"/>
                  </a:lnTo>
                  <a:lnTo>
                    <a:pt x="847488" y="21021"/>
                  </a:lnTo>
                  <a:lnTo>
                    <a:pt x="804904" y="11679"/>
                  </a:lnTo>
                  <a:lnTo>
                    <a:pt x="761725" y="5022"/>
                  </a:lnTo>
                  <a:lnTo>
                    <a:pt x="718089" y="1109"/>
                  </a:lnTo>
                  <a:lnTo>
                    <a:pt x="674133" y="0"/>
                  </a:lnTo>
                  <a:close/>
                </a:path>
                <a:path w="1362075" h="1362075">
                  <a:moveTo>
                    <a:pt x="1005966" y="82461"/>
                  </a:moveTo>
                  <a:lnTo>
                    <a:pt x="681626" y="82461"/>
                  </a:lnTo>
                  <a:lnTo>
                    <a:pt x="730661" y="84423"/>
                  </a:lnTo>
                  <a:lnTo>
                    <a:pt x="778640" y="90211"/>
                  </a:lnTo>
                  <a:lnTo>
                    <a:pt x="825404" y="99676"/>
                  </a:lnTo>
                  <a:lnTo>
                    <a:pt x="870795" y="112672"/>
                  </a:lnTo>
                  <a:lnTo>
                    <a:pt x="914658" y="129048"/>
                  </a:lnTo>
                  <a:lnTo>
                    <a:pt x="956832" y="148658"/>
                  </a:lnTo>
                  <a:lnTo>
                    <a:pt x="997162" y="171353"/>
                  </a:lnTo>
                  <a:lnTo>
                    <a:pt x="1035489" y="196986"/>
                  </a:lnTo>
                  <a:lnTo>
                    <a:pt x="1071656" y="225407"/>
                  </a:lnTo>
                  <a:lnTo>
                    <a:pt x="1105505" y="256470"/>
                  </a:lnTo>
                  <a:lnTo>
                    <a:pt x="1136878" y="290025"/>
                  </a:lnTo>
                  <a:lnTo>
                    <a:pt x="1165618" y="325925"/>
                  </a:lnTo>
                  <a:lnTo>
                    <a:pt x="1191568" y="364022"/>
                  </a:lnTo>
                  <a:lnTo>
                    <a:pt x="1214569" y="404167"/>
                  </a:lnTo>
                  <a:lnTo>
                    <a:pt x="1234463" y="446213"/>
                  </a:lnTo>
                  <a:lnTo>
                    <a:pt x="1251094" y="490012"/>
                  </a:lnTo>
                  <a:lnTo>
                    <a:pt x="1264304" y="535414"/>
                  </a:lnTo>
                  <a:lnTo>
                    <a:pt x="1273943" y="582340"/>
                  </a:lnTo>
                  <a:lnTo>
                    <a:pt x="1279829" y="630440"/>
                  </a:lnTo>
                  <a:lnTo>
                    <a:pt x="1281828" y="679767"/>
                  </a:lnTo>
                  <a:lnTo>
                    <a:pt x="1279835" y="730690"/>
                  </a:lnTo>
                  <a:lnTo>
                    <a:pt x="1273978" y="779871"/>
                  </a:lnTo>
                  <a:lnTo>
                    <a:pt x="1264441" y="827234"/>
                  </a:lnTo>
                  <a:lnTo>
                    <a:pt x="1251410" y="872702"/>
                  </a:lnTo>
                  <a:lnTo>
                    <a:pt x="1235069" y="916200"/>
                  </a:lnTo>
                  <a:lnTo>
                    <a:pt x="1215603" y="957651"/>
                  </a:lnTo>
                  <a:lnTo>
                    <a:pt x="1193197" y="996980"/>
                  </a:lnTo>
                  <a:lnTo>
                    <a:pt x="1168034" y="1034110"/>
                  </a:lnTo>
                  <a:lnTo>
                    <a:pt x="1140300" y="1068965"/>
                  </a:lnTo>
                  <a:lnTo>
                    <a:pt x="1110179" y="1101469"/>
                  </a:lnTo>
                  <a:lnTo>
                    <a:pt x="1077856" y="1131546"/>
                  </a:lnTo>
                  <a:lnTo>
                    <a:pt x="1043516" y="1159119"/>
                  </a:lnTo>
                  <a:lnTo>
                    <a:pt x="1007343" y="1184113"/>
                  </a:lnTo>
                  <a:lnTo>
                    <a:pt x="969521" y="1206452"/>
                  </a:lnTo>
                  <a:lnTo>
                    <a:pt x="930236" y="1226059"/>
                  </a:lnTo>
                  <a:lnTo>
                    <a:pt x="889673" y="1242859"/>
                  </a:lnTo>
                  <a:lnTo>
                    <a:pt x="848015" y="1256774"/>
                  </a:lnTo>
                  <a:lnTo>
                    <a:pt x="805447" y="1267730"/>
                  </a:lnTo>
                  <a:lnTo>
                    <a:pt x="762155" y="1275650"/>
                  </a:lnTo>
                  <a:lnTo>
                    <a:pt x="718322" y="1280458"/>
                  </a:lnTo>
                  <a:lnTo>
                    <a:pt x="674133" y="1282077"/>
                  </a:lnTo>
                  <a:lnTo>
                    <a:pt x="1000344" y="1282077"/>
                  </a:lnTo>
                  <a:lnTo>
                    <a:pt x="1037765" y="1260574"/>
                  </a:lnTo>
                  <a:lnTo>
                    <a:pt x="1075749" y="1235217"/>
                  </a:lnTo>
                  <a:lnTo>
                    <a:pt x="1111896" y="1207438"/>
                  </a:lnTo>
                  <a:lnTo>
                    <a:pt x="1146089" y="1177356"/>
                  </a:lnTo>
                  <a:lnTo>
                    <a:pt x="1178212" y="1145088"/>
                  </a:lnTo>
                  <a:lnTo>
                    <a:pt x="1208150" y="1110754"/>
                  </a:lnTo>
                  <a:lnTo>
                    <a:pt x="1235787" y="1074471"/>
                  </a:lnTo>
                  <a:lnTo>
                    <a:pt x="1261006" y="1036358"/>
                  </a:lnTo>
                  <a:lnTo>
                    <a:pt x="1283693" y="996533"/>
                  </a:lnTo>
                  <a:lnTo>
                    <a:pt x="1303730" y="955115"/>
                  </a:lnTo>
                  <a:lnTo>
                    <a:pt x="1321003" y="912222"/>
                  </a:lnTo>
                  <a:lnTo>
                    <a:pt x="1335395" y="867971"/>
                  </a:lnTo>
                  <a:lnTo>
                    <a:pt x="1346790" y="822482"/>
                  </a:lnTo>
                  <a:lnTo>
                    <a:pt x="1355073" y="775873"/>
                  </a:lnTo>
                  <a:lnTo>
                    <a:pt x="1360128" y="728262"/>
                  </a:lnTo>
                  <a:lnTo>
                    <a:pt x="1361838" y="679767"/>
                  </a:lnTo>
                  <a:lnTo>
                    <a:pt x="1360116" y="629260"/>
                  </a:lnTo>
                  <a:lnTo>
                    <a:pt x="1355040" y="580244"/>
                  </a:lnTo>
                  <a:lnTo>
                    <a:pt x="1346749" y="532779"/>
                  </a:lnTo>
                  <a:lnTo>
                    <a:pt x="1335380" y="486925"/>
                  </a:lnTo>
                  <a:lnTo>
                    <a:pt x="1321072" y="442742"/>
                  </a:lnTo>
                  <a:lnTo>
                    <a:pt x="1303962" y="400289"/>
                  </a:lnTo>
                  <a:lnTo>
                    <a:pt x="1284189" y="359626"/>
                  </a:lnTo>
                  <a:lnTo>
                    <a:pt x="1261889" y="320812"/>
                  </a:lnTo>
                  <a:lnTo>
                    <a:pt x="1237202" y="283907"/>
                  </a:lnTo>
                  <a:lnTo>
                    <a:pt x="1210265" y="248971"/>
                  </a:lnTo>
                  <a:lnTo>
                    <a:pt x="1181216" y="216064"/>
                  </a:lnTo>
                  <a:lnTo>
                    <a:pt x="1150193" y="185245"/>
                  </a:lnTo>
                  <a:lnTo>
                    <a:pt x="1117333" y="156573"/>
                  </a:lnTo>
                  <a:lnTo>
                    <a:pt x="1082776" y="130109"/>
                  </a:lnTo>
                  <a:lnTo>
                    <a:pt x="1046658" y="105912"/>
                  </a:lnTo>
                  <a:lnTo>
                    <a:pt x="1009070" y="84018"/>
                  </a:lnTo>
                  <a:lnTo>
                    <a:pt x="1005966" y="82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727559" y="4347502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024" y="0"/>
                  </a:moveTo>
                  <a:lnTo>
                    <a:pt x="271375" y="3469"/>
                  </a:lnTo>
                  <a:lnTo>
                    <a:pt x="226066" y="13552"/>
                  </a:lnTo>
                  <a:lnTo>
                    <a:pt x="183560" y="29763"/>
                  </a:lnTo>
                  <a:lnTo>
                    <a:pt x="144321" y="51613"/>
                  </a:lnTo>
                  <a:lnTo>
                    <a:pt x="108810" y="78617"/>
                  </a:lnTo>
                  <a:lnTo>
                    <a:pt x="77492" y="110286"/>
                  </a:lnTo>
                  <a:lnTo>
                    <a:pt x="50830" y="146134"/>
                  </a:lnTo>
                  <a:lnTo>
                    <a:pt x="29286" y="185675"/>
                  </a:lnTo>
                  <a:lnTo>
                    <a:pt x="13325" y="228420"/>
                  </a:lnTo>
                  <a:lnTo>
                    <a:pt x="3404" y="273939"/>
                  </a:lnTo>
                  <a:lnTo>
                    <a:pt x="0" y="321576"/>
                  </a:lnTo>
                  <a:lnTo>
                    <a:pt x="3465" y="368646"/>
                  </a:lnTo>
                  <a:lnTo>
                    <a:pt x="13531" y="413586"/>
                  </a:lnTo>
                  <a:lnTo>
                    <a:pt x="29699" y="455887"/>
                  </a:lnTo>
                  <a:lnTo>
                    <a:pt x="51471" y="495040"/>
                  </a:lnTo>
                  <a:lnTo>
                    <a:pt x="78351" y="530534"/>
                  </a:lnTo>
                  <a:lnTo>
                    <a:pt x="109841" y="561861"/>
                  </a:lnTo>
                  <a:lnTo>
                    <a:pt x="145443" y="588510"/>
                  </a:lnTo>
                  <a:lnTo>
                    <a:pt x="184660" y="609971"/>
                  </a:lnTo>
                  <a:lnTo>
                    <a:pt x="226994" y="625736"/>
                  </a:lnTo>
                  <a:lnTo>
                    <a:pt x="271947" y="635294"/>
                  </a:lnTo>
                  <a:lnTo>
                    <a:pt x="319024" y="638136"/>
                  </a:lnTo>
                  <a:lnTo>
                    <a:pt x="366103" y="634671"/>
                  </a:lnTo>
                  <a:lnTo>
                    <a:pt x="411064" y="624614"/>
                  </a:lnTo>
                  <a:lnTo>
                    <a:pt x="453411" y="608475"/>
                  </a:lnTo>
                  <a:lnTo>
                    <a:pt x="492642" y="586764"/>
                  </a:lnTo>
                  <a:lnTo>
                    <a:pt x="528261" y="559990"/>
                  </a:lnTo>
                  <a:lnTo>
                    <a:pt x="559768" y="528664"/>
                  </a:lnTo>
                  <a:lnTo>
                    <a:pt x="569359" y="516052"/>
                  </a:lnTo>
                  <a:lnTo>
                    <a:pt x="321260" y="516052"/>
                  </a:lnTo>
                  <a:lnTo>
                    <a:pt x="311531" y="515035"/>
                  </a:lnTo>
                  <a:lnTo>
                    <a:pt x="266319" y="499960"/>
                  </a:lnTo>
                  <a:lnTo>
                    <a:pt x="248666" y="464781"/>
                  </a:lnTo>
                  <a:lnTo>
                    <a:pt x="248666" y="459765"/>
                  </a:lnTo>
                  <a:lnTo>
                    <a:pt x="251206" y="454736"/>
                  </a:lnTo>
                  <a:lnTo>
                    <a:pt x="251206" y="439661"/>
                  </a:lnTo>
                  <a:lnTo>
                    <a:pt x="253746" y="434632"/>
                  </a:lnTo>
                  <a:lnTo>
                    <a:pt x="256159" y="424586"/>
                  </a:lnTo>
                  <a:lnTo>
                    <a:pt x="273812" y="354241"/>
                  </a:lnTo>
                  <a:lnTo>
                    <a:pt x="276352" y="346697"/>
                  </a:lnTo>
                  <a:lnTo>
                    <a:pt x="278892" y="341680"/>
                  </a:lnTo>
                  <a:lnTo>
                    <a:pt x="278892" y="334137"/>
                  </a:lnTo>
                  <a:lnTo>
                    <a:pt x="281305" y="326605"/>
                  </a:lnTo>
                  <a:lnTo>
                    <a:pt x="281305" y="309016"/>
                  </a:lnTo>
                  <a:lnTo>
                    <a:pt x="278892" y="301485"/>
                  </a:lnTo>
                  <a:lnTo>
                    <a:pt x="277622" y="298970"/>
                  </a:lnTo>
                  <a:lnTo>
                    <a:pt x="223520" y="298970"/>
                  </a:lnTo>
                  <a:lnTo>
                    <a:pt x="228600" y="276352"/>
                  </a:lnTo>
                  <a:lnTo>
                    <a:pt x="238067" y="272941"/>
                  </a:lnTo>
                  <a:lnTo>
                    <a:pt x="247761" y="269763"/>
                  </a:lnTo>
                  <a:lnTo>
                    <a:pt x="257907" y="266115"/>
                  </a:lnTo>
                  <a:lnTo>
                    <a:pt x="268732" y="261289"/>
                  </a:lnTo>
                  <a:lnTo>
                    <a:pt x="276709" y="258028"/>
                  </a:lnTo>
                  <a:lnTo>
                    <a:pt x="285115" y="255946"/>
                  </a:lnTo>
                  <a:lnTo>
                    <a:pt x="293520" y="255278"/>
                  </a:lnTo>
                  <a:lnTo>
                    <a:pt x="630557" y="255278"/>
                  </a:lnTo>
                  <a:lnTo>
                    <a:pt x="624632" y="228624"/>
                  </a:lnTo>
                  <a:lnTo>
                    <a:pt x="619856" y="216065"/>
                  </a:lnTo>
                  <a:lnTo>
                    <a:pt x="349123" y="216065"/>
                  </a:lnTo>
                  <a:lnTo>
                    <a:pt x="339804" y="215122"/>
                  </a:lnTo>
                  <a:lnTo>
                    <a:pt x="307369" y="194470"/>
                  </a:lnTo>
                  <a:lnTo>
                    <a:pt x="298958" y="168325"/>
                  </a:lnTo>
                  <a:lnTo>
                    <a:pt x="299888" y="159376"/>
                  </a:lnTo>
                  <a:lnTo>
                    <a:pt x="329723" y="128757"/>
                  </a:lnTo>
                  <a:lnTo>
                    <a:pt x="349123" y="123101"/>
                  </a:lnTo>
                  <a:lnTo>
                    <a:pt x="568799" y="123101"/>
                  </a:lnTo>
                  <a:lnTo>
                    <a:pt x="559768" y="111136"/>
                  </a:lnTo>
                  <a:lnTo>
                    <a:pt x="528261" y="79637"/>
                  </a:lnTo>
                  <a:lnTo>
                    <a:pt x="492642" y="52724"/>
                  </a:lnTo>
                  <a:lnTo>
                    <a:pt x="453411" y="30851"/>
                  </a:lnTo>
                  <a:lnTo>
                    <a:pt x="411064" y="14470"/>
                  </a:lnTo>
                  <a:lnTo>
                    <a:pt x="366103" y="4036"/>
                  </a:lnTo>
                  <a:lnTo>
                    <a:pt x="319024" y="0"/>
                  </a:lnTo>
                  <a:close/>
                </a:path>
                <a:path w="638175" h="638175">
                  <a:moveTo>
                    <a:pt x="598408" y="472325"/>
                  </a:moveTo>
                  <a:lnTo>
                    <a:pt x="391922" y="472325"/>
                  </a:lnTo>
                  <a:lnTo>
                    <a:pt x="384302" y="494931"/>
                  </a:lnTo>
                  <a:lnTo>
                    <a:pt x="373516" y="499801"/>
                  </a:lnTo>
                  <a:lnTo>
                    <a:pt x="363648" y="503726"/>
                  </a:lnTo>
                  <a:lnTo>
                    <a:pt x="354709" y="507651"/>
                  </a:lnTo>
                  <a:lnTo>
                    <a:pt x="346710" y="512521"/>
                  </a:lnTo>
                  <a:lnTo>
                    <a:pt x="339766" y="514326"/>
                  </a:lnTo>
                  <a:lnTo>
                    <a:pt x="330977" y="515659"/>
                  </a:lnTo>
                  <a:lnTo>
                    <a:pt x="321260" y="516052"/>
                  </a:lnTo>
                  <a:lnTo>
                    <a:pt x="569359" y="516052"/>
                  </a:lnTo>
                  <a:lnTo>
                    <a:pt x="586665" y="493294"/>
                  </a:lnTo>
                  <a:lnTo>
                    <a:pt x="598408" y="472325"/>
                  </a:lnTo>
                  <a:close/>
                </a:path>
                <a:path w="638175" h="638175">
                  <a:moveTo>
                    <a:pt x="630557" y="255278"/>
                  </a:moveTo>
                  <a:lnTo>
                    <a:pt x="293520" y="255278"/>
                  </a:lnTo>
                  <a:lnTo>
                    <a:pt x="301498" y="256260"/>
                  </a:lnTo>
                  <a:lnTo>
                    <a:pt x="315654" y="257203"/>
                  </a:lnTo>
                  <a:lnTo>
                    <a:pt x="328168" y="260030"/>
                  </a:lnTo>
                  <a:lnTo>
                    <a:pt x="360489" y="287347"/>
                  </a:lnTo>
                  <a:lnTo>
                    <a:pt x="364236" y="309016"/>
                  </a:lnTo>
                  <a:lnTo>
                    <a:pt x="364236" y="324091"/>
                  </a:lnTo>
                  <a:lnTo>
                    <a:pt x="361696" y="331635"/>
                  </a:lnTo>
                  <a:lnTo>
                    <a:pt x="361696" y="339166"/>
                  </a:lnTo>
                  <a:lnTo>
                    <a:pt x="336677" y="417055"/>
                  </a:lnTo>
                  <a:lnTo>
                    <a:pt x="336677" y="424586"/>
                  </a:lnTo>
                  <a:lnTo>
                    <a:pt x="334137" y="429615"/>
                  </a:lnTo>
                  <a:lnTo>
                    <a:pt x="334137" y="444690"/>
                  </a:lnTo>
                  <a:lnTo>
                    <a:pt x="331597" y="452221"/>
                  </a:lnTo>
                  <a:lnTo>
                    <a:pt x="331597" y="464781"/>
                  </a:lnTo>
                  <a:lnTo>
                    <a:pt x="353179" y="480839"/>
                  </a:lnTo>
                  <a:lnTo>
                    <a:pt x="361696" y="479856"/>
                  </a:lnTo>
                  <a:lnTo>
                    <a:pt x="366776" y="479856"/>
                  </a:lnTo>
                  <a:lnTo>
                    <a:pt x="371729" y="477354"/>
                  </a:lnTo>
                  <a:lnTo>
                    <a:pt x="384302" y="477354"/>
                  </a:lnTo>
                  <a:lnTo>
                    <a:pt x="389382" y="474840"/>
                  </a:lnTo>
                  <a:lnTo>
                    <a:pt x="391922" y="472325"/>
                  </a:lnTo>
                  <a:lnTo>
                    <a:pt x="598408" y="472325"/>
                  </a:lnTo>
                  <a:lnTo>
                    <a:pt x="608452" y="454391"/>
                  </a:lnTo>
                  <a:lnTo>
                    <a:pt x="624632" y="412464"/>
                  </a:lnTo>
                  <a:lnTo>
                    <a:pt x="634706" y="368022"/>
                  </a:lnTo>
                  <a:lnTo>
                    <a:pt x="638175" y="321576"/>
                  </a:lnTo>
                  <a:lnTo>
                    <a:pt x="634693" y="273882"/>
                  </a:lnTo>
                  <a:lnTo>
                    <a:pt x="630557" y="255278"/>
                  </a:lnTo>
                  <a:close/>
                </a:path>
                <a:path w="638175" h="638175">
                  <a:moveTo>
                    <a:pt x="384302" y="477354"/>
                  </a:moveTo>
                  <a:lnTo>
                    <a:pt x="371729" y="477354"/>
                  </a:lnTo>
                  <a:lnTo>
                    <a:pt x="379349" y="479856"/>
                  </a:lnTo>
                  <a:lnTo>
                    <a:pt x="384302" y="477354"/>
                  </a:lnTo>
                  <a:close/>
                </a:path>
                <a:path w="638175" h="638175">
                  <a:moveTo>
                    <a:pt x="263779" y="288912"/>
                  </a:moveTo>
                  <a:lnTo>
                    <a:pt x="253746" y="291439"/>
                  </a:lnTo>
                  <a:lnTo>
                    <a:pt x="248666" y="291439"/>
                  </a:lnTo>
                  <a:lnTo>
                    <a:pt x="243713" y="293941"/>
                  </a:lnTo>
                  <a:lnTo>
                    <a:pt x="238633" y="293941"/>
                  </a:lnTo>
                  <a:lnTo>
                    <a:pt x="231140" y="296456"/>
                  </a:lnTo>
                  <a:lnTo>
                    <a:pt x="228600" y="298970"/>
                  </a:lnTo>
                  <a:lnTo>
                    <a:pt x="277622" y="298970"/>
                  </a:lnTo>
                  <a:lnTo>
                    <a:pt x="276352" y="296456"/>
                  </a:lnTo>
                  <a:lnTo>
                    <a:pt x="271272" y="291439"/>
                  </a:lnTo>
                  <a:lnTo>
                    <a:pt x="263779" y="288912"/>
                  </a:lnTo>
                  <a:close/>
                </a:path>
                <a:path w="638175" h="638175">
                  <a:moveTo>
                    <a:pt x="568799" y="123101"/>
                  </a:moveTo>
                  <a:lnTo>
                    <a:pt x="349123" y="123101"/>
                  </a:lnTo>
                  <a:lnTo>
                    <a:pt x="358118" y="124043"/>
                  </a:lnTo>
                  <a:lnTo>
                    <a:pt x="366410" y="126871"/>
                  </a:lnTo>
                  <a:lnTo>
                    <a:pt x="394569" y="160437"/>
                  </a:lnTo>
                  <a:lnTo>
                    <a:pt x="396875" y="168325"/>
                  </a:lnTo>
                  <a:lnTo>
                    <a:pt x="395944" y="177314"/>
                  </a:lnTo>
                  <a:lnTo>
                    <a:pt x="365506" y="210408"/>
                  </a:lnTo>
                  <a:lnTo>
                    <a:pt x="349123" y="216065"/>
                  </a:lnTo>
                  <a:lnTo>
                    <a:pt x="619856" y="216065"/>
                  </a:lnTo>
                  <a:lnTo>
                    <a:pt x="608452" y="186083"/>
                  </a:lnTo>
                  <a:lnTo>
                    <a:pt x="586665" y="146769"/>
                  </a:lnTo>
                  <a:lnTo>
                    <a:pt x="568799" y="123101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173" rIns="0" bIns="0" rtlCol="0" vert="horz">
            <a:spAutoFit/>
          </a:bodyPr>
          <a:lstStyle/>
          <a:p>
            <a:pPr marL="464502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23580" y="3018339"/>
            <a:ext cx="13105765" cy="618553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516255" marR="1313815" indent="-504190">
              <a:lnSpc>
                <a:spcPct val="83600"/>
              </a:lnSpc>
              <a:spcBef>
                <a:spcPts val="785"/>
              </a:spcBef>
              <a:buAutoNum type="arabicPeriod"/>
              <a:tabLst>
                <a:tab pos="516890" algn="l"/>
              </a:tabLst>
            </a:pPr>
            <a:r>
              <a:rPr dirty="0" sz="3400" spc="50" b="1">
                <a:solidFill>
                  <a:srgbClr val="FFFFFF"/>
                </a:solidFill>
                <a:latin typeface="Roboto Bk"/>
                <a:cs typeface="Roboto Bk"/>
              </a:rPr>
              <a:t>Immersive</a:t>
            </a:r>
            <a:r>
              <a:rPr dirty="0" sz="3400" spc="21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FFFFFF"/>
                </a:solidFill>
                <a:latin typeface="Roboto Bk"/>
                <a:cs typeface="Roboto Bk"/>
              </a:rPr>
              <a:t>Exploration:</a:t>
            </a:r>
            <a:r>
              <a:rPr dirty="0" sz="3400" spc="22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Experience</a:t>
            </a:r>
            <a:r>
              <a:rPr dirty="0" sz="3400" spc="2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lifelike</a:t>
            </a:r>
            <a:r>
              <a:rPr dirty="0" sz="3400" spc="2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art</a:t>
            </a:r>
            <a:r>
              <a:rPr dirty="0" sz="3400" spc="2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encounters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without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leaving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home,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enhancing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accessibility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Roboto"/>
                <a:cs typeface="Roboto"/>
              </a:rPr>
              <a:t>art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enthusiasts.</a:t>
            </a:r>
            <a:endParaRPr sz="3400">
              <a:latin typeface="Roboto"/>
              <a:cs typeface="Roboto"/>
            </a:endParaRPr>
          </a:p>
          <a:p>
            <a:pPr marL="516255" indent="-504190">
              <a:lnSpc>
                <a:spcPts val="3060"/>
              </a:lnSpc>
              <a:buAutoNum type="arabicPeriod"/>
              <a:tabLst>
                <a:tab pos="516890" algn="l"/>
              </a:tabLst>
            </a:pPr>
            <a:r>
              <a:rPr dirty="0" sz="3400" spc="55" b="1">
                <a:solidFill>
                  <a:srgbClr val="FFFFFF"/>
                </a:solidFill>
                <a:latin typeface="Roboto Bk"/>
                <a:cs typeface="Roboto Bk"/>
              </a:rPr>
              <a:t>Diverse</a:t>
            </a:r>
            <a:r>
              <a:rPr dirty="0" sz="3400" spc="1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spc="114" b="1">
                <a:solidFill>
                  <a:srgbClr val="FFFFFF"/>
                </a:solidFill>
                <a:latin typeface="Roboto Bk"/>
                <a:cs typeface="Roboto Bk"/>
              </a:rPr>
              <a:t>Art</a:t>
            </a:r>
            <a:r>
              <a:rPr dirty="0" sz="3400" spc="1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FFFFFF"/>
                </a:solidFill>
                <a:latin typeface="Roboto Bk"/>
                <a:cs typeface="Roboto Bk"/>
              </a:rPr>
              <a:t>Collection:</a:t>
            </a:r>
            <a:r>
              <a:rPr dirty="0" sz="3400" spc="1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dirty="0" sz="3400" spc="1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3400" spc="1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rich</a:t>
            </a:r>
            <a:r>
              <a:rPr dirty="0" sz="3400" spc="1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array</a:t>
            </a:r>
            <a:r>
              <a:rPr dirty="0" sz="3400" spc="1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3400" spc="1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artworks</a:t>
            </a:r>
            <a:r>
              <a:rPr dirty="0" sz="3400" spc="1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endParaRPr sz="3400">
              <a:latin typeface="Roboto"/>
              <a:cs typeface="Roboto"/>
            </a:endParaRPr>
          </a:p>
          <a:p>
            <a:pPr marL="516255">
              <a:lnSpc>
                <a:spcPts val="3450"/>
              </a:lnSpc>
            </a:pP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styles,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catering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varied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tastes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preferences.</a:t>
            </a:r>
            <a:endParaRPr sz="3400">
              <a:latin typeface="Roboto"/>
              <a:cs typeface="Roboto"/>
            </a:endParaRPr>
          </a:p>
          <a:p>
            <a:pPr marL="516255" marR="1130935" indent="-504190">
              <a:lnSpc>
                <a:spcPct val="83600"/>
              </a:lnSpc>
              <a:spcBef>
                <a:spcPts val="355"/>
              </a:spcBef>
              <a:buAutoNum type="arabicPeriod" startAt="3"/>
              <a:tabLst>
                <a:tab pos="516890" algn="l"/>
              </a:tabLst>
            </a:pPr>
            <a:r>
              <a:rPr dirty="0" sz="3400" b="1">
                <a:solidFill>
                  <a:srgbClr val="FFFFFF"/>
                </a:solidFill>
                <a:latin typeface="Roboto Bk"/>
                <a:cs typeface="Roboto Bk"/>
              </a:rPr>
              <a:t>Interactive</a:t>
            </a:r>
            <a:r>
              <a:rPr dirty="0" sz="3400" spc="229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b="1">
                <a:solidFill>
                  <a:srgbClr val="FFFFFF"/>
                </a:solidFill>
                <a:latin typeface="Roboto Bk"/>
                <a:cs typeface="Roboto Bk"/>
              </a:rPr>
              <a:t>Engagement:</a:t>
            </a:r>
            <a:r>
              <a:rPr dirty="0" sz="3400" spc="2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Engage</a:t>
            </a:r>
            <a:r>
              <a:rPr dirty="0" sz="3400" spc="2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dirty="0" sz="3400" spc="229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discussions</a:t>
            </a:r>
            <a:r>
              <a:rPr dirty="0" sz="3400" spc="2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3400" spc="229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share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opinions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art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community,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fostering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sense</a:t>
            </a:r>
            <a:r>
              <a:rPr dirty="0" sz="340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connection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3400" spc="7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involvement.</a:t>
            </a:r>
            <a:endParaRPr sz="3400">
              <a:latin typeface="Roboto"/>
              <a:cs typeface="Roboto"/>
            </a:endParaRPr>
          </a:p>
          <a:p>
            <a:pPr marL="516255" indent="-504190">
              <a:lnSpc>
                <a:spcPts val="3060"/>
              </a:lnSpc>
              <a:buAutoNum type="arabicPeriod" startAt="3"/>
              <a:tabLst>
                <a:tab pos="516890" algn="l"/>
              </a:tabLst>
            </a:pPr>
            <a:r>
              <a:rPr dirty="0" sz="3400" b="1">
                <a:solidFill>
                  <a:srgbClr val="FFFFFF"/>
                </a:solidFill>
                <a:latin typeface="Roboto Bk"/>
                <a:cs typeface="Roboto Bk"/>
              </a:rPr>
              <a:t>Convenient</a:t>
            </a:r>
            <a:r>
              <a:rPr dirty="0" sz="3400" spc="254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spc="55" b="1">
                <a:solidFill>
                  <a:srgbClr val="FFFFFF"/>
                </a:solidFill>
                <a:latin typeface="Roboto Bk"/>
                <a:cs typeface="Roboto Bk"/>
              </a:rPr>
              <a:t>Search:</a:t>
            </a:r>
            <a:r>
              <a:rPr dirty="0" sz="3400" spc="254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Effortlessly</a:t>
            </a:r>
            <a:r>
              <a:rPr dirty="0" sz="3400" spc="2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find</a:t>
            </a:r>
            <a:r>
              <a:rPr dirty="0" sz="3400" spc="2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specific</a:t>
            </a:r>
            <a:r>
              <a:rPr dirty="0" sz="3400" spc="2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artworks</a:t>
            </a:r>
            <a:r>
              <a:rPr dirty="0" sz="3400" spc="2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endParaRPr sz="3400">
              <a:latin typeface="Roboto"/>
              <a:cs typeface="Roboto"/>
            </a:endParaRPr>
          </a:p>
          <a:p>
            <a:pPr marL="516255" marR="1160145">
              <a:lnSpc>
                <a:spcPts val="3450"/>
              </a:lnSpc>
              <a:spcBef>
                <a:spcPts val="325"/>
              </a:spcBef>
            </a:pP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favorite</a:t>
            </a:r>
            <a:r>
              <a:rPr dirty="0" sz="3400" spc="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artists</a:t>
            </a:r>
            <a:r>
              <a:rPr dirty="0" sz="3400" spc="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dirty="0" sz="3400" spc="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3400" spc="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14">
                <a:solidFill>
                  <a:srgbClr val="FFFFFF"/>
                </a:solidFill>
                <a:latin typeface="Roboto"/>
                <a:cs typeface="Roboto"/>
              </a:rPr>
              <a:t>user-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friendly</a:t>
            </a:r>
            <a:r>
              <a:rPr dirty="0" sz="3400" spc="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3400" spc="10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efficient</a:t>
            </a:r>
            <a:r>
              <a:rPr dirty="0" sz="3400" spc="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search system.</a:t>
            </a:r>
            <a:endParaRPr sz="3400">
              <a:latin typeface="Roboto"/>
              <a:cs typeface="Roboto"/>
            </a:endParaRPr>
          </a:p>
          <a:p>
            <a:pPr marL="516255" indent="-504190">
              <a:lnSpc>
                <a:spcPts val="3050"/>
              </a:lnSpc>
              <a:buAutoNum type="arabicPeriod" startAt="5"/>
              <a:tabLst>
                <a:tab pos="516890" algn="l"/>
              </a:tabLst>
            </a:pPr>
            <a:r>
              <a:rPr dirty="0" sz="3400" b="1">
                <a:solidFill>
                  <a:srgbClr val="FFFFFF"/>
                </a:solidFill>
                <a:latin typeface="Roboto Bk"/>
                <a:cs typeface="Roboto Bk"/>
              </a:rPr>
              <a:t>Anytime,</a:t>
            </a:r>
            <a:r>
              <a:rPr dirty="0" sz="3400" spc="114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spc="65" b="1">
                <a:solidFill>
                  <a:srgbClr val="FFFFFF"/>
                </a:solidFill>
                <a:latin typeface="Roboto Bk"/>
                <a:cs typeface="Roboto Bk"/>
              </a:rPr>
              <a:t>Anywhere</a:t>
            </a:r>
            <a:r>
              <a:rPr dirty="0" sz="3400" spc="12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 spc="65" b="1">
                <a:solidFill>
                  <a:srgbClr val="FFFFFF"/>
                </a:solidFill>
                <a:latin typeface="Roboto Bk"/>
                <a:cs typeface="Roboto Bk"/>
              </a:rPr>
              <a:t>Access:</a:t>
            </a:r>
            <a:r>
              <a:rPr dirty="0" sz="3400" spc="114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Enjoy</a:t>
            </a:r>
            <a:r>
              <a:rPr dirty="0" sz="3400" spc="114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3400" spc="1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flexibility</a:t>
            </a:r>
            <a:r>
              <a:rPr dirty="0" sz="3400" spc="114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dirty="0" sz="3400" spc="1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exploring</a:t>
            </a:r>
            <a:r>
              <a:rPr dirty="0" sz="3400" spc="114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endParaRPr sz="3400">
              <a:latin typeface="Roboto"/>
              <a:cs typeface="Roboto"/>
            </a:endParaRPr>
          </a:p>
          <a:p>
            <a:pPr marL="516255" marR="5080">
              <a:lnSpc>
                <a:spcPts val="3379"/>
              </a:lnSpc>
              <a:spcBef>
                <a:spcPts val="380"/>
              </a:spcBef>
            </a:pP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gallery</a:t>
            </a:r>
            <a:r>
              <a:rPr dirty="0" sz="3400" spc="6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multiple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devices,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allowing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art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appreciation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dirty="0" sz="3400" spc="6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Roboto"/>
                <a:cs typeface="Roboto"/>
              </a:rPr>
              <a:t>time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dirty="0" sz="3400" spc="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dirty="0" sz="340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dirty="0" sz="3400" spc="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Roboto"/>
                <a:cs typeface="Roboto"/>
              </a:rPr>
              <a:t>location.</a:t>
            </a:r>
            <a:endParaRPr sz="3400">
              <a:latin typeface="Roboto"/>
              <a:cs typeface="Roboto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173" rIns="0" bIns="0" rtlCol="0" vert="horz">
            <a:spAutoFit/>
          </a:bodyPr>
          <a:lstStyle/>
          <a:p>
            <a:pPr marL="5153660">
              <a:lnSpc>
                <a:spcPct val="100000"/>
              </a:lnSpc>
              <a:spcBef>
                <a:spcPts val="105"/>
              </a:spcBef>
            </a:pPr>
            <a:r>
              <a:rPr dirty="0" spc="114"/>
              <a:t>THE</a:t>
            </a:r>
            <a:r>
              <a:rPr dirty="0" spc="-175"/>
              <a:t> </a:t>
            </a:r>
            <a:r>
              <a:rPr dirty="0" spc="130"/>
              <a:t>TEAM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01830" y="2908010"/>
            <a:ext cx="10156825" cy="6621145"/>
            <a:chOff x="801830" y="2908010"/>
            <a:chExt cx="10156825" cy="66211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0208" y="2908010"/>
              <a:ext cx="2581275" cy="66198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437676" y="3812032"/>
              <a:ext cx="2447925" cy="38100"/>
            </a:xfrm>
            <a:custGeom>
              <a:avLst/>
              <a:gdLst/>
              <a:ahLst/>
              <a:cxnLst/>
              <a:rect l="l" t="t" r="r" b="b"/>
              <a:pathLst>
                <a:path w="2447925" h="38100">
                  <a:moveTo>
                    <a:pt x="24479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447925" y="3810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1458" y="3745814"/>
              <a:ext cx="170535" cy="17053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1283" y="3745814"/>
              <a:ext cx="170535" cy="17053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830" y="2908784"/>
              <a:ext cx="3162300" cy="661987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53080" y="8075104"/>
              <a:ext cx="8239125" cy="38100"/>
            </a:xfrm>
            <a:custGeom>
              <a:avLst/>
              <a:gdLst/>
              <a:ahLst/>
              <a:cxnLst/>
              <a:rect l="l" t="t" r="r" b="b"/>
              <a:pathLst>
                <a:path w="8239125" h="38100">
                  <a:moveTo>
                    <a:pt x="82391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239125" y="38100"/>
                  </a:lnTo>
                  <a:lnTo>
                    <a:pt x="8239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6850" y="8008886"/>
              <a:ext cx="170548" cy="17053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7875" y="8008886"/>
              <a:ext cx="170548" cy="17053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1519674" y="3231965"/>
            <a:ext cx="6155690" cy="2118360"/>
          </a:xfrm>
          <a:prstGeom prst="rect">
            <a:avLst/>
          </a:prstGeom>
        </p:spPr>
        <p:txBody>
          <a:bodyPr wrap="square" lIns="0" tIns="2146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3300" b="1">
                <a:solidFill>
                  <a:srgbClr val="FFFFFF"/>
                </a:solidFill>
                <a:latin typeface="Roboto Bk"/>
                <a:cs typeface="Roboto Bk"/>
              </a:rPr>
              <a:t>Mohammed</a:t>
            </a:r>
            <a:r>
              <a:rPr dirty="0" sz="3300" spc="6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300" b="1">
                <a:solidFill>
                  <a:srgbClr val="FFFFFF"/>
                </a:solidFill>
                <a:latin typeface="Roboto Bk"/>
                <a:cs typeface="Roboto Bk"/>
              </a:rPr>
              <a:t>Thayeeb</a:t>
            </a:r>
            <a:r>
              <a:rPr dirty="0" sz="3300" spc="20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300" spc="-10" b="1">
                <a:solidFill>
                  <a:srgbClr val="FFFFFF"/>
                </a:solidFill>
                <a:latin typeface="Roboto Bk"/>
                <a:cs typeface="Roboto Bk"/>
              </a:rPr>
              <a:t>shariff</a:t>
            </a:r>
            <a:endParaRPr sz="3300">
              <a:latin typeface="Roboto Bk"/>
              <a:cs typeface="Roboto Bk"/>
            </a:endParaRPr>
          </a:p>
          <a:p>
            <a:pPr marL="12700" marR="5080">
              <a:lnSpc>
                <a:spcPct val="83700"/>
              </a:lnSpc>
              <a:spcBef>
                <a:spcPts val="2035"/>
              </a:spcBef>
            </a:pP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Tech</a:t>
            </a:r>
            <a:r>
              <a:rPr dirty="0" sz="2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Enthusiast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|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dirty="0" sz="29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Engineer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 spc="-50">
                <a:solidFill>
                  <a:srgbClr val="FFFFFF"/>
                </a:solidFill>
                <a:latin typeface="Roboto Lt"/>
                <a:cs typeface="Roboto Lt"/>
              </a:rPr>
              <a:t>|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Aspire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Learn</a:t>
            </a:r>
            <a:r>
              <a:rPr dirty="0" sz="29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things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|</a:t>
            </a:r>
            <a:r>
              <a:rPr dirty="0" sz="29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>
                <a:solidFill>
                  <a:srgbClr val="FFFFFF"/>
                </a:solidFill>
                <a:latin typeface="Roboto Lt"/>
                <a:cs typeface="Roboto Lt"/>
              </a:rPr>
              <a:t>Open</a:t>
            </a:r>
            <a:r>
              <a:rPr dirty="0" sz="2950" spc="-2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50" spc="-25">
                <a:solidFill>
                  <a:srgbClr val="FFFFFF"/>
                </a:solidFill>
                <a:latin typeface="Roboto Lt"/>
                <a:cs typeface="Roboto Lt"/>
              </a:rPr>
              <a:t>for </a:t>
            </a:r>
            <a:r>
              <a:rPr dirty="0" sz="2950" spc="-10">
                <a:solidFill>
                  <a:srgbClr val="FFFFFF"/>
                </a:solidFill>
                <a:latin typeface="Roboto Lt"/>
                <a:cs typeface="Roboto Lt"/>
              </a:rPr>
              <a:t>collaboration</a:t>
            </a:r>
            <a:endParaRPr sz="2950">
              <a:latin typeface="Roboto Lt"/>
              <a:cs typeface="Roboto L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61899" y="6858361"/>
            <a:ext cx="6047740" cy="2044064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3250" b="1">
                <a:solidFill>
                  <a:srgbClr val="FFFFFF"/>
                </a:solidFill>
                <a:latin typeface="Roboto Bk"/>
                <a:cs typeface="Roboto Bk"/>
              </a:rPr>
              <a:t>Khadanand</a:t>
            </a:r>
            <a:r>
              <a:rPr dirty="0" sz="3250" spc="-114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3250" spc="-10" b="1">
                <a:solidFill>
                  <a:srgbClr val="FFFFFF"/>
                </a:solidFill>
                <a:latin typeface="Roboto Bk"/>
                <a:cs typeface="Roboto Bk"/>
              </a:rPr>
              <a:t>Chaudhary</a:t>
            </a:r>
            <a:endParaRPr sz="3250">
              <a:latin typeface="Roboto Bk"/>
              <a:cs typeface="Roboto Bk"/>
            </a:endParaRPr>
          </a:p>
          <a:p>
            <a:pPr marL="12700" marR="5080">
              <a:lnSpc>
                <a:spcPts val="2920"/>
              </a:lnSpc>
              <a:spcBef>
                <a:spcPts val="1840"/>
              </a:spcBef>
            </a:pP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dirty="0" sz="2900" spc="-8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Development</a:t>
            </a:r>
            <a:r>
              <a:rPr dirty="0" sz="2900" spc="-8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Student</a:t>
            </a:r>
            <a:r>
              <a:rPr dirty="0" sz="2900" spc="-8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|</a:t>
            </a:r>
            <a:r>
              <a:rPr dirty="0" sz="2900" spc="-8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Roboto Lt"/>
                <a:cs typeface="Roboto Lt"/>
              </a:rPr>
              <a:t>Web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Development</a:t>
            </a:r>
            <a:r>
              <a:rPr dirty="0" sz="2900" spc="-5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Enthusiast</a:t>
            </a:r>
            <a:r>
              <a:rPr dirty="0" sz="2900" spc="-5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|</a:t>
            </a:r>
            <a:r>
              <a:rPr dirty="0" sz="2900" spc="-5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Eager</a:t>
            </a:r>
            <a:r>
              <a:rPr dirty="0" sz="2900" spc="-5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Roboto Lt"/>
                <a:cs typeface="Roboto Lt"/>
              </a:rPr>
              <a:t>for </a:t>
            </a:r>
            <a:r>
              <a:rPr dirty="0" sz="2900" spc="-75">
                <a:solidFill>
                  <a:srgbClr val="FFFFFF"/>
                </a:solidFill>
                <a:latin typeface="Roboto Lt"/>
                <a:cs typeface="Roboto Lt"/>
              </a:rPr>
              <a:t>Entry-</a:t>
            </a:r>
            <a:r>
              <a:rPr dirty="0" sz="2900">
                <a:solidFill>
                  <a:srgbClr val="FFFFFF"/>
                </a:solidFill>
                <a:latin typeface="Roboto Lt"/>
                <a:cs typeface="Roboto Lt"/>
              </a:rPr>
              <a:t>Level</a:t>
            </a:r>
            <a:r>
              <a:rPr dirty="0" sz="2900" spc="-10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Roboto Lt"/>
                <a:cs typeface="Roboto Lt"/>
              </a:rPr>
              <a:t>Opportunities"</a:t>
            </a:r>
            <a:endParaRPr sz="2900">
              <a:latin typeface="Roboto Lt"/>
              <a:cs typeface="Roboto L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62494" y="1087500"/>
            <a:ext cx="10925810" cy="8115300"/>
          </a:xfrm>
          <a:custGeom>
            <a:avLst/>
            <a:gdLst/>
            <a:ahLst/>
            <a:cxnLst/>
            <a:rect l="l" t="t" r="r" b="b"/>
            <a:pathLst>
              <a:path w="10925810" h="8115300">
                <a:moveTo>
                  <a:pt x="0" y="8115299"/>
                </a:moveTo>
                <a:lnTo>
                  <a:pt x="10925504" y="8115299"/>
                </a:lnTo>
                <a:lnTo>
                  <a:pt x="10925504" y="0"/>
                </a:lnTo>
                <a:lnTo>
                  <a:pt x="0" y="0"/>
                </a:lnTo>
                <a:lnTo>
                  <a:pt x="0" y="8115299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230" y="2729827"/>
            <a:ext cx="4509770" cy="9258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70">
                <a:solidFill>
                  <a:srgbClr val="0E2A47"/>
                </a:solidFill>
              </a:rPr>
              <a:t>T</a:t>
            </a:r>
            <a:r>
              <a:rPr dirty="0" spc="125">
                <a:solidFill>
                  <a:srgbClr val="0E2A47"/>
                </a:solidFill>
              </a:rPr>
              <a:t>H</a:t>
            </a:r>
            <a:r>
              <a:rPr dirty="0" spc="70">
                <a:solidFill>
                  <a:srgbClr val="0E2A47"/>
                </a:solidFill>
              </a:rPr>
              <a:t>A</a:t>
            </a:r>
            <a:r>
              <a:rPr dirty="0" spc="65">
                <a:solidFill>
                  <a:srgbClr val="0E2A47"/>
                </a:solidFill>
              </a:rPr>
              <a:t>N</a:t>
            </a:r>
            <a:r>
              <a:rPr dirty="0" spc="-400">
                <a:solidFill>
                  <a:srgbClr val="0E2A47"/>
                </a:solidFill>
              </a:rPr>
              <a:t>K</a:t>
            </a:r>
            <a:r>
              <a:rPr dirty="0" spc="70">
                <a:solidFill>
                  <a:srgbClr val="0E2A47"/>
                </a:solidFill>
              </a:rPr>
              <a:t>-</a:t>
            </a:r>
            <a:r>
              <a:rPr dirty="0" spc="-35">
                <a:solidFill>
                  <a:srgbClr val="0E2A47"/>
                </a:solidFill>
              </a:rPr>
              <a:t>YOU!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783424" y="4581194"/>
            <a:ext cx="5080000" cy="1517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>
                <a:solidFill>
                  <a:srgbClr val="0E2A47"/>
                </a:solidFill>
                <a:latin typeface="Roboto Lt"/>
                <a:cs typeface="Roboto Lt"/>
              </a:rPr>
              <a:t>Does</a:t>
            </a:r>
            <a:r>
              <a:rPr dirty="0" sz="2800" spc="-110">
                <a:solidFill>
                  <a:srgbClr val="0E2A47"/>
                </a:solidFill>
                <a:latin typeface="Roboto Lt"/>
                <a:cs typeface="Roboto Lt"/>
              </a:rPr>
              <a:t> </a:t>
            </a:r>
            <a:r>
              <a:rPr dirty="0" sz="2800" spc="-10">
                <a:solidFill>
                  <a:srgbClr val="0E2A47"/>
                </a:solidFill>
                <a:latin typeface="Roboto Lt"/>
                <a:cs typeface="Roboto Lt"/>
              </a:rPr>
              <a:t>anyone</a:t>
            </a:r>
            <a:r>
              <a:rPr dirty="0" sz="2800" spc="-110">
                <a:solidFill>
                  <a:srgbClr val="0E2A47"/>
                </a:solidFill>
                <a:latin typeface="Roboto Lt"/>
                <a:cs typeface="Roboto Lt"/>
              </a:rPr>
              <a:t> </a:t>
            </a:r>
            <a:r>
              <a:rPr dirty="0" sz="2800">
                <a:solidFill>
                  <a:srgbClr val="0E2A47"/>
                </a:solidFill>
                <a:latin typeface="Roboto Lt"/>
                <a:cs typeface="Roboto Lt"/>
              </a:rPr>
              <a:t>have</a:t>
            </a:r>
            <a:r>
              <a:rPr dirty="0" sz="2800" spc="-110">
                <a:solidFill>
                  <a:srgbClr val="0E2A47"/>
                </a:solidFill>
                <a:latin typeface="Roboto Lt"/>
                <a:cs typeface="Roboto Lt"/>
              </a:rPr>
              <a:t> </a:t>
            </a:r>
            <a:r>
              <a:rPr dirty="0" sz="2800">
                <a:solidFill>
                  <a:srgbClr val="0E2A47"/>
                </a:solidFill>
                <a:latin typeface="Roboto Lt"/>
                <a:cs typeface="Roboto Lt"/>
              </a:rPr>
              <a:t>any</a:t>
            </a:r>
            <a:r>
              <a:rPr dirty="0" sz="2800" spc="-110">
                <a:solidFill>
                  <a:srgbClr val="0E2A47"/>
                </a:solidFill>
                <a:latin typeface="Roboto Lt"/>
                <a:cs typeface="Roboto Lt"/>
              </a:rPr>
              <a:t> </a:t>
            </a:r>
            <a:r>
              <a:rPr dirty="0" sz="2800" spc="-10">
                <a:solidFill>
                  <a:srgbClr val="0E2A47"/>
                </a:solidFill>
                <a:latin typeface="Roboto Lt"/>
                <a:cs typeface="Roboto Lt"/>
              </a:rPr>
              <a:t>question?</a:t>
            </a:r>
            <a:endParaRPr sz="2800">
              <a:latin typeface="Roboto Lt"/>
              <a:cs typeface="Roboto Lt"/>
            </a:endParaRPr>
          </a:p>
          <a:p>
            <a:pPr marL="12700">
              <a:lnSpc>
                <a:spcPts val="3070"/>
              </a:lnSpc>
              <a:spcBef>
                <a:spcPts val="2265"/>
              </a:spcBef>
            </a:pPr>
            <a:r>
              <a:rPr dirty="0" sz="2800" spc="-10">
                <a:solidFill>
                  <a:srgbClr val="0E2A47"/>
                </a:solidFill>
                <a:latin typeface="Roboto Lt"/>
                <a:cs typeface="Roboto Lt"/>
                <a:hlinkClick r:id="rId2"/>
              </a:rPr>
              <a:t>devgenius9211@gmail.com</a:t>
            </a:r>
            <a:endParaRPr sz="2800">
              <a:latin typeface="Roboto Lt"/>
              <a:cs typeface="Roboto Lt"/>
            </a:endParaRPr>
          </a:p>
          <a:p>
            <a:pPr marL="98425">
              <a:lnSpc>
                <a:spcPts val="3070"/>
              </a:lnSpc>
            </a:pPr>
            <a:r>
              <a:rPr dirty="0" sz="2800">
                <a:solidFill>
                  <a:srgbClr val="0E2A47"/>
                </a:solidFill>
                <a:latin typeface="Roboto Lt"/>
                <a:cs typeface="Roboto Lt"/>
              </a:rPr>
              <a:t>+91</a:t>
            </a:r>
            <a:r>
              <a:rPr dirty="0" sz="2800" spc="-80">
                <a:solidFill>
                  <a:srgbClr val="0E2A47"/>
                </a:solidFill>
                <a:latin typeface="Roboto Lt"/>
                <a:cs typeface="Roboto Lt"/>
              </a:rPr>
              <a:t> </a:t>
            </a:r>
            <a:r>
              <a:rPr dirty="0" sz="2800">
                <a:solidFill>
                  <a:srgbClr val="0E2A47"/>
                </a:solidFill>
                <a:latin typeface="Roboto Lt"/>
                <a:cs typeface="Roboto Lt"/>
              </a:rPr>
              <a:t>73382</a:t>
            </a:r>
            <a:r>
              <a:rPr dirty="0" sz="2800" spc="-75">
                <a:solidFill>
                  <a:srgbClr val="0E2A47"/>
                </a:solidFill>
                <a:latin typeface="Roboto Lt"/>
                <a:cs typeface="Roboto Lt"/>
              </a:rPr>
              <a:t> </a:t>
            </a:r>
            <a:r>
              <a:rPr dirty="0" sz="2800" spc="-10">
                <a:solidFill>
                  <a:srgbClr val="0E2A47"/>
                </a:solidFill>
                <a:latin typeface="Roboto Lt"/>
                <a:cs typeface="Roboto Lt"/>
              </a:rPr>
              <a:t>19832</a:t>
            </a:r>
            <a:endParaRPr sz="2800">
              <a:latin typeface="Roboto Lt"/>
              <a:cs typeface="Roboto L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155000" y="7052500"/>
            <a:ext cx="1101090" cy="276225"/>
            <a:chOff x="8155000" y="7052500"/>
            <a:chExt cx="1101090" cy="27622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4997" y="7099998"/>
              <a:ext cx="95250" cy="228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155000" y="705250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236054" y="0"/>
                  </a:moveTo>
                  <a:lnTo>
                    <a:pt x="40182" y="0"/>
                  </a:lnTo>
                  <a:lnTo>
                    <a:pt x="24367" y="3099"/>
                  </a:lnTo>
                  <a:lnTo>
                    <a:pt x="11614" y="11614"/>
                  </a:lnTo>
                  <a:lnTo>
                    <a:pt x="3099" y="24367"/>
                  </a:lnTo>
                  <a:lnTo>
                    <a:pt x="0" y="40182"/>
                  </a:lnTo>
                  <a:lnTo>
                    <a:pt x="0" y="236042"/>
                  </a:lnTo>
                  <a:lnTo>
                    <a:pt x="3099" y="251857"/>
                  </a:lnTo>
                  <a:lnTo>
                    <a:pt x="11614" y="264610"/>
                  </a:lnTo>
                  <a:lnTo>
                    <a:pt x="24367" y="273125"/>
                  </a:lnTo>
                  <a:lnTo>
                    <a:pt x="40182" y="276225"/>
                  </a:lnTo>
                  <a:lnTo>
                    <a:pt x="138112" y="276225"/>
                  </a:lnTo>
                  <a:lnTo>
                    <a:pt x="138112" y="160705"/>
                  </a:lnTo>
                  <a:lnTo>
                    <a:pt x="118021" y="160705"/>
                  </a:lnTo>
                  <a:lnTo>
                    <a:pt x="115506" y="158203"/>
                  </a:lnTo>
                  <a:lnTo>
                    <a:pt x="113004" y="153174"/>
                  </a:lnTo>
                  <a:lnTo>
                    <a:pt x="113004" y="115506"/>
                  </a:lnTo>
                  <a:lnTo>
                    <a:pt x="115506" y="113004"/>
                  </a:lnTo>
                  <a:lnTo>
                    <a:pt x="138112" y="113004"/>
                  </a:lnTo>
                  <a:lnTo>
                    <a:pt x="138112" y="85382"/>
                  </a:lnTo>
                  <a:lnTo>
                    <a:pt x="141329" y="65134"/>
                  </a:lnTo>
                  <a:lnTo>
                    <a:pt x="150668" y="49595"/>
                  </a:lnTo>
                  <a:lnTo>
                    <a:pt x="165657" y="38763"/>
                  </a:lnTo>
                  <a:lnTo>
                    <a:pt x="185826" y="32639"/>
                  </a:lnTo>
                  <a:lnTo>
                    <a:pt x="200888" y="32639"/>
                  </a:lnTo>
                  <a:lnTo>
                    <a:pt x="208855" y="33071"/>
                  </a:lnTo>
                  <a:lnTo>
                    <a:pt x="217528" y="34210"/>
                  </a:lnTo>
                  <a:lnTo>
                    <a:pt x="226673" y="35821"/>
                  </a:lnTo>
                  <a:lnTo>
                    <a:pt x="236054" y="37668"/>
                  </a:lnTo>
                  <a:lnTo>
                    <a:pt x="241071" y="37668"/>
                  </a:lnTo>
                  <a:lnTo>
                    <a:pt x="243573" y="42684"/>
                  </a:lnTo>
                  <a:lnTo>
                    <a:pt x="241071" y="45199"/>
                  </a:lnTo>
                  <a:lnTo>
                    <a:pt x="236054" y="80352"/>
                  </a:lnTo>
                  <a:lnTo>
                    <a:pt x="236054" y="82867"/>
                  </a:lnTo>
                  <a:lnTo>
                    <a:pt x="233527" y="85382"/>
                  </a:lnTo>
                  <a:lnTo>
                    <a:pt x="233527" y="87884"/>
                  </a:lnTo>
                  <a:lnTo>
                    <a:pt x="231025" y="87884"/>
                  </a:lnTo>
                  <a:lnTo>
                    <a:pt x="231025" y="90398"/>
                  </a:lnTo>
                  <a:lnTo>
                    <a:pt x="228511" y="87884"/>
                  </a:lnTo>
                  <a:lnTo>
                    <a:pt x="218465" y="87884"/>
                  </a:lnTo>
                  <a:lnTo>
                    <a:pt x="213448" y="85382"/>
                  </a:lnTo>
                  <a:lnTo>
                    <a:pt x="205905" y="85382"/>
                  </a:lnTo>
                  <a:lnTo>
                    <a:pt x="195872" y="87884"/>
                  </a:lnTo>
                  <a:lnTo>
                    <a:pt x="195872" y="113004"/>
                  </a:lnTo>
                  <a:lnTo>
                    <a:pt x="233527" y="113004"/>
                  </a:lnTo>
                  <a:lnTo>
                    <a:pt x="233527" y="115506"/>
                  </a:lnTo>
                  <a:lnTo>
                    <a:pt x="236054" y="118021"/>
                  </a:lnTo>
                  <a:lnTo>
                    <a:pt x="236054" y="123050"/>
                  </a:lnTo>
                  <a:lnTo>
                    <a:pt x="225996" y="155689"/>
                  </a:lnTo>
                  <a:lnTo>
                    <a:pt x="225996" y="158203"/>
                  </a:lnTo>
                  <a:lnTo>
                    <a:pt x="220980" y="160705"/>
                  </a:lnTo>
                  <a:lnTo>
                    <a:pt x="195872" y="160705"/>
                  </a:lnTo>
                  <a:lnTo>
                    <a:pt x="195872" y="276225"/>
                  </a:lnTo>
                  <a:lnTo>
                    <a:pt x="236054" y="276225"/>
                  </a:lnTo>
                  <a:lnTo>
                    <a:pt x="251863" y="273125"/>
                  </a:lnTo>
                  <a:lnTo>
                    <a:pt x="264612" y="264610"/>
                  </a:lnTo>
                  <a:lnTo>
                    <a:pt x="273125" y="251857"/>
                  </a:lnTo>
                  <a:lnTo>
                    <a:pt x="276225" y="236042"/>
                  </a:lnTo>
                  <a:lnTo>
                    <a:pt x="276225" y="40182"/>
                  </a:lnTo>
                  <a:lnTo>
                    <a:pt x="273125" y="24367"/>
                  </a:lnTo>
                  <a:lnTo>
                    <a:pt x="264612" y="11614"/>
                  </a:lnTo>
                  <a:lnTo>
                    <a:pt x="251863" y="3099"/>
                  </a:lnTo>
                  <a:lnTo>
                    <a:pt x="236054" y="0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7512" y="7099998"/>
              <a:ext cx="180644" cy="18064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537499" y="7052500"/>
              <a:ext cx="718820" cy="276225"/>
            </a:xfrm>
            <a:custGeom>
              <a:avLst/>
              <a:gdLst/>
              <a:ahLst/>
              <a:cxnLst/>
              <a:rect l="l" t="t" r="r" b="b"/>
              <a:pathLst>
                <a:path w="718820" h="276225">
                  <a:moveTo>
                    <a:pt x="276225" y="40182"/>
                  </a:moveTo>
                  <a:lnTo>
                    <a:pt x="274739" y="32639"/>
                  </a:lnTo>
                  <a:lnTo>
                    <a:pt x="273113" y="24371"/>
                  </a:lnTo>
                  <a:lnTo>
                    <a:pt x="264604" y="11620"/>
                  </a:lnTo>
                  <a:lnTo>
                    <a:pt x="251853" y="3111"/>
                  </a:lnTo>
                  <a:lnTo>
                    <a:pt x="243586" y="1485"/>
                  </a:lnTo>
                  <a:lnTo>
                    <a:pt x="243586" y="72821"/>
                  </a:lnTo>
                  <a:lnTo>
                    <a:pt x="243586" y="203403"/>
                  </a:lnTo>
                  <a:lnTo>
                    <a:pt x="240474" y="219214"/>
                  </a:lnTo>
                  <a:lnTo>
                    <a:pt x="231965" y="231965"/>
                  </a:lnTo>
                  <a:lnTo>
                    <a:pt x="219202" y="240474"/>
                  </a:lnTo>
                  <a:lnTo>
                    <a:pt x="203403" y="243573"/>
                  </a:lnTo>
                  <a:lnTo>
                    <a:pt x="72821" y="243573"/>
                  </a:lnTo>
                  <a:lnTo>
                    <a:pt x="57010" y="240474"/>
                  </a:lnTo>
                  <a:lnTo>
                    <a:pt x="44246" y="231965"/>
                  </a:lnTo>
                  <a:lnTo>
                    <a:pt x="35737" y="219214"/>
                  </a:lnTo>
                  <a:lnTo>
                    <a:pt x="32639" y="203403"/>
                  </a:lnTo>
                  <a:lnTo>
                    <a:pt x="32639" y="72821"/>
                  </a:lnTo>
                  <a:lnTo>
                    <a:pt x="35737" y="57010"/>
                  </a:lnTo>
                  <a:lnTo>
                    <a:pt x="44246" y="44259"/>
                  </a:lnTo>
                  <a:lnTo>
                    <a:pt x="57010" y="35750"/>
                  </a:lnTo>
                  <a:lnTo>
                    <a:pt x="72821" y="32639"/>
                  </a:lnTo>
                  <a:lnTo>
                    <a:pt x="203403" y="32639"/>
                  </a:lnTo>
                  <a:lnTo>
                    <a:pt x="219202" y="35750"/>
                  </a:lnTo>
                  <a:lnTo>
                    <a:pt x="231965" y="44259"/>
                  </a:lnTo>
                  <a:lnTo>
                    <a:pt x="240474" y="57010"/>
                  </a:lnTo>
                  <a:lnTo>
                    <a:pt x="243586" y="72821"/>
                  </a:lnTo>
                  <a:lnTo>
                    <a:pt x="243586" y="1485"/>
                  </a:lnTo>
                  <a:lnTo>
                    <a:pt x="236042" y="0"/>
                  </a:lnTo>
                  <a:lnTo>
                    <a:pt x="40182" y="0"/>
                  </a:lnTo>
                  <a:lnTo>
                    <a:pt x="24358" y="3111"/>
                  </a:lnTo>
                  <a:lnTo>
                    <a:pt x="11607" y="11620"/>
                  </a:lnTo>
                  <a:lnTo>
                    <a:pt x="3098" y="24371"/>
                  </a:lnTo>
                  <a:lnTo>
                    <a:pt x="0" y="40182"/>
                  </a:lnTo>
                  <a:lnTo>
                    <a:pt x="0" y="236042"/>
                  </a:lnTo>
                  <a:lnTo>
                    <a:pt x="3098" y="251866"/>
                  </a:lnTo>
                  <a:lnTo>
                    <a:pt x="11607" y="264617"/>
                  </a:lnTo>
                  <a:lnTo>
                    <a:pt x="24358" y="273126"/>
                  </a:lnTo>
                  <a:lnTo>
                    <a:pt x="40182" y="276225"/>
                  </a:lnTo>
                  <a:lnTo>
                    <a:pt x="236042" y="276225"/>
                  </a:lnTo>
                  <a:lnTo>
                    <a:pt x="251853" y="273126"/>
                  </a:lnTo>
                  <a:lnTo>
                    <a:pt x="264604" y="264617"/>
                  </a:lnTo>
                  <a:lnTo>
                    <a:pt x="273113" y="251866"/>
                  </a:lnTo>
                  <a:lnTo>
                    <a:pt x="274739" y="243573"/>
                  </a:lnTo>
                  <a:lnTo>
                    <a:pt x="276225" y="236042"/>
                  </a:lnTo>
                  <a:lnTo>
                    <a:pt x="276225" y="40182"/>
                  </a:lnTo>
                  <a:close/>
                </a:path>
                <a:path w="718820" h="276225">
                  <a:moveTo>
                    <a:pt x="718235" y="37668"/>
                  </a:moveTo>
                  <a:lnTo>
                    <a:pt x="713308" y="35153"/>
                  </a:lnTo>
                  <a:lnTo>
                    <a:pt x="710831" y="32639"/>
                  </a:lnTo>
                  <a:lnTo>
                    <a:pt x="708367" y="32639"/>
                  </a:lnTo>
                  <a:lnTo>
                    <a:pt x="708367" y="30137"/>
                  </a:lnTo>
                  <a:lnTo>
                    <a:pt x="703427" y="30137"/>
                  </a:lnTo>
                  <a:lnTo>
                    <a:pt x="700963" y="32639"/>
                  </a:lnTo>
                  <a:lnTo>
                    <a:pt x="707123" y="20091"/>
                  </a:lnTo>
                  <a:lnTo>
                    <a:pt x="710831" y="12547"/>
                  </a:lnTo>
                  <a:lnTo>
                    <a:pt x="708367" y="10045"/>
                  </a:lnTo>
                  <a:lnTo>
                    <a:pt x="703427" y="7531"/>
                  </a:lnTo>
                  <a:lnTo>
                    <a:pt x="700963" y="5016"/>
                  </a:lnTo>
                  <a:lnTo>
                    <a:pt x="696023" y="5016"/>
                  </a:lnTo>
                  <a:lnTo>
                    <a:pt x="693559" y="7531"/>
                  </a:lnTo>
                  <a:lnTo>
                    <a:pt x="682980" y="12674"/>
                  </a:lnTo>
                  <a:lnTo>
                    <a:pt x="673798" y="16637"/>
                  </a:lnTo>
                  <a:lnTo>
                    <a:pt x="666470" y="19189"/>
                  </a:lnTo>
                  <a:lnTo>
                    <a:pt x="661466" y="20091"/>
                  </a:lnTo>
                  <a:lnTo>
                    <a:pt x="650570" y="11658"/>
                  </a:lnTo>
                  <a:lnTo>
                    <a:pt x="639241" y="5346"/>
                  </a:lnTo>
                  <a:lnTo>
                    <a:pt x="626046" y="1384"/>
                  </a:lnTo>
                  <a:lnTo>
                    <a:pt x="609625" y="0"/>
                  </a:lnTo>
                  <a:lnTo>
                    <a:pt x="597357" y="1066"/>
                  </a:lnTo>
                  <a:lnTo>
                    <a:pt x="557784" y="22593"/>
                  </a:lnTo>
                  <a:lnTo>
                    <a:pt x="539381" y="61798"/>
                  </a:lnTo>
                  <a:lnTo>
                    <a:pt x="538035" y="77838"/>
                  </a:lnTo>
                  <a:lnTo>
                    <a:pt x="505714" y="70866"/>
                  </a:lnTo>
                  <a:lnTo>
                    <a:pt x="475703" y="57759"/>
                  </a:lnTo>
                  <a:lnTo>
                    <a:pt x="448462" y="39001"/>
                  </a:lnTo>
                  <a:lnTo>
                    <a:pt x="424484" y="15062"/>
                  </a:lnTo>
                  <a:lnTo>
                    <a:pt x="422008" y="12560"/>
                  </a:lnTo>
                  <a:lnTo>
                    <a:pt x="412140" y="12560"/>
                  </a:lnTo>
                  <a:lnTo>
                    <a:pt x="407200" y="17576"/>
                  </a:lnTo>
                  <a:lnTo>
                    <a:pt x="400253" y="37795"/>
                  </a:lnTo>
                  <a:lnTo>
                    <a:pt x="397941" y="56819"/>
                  </a:lnTo>
                  <a:lnTo>
                    <a:pt x="400253" y="74434"/>
                  </a:lnTo>
                  <a:lnTo>
                    <a:pt x="407200" y="90398"/>
                  </a:lnTo>
                  <a:lnTo>
                    <a:pt x="402272" y="90398"/>
                  </a:lnTo>
                  <a:lnTo>
                    <a:pt x="397332" y="95427"/>
                  </a:lnTo>
                  <a:lnTo>
                    <a:pt x="397332" y="100444"/>
                  </a:lnTo>
                  <a:lnTo>
                    <a:pt x="400177" y="117944"/>
                  </a:lnTo>
                  <a:lnTo>
                    <a:pt x="405345" y="133096"/>
                  </a:lnTo>
                  <a:lnTo>
                    <a:pt x="413296" y="146354"/>
                  </a:lnTo>
                  <a:lnTo>
                    <a:pt x="424484" y="158203"/>
                  </a:lnTo>
                  <a:lnTo>
                    <a:pt x="422021" y="160705"/>
                  </a:lnTo>
                  <a:lnTo>
                    <a:pt x="419544" y="165735"/>
                  </a:lnTo>
                  <a:lnTo>
                    <a:pt x="422021" y="168249"/>
                  </a:lnTo>
                  <a:lnTo>
                    <a:pt x="427532" y="181711"/>
                  </a:lnTo>
                  <a:lnTo>
                    <a:pt x="436524" y="194932"/>
                  </a:lnTo>
                  <a:lnTo>
                    <a:pt x="448741" y="206743"/>
                  </a:lnTo>
                  <a:lnTo>
                    <a:pt x="463981" y="215950"/>
                  </a:lnTo>
                  <a:lnTo>
                    <a:pt x="450596" y="222161"/>
                  </a:lnTo>
                  <a:lnTo>
                    <a:pt x="436511" y="226009"/>
                  </a:lnTo>
                  <a:lnTo>
                    <a:pt x="421970" y="227965"/>
                  </a:lnTo>
                  <a:lnTo>
                    <a:pt x="407200" y="228511"/>
                  </a:lnTo>
                  <a:lnTo>
                    <a:pt x="389928" y="228511"/>
                  </a:lnTo>
                  <a:lnTo>
                    <a:pt x="387451" y="231025"/>
                  </a:lnTo>
                  <a:lnTo>
                    <a:pt x="382524" y="241071"/>
                  </a:lnTo>
                  <a:lnTo>
                    <a:pt x="384987" y="246087"/>
                  </a:lnTo>
                  <a:lnTo>
                    <a:pt x="389928" y="246087"/>
                  </a:lnTo>
                  <a:lnTo>
                    <a:pt x="405079" y="255041"/>
                  </a:lnTo>
                  <a:lnTo>
                    <a:pt x="427875" y="264934"/>
                  </a:lnTo>
                  <a:lnTo>
                    <a:pt x="457619" y="272935"/>
                  </a:lnTo>
                  <a:lnTo>
                    <a:pt x="493610" y="276225"/>
                  </a:lnTo>
                  <a:lnTo>
                    <a:pt x="549211" y="268820"/>
                  </a:lnTo>
                  <a:lnTo>
                    <a:pt x="593890" y="248881"/>
                  </a:lnTo>
                  <a:lnTo>
                    <a:pt x="628523" y="219900"/>
                  </a:lnTo>
                  <a:lnTo>
                    <a:pt x="653948" y="185331"/>
                  </a:lnTo>
                  <a:lnTo>
                    <a:pt x="671029" y="148666"/>
                  </a:lnTo>
                  <a:lnTo>
                    <a:pt x="683679" y="82867"/>
                  </a:lnTo>
                  <a:lnTo>
                    <a:pt x="683679" y="77838"/>
                  </a:lnTo>
                  <a:lnTo>
                    <a:pt x="686142" y="75336"/>
                  </a:lnTo>
                  <a:lnTo>
                    <a:pt x="690778" y="71335"/>
                  </a:lnTo>
                  <a:lnTo>
                    <a:pt x="697255" y="65925"/>
                  </a:lnTo>
                  <a:lnTo>
                    <a:pt x="705586" y="57683"/>
                  </a:lnTo>
                  <a:lnTo>
                    <a:pt x="715772" y="45199"/>
                  </a:lnTo>
                  <a:lnTo>
                    <a:pt x="718235" y="42684"/>
                  </a:lnTo>
                  <a:lnTo>
                    <a:pt x="718235" y="37668"/>
                  </a:lnTo>
                  <a:close/>
                </a:path>
              </a:pathLst>
            </a:custGeom>
            <a:solidFill>
              <a:srgbClr val="05264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244309" y="9087002"/>
            <a:ext cx="808355" cy="795020"/>
          </a:xfrm>
          <a:custGeom>
            <a:avLst/>
            <a:gdLst/>
            <a:ahLst/>
            <a:cxnLst/>
            <a:rect l="l" t="t" r="r" b="b"/>
            <a:pathLst>
              <a:path w="808355" h="795020">
                <a:moveTo>
                  <a:pt x="337616" y="214998"/>
                </a:moveTo>
                <a:lnTo>
                  <a:pt x="0" y="374992"/>
                </a:lnTo>
                <a:lnTo>
                  <a:pt x="0" y="497471"/>
                </a:lnTo>
                <a:lnTo>
                  <a:pt x="337616" y="657466"/>
                </a:lnTo>
                <a:lnTo>
                  <a:pt x="337616" y="557479"/>
                </a:lnTo>
                <a:lnTo>
                  <a:pt x="75031" y="439978"/>
                </a:lnTo>
                <a:lnTo>
                  <a:pt x="337616" y="314985"/>
                </a:lnTo>
                <a:lnTo>
                  <a:pt x="337616" y="214998"/>
                </a:lnTo>
                <a:close/>
              </a:path>
              <a:path w="808355" h="795020">
                <a:moveTo>
                  <a:pt x="807770" y="794956"/>
                </a:moveTo>
                <a:lnTo>
                  <a:pt x="492658" y="0"/>
                </a:lnTo>
                <a:lnTo>
                  <a:pt x="380123" y="0"/>
                </a:lnTo>
                <a:lnTo>
                  <a:pt x="697725" y="794956"/>
                </a:lnTo>
                <a:lnTo>
                  <a:pt x="807770" y="794956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04597" y="9301989"/>
            <a:ext cx="337820" cy="442595"/>
          </a:xfrm>
          <a:custGeom>
            <a:avLst/>
            <a:gdLst/>
            <a:ahLst/>
            <a:cxnLst/>
            <a:rect l="l" t="t" r="r" b="b"/>
            <a:pathLst>
              <a:path w="337819" h="442595">
                <a:moveTo>
                  <a:pt x="0" y="0"/>
                </a:moveTo>
                <a:lnTo>
                  <a:pt x="0" y="99997"/>
                </a:lnTo>
                <a:lnTo>
                  <a:pt x="265084" y="224988"/>
                </a:lnTo>
                <a:lnTo>
                  <a:pt x="0" y="342483"/>
                </a:lnTo>
                <a:lnTo>
                  <a:pt x="0" y="442475"/>
                </a:lnTo>
                <a:lnTo>
                  <a:pt x="337601" y="282484"/>
                </a:lnTo>
                <a:lnTo>
                  <a:pt x="337601" y="159989"/>
                </a:ln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022714" y="3064827"/>
            <a:ext cx="1280795" cy="282575"/>
          </a:xfrm>
          <a:custGeom>
            <a:avLst/>
            <a:gdLst/>
            <a:ahLst/>
            <a:cxnLst/>
            <a:rect l="l" t="t" r="r" b="b"/>
            <a:pathLst>
              <a:path w="1280795" h="282575">
                <a:moveTo>
                  <a:pt x="1037818" y="0"/>
                </a:moveTo>
                <a:lnTo>
                  <a:pt x="1037818" y="97497"/>
                </a:lnTo>
                <a:lnTo>
                  <a:pt x="42506" y="97497"/>
                </a:lnTo>
                <a:lnTo>
                  <a:pt x="26371" y="102419"/>
                </a:lnTo>
                <a:lnTo>
                  <a:pt x="12814" y="112495"/>
                </a:lnTo>
                <a:lnTo>
                  <a:pt x="3477" y="126321"/>
                </a:lnTo>
                <a:lnTo>
                  <a:pt x="0" y="142494"/>
                </a:lnTo>
                <a:lnTo>
                  <a:pt x="3477" y="158236"/>
                </a:lnTo>
                <a:lnTo>
                  <a:pt x="12814" y="170929"/>
                </a:lnTo>
                <a:lnTo>
                  <a:pt x="26371" y="179402"/>
                </a:lnTo>
                <a:lnTo>
                  <a:pt x="42506" y="182486"/>
                </a:lnTo>
                <a:lnTo>
                  <a:pt x="1037818" y="182486"/>
                </a:lnTo>
                <a:lnTo>
                  <a:pt x="1037818" y="282486"/>
                </a:lnTo>
                <a:lnTo>
                  <a:pt x="1280401" y="142494"/>
                </a:lnTo>
                <a:lnTo>
                  <a:pt x="103781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980510" y="5127218"/>
            <a:ext cx="350520" cy="353060"/>
          </a:xfrm>
          <a:custGeom>
            <a:avLst/>
            <a:gdLst/>
            <a:ahLst/>
            <a:cxnLst/>
            <a:rect l="l" t="t" r="r" b="b"/>
            <a:pathLst>
              <a:path w="350520" h="353060">
                <a:moveTo>
                  <a:pt x="175056" y="0"/>
                </a:moveTo>
                <a:lnTo>
                  <a:pt x="129091" y="7072"/>
                </a:lnTo>
                <a:lnTo>
                  <a:pt x="87434" y="24907"/>
                </a:lnTo>
                <a:lnTo>
                  <a:pt x="51890" y="52185"/>
                </a:lnTo>
                <a:lnTo>
                  <a:pt x="24266" y="87589"/>
                </a:lnTo>
                <a:lnTo>
                  <a:pt x="6367" y="129798"/>
                </a:lnTo>
                <a:lnTo>
                  <a:pt x="0" y="177495"/>
                </a:lnTo>
                <a:lnTo>
                  <a:pt x="6715" y="226911"/>
                </a:lnTo>
                <a:lnTo>
                  <a:pt x="25378" y="269523"/>
                </a:lnTo>
                <a:lnTo>
                  <a:pt x="53767" y="304357"/>
                </a:lnTo>
                <a:lnTo>
                  <a:pt x="89658" y="330441"/>
                </a:lnTo>
                <a:lnTo>
                  <a:pt x="130829" y="346805"/>
                </a:lnTo>
                <a:lnTo>
                  <a:pt x="175056" y="352475"/>
                </a:lnTo>
                <a:lnTo>
                  <a:pt x="208312" y="349194"/>
                </a:lnTo>
                <a:lnTo>
                  <a:pt x="271067" y="322948"/>
                </a:lnTo>
                <a:lnTo>
                  <a:pt x="326983" y="264858"/>
                </a:lnTo>
                <a:lnTo>
                  <a:pt x="343513" y="226550"/>
                </a:lnTo>
                <a:lnTo>
                  <a:pt x="350290" y="186681"/>
                </a:lnTo>
                <a:lnTo>
                  <a:pt x="347914" y="146873"/>
                </a:lnTo>
                <a:lnTo>
                  <a:pt x="336986" y="108745"/>
                </a:lnTo>
                <a:lnTo>
                  <a:pt x="318105" y="73916"/>
                </a:lnTo>
                <a:lnTo>
                  <a:pt x="291871" y="44008"/>
                </a:lnTo>
                <a:lnTo>
                  <a:pt x="258885" y="20639"/>
                </a:lnTo>
                <a:lnTo>
                  <a:pt x="219747" y="5429"/>
                </a:lnTo>
                <a:lnTo>
                  <a:pt x="17505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56846" y="10166942"/>
            <a:ext cx="334010" cy="120650"/>
          </a:xfrm>
          <a:custGeom>
            <a:avLst/>
            <a:gdLst/>
            <a:ahLst/>
            <a:cxnLst/>
            <a:rect l="l" t="t" r="r" b="b"/>
            <a:pathLst>
              <a:path w="334009" h="120650">
                <a:moveTo>
                  <a:pt x="165194" y="0"/>
                </a:moveTo>
                <a:lnTo>
                  <a:pt x="119157" y="4499"/>
                </a:lnTo>
                <a:lnTo>
                  <a:pt x="76002" y="20999"/>
                </a:lnTo>
                <a:lnTo>
                  <a:pt x="38610" y="49498"/>
                </a:lnTo>
                <a:lnTo>
                  <a:pt x="9861" y="89996"/>
                </a:lnTo>
                <a:lnTo>
                  <a:pt x="0" y="120054"/>
                </a:lnTo>
                <a:lnTo>
                  <a:pt x="333509" y="120054"/>
                </a:lnTo>
                <a:lnTo>
                  <a:pt x="312274" y="75181"/>
                </a:lnTo>
                <a:lnTo>
                  <a:pt x="283041" y="42497"/>
                </a:lnTo>
                <a:lnTo>
                  <a:pt x="247348" y="18980"/>
                </a:lnTo>
                <a:lnTo>
                  <a:pt x="207348" y="4768"/>
                </a:lnTo>
                <a:lnTo>
                  <a:pt x="165194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119922" y="3772293"/>
            <a:ext cx="278130" cy="3482340"/>
          </a:xfrm>
          <a:custGeom>
            <a:avLst/>
            <a:gdLst/>
            <a:ahLst/>
            <a:cxnLst/>
            <a:rect l="l" t="t" r="r" b="b"/>
            <a:pathLst>
              <a:path w="278130" h="3482340">
                <a:moveTo>
                  <a:pt x="180047" y="242481"/>
                </a:moveTo>
                <a:lnTo>
                  <a:pt x="97523" y="242481"/>
                </a:lnTo>
                <a:lnTo>
                  <a:pt x="97523" y="3442309"/>
                </a:lnTo>
                <a:lnTo>
                  <a:pt x="100963" y="3460158"/>
                </a:lnTo>
                <a:lnTo>
                  <a:pt x="110031" y="3472616"/>
                </a:lnTo>
                <a:lnTo>
                  <a:pt x="122849" y="3479919"/>
                </a:lnTo>
                <a:lnTo>
                  <a:pt x="137541" y="3482302"/>
                </a:lnTo>
                <a:lnTo>
                  <a:pt x="153676" y="3479919"/>
                </a:lnTo>
                <a:lnTo>
                  <a:pt x="167233" y="3472616"/>
                </a:lnTo>
                <a:lnTo>
                  <a:pt x="176570" y="3460158"/>
                </a:lnTo>
                <a:lnTo>
                  <a:pt x="180047" y="3442309"/>
                </a:lnTo>
                <a:lnTo>
                  <a:pt x="180047" y="242481"/>
                </a:lnTo>
                <a:close/>
              </a:path>
              <a:path w="278130" h="3482340">
                <a:moveTo>
                  <a:pt x="137541" y="0"/>
                </a:moveTo>
                <a:lnTo>
                  <a:pt x="0" y="242481"/>
                </a:lnTo>
                <a:lnTo>
                  <a:pt x="277583" y="242481"/>
                </a:lnTo>
                <a:lnTo>
                  <a:pt x="137541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502863" y="597458"/>
            <a:ext cx="278130" cy="657860"/>
          </a:xfrm>
          <a:custGeom>
            <a:avLst/>
            <a:gdLst/>
            <a:ahLst/>
            <a:cxnLst/>
            <a:rect l="l" t="t" r="r" b="b"/>
            <a:pathLst>
              <a:path w="278129" h="657860">
                <a:moveTo>
                  <a:pt x="177546" y="244995"/>
                </a:moveTo>
                <a:lnTo>
                  <a:pt x="100025" y="244995"/>
                </a:lnTo>
                <a:lnTo>
                  <a:pt x="100025" y="614972"/>
                </a:lnTo>
                <a:lnTo>
                  <a:pt x="103465" y="633211"/>
                </a:lnTo>
                <a:lnTo>
                  <a:pt x="112533" y="646530"/>
                </a:lnTo>
                <a:lnTo>
                  <a:pt x="125351" y="654693"/>
                </a:lnTo>
                <a:lnTo>
                  <a:pt x="140042" y="657466"/>
                </a:lnTo>
                <a:lnTo>
                  <a:pt x="156178" y="654693"/>
                </a:lnTo>
                <a:lnTo>
                  <a:pt x="169735" y="646530"/>
                </a:lnTo>
                <a:lnTo>
                  <a:pt x="179072" y="633211"/>
                </a:lnTo>
                <a:lnTo>
                  <a:pt x="182549" y="614972"/>
                </a:lnTo>
                <a:lnTo>
                  <a:pt x="177546" y="244995"/>
                </a:lnTo>
                <a:close/>
              </a:path>
              <a:path w="278129" h="657860">
                <a:moveTo>
                  <a:pt x="137541" y="0"/>
                </a:moveTo>
                <a:lnTo>
                  <a:pt x="0" y="244995"/>
                </a:lnTo>
                <a:lnTo>
                  <a:pt x="277583" y="244995"/>
                </a:lnTo>
                <a:lnTo>
                  <a:pt x="137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119922" y="7374597"/>
            <a:ext cx="278130" cy="660400"/>
          </a:xfrm>
          <a:custGeom>
            <a:avLst/>
            <a:gdLst/>
            <a:ahLst/>
            <a:cxnLst/>
            <a:rect l="l" t="t" r="r" b="b"/>
            <a:pathLst>
              <a:path w="278130" h="660400">
                <a:moveTo>
                  <a:pt x="137541" y="0"/>
                </a:moveTo>
                <a:lnTo>
                  <a:pt x="122849" y="4921"/>
                </a:lnTo>
                <a:lnTo>
                  <a:pt x="110031" y="14997"/>
                </a:lnTo>
                <a:lnTo>
                  <a:pt x="100963" y="28823"/>
                </a:lnTo>
                <a:lnTo>
                  <a:pt x="97523" y="44996"/>
                </a:lnTo>
                <a:lnTo>
                  <a:pt x="97523" y="412470"/>
                </a:lnTo>
                <a:lnTo>
                  <a:pt x="0" y="412470"/>
                </a:lnTo>
                <a:lnTo>
                  <a:pt x="137541" y="659955"/>
                </a:lnTo>
                <a:lnTo>
                  <a:pt x="277583" y="412470"/>
                </a:lnTo>
                <a:lnTo>
                  <a:pt x="180047" y="412470"/>
                </a:lnTo>
                <a:lnTo>
                  <a:pt x="180047" y="44996"/>
                </a:lnTo>
                <a:lnTo>
                  <a:pt x="176570" y="27415"/>
                </a:lnTo>
                <a:lnTo>
                  <a:pt x="167233" y="13120"/>
                </a:lnTo>
                <a:lnTo>
                  <a:pt x="153676" y="3514"/>
                </a:lnTo>
                <a:lnTo>
                  <a:pt x="137541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890479" y="597458"/>
            <a:ext cx="280670" cy="657860"/>
          </a:xfrm>
          <a:custGeom>
            <a:avLst/>
            <a:gdLst/>
            <a:ahLst/>
            <a:cxnLst/>
            <a:rect l="l" t="t" r="r" b="b"/>
            <a:pathLst>
              <a:path w="280670" h="657860">
                <a:moveTo>
                  <a:pt x="182562" y="244995"/>
                </a:moveTo>
                <a:lnTo>
                  <a:pt x="100037" y="244995"/>
                </a:lnTo>
                <a:lnTo>
                  <a:pt x="100037" y="614972"/>
                </a:lnTo>
                <a:lnTo>
                  <a:pt x="103475" y="633211"/>
                </a:lnTo>
                <a:lnTo>
                  <a:pt x="112539" y="646530"/>
                </a:lnTo>
                <a:lnTo>
                  <a:pt x="125353" y="654693"/>
                </a:lnTo>
                <a:lnTo>
                  <a:pt x="140042" y="657466"/>
                </a:lnTo>
                <a:lnTo>
                  <a:pt x="156185" y="654693"/>
                </a:lnTo>
                <a:lnTo>
                  <a:pt x="169746" y="646530"/>
                </a:lnTo>
                <a:lnTo>
                  <a:pt x="179085" y="633211"/>
                </a:lnTo>
                <a:lnTo>
                  <a:pt x="182562" y="614972"/>
                </a:lnTo>
                <a:lnTo>
                  <a:pt x="182562" y="244995"/>
                </a:lnTo>
                <a:close/>
              </a:path>
              <a:path w="280670" h="657860">
                <a:moveTo>
                  <a:pt x="142544" y="0"/>
                </a:moveTo>
                <a:lnTo>
                  <a:pt x="0" y="244995"/>
                </a:lnTo>
                <a:lnTo>
                  <a:pt x="280085" y="244995"/>
                </a:lnTo>
                <a:lnTo>
                  <a:pt x="142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462845" y="5419864"/>
            <a:ext cx="358140" cy="361950"/>
          </a:xfrm>
          <a:custGeom>
            <a:avLst/>
            <a:gdLst/>
            <a:ahLst/>
            <a:cxnLst/>
            <a:rect l="l" t="t" r="r" b="b"/>
            <a:pathLst>
              <a:path w="358139" h="361950">
                <a:moveTo>
                  <a:pt x="357619" y="139700"/>
                </a:moveTo>
                <a:lnTo>
                  <a:pt x="222567" y="139700"/>
                </a:lnTo>
                <a:lnTo>
                  <a:pt x="222567" y="0"/>
                </a:lnTo>
                <a:lnTo>
                  <a:pt x="140042" y="0"/>
                </a:lnTo>
                <a:lnTo>
                  <a:pt x="140042" y="139700"/>
                </a:lnTo>
                <a:lnTo>
                  <a:pt x="0" y="139700"/>
                </a:lnTo>
                <a:lnTo>
                  <a:pt x="0" y="222250"/>
                </a:lnTo>
                <a:lnTo>
                  <a:pt x="140042" y="222250"/>
                </a:lnTo>
                <a:lnTo>
                  <a:pt x="140042" y="361950"/>
                </a:lnTo>
                <a:lnTo>
                  <a:pt x="222567" y="361950"/>
                </a:lnTo>
                <a:lnTo>
                  <a:pt x="222567" y="222250"/>
                </a:lnTo>
                <a:lnTo>
                  <a:pt x="357619" y="222250"/>
                </a:lnTo>
                <a:lnTo>
                  <a:pt x="357619" y="13970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462845" y="4834394"/>
            <a:ext cx="358140" cy="363220"/>
          </a:xfrm>
          <a:custGeom>
            <a:avLst/>
            <a:gdLst/>
            <a:ahLst/>
            <a:cxnLst/>
            <a:rect l="l" t="t" r="r" b="b"/>
            <a:pathLst>
              <a:path w="358139" h="363220">
                <a:moveTo>
                  <a:pt x="357619" y="139700"/>
                </a:moveTo>
                <a:lnTo>
                  <a:pt x="222567" y="139700"/>
                </a:lnTo>
                <a:lnTo>
                  <a:pt x="222567" y="0"/>
                </a:lnTo>
                <a:lnTo>
                  <a:pt x="140042" y="0"/>
                </a:lnTo>
                <a:lnTo>
                  <a:pt x="140042" y="139700"/>
                </a:lnTo>
                <a:lnTo>
                  <a:pt x="0" y="139700"/>
                </a:lnTo>
                <a:lnTo>
                  <a:pt x="0" y="222250"/>
                </a:lnTo>
                <a:lnTo>
                  <a:pt x="140042" y="222250"/>
                </a:lnTo>
                <a:lnTo>
                  <a:pt x="140042" y="363220"/>
                </a:lnTo>
                <a:lnTo>
                  <a:pt x="222567" y="363220"/>
                </a:lnTo>
                <a:lnTo>
                  <a:pt x="222567" y="222250"/>
                </a:lnTo>
                <a:lnTo>
                  <a:pt x="357619" y="222250"/>
                </a:lnTo>
                <a:lnTo>
                  <a:pt x="357619" y="13970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1552232" y="8394534"/>
            <a:ext cx="977900" cy="1270000"/>
            <a:chOff x="1552232" y="8394534"/>
            <a:chExt cx="977900" cy="1270000"/>
          </a:xfrm>
        </p:grpSpPr>
        <p:sp>
          <p:nvSpPr>
            <p:cNvPr id="22" name="object 22" descr=""/>
            <p:cNvSpPr/>
            <p:nvPr/>
          </p:nvSpPr>
          <p:spPr>
            <a:xfrm>
              <a:off x="1747304" y="8609533"/>
              <a:ext cx="577850" cy="400050"/>
            </a:xfrm>
            <a:custGeom>
              <a:avLst/>
              <a:gdLst/>
              <a:ahLst/>
              <a:cxnLst/>
              <a:rect l="l" t="t" r="r" b="b"/>
              <a:pathLst>
                <a:path w="577850" h="400050">
                  <a:moveTo>
                    <a:pt x="577672" y="317487"/>
                  </a:moveTo>
                  <a:lnTo>
                    <a:pt x="122542" y="317487"/>
                  </a:lnTo>
                  <a:lnTo>
                    <a:pt x="122542" y="399973"/>
                  </a:lnTo>
                  <a:lnTo>
                    <a:pt x="577672" y="399973"/>
                  </a:lnTo>
                  <a:lnTo>
                    <a:pt x="577672" y="317487"/>
                  </a:lnTo>
                  <a:close/>
                </a:path>
                <a:path w="577850" h="400050">
                  <a:moveTo>
                    <a:pt x="577672" y="157492"/>
                  </a:moveTo>
                  <a:lnTo>
                    <a:pt x="0" y="157492"/>
                  </a:lnTo>
                  <a:lnTo>
                    <a:pt x="0" y="242481"/>
                  </a:lnTo>
                  <a:lnTo>
                    <a:pt x="577672" y="242481"/>
                  </a:lnTo>
                  <a:lnTo>
                    <a:pt x="577672" y="157492"/>
                  </a:lnTo>
                  <a:close/>
                </a:path>
                <a:path w="577850" h="400050">
                  <a:moveTo>
                    <a:pt x="577672" y="0"/>
                  </a:moveTo>
                  <a:lnTo>
                    <a:pt x="0" y="0"/>
                  </a:lnTo>
                  <a:lnTo>
                    <a:pt x="0" y="82486"/>
                  </a:lnTo>
                  <a:lnTo>
                    <a:pt x="577672" y="82486"/>
                  </a:lnTo>
                  <a:lnTo>
                    <a:pt x="57767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52232" y="8394534"/>
              <a:ext cx="977900" cy="1270000"/>
            </a:xfrm>
            <a:custGeom>
              <a:avLst/>
              <a:gdLst/>
              <a:ahLst/>
              <a:cxnLst/>
              <a:rect l="l" t="t" r="r" b="b"/>
              <a:pathLst>
                <a:path w="977900" h="1270000">
                  <a:moveTo>
                    <a:pt x="937806" y="0"/>
                  </a:moveTo>
                  <a:lnTo>
                    <a:pt x="40017" y="0"/>
                  </a:lnTo>
                  <a:lnTo>
                    <a:pt x="24270" y="4923"/>
                  </a:lnTo>
                  <a:lnTo>
                    <a:pt x="11569" y="15001"/>
                  </a:lnTo>
                  <a:lnTo>
                    <a:pt x="3088" y="28828"/>
                  </a:lnTo>
                  <a:lnTo>
                    <a:pt x="0" y="44996"/>
                  </a:lnTo>
                  <a:lnTo>
                    <a:pt x="5003" y="834960"/>
                  </a:lnTo>
                  <a:lnTo>
                    <a:pt x="2501" y="837459"/>
                  </a:lnTo>
                  <a:lnTo>
                    <a:pt x="2501" y="842455"/>
                  </a:lnTo>
                  <a:lnTo>
                    <a:pt x="5003" y="844956"/>
                  </a:lnTo>
                  <a:lnTo>
                    <a:pt x="5003" y="852457"/>
                  </a:lnTo>
                  <a:lnTo>
                    <a:pt x="7505" y="857458"/>
                  </a:lnTo>
                  <a:lnTo>
                    <a:pt x="7505" y="859957"/>
                  </a:lnTo>
                  <a:lnTo>
                    <a:pt x="317614" y="1254937"/>
                  </a:lnTo>
                  <a:lnTo>
                    <a:pt x="325107" y="1262433"/>
                  </a:lnTo>
                  <a:lnTo>
                    <a:pt x="332613" y="1264934"/>
                  </a:lnTo>
                  <a:lnTo>
                    <a:pt x="342607" y="1269935"/>
                  </a:lnTo>
                  <a:lnTo>
                    <a:pt x="937806" y="1269935"/>
                  </a:lnTo>
                  <a:lnTo>
                    <a:pt x="953550" y="1266459"/>
                  </a:lnTo>
                  <a:lnTo>
                    <a:pt x="966247" y="1257124"/>
                  </a:lnTo>
                  <a:lnTo>
                    <a:pt x="974725" y="1243571"/>
                  </a:lnTo>
                  <a:lnTo>
                    <a:pt x="977811" y="1227439"/>
                  </a:lnTo>
                  <a:lnTo>
                    <a:pt x="977811" y="1184939"/>
                  </a:lnTo>
                  <a:lnTo>
                    <a:pt x="390131" y="1184939"/>
                  </a:lnTo>
                  <a:lnTo>
                    <a:pt x="390131" y="1107443"/>
                  </a:lnTo>
                  <a:lnTo>
                    <a:pt x="307606" y="1107443"/>
                  </a:lnTo>
                  <a:lnTo>
                    <a:pt x="125044" y="874955"/>
                  </a:lnTo>
                  <a:lnTo>
                    <a:pt x="390131" y="874955"/>
                  </a:lnTo>
                  <a:lnTo>
                    <a:pt x="390131" y="832459"/>
                  </a:lnTo>
                  <a:lnTo>
                    <a:pt x="387045" y="816718"/>
                  </a:lnTo>
                  <a:lnTo>
                    <a:pt x="378566" y="804022"/>
                  </a:lnTo>
                  <a:lnTo>
                    <a:pt x="365865" y="795545"/>
                  </a:lnTo>
                  <a:lnTo>
                    <a:pt x="350113" y="792459"/>
                  </a:lnTo>
                  <a:lnTo>
                    <a:pt x="82524" y="792459"/>
                  </a:lnTo>
                  <a:lnTo>
                    <a:pt x="82524" y="85001"/>
                  </a:lnTo>
                  <a:lnTo>
                    <a:pt x="977811" y="85001"/>
                  </a:lnTo>
                  <a:lnTo>
                    <a:pt x="977811" y="44996"/>
                  </a:lnTo>
                  <a:lnTo>
                    <a:pt x="974725" y="27421"/>
                  </a:lnTo>
                  <a:lnTo>
                    <a:pt x="966247" y="13125"/>
                  </a:lnTo>
                  <a:lnTo>
                    <a:pt x="953550" y="3515"/>
                  </a:lnTo>
                  <a:lnTo>
                    <a:pt x="937806" y="0"/>
                  </a:lnTo>
                  <a:close/>
                </a:path>
                <a:path w="977900" h="1270000">
                  <a:moveTo>
                    <a:pt x="977811" y="85001"/>
                  </a:moveTo>
                  <a:lnTo>
                    <a:pt x="895286" y="85001"/>
                  </a:lnTo>
                  <a:lnTo>
                    <a:pt x="895286" y="1184939"/>
                  </a:lnTo>
                  <a:lnTo>
                    <a:pt x="977811" y="1184939"/>
                  </a:lnTo>
                  <a:lnTo>
                    <a:pt x="977811" y="85001"/>
                  </a:lnTo>
                  <a:close/>
                </a:path>
                <a:path w="977900" h="1270000">
                  <a:moveTo>
                    <a:pt x="390131" y="874955"/>
                  </a:moveTo>
                  <a:lnTo>
                    <a:pt x="307606" y="874955"/>
                  </a:lnTo>
                  <a:lnTo>
                    <a:pt x="307606" y="1107443"/>
                  </a:lnTo>
                  <a:lnTo>
                    <a:pt x="390131" y="1107443"/>
                  </a:lnTo>
                  <a:lnTo>
                    <a:pt x="390131" y="874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1427200" y="10186940"/>
            <a:ext cx="327660" cy="100330"/>
          </a:xfrm>
          <a:custGeom>
            <a:avLst/>
            <a:gdLst/>
            <a:ahLst/>
            <a:cxnLst/>
            <a:rect l="l" t="t" r="r" b="b"/>
            <a:pathLst>
              <a:path w="327660" h="100329">
                <a:moveTo>
                  <a:pt x="327596" y="0"/>
                </a:moveTo>
                <a:lnTo>
                  <a:pt x="327596" y="100057"/>
                </a:lnTo>
                <a:lnTo>
                  <a:pt x="0" y="100057"/>
                </a:lnTo>
                <a:lnTo>
                  <a:pt x="0" y="0"/>
                </a:lnTo>
                <a:lnTo>
                  <a:pt x="32759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0917" y="10104445"/>
            <a:ext cx="233822" cy="152494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2002967" y="10226940"/>
            <a:ext cx="237490" cy="60325"/>
          </a:xfrm>
          <a:custGeom>
            <a:avLst/>
            <a:gdLst/>
            <a:ahLst/>
            <a:cxnLst/>
            <a:rect l="l" t="t" r="r" b="b"/>
            <a:pathLst>
              <a:path w="237489" h="60325">
                <a:moveTo>
                  <a:pt x="196976" y="0"/>
                </a:moveTo>
                <a:lnTo>
                  <a:pt x="186969" y="0"/>
                </a:lnTo>
                <a:lnTo>
                  <a:pt x="181978" y="2500"/>
                </a:lnTo>
                <a:lnTo>
                  <a:pt x="144031" y="14725"/>
                </a:lnTo>
                <a:lnTo>
                  <a:pt x="105384" y="25310"/>
                </a:lnTo>
                <a:lnTo>
                  <a:pt x="66270" y="34489"/>
                </a:lnTo>
                <a:lnTo>
                  <a:pt x="26923" y="42495"/>
                </a:lnTo>
                <a:lnTo>
                  <a:pt x="11294" y="49214"/>
                </a:lnTo>
                <a:lnTo>
                  <a:pt x="0" y="60057"/>
                </a:lnTo>
                <a:lnTo>
                  <a:pt x="232641" y="60057"/>
                </a:lnTo>
                <a:lnTo>
                  <a:pt x="237301" y="36559"/>
                </a:lnTo>
                <a:lnTo>
                  <a:pt x="224522" y="11131"/>
                </a:lnTo>
                <a:lnTo>
                  <a:pt x="19697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604450" y="9419483"/>
            <a:ext cx="635635" cy="685165"/>
          </a:xfrm>
          <a:custGeom>
            <a:avLst/>
            <a:gdLst/>
            <a:ahLst/>
            <a:cxnLst/>
            <a:rect l="l" t="t" r="r" b="b"/>
            <a:pathLst>
              <a:path w="635635" h="685165">
                <a:moveTo>
                  <a:pt x="593307" y="0"/>
                </a:moveTo>
                <a:lnTo>
                  <a:pt x="555804" y="19997"/>
                </a:lnTo>
                <a:lnTo>
                  <a:pt x="536541" y="55230"/>
                </a:lnTo>
                <a:lnTo>
                  <a:pt x="516105" y="89994"/>
                </a:lnTo>
                <a:lnTo>
                  <a:pt x="494262" y="124758"/>
                </a:lnTo>
                <a:lnTo>
                  <a:pt x="470777" y="159990"/>
                </a:lnTo>
                <a:lnTo>
                  <a:pt x="465656" y="172763"/>
                </a:lnTo>
                <a:lnTo>
                  <a:pt x="465459" y="187176"/>
                </a:lnTo>
                <a:lnTo>
                  <a:pt x="470420" y="201121"/>
                </a:lnTo>
                <a:lnTo>
                  <a:pt x="480772" y="212487"/>
                </a:lnTo>
                <a:lnTo>
                  <a:pt x="178182" y="212487"/>
                </a:lnTo>
                <a:lnTo>
                  <a:pt x="178182" y="504974"/>
                </a:lnTo>
                <a:lnTo>
                  <a:pt x="160669" y="504974"/>
                </a:lnTo>
                <a:lnTo>
                  <a:pt x="153176" y="507469"/>
                </a:lnTo>
                <a:lnTo>
                  <a:pt x="145670" y="512470"/>
                </a:lnTo>
                <a:lnTo>
                  <a:pt x="81897" y="560906"/>
                </a:lnTo>
                <a:lnTo>
                  <a:pt x="50012" y="584538"/>
                </a:lnTo>
                <a:lnTo>
                  <a:pt x="18124" y="607467"/>
                </a:lnTo>
                <a:lnTo>
                  <a:pt x="18124" y="612467"/>
                </a:lnTo>
                <a:lnTo>
                  <a:pt x="858" y="632231"/>
                </a:lnTo>
                <a:lnTo>
                  <a:pt x="0" y="656213"/>
                </a:lnTo>
                <a:lnTo>
                  <a:pt x="13207" y="676446"/>
                </a:lnTo>
                <a:lnTo>
                  <a:pt x="38139" y="684961"/>
                </a:lnTo>
                <a:lnTo>
                  <a:pt x="53138" y="684961"/>
                </a:lnTo>
                <a:lnTo>
                  <a:pt x="60644" y="677461"/>
                </a:lnTo>
                <a:lnTo>
                  <a:pt x="94793" y="654455"/>
                </a:lnTo>
                <a:lnTo>
                  <a:pt x="129414" y="630277"/>
                </a:lnTo>
                <a:lnTo>
                  <a:pt x="164035" y="604694"/>
                </a:lnTo>
                <a:lnTo>
                  <a:pt x="198185" y="577469"/>
                </a:lnTo>
                <a:lnTo>
                  <a:pt x="210681" y="544969"/>
                </a:lnTo>
                <a:lnTo>
                  <a:pt x="500788" y="544969"/>
                </a:lnTo>
                <a:lnTo>
                  <a:pt x="500788" y="224989"/>
                </a:lnTo>
                <a:lnTo>
                  <a:pt x="508281" y="224989"/>
                </a:lnTo>
                <a:lnTo>
                  <a:pt x="517582" y="222215"/>
                </a:lnTo>
                <a:lnTo>
                  <a:pt x="564316" y="170773"/>
                </a:lnTo>
                <a:lnTo>
                  <a:pt x="586433" y="135618"/>
                </a:lnTo>
                <a:lnTo>
                  <a:pt x="607612" y="99527"/>
                </a:lnTo>
                <a:lnTo>
                  <a:pt x="628321" y="62497"/>
                </a:lnTo>
                <a:lnTo>
                  <a:pt x="635164" y="39022"/>
                </a:lnTo>
                <a:lnTo>
                  <a:pt x="628640" y="19061"/>
                </a:lnTo>
                <a:lnTo>
                  <a:pt x="613203" y="5195"/>
                </a:lnTo>
                <a:lnTo>
                  <a:pt x="593307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558195" y="5434698"/>
            <a:ext cx="464184" cy="490220"/>
          </a:xfrm>
          <a:custGeom>
            <a:avLst/>
            <a:gdLst/>
            <a:ahLst/>
            <a:cxnLst/>
            <a:rect l="l" t="t" r="r" b="b"/>
            <a:pathLst>
              <a:path w="464185" h="490220">
                <a:moveTo>
                  <a:pt x="232575" y="24993"/>
                </a:moveTo>
                <a:lnTo>
                  <a:pt x="0" y="257492"/>
                </a:lnTo>
                <a:lnTo>
                  <a:pt x="232575" y="489978"/>
                </a:lnTo>
                <a:lnTo>
                  <a:pt x="462648" y="257492"/>
                </a:lnTo>
                <a:lnTo>
                  <a:pt x="370116" y="164998"/>
                </a:lnTo>
                <a:lnTo>
                  <a:pt x="390747" y="143118"/>
                </a:lnTo>
                <a:lnTo>
                  <a:pt x="411378" y="119365"/>
                </a:lnTo>
                <a:lnTo>
                  <a:pt x="419209" y="109994"/>
                </a:lnTo>
                <a:lnTo>
                  <a:pt x="310095" y="109994"/>
                </a:lnTo>
                <a:lnTo>
                  <a:pt x="232575" y="24993"/>
                </a:lnTo>
                <a:close/>
              </a:path>
              <a:path w="464185" h="490220">
                <a:moveTo>
                  <a:pt x="422630" y="0"/>
                </a:moveTo>
                <a:lnTo>
                  <a:pt x="414741" y="1016"/>
                </a:lnTo>
                <a:lnTo>
                  <a:pt x="406380" y="4376"/>
                </a:lnTo>
                <a:lnTo>
                  <a:pt x="398020" y="10549"/>
                </a:lnTo>
                <a:lnTo>
                  <a:pt x="390131" y="20002"/>
                </a:lnTo>
                <a:lnTo>
                  <a:pt x="369889" y="42500"/>
                </a:lnTo>
                <a:lnTo>
                  <a:pt x="330338" y="87496"/>
                </a:lnTo>
                <a:lnTo>
                  <a:pt x="310095" y="109994"/>
                </a:lnTo>
                <a:lnTo>
                  <a:pt x="419209" y="109994"/>
                </a:lnTo>
                <a:lnTo>
                  <a:pt x="452640" y="69989"/>
                </a:lnTo>
                <a:lnTo>
                  <a:pt x="463776" y="45348"/>
                </a:lnTo>
                <a:lnTo>
                  <a:pt x="459205" y="22812"/>
                </a:lnTo>
                <a:lnTo>
                  <a:pt x="443848" y="6367"/>
                </a:lnTo>
                <a:lnTo>
                  <a:pt x="4226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1898" y="3562299"/>
            <a:ext cx="147897" cy="23498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3046" y="4857229"/>
            <a:ext cx="135983" cy="23749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36160" y="5162219"/>
            <a:ext cx="170133" cy="224980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5125885" y="3872280"/>
            <a:ext cx="462915" cy="902969"/>
          </a:xfrm>
          <a:custGeom>
            <a:avLst/>
            <a:gdLst/>
            <a:ahLst/>
            <a:cxnLst/>
            <a:rect l="l" t="t" r="r" b="b"/>
            <a:pathLst>
              <a:path w="462914" h="902970">
                <a:moveTo>
                  <a:pt x="177546" y="0"/>
                </a:moveTo>
                <a:lnTo>
                  <a:pt x="160354" y="3633"/>
                </a:lnTo>
                <a:lnTo>
                  <a:pt x="145038" y="14063"/>
                </a:lnTo>
                <a:lnTo>
                  <a:pt x="135349" y="30587"/>
                </a:lnTo>
                <a:lnTo>
                  <a:pt x="135039" y="52501"/>
                </a:lnTo>
                <a:lnTo>
                  <a:pt x="145430" y="92267"/>
                </a:lnTo>
                <a:lnTo>
                  <a:pt x="154416" y="132499"/>
                </a:lnTo>
                <a:lnTo>
                  <a:pt x="162463" y="172731"/>
                </a:lnTo>
                <a:lnTo>
                  <a:pt x="170040" y="212496"/>
                </a:lnTo>
                <a:lnTo>
                  <a:pt x="177037" y="226007"/>
                </a:lnTo>
                <a:lnTo>
                  <a:pt x="186613" y="236242"/>
                </a:lnTo>
                <a:lnTo>
                  <a:pt x="198533" y="242728"/>
                </a:lnTo>
                <a:lnTo>
                  <a:pt x="212559" y="244995"/>
                </a:lnTo>
                <a:lnTo>
                  <a:pt x="215061" y="244995"/>
                </a:lnTo>
                <a:lnTo>
                  <a:pt x="0" y="462483"/>
                </a:lnTo>
                <a:lnTo>
                  <a:pt x="207556" y="667461"/>
                </a:lnTo>
                <a:lnTo>
                  <a:pt x="200951" y="673559"/>
                </a:lnTo>
                <a:lnTo>
                  <a:pt x="195991" y="680593"/>
                </a:lnTo>
                <a:lnTo>
                  <a:pt x="192438" y="688560"/>
                </a:lnTo>
                <a:lnTo>
                  <a:pt x="190055" y="697458"/>
                </a:lnTo>
                <a:lnTo>
                  <a:pt x="185833" y="737225"/>
                </a:lnTo>
                <a:lnTo>
                  <a:pt x="180673" y="777460"/>
                </a:lnTo>
                <a:lnTo>
                  <a:pt x="174574" y="817693"/>
                </a:lnTo>
                <a:lnTo>
                  <a:pt x="167538" y="857453"/>
                </a:lnTo>
                <a:lnTo>
                  <a:pt x="167309" y="871517"/>
                </a:lnTo>
                <a:lnTo>
                  <a:pt x="173170" y="885582"/>
                </a:lnTo>
                <a:lnTo>
                  <a:pt x="183718" y="896834"/>
                </a:lnTo>
                <a:lnTo>
                  <a:pt x="197548" y="902462"/>
                </a:lnTo>
                <a:lnTo>
                  <a:pt x="207556" y="902462"/>
                </a:lnTo>
                <a:lnTo>
                  <a:pt x="240615" y="883473"/>
                </a:lnTo>
                <a:lnTo>
                  <a:pt x="252536" y="830117"/>
                </a:lnTo>
                <a:lnTo>
                  <a:pt x="259764" y="789335"/>
                </a:lnTo>
                <a:lnTo>
                  <a:pt x="266522" y="747617"/>
                </a:lnTo>
                <a:lnTo>
                  <a:pt x="272580" y="704964"/>
                </a:lnTo>
                <a:lnTo>
                  <a:pt x="271603" y="694223"/>
                </a:lnTo>
                <a:lnTo>
                  <a:pt x="268516" y="684653"/>
                </a:lnTo>
                <a:lnTo>
                  <a:pt x="263086" y="676489"/>
                </a:lnTo>
                <a:lnTo>
                  <a:pt x="255079" y="669963"/>
                </a:lnTo>
                <a:lnTo>
                  <a:pt x="462635" y="462483"/>
                </a:lnTo>
                <a:lnTo>
                  <a:pt x="240068" y="234988"/>
                </a:lnTo>
                <a:lnTo>
                  <a:pt x="247651" y="226983"/>
                </a:lnTo>
                <a:lnTo>
                  <a:pt x="251952" y="217806"/>
                </a:lnTo>
                <a:lnTo>
                  <a:pt x="253437" y="207222"/>
                </a:lnTo>
                <a:lnTo>
                  <a:pt x="252577" y="194995"/>
                </a:lnTo>
                <a:lnTo>
                  <a:pt x="244954" y="155152"/>
                </a:lnTo>
                <a:lnTo>
                  <a:pt x="236629" y="114373"/>
                </a:lnTo>
                <a:lnTo>
                  <a:pt x="226899" y="72655"/>
                </a:lnTo>
                <a:lnTo>
                  <a:pt x="215061" y="29997"/>
                </a:lnTo>
                <a:lnTo>
                  <a:pt x="190087" y="1876"/>
                </a:lnTo>
                <a:lnTo>
                  <a:pt x="177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2207450" y="1357414"/>
            <a:ext cx="2934970" cy="2145030"/>
            <a:chOff x="2207450" y="1357414"/>
            <a:chExt cx="2934970" cy="2145030"/>
          </a:xfrm>
        </p:grpSpPr>
        <p:sp>
          <p:nvSpPr>
            <p:cNvPr id="34" name="object 34" descr=""/>
            <p:cNvSpPr/>
            <p:nvPr/>
          </p:nvSpPr>
          <p:spPr>
            <a:xfrm>
              <a:off x="2207450" y="1734324"/>
              <a:ext cx="1995805" cy="1275715"/>
            </a:xfrm>
            <a:custGeom>
              <a:avLst/>
              <a:gdLst/>
              <a:ahLst/>
              <a:cxnLst/>
              <a:rect l="l" t="t" r="r" b="b"/>
              <a:pathLst>
                <a:path w="1995804" h="1275714">
                  <a:moveTo>
                    <a:pt x="312597" y="1020521"/>
                  </a:moveTo>
                  <a:lnTo>
                    <a:pt x="252577" y="960526"/>
                  </a:lnTo>
                  <a:lnTo>
                    <a:pt x="155041" y="1060513"/>
                  </a:lnTo>
                  <a:lnTo>
                    <a:pt x="60020" y="960526"/>
                  </a:lnTo>
                  <a:lnTo>
                    <a:pt x="0" y="1020521"/>
                  </a:lnTo>
                  <a:lnTo>
                    <a:pt x="100025" y="1120508"/>
                  </a:lnTo>
                  <a:lnTo>
                    <a:pt x="0" y="1215517"/>
                  </a:lnTo>
                  <a:lnTo>
                    <a:pt x="60020" y="1275511"/>
                  </a:lnTo>
                  <a:lnTo>
                    <a:pt x="155041" y="1175512"/>
                  </a:lnTo>
                  <a:lnTo>
                    <a:pt x="252577" y="1275511"/>
                  </a:lnTo>
                  <a:lnTo>
                    <a:pt x="312597" y="1215517"/>
                  </a:lnTo>
                  <a:lnTo>
                    <a:pt x="215061" y="1120508"/>
                  </a:lnTo>
                  <a:lnTo>
                    <a:pt x="312597" y="1020521"/>
                  </a:lnTo>
                  <a:close/>
                </a:path>
                <a:path w="1995804" h="1275714">
                  <a:moveTo>
                    <a:pt x="855268" y="0"/>
                  </a:moveTo>
                  <a:lnTo>
                    <a:pt x="762736" y="0"/>
                  </a:lnTo>
                  <a:lnTo>
                    <a:pt x="762736" y="151130"/>
                  </a:lnTo>
                  <a:lnTo>
                    <a:pt x="635203" y="151130"/>
                  </a:lnTo>
                  <a:lnTo>
                    <a:pt x="635203" y="0"/>
                  </a:lnTo>
                  <a:lnTo>
                    <a:pt x="550176" y="0"/>
                  </a:lnTo>
                  <a:lnTo>
                    <a:pt x="550176" y="151130"/>
                  </a:lnTo>
                  <a:lnTo>
                    <a:pt x="550176" y="226060"/>
                  </a:lnTo>
                  <a:lnTo>
                    <a:pt x="550176" y="370840"/>
                  </a:lnTo>
                  <a:lnTo>
                    <a:pt x="635203" y="370840"/>
                  </a:lnTo>
                  <a:lnTo>
                    <a:pt x="635203" y="226060"/>
                  </a:lnTo>
                  <a:lnTo>
                    <a:pt x="762736" y="226060"/>
                  </a:lnTo>
                  <a:lnTo>
                    <a:pt x="762736" y="370840"/>
                  </a:lnTo>
                  <a:lnTo>
                    <a:pt x="855268" y="370840"/>
                  </a:lnTo>
                  <a:lnTo>
                    <a:pt x="855268" y="226060"/>
                  </a:lnTo>
                  <a:lnTo>
                    <a:pt x="855268" y="151130"/>
                  </a:lnTo>
                  <a:lnTo>
                    <a:pt x="855268" y="0"/>
                  </a:lnTo>
                  <a:close/>
                </a:path>
                <a:path w="1995804" h="1275714">
                  <a:moveTo>
                    <a:pt x="1205382" y="0"/>
                  </a:moveTo>
                  <a:lnTo>
                    <a:pt x="892784" y="0"/>
                  </a:lnTo>
                  <a:lnTo>
                    <a:pt x="892784" y="77470"/>
                  </a:lnTo>
                  <a:lnTo>
                    <a:pt x="1007821" y="77470"/>
                  </a:lnTo>
                  <a:lnTo>
                    <a:pt x="1007821" y="370840"/>
                  </a:lnTo>
                  <a:lnTo>
                    <a:pt x="1092847" y="370840"/>
                  </a:lnTo>
                  <a:lnTo>
                    <a:pt x="1092847" y="77470"/>
                  </a:lnTo>
                  <a:lnTo>
                    <a:pt x="1205382" y="77470"/>
                  </a:lnTo>
                  <a:lnTo>
                    <a:pt x="1205382" y="0"/>
                  </a:lnTo>
                  <a:close/>
                </a:path>
                <a:path w="1995804" h="1275714">
                  <a:moveTo>
                    <a:pt x="1730552" y="370560"/>
                  </a:moveTo>
                  <a:lnTo>
                    <a:pt x="1655521" y="571"/>
                  </a:lnTo>
                  <a:lnTo>
                    <a:pt x="1552994" y="571"/>
                  </a:lnTo>
                  <a:lnTo>
                    <a:pt x="1470469" y="260565"/>
                  </a:lnTo>
                  <a:lnTo>
                    <a:pt x="1390434" y="571"/>
                  </a:lnTo>
                  <a:lnTo>
                    <a:pt x="1287907" y="571"/>
                  </a:lnTo>
                  <a:lnTo>
                    <a:pt x="1207884" y="370560"/>
                  </a:lnTo>
                  <a:lnTo>
                    <a:pt x="1305420" y="370560"/>
                  </a:lnTo>
                  <a:lnTo>
                    <a:pt x="1350429" y="118071"/>
                  </a:lnTo>
                  <a:lnTo>
                    <a:pt x="1427949" y="370560"/>
                  </a:lnTo>
                  <a:lnTo>
                    <a:pt x="1512976" y="370560"/>
                  </a:lnTo>
                  <a:lnTo>
                    <a:pt x="1588008" y="118071"/>
                  </a:lnTo>
                  <a:lnTo>
                    <a:pt x="1635518" y="370560"/>
                  </a:lnTo>
                  <a:lnTo>
                    <a:pt x="1730552" y="370560"/>
                  </a:lnTo>
                  <a:close/>
                </a:path>
                <a:path w="1995804" h="1275714">
                  <a:moveTo>
                    <a:pt x="1995639" y="298450"/>
                  </a:moveTo>
                  <a:lnTo>
                    <a:pt x="1855584" y="298450"/>
                  </a:lnTo>
                  <a:lnTo>
                    <a:pt x="1855584" y="0"/>
                  </a:lnTo>
                  <a:lnTo>
                    <a:pt x="1770557" y="0"/>
                  </a:lnTo>
                  <a:lnTo>
                    <a:pt x="1770557" y="298450"/>
                  </a:lnTo>
                  <a:lnTo>
                    <a:pt x="1770557" y="370840"/>
                  </a:lnTo>
                  <a:lnTo>
                    <a:pt x="1995639" y="370840"/>
                  </a:lnTo>
                  <a:lnTo>
                    <a:pt x="1995639" y="29845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65825" y="3284817"/>
              <a:ext cx="176153" cy="21748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4553191" y="2849841"/>
              <a:ext cx="460375" cy="467995"/>
            </a:xfrm>
            <a:custGeom>
              <a:avLst/>
              <a:gdLst/>
              <a:ahLst/>
              <a:cxnLst/>
              <a:rect l="l" t="t" r="r" b="b"/>
              <a:pathLst>
                <a:path w="460375" h="467995">
                  <a:moveTo>
                    <a:pt x="230073" y="0"/>
                  </a:moveTo>
                  <a:lnTo>
                    <a:pt x="0" y="234988"/>
                  </a:lnTo>
                  <a:lnTo>
                    <a:pt x="230073" y="467474"/>
                  </a:lnTo>
                  <a:lnTo>
                    <a:pt x="315099" y="379971"/>
                  </a:lnTo>
                  <a:lnTo>
                    <a:pt x="376843" y="379971"/>
                  </a:lnTo>
                  <a:lnTo>
                    <a:pt x="384971" y="368176"/>
                  </a:lnTo>
                  <a:lnTo>
                    <a:pt x="388254" y="352475"/>
                  </a:lnTo>
                  <a:lnTo>
                    <a:pt x="384971" y="336774"/>
                  </a:lnTo>
                  <a:lnTo>
                    <a:pt x="375119" y="322478"/>
                  </a:lnTo>
                  <a:lnTo>
                    <a:pt x="375119" y="319976"/>
                  </a:lnTo>
                  <a:lnTo>
                    <a:pt x="460146" y="234988"/>
                  </a:lnTo>
                  <a:lnTo>
                    <a:pt x="230073" y="0"/>
                  </a:lnTo>
                  <a:close/>
                </a:path>
                <a:path w="460375" h="467995">
                  <a:moveTo>
                    <a:pt x="376843" y="379971"/>
                  </a:moveTo>
                  <a:lnTo>
                    <a:pt x="315099" y="379971"/>
                  </a:lnTo>
                  <a:lnTo>
                    <a:pt x="322603" y="386147"/>
                  </a:lnTo>
                  <a:lnTo>
                    <a:pt x="330104" y="389978"/>
                  </a:lnTo>
                  <a:lnTo>
                    <a:pt x="337606" y="391933"/>
                  </a:lnTo>
                  <a:lnTo>
                    <a:pt x="345109" y="392480"/>
                  </a:lnTo>
                  <a:lnTo>
                    <a:pt x="354022" y="391972"/>
                  </a:lnTo>
                  <a:lnTo>
                    <a:pt x="361996" y="390291"/>
                  </a:lnTo>
                  <a:lnTo>
                    <a:pt x="369028" y="387203"/>
                  </a:lnTo>
                  <a:lnTo>
                    <a:pt x="375119" y="382473"/>
                  </a:lnTo>
                  <a:lnTo>
                    <a:pt x="376843" y="379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354999" y="1357414"/>
              <a:ext cx="2165985" cy="1560195"/>
            </a:xfrm>
            <a:custGeom>
              <a:avLst/>
              <a:gdLst/>
              <a:ahLst/>
              <a:cxnLst/>
              <a:rect l="l" t="t" r="r" b="b"/>
              <a:pathLst>
                <a:path w="2165985" h="1560195">
                  <a:moveTo>
                    <a:pt x="1873097" y="0"/>
                  </a:moveTo>
                  <a:lnTo>
                    <a:pt x="292582" y="0"/>
                  </a:lnTo>
                  <a:lnTo>
                    <a:pt x="245566" y="3580"/>
                  </a:lnTo>
                  <a:lnTo>
                    <a:pt x="200936" y="13940"/>
                  </a:lnTo>
                  <a:lnTo>
                    <a:pt x="159277" y="30510"/>
                  </a:lnTo>
                  <a:lnTo>
                    <a:pt x="121174" y="52720"/>
                  </a:lnTo>
                  <a:lnTo>
                    <a:pt x="87212" y="80000"/>
                  </a:lnTo>
                  <a:lnTo>
                    <a:pt x="57976" y="111779"/>
                  </a:lnTo>
                  <a:lnTo>
                    <a:pt x="34052" y="147488"/>
                  </a:lnTo>
                  <a:lnTo>
                    <a:pt x="16024" y="186557"/>
                  </a:lnTo>
                  <a:lnTo>
                    <a:pt x="4479" y="228414"/>
                  </a:lnTo>
                  <a:lnTo>
                    <a:pt x="0" y="272491"/>
                  </a:lnTo>
                  <a:lnTo>
                    <a:pt x="0" y="839965"/>
                  </a:lnTo>
                  <a:lnTo>
                    <a:pt x="3803" y="884041"/>
                  </a:lnTo>
                  <a:lnTo>
                    <a:pt x="14824" y="925898"/>
                  </a:lnTo>
                  <a:lnTo>
                    <a:pt x="32476" y="964964"/>
                  </a:lnTo>
                  <a:lnTo>
                    <a:pt x="56175" y="1000672"/>
                  </a:lnTo>
                  <a:lnTo>
                    <a:pt x="85336" y="1032449"/>
                  </a:lnTo>
                  <a:lnTo>
                    <a:pt x="119373" y="1059727"/>
                  </a:lnTo>
                  <a:lnTo>
                    <a:pt x="157701" y="1081936"/>
                  </a:lnTo>
                  <a:lnTo>
                    <a:pt x="199735" y="1098504"/>
                  </a:lnTo>
                  <a:lnTo>
                    <a:pt x="244891" y="1108864"/>
                  </a:lnTo>
                  <a:lnTo>
                    <a:pt x="292582" y="1112443"/>
                  </a:lnTo>
                  <a:lnTo>
                    <a:pt x="1287907" y="1112443"/>
                  </a:lnTo>
                  <a:lnTo>
                    <a:pt x="1270393" y="1559928"/>
                  </a:lnTo>
                  <a:lnTo>
                    <a:pt x="1495722" y="1349933"/>
                  </a:lnTo>
                  <a:lnTo>
                    <a:pt x="1365427" y="1349933"/>
                  </a:lnTo>
                  <a:lnTo>
                    <a:pt x="1380439" y="1027455"/>
                  </a:lnTo>
                  <a:lnTo>
                    <a:pt x="292582" y="1027455"/>
                  </a:lnTo>
                  <a:lnTo>
                    <a:pt x="246715" y="1022579"/>
                  </a:lnTo>
                  <a:lnTo>
                    <a:pt x="204304" y="1008651"/>
                  </a:lnTo>
                  <a:lnTo>
                    <a:pt x="166661" y="986720"/>
                  </a:lnTo>
                  <a:lnTo>
                    <a:pt x="135098" y="957836"/>
                  </a:lnTo>
                  <a:lnTo>
                    <a:pt x="110928" y="923049"/>
                  </a:lnTo>
                  <a:lnTo>
                    <a:pt x="95464" y="883409"/>
                  </a:lnTo>
                  <a:lnTo>
                    <a:pt x="90017" y="839965"/>
                  </a:lnTo>
                  <a:lnTo>
                    <a:pt x="90017" y="272491"/>
                  </a:lnTo>
                  <a:lnTo>
                    <a:pt x="95464" y="229696"/>
                  </a:lnTo>
                  <a:lnTo>
                    <a:pt x="110928" y="190004"/>
                  </a:lnTo>
                  <a:lnTo>
                    <a:pt x="135098" y="154685"/>
                  </a:lnTo>
                  <a:lnTo>
                    <a:pt x="166661" y="125006"/>
                  </a:lnTo>
                  <a:lnTo>
                    <a:pt x="204304" y="102237"/>
                  </a:lnTo>
                  <a:lnTo>
                    <a:pt x="246715" y="87645"/>
                  </a:lnTo>
                  <a:lnTo>
                    <a:pt x="292582" y="82499"/>
                  </a:lnTo>
                  <a:lnTo>
                    <a:pt x="2083558" y="82499"/>
                  </a:lnTo>
                  <a:lnTo>
                    <a:pt x="2081282" y="80000"/>
                  </a:lnTo>
                  <a:lnTo>
                    <a:pt x="2047387" y="52720"/>
                  </a:lnTo>
                  <a:lnTo>
                    <a:pt x="2009082" y="30510"/>
                  </a:lnTo>
                  <a:lnTo>
                    <a:pt x="1966905" y="13940"/>
                  </a:lnTo>
                  <a:lnTo>
                    <a:pt x="1921396" y="3580"/>
                  </a:lnTo>
                  <a:lnTo>
                    <a:pt x="1873097" y="0"/>
                  </a:lnTo>
                  <a:close/>
                </a:path>
                <a:path w="2165985" h="1560195">
                  <a:moveTo>
                    <a:pt x="2083558" y="82499"/>
                  </a:moveTo>
                  <a:lnTo>
                    <a:pt x="1873097" y="82499"/>
                  </a:lnTo>
                  <a:lnTo>
                    <a:pt x="1918964" y="87645"/>
                  </a:lnTo>
                  <a:lnTo>
                    <a:pt x="1961375" y="102237"/>
                  </a:lnTo>
                  <a:lnTo>
                    <a:pt x="1999018" y="125006"/>
                  </a:lnTo>
                  <a:lnTo>
                    <a:pt x="2030581" y="154685"/>
                  </a:lnTo>
                  <a:lnTo>
                    <a:pt x="2054751" y="190004"/>
                  </a:lnTo>
                  <a:lnTo>
                    <a:pt x="2070216" y="229696"/>
                  </a:lnTo>
                  <a:lnTo>
                    <a:pt x="2075662" y="272491"/>
                  </a:lnTo>
                  <a:lnTo>
                    <a:pt x="2075662" y="839965"/>
                  </a:lnTo>
                  <a:lnTo>
                    <a:pt x="2070216" y="882497"/>
                  </a:lnTo>
                  <a:lnTo>
                    <a:pt x="2054751" y="921576"/>
                  </a:lnTo>
                  <a:lnTo>
                    <a:pt x="2030581" y="956194"/>
                  </a:lnTo>
                  <a:lnTo>
                    <a:pt x="1999018" y="985346"/>
                  </a:lnTo>
                  <a:lnTo>
                    <a:pt x="1961375" y="1008026"/>
                  </a:lnTo>
                  <a:lnTo>
                    <a:pt x="1918964" y="1023227"/>
                  </a:lnTo>
                  <a:lnTo>
                    <a:pt x="1873097" y="1029944"/>
                  </a:lnTo>
                  <a:lnTo>
                    <a:pt x="1710537" y="1029944"/>
                  </a:lnTo>
                  <a:lnTo>
                    <a:pt x="1365427" y="1349933"/>
                  </a:lnTo>
                  <a:lnTo>
                    <a:pt x="1495722" y="1349933"/>
                  </a:lnTo>
                  <a:lnTo>
                    <a:pt x="1750555" y="1112443"/>
                  </a:lnTo>
                  <a:lnTo>
                    <a:pt x="1873097" y="1112443"/>
                  </a:lnTo>
                  <a:lnTo>
                    <a:pt x="1920721" y="1108256"/>
                  </a:lnTo>
                  <a:lnTo>
                    <a:pt x="1965705" y="1097544"/>
                  </a:lnTo>
                  <a:lnTo>
                    <a:pt x="2007508" y="1080832"/>
                  </a:lnTo>
                  <a:lnTo>
                    <a:pt x="2045590" y="1058646"/>
                  </a:lnTo>
                  <a:lnTo>
                    <a:pt x="2079410" y="1031511"/>
                  </a:lnTo>
                  <a:lnTo>
                    <a:pt x="2108429" y="999951"/>
                  </a:lnTo>
                  <a:lnTo>
                    <a:pt x="2132106" y="964492"/>
                  </a:lnTo>
                  <a:lnTo>
                    <a:pt x="2149900" y="925657"/>
                  </a:lnTo>
                  <a:lnTo>
                    <a:pt x="2161253" y="884041"/>
                  </a:lnTo>
                  <a:lnTo>
                    <a:pt x="2165680" y="839965"/>
                  </a:lnTo>
                  <a:lnTo>
                    <a:pt x="2165680" y="272491"/>
                  </a:lnTo>
                  <a:lnTo>
                    <a:pt x="2161944" y="228414"/>
                  </a:lnTo>
                  <a:lnTo>
                    <a:pt x="2151096" y="186557"/>
                  </a:lnTo>
                  <a:lnTo>
                    <a:pt x="2133676" y="147488"/>
                  </a:lnTo>
                  <a:lnTo>
                    <a:pt x="2110225" y="111779"/>
                  </a:lnTo>
                  <a:lnTo>
                    <a:pt x="2083558" y="82499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/>
          <p:nvPr/>
        </p:nvSpPr>
        <p:spPr>
          <a:xfrm>
            <a:off x="2570060" y="5007216"/>
            <a:ext cx="420370" cy="3049905"/>
          </a:xfrm>
          <a:custGeom>
            <a:avLst/>
            <a:gdLst/>
            <a:ahLst/>
            <a:cxnLst/>
            <a:rect l="l" t="t" r="r" b="b"/>
            <a:pathLst>
              <a:path w="420369" h="3049904">
                <a:moveTo>
                  <a:pt x="210070" y="0"/>
                </a:moveTo>
                <a:lnTo>
                  <a:pt x="170053" y="85001"/>
                </a:lnTo>
                <a:lnTo>
                  <a:pt x="156178" y="117716"/>
                </a:lnTo>
                <a:lnTo>
                  <a:pt x="116782" y="209664"/>
                </a:lnTo>
                <a:lnTo>
                  <a:pt x="93993" y="263709"/>
                </a:lnTo>
                <a:lnTo>
                  <a:pt x="70962" y="319673"/>
                </a:lnTo>
                <a:lnTo>
                  <a:pt x="49057" y="374962"/>
                </a:lnTo>
                <a:lnTo>
                  <a:pt x="29643" y="426982"/>
                </a:lnTo>
                <a:lnTo>
                  <a:pt x="14085" y="473138"/>
                </a:lnTo>
                <a:lnTo>
                  <a:pt x="3748" y="510834"/>
                </a:lnTo>
                <a:lnTo>
                  <a:pt x="0" y="537476"/>
                </a:lnTo>
                <a:lnTo>
                  <a:pt x="5199" y="566383"/>
                </a:lnTo>
                <a:lnTo>
                  <a:pt x="13446" y="596226"/>
                </a:lnTo>
                <a:lnTo>
                  <a:pt x="24974" y="626069"/>
                </a:lnTo>
                <a:lnTo>
                  <a:pt x="40017" y="654977"/>
                </a:lnTo>
                <a:lnTo>
                  <a:pt x="10007" y="1074940"/>
                </a:lnTo>
                <a:lnTo>
                  <a:pt x="5003" y="1074940"/>
                </a:lnTo>
                <a:lnTo>
                  <a:pt x="5003" y="1117447"/>
                </a:lnTo>
                <a:lnTo>
                  <a:pt x="2501" y="1157439"/>
                </a:lnTo>
                <a:lnTo>
                  <a:pt x="5003" y="1157439"/>
                </a:lnTo>
                <a:lnTo>
                  <a:pt x="40017" y="3049841"/>
                </a:lnTo>
                <a:lnTo>
                  <a:pt x="380123" y="3049841"/>
                </a:lnTo>
                <a:lnTo>
                  <a:pt x="412635" y="1162443"/>
                </a:lnTo>
                <a:lnTo>
                  <a:pt x="417639" y="1162443"/>
                </a:lnTo>
                <a:lnTo>
                  <a:pt x="412635" y="1122451"/>
                </a:lnTo>
                <a:lnTo>
                  <a:pt x="412635" y="1077442"/>
                </a:lnTo>
                <a:lnTo>
                  <a:pt x="92532" y="1077442"/>
                </a:lnTo>
                <a:lnTo>
                  <a:pt x="117538" y="702462"/>
                </a:lnTo>
                <a:lnTo>
                  <a:pt x="383178" y="702462"/>
                </a:lnTo>
                <a:lnTo>
                  <a:pt x="380123" y="659968"/>
                </a:lnTo>
                <a:lnTo>
                  <a:pt x="395518" y="632043"/>
                </a:lnTo>
                <a:lnTo>
                  <a:pt x="407631" y="601537"/>
                </a:lnTo>
                <a:lnTo>
                  <a:pt x="415992" y="569622"/>
                </a:lnTo>
                <a:lnTo>
                  <a:pt x="420128" y="537476"/>
                </a:lnTo>
                <a:lnTo>
                  <a:pt x="416307" y="510834"/>
                </a:lnTo>
                <a:lnTo>
                  <a:pt x="405764" y="473138"/>
                </a:lnTo>
                <a:lnTo>
                  <a:pt x="389879" y="426982"/>
                </a:lnTo>
                <a:lnTo>
                  <a:pt x="370033" y="374962"/>
                </a:lnTo>
                <a:lnTo>
                  <a:pt x="347606" y="319673"/>
                </a:lnTo>
                <a:lnTo>
                  <a:pt x="323979" y="263709"/>
                </a:lnTo>
                <a:lnTo>
                  <a:pt x="300531" y="209664"/>
                </a:lnTo>
                <a:lnTo>
                  <a:pt x="278644" y="160135"/>
                </a:lnTo>
                <a:lnTo>
                  <a:pt x="245071" y="85001"/>
                </a:lnTo>
                <a:lnTo>
                  <a:pt x="210070" y="0"/>
                </a:lnTo>
                <a:close/>
              </a:path>
              <a:path w="420369" h="3049904">
                <a:moveTo>
                  <a:pt x="383178" y="702462"/>
                </a:moveTo>
                <a:lnTo>
                  <a:pt x="302602" y="702462"/>
                </a:lnTo>
                <a:lnTo>
                  <a:pt x="327609" y="1077442"/>
                </a:lnTo>
                <a:lnTo>
                  <a:pt x="410133" y="1077442"/>
                </a:lnTo>
                <a:lnTo>
                  <a:pt x="383178" y="702462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2562568" y="4492256"/>
            <a:ext cx="431165" cy="434975"/>
          </a:xfrm>
          <a:custGeom>
            <a:avLst/>
            <a:gdLst/>
            <a:ahLst/>
            <a:cxnLst/>
            <a:rect l="l" t="t" r="r" b="b"/>
            <a:pathLst>
              <a:path w="431164" h="434975">
                <a:moveTo>
                  <a:pt x="217563" y="0"/>
                </a:moveTo>
                <a:lnTo>
                  <a:pt x="173032" y="4428"/>
                </a:lnTo>
                <a:lnTo>
                  <a:pt x="131871" y="17145"/>
                </a:lnTo>
                <a:lnTo>
                  <a:pt x="94873" y="37304"/>
                </a:lnTo>
                <a:lnTo>
                  <a:pt x="62828" y="64054"/>
                </a:lnTo>
                <a:lnTo>
                  <a:pt x="36527" y="96545"/>
                </a:lnTo>
                <a:lnTo>
                  <a:pt x="16761" y="133929"/>
                </a:lnTo>
                <a:lnTo>
                  <a:pt x="4322" y="175356"/>
                </a:lnTo>
                <a:lnTo>
                  <a:pt x="0" y="219976"/>
                </a:lnTo>
                <a:lnTo>
                  <a:pt x="6138" y="272818"/>
                </a:lnTo>
                <a:lnTo>
                  <a:pt x="23388" y="319450"/>
                </a:lnTo>
                <a:lnTo>
                  <a:pt x="49999" y="359173"/>
                </a:lnTo>
                <a:lnTo>
                  <a:pt x="84221" y="391286"/>
                </a:lnTo>
                <a:lnTo>
                  <a:pt x="124306" y="415091"/>
                </a:lnTo>
                <a:lnTo>
                  <a:pt x="168502" y="429887"/>
                </a:lnTo>
                <a:lnTo>
                  <a:pt x="215061" y="434975"/>
                </a:lnTo>
                <a:lnTo>
                  <a:pt x="254721" y="431146"/>
                </a:lnTo>
                <a:lnTo>
                  <a:pt x="294147" y="419349"/>
                </a:lnTo>
                <a:lnTo>
                  <a:pt x="332169" y="399115"/>
                </a:lnTo>
                <a:lnTo>
                  <a:pt x="367614" y="369976"/>
                </a:lnTo>
                <a:lnTo>
                  <a:pt x="381670" y="352475"/>
                </a:lnTo>
                <a:lnTo>
                  <a:pt x="217563" y="352475"/>
                </a:lnTo>
                <a:lnTo>
                  <a:pt x="174707" y="345656"/>
                </a:lnTo>
                <a:lnTo>
                  <a:pt x="137616" y="326717"/>
                </a:lnTo>
                <a:lnTo>
                  <a:pt x="108449" y="297938"/>
                </a:lnTo>
                <a:lnTo>
                  <a:pt x="89365" y="261598"/>
                </a:lnTo>
                <a:lnTo>
                  <a:pt x="82524" y="219976"/>
                </a:lnTo>
                <a:lnTo>
                  <a:pt x="90086" y="174002"/>
                </a:lnTo>
                <a:lnTo>
                  <a:pt x="110610" y="135945"/>
                </a:lnTo>
                <a:lnTo>
                  <a:pt x="140858" y="107126"/>
                </a:lnTo>
                <a:lnTo>
                  <a:pt x="177589" y="88866"/>
                </a:lnTo>
                <a:lnTo>
                  <a:pt x="217563" y="82486"/>
                </a:lnTo>
                <a:lnTo>
                  <a:pt x="384268" y="82486"/>
                </a:lnTo>
                <a:lnTo>
                  <a:pt x="370943" y="65366"/>
                </a:lnTo>
                <a:lnTo>
                  <a:pt x="340178" y="38474"/>
                </a:lnTo>
                <a:lnTo>
                  <a:pt x="304047" y="17857"/>
                </a:lnTo>
                <a:lnTo>
                  <a:pt x="263019" y="4653"/>
                </a:lnTo>
                <a:lnTo>
                  <a:pt x="217563" y="0"/>
                </a:lnTo>
                <a:close/>
              </a:path>
              <a:path w="431164" h="434975">
                <a:moveTo>
                  <a:pt x="384268" y="82486"/>
                </a:moveTo>
                <a:lnTo>
                  <a:pt x="217563" y="82486"/>
                </a:lnTo>
                <a:lnTo>
                  <a:pt x="241869" y="86315"/>
                </a:lnTo>
                <a:lnTo>
                  <a:pt x="265706" y="94361"/>
                </a:lnTo>
                <a:lnTo>
                  <a:pt x="310095" y="124980"/>
                </a:lnTo>
                <a:lnTo>
                  <a:pt x="335352" y="157727"/>
                </a:lnTo>
                <a:lnTo>
                  <a:pt x="348037" y="194281"/>
                </a:lnTo>
                <a:lnTo>
                  <a:pt x="349174" y="232122"/>
                </a:lnTo>
                <a:lnTo>
                  <a:pt x="339791" y="268732"/>
                </a:lnTo>
                <a:lnTo>
                  <a:pt x="320913" y="301591"/>
                </a:lnTo>
                <a:lnTo>
                  <a:pt x="293565" y="328181"/>
                </a:lnTo>
                <a:lnTo>
                  <a:pt x="258773" y="345982"/>
                </a:lnTo>
                <a:lnTo>
                  <a:pt x="217563" y="352475"/>
                </a:lnTo>
                <a:lnTo>
                  <a:pt x="381670" y="352475"/>
                </a:lnTo>
                <a:lnTo>
                  <a:pt x="396658" y="333814"/>
                </a:lnTo>
                <a:lnTo>
                  <a:pt x="416586" y="294831"/>
                </a:lnTo>
                <a:lnTo>
                  <a:pt x="427864" y="254163"/>
                </a:lnTo>
                <a:lnTo>
                  <a:pt x="430964" y="212949"/>
                </a:lnTo>
                <a:lnTo>
                  <a:pt x="426352" y="172325"/>
                </a:lnTo>
                <a:lnTo>
                  <a:pt x="414499" y="133429"/>
                </a:lnTo>
                <a:lnTo>
                  <a:pt x="395873" y="97397"/>
                </a:lnTo>
                <a:lnTo>
                  <a:pt x="384268" y="82486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0" y="12"/>
            <a:ext cx="3293110" cy="1336040"/>
          </a:xfrm>
          <a:custGeom>
            <a:avLst/>
            <a:gdLst/>
            <a:ahLst/>
            <a:cxnLst/>
            <a:rect l="l" t="t" r="r" b="b"/>
            <a:pathLst>
              <a:path w="3293110" h="1336040">
                <a:moveTo>
                  <a:pt x="314337" y="647446"/>
                </a:moveTo>
                <a:lnTo>
                  <a:pt x="0" y="647446"/>
                </a:lnTo>
                <a:lnTo>
                  <a:pt x="0" y="1094917"/>
                </a:lnTo>
                <a:lnTo>
                  <a:pt x="314337" y="1094917"/>
                </a:lnTo>
                <a:lnTo>
                  <a:pt x="314337" y="647446"/>
                </a:lnTo>
                <a:close/>
              </a:path>
              <a:path w="3293110" h="1336040">
                <a:moveTo>
                  <a:pt x="1047064" y="647446"/>
                </a:moveTo>
                <a:lnTo>
                  <a:pt x="606933" y="647446"/>
                </a:lnTo>
                <a:lnTo>
                  <a:pt x="606933" y="1094917"/>
                </a:lnTo>
                <a:lnTo>
                  <a:pt x="1047064" y="1094917"/>
                </a:lnTo>
                <a:lnTo>
                  <a:pt x="1047064" y="647446"/>
                </a:lnTo>
                <a:close/>
              </a:path>
              <a:path w="3293110" h="1336040">
                <a:moveTo>
                  <a:pt x="1414691" y="407162"/>
                </a:moveTo>
                <a:lnTo>
                  <a:pt x="0" y="407162"/>
                </a:lnTo>
                <a:lnTo>
                  <a:pt x="0" y="489712"/>
                </a:lnTo>
                <a:lnTo>
                  <a:pt x="1332166" y="489712"/>
                </a:lnTo>
                <a:lnTo>
                  <a:pt x="1332166" y="1252982"/>
                </a:lnTo>
                <a:lnTo>
                  <a:pt x="0" y="1252982"/>
                </a:lnTo>
                <a:lnTo>
                  <a:pt x="0" y="1335532"/>
                </a:lnTo>
                <a:lnTo>
                  <a:pt x="1414691" y="1335532"/>
                </a:lnTo>
                <a:lnTo>
                  <a:pt x="1414691" y="1252982"/>
                </a:lnTo>
                <a:lnTo>
                  <a:pt x="1414691" y="489712"/>
                </a:lnTo>
                <a:lnTo>
                  <a:pt x="1414691" y="407162"/>
                </a:lnTo>
                <a:close/>
              </a:path>
              <a:path w="3293110" h="1336040">
                <a:moveTo>
                  <a:pt x="2592565" y="867435"/>
                </a:moveTo>
                <a:lnTo>
                  <a:pt x="2583345" y="877671"/>
                </a:lnTo>
                <a:lnTo>
                  <a:pt x="2571305" y="885558"/>
                </a:lnTo>
                <a:lnTo>
                  <a:pt x="2557399" y="890638"/>
                </a:lnTo>
                <a:lnTo>
                  <a:pt x="2542552" y="892429"/>
                </a:lnTo>
                <a:lnTo>
                  <a:pt x="2509291" y="886726"/>
                </a:lnTo>
                <a:lnTo>
                  <a:pt x="2492222" y="871181"/>
                </a:lnTo>
                <a:lnTo>
                  <a:pt x="2485923" y="848144"/>
                </a:lnTo>
                <a:lnTo>
                  <a:pt x="2485034" y="819937"/>
                </a:lnTo>
                <a:lnTo>
                  <a:pt x="2485034" y="597446"/>
                </a:lnTo>
                <a:lnTo>
                  <a:pt x="2402509" y="597446"/>
                </a:lnTo>
                <a:lnTo>
                  <a:pt x="2402509" y="827430"/>
                </a:lnTo>
                <a:lnTo>
                  <a:pt x="2407462" y="882573"/>
                </a:lnTo>
                <a:lnTo>
                  <a:pt x="2424785" y="922959"/>
                </a:lnTo>
                <a:lnTo>
                  <a:pt x="2453640" y="950010"/>
                </a:lnTo>
                <a:lnTo>
                  <a:pt x="2493175" y="965187"/>
                </a:lnTo>
                <a:lnTo>
                  <a:pt x="2542552" y="969924"/>
                </a:lnTo>
                <a:lnTo>
                  <a:pt x="2555290" y="969810"/>
                </a:lnTo>
                <a:lnTo>
                  <a:pt x="2567559" y="968997"/>
                </a:lnTo>
                <a:lnTo>
                  <a:pt x="2579827" y="966774"/>
                </a:lnTo>
                <a:lnTo>
                  <a:pt x="2592565" y="962431"/>
                </a:lnTo>
                <a:lnTo>
                  <a:pt x="2592565" y="867435"/>
                </a:lnTo>
                <a:close/>
              </a:path>
              <a:path w="3293110" h="1336040">
                <a:moveTo>
                  <a:pt x="3292792" y="427456"/>
                </a:moveTo>
                <a:lnTo>
                  <a:pt x="3290074" y="378955"/>
                </a:lnTo>
                <a:lnTo>
                  <a:pt x="3282150" y="332193"/>
                </a:lnTo>
                <a:lnTo>
                  <a:pt x="3269284" y="287489"/>
                </a:lnTo>
                <a:lnTo>
                  <a:pt x="3251784" y="245110"/>
                </a:lnTo>
                <a:lnTo>
                  <a:pt x="3229927" y="205371"/>
                </a:lnTo>
                <a:lnTo>
                  <a:pt x="3204006" y="168567"/>
                </a:lnTo>
                <a:lnTo>
                  <a:pt x="3174314" y="134988"/>
                </a:lnTo>
                <a:lnTo>
                  <a:pt x="3141129" y="104914"/>
                </a:lnTo>
                <a:lnTo>
                  <a:pt x="3104756" y="78676"/>
                </a:lnTo>
                <a:lnTo>
                  <a:pt x="3065488" y="56540"/>
                </a:lnTo>
                <a:lnTo>
                  <a:pt x="3023603" y="38798"/>
                </a:lnTo>
                <a:lnTo>
                  <a:pt x="2979394" y="25768"/>
                </a:lnTo>
                <a:lnTo>
                  <a:pt x="2933141" y="17741"/>
                </a:lnTo>
                <a:lnTo>
                  <a:pt x="2885160" y="14986"/>
                </a:lnTo>
                <a:lnTo>
                  <a:pt x="2074913" y="14986"/>
                </a:lnTo>
                <a:lnTo>
                  <a:pt x="2074913" y="0"/>
                </a:lnTo>
                <a:lnTo>
                  <a:pt x="1749806" y="0"/>
                </a:lnTo>
                <a:lnTo>
                  <a:pt x="1749806" y="14986"/>
                </a:lnTo>
                <a:lnTo>
                  <a:pt x="0" y="14986"/>
                </a:lnTo>
                <a:lnTo>
                  <a:pt x="0" y="97472"/>
                </a:lnTo>
                <a:lnTo>
                  <a:pt x="1749806" y="97472"/>
                </a:lnTo>
                <a:lnTo>
                  <a:pt x="1749806" y="224967"/>
                </a:lnTo>
                <a:lnTo>
                  <a:pt x="2074913" y="224967"/>
                </a:lnTo>
                <a:lnTo>
                  <a:pt x="2074913" y="97472"/>
                </a:lnTo>
                <a:lnTo>
                  <a:pt x="2885160" y="97472"/>
                </a:lnTo>
                <a:lnTo>
                  <a:pt x="2933306" y="101612"/>
                </a:lnTo>
                <a:lnTo>
                  <a:pt x="2979229" y="112331"/>
                </a:lnTo>
                <a:lnTo>
                  <a:pt x="3022435" y="129146"/>
                </a:lnTo>
                <a:lnTo>
                  <a:pt x="3062401" y="151561"/>
                </a:lnTo>
                <a:lnTo>
                  <a:pt x="3098660" y="179120"/>
                </a:lnTo>
                <a:lnTo>
                  <a:pt x="3130689" y="211315"/>
                </a:lnTo>
                <a:lnTo>
                  <a:pt x="3158007" y="247662"/>
                </a:lnTo>
                <a:lnTo>
                  <a:pt x="3180130" y="287693"/>
                </a:lnTo>
                <a:lnTo>
                  <a:pt x="3196539" y="330898"/>
                </a:lnTo>
                <a:lnTo>
                  <a:pt x="3206750" y="376821"/>
                </a:lnTo>
                <a:lnTo>
                  <a:pt x="3210268" y="424954"/>
                </a:lnTo>
                <a:lnTo>
                  <a:pt x="3210268" y="1139913"/>
                </a:lnTo>
                <a:lnTo>
                  <a:pt x="3213354" y="1154607"/>
                </a:lnTo>
                <a:lnTo>
                  <a:pt x="3221825" y="1167422"/>
                </a:lnTo>
                <a:lnTo>
                  <a:pt x="3234525" y="1176489"/>
                </a:lnTo>
                <a:lnTo>
                  <a:pt x="3250273" y="1179918"/>
                </a:lnTo>
                <a:lnTo>
                  <a:pt x="3266414" y="1176489"/>
                </a:lnTo>
                <a:lnTo>
                  <a:pt x="3279965" y="1167422"/>
                </a:lnTo>
                <a:lnTo>
                  <a:pt x="3289312" y="1154607"/>
                </a:lnTo>
                <a:lnTo>
                  <a:pt x="3292792" y="1139913"/>
                </a:lnTo>
                <a:lnTo>
                  <a:pt x="3292792" y="427456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 descr=""/>
          <p:cNvGrpSpPr/>
          <p:nvPr/>
        </p:nvGrpSpPr>
        <p:grpSpPr>
          <a:xfrm>
            <a:off x="3210268" y="6049670"/>
            <a:ext cx="1563370" cy="3302635"/>
            <a:chOff x="3210268" y="6049670"/>
            <a:chExt cx="1563370" cy="3302635"/>
          </a:xfrm>
        </p:grpSpPr>
        <p:sp>
          <p:nvSpPr>
            <p:cNvPr id="42" name="object 42" descr=""/>
            <p:cNvSpPr/>
            <p:nvPr/>
          </p:nvSpPr>
          <p:spPr>
            <a:xfrm>
              <a:off x="3247771" y="8337042"/>
              <a:ext cx="325120" cy="370205"/>
            </a:xfrm>
            <a:custGeom>
              <a:avLst/>
              <a:gdLst/>
              <a:ahLst/>
              <a:cxnLst/>
              <a:rect l="l" t="t" r="r" b="b"/>
              <a:pathLst>
                <a:path w="325120" h="370204">
                  <a:moveTo>
                    <a:pt x="325107" y="0"/>
                  </a:moveTo>
                  <a:lnTo>
                    <a:pt x="0" y="0"/>
                  </a:lnTo>
                  <a:lnTo>
                    <a:pt x="0" y="327482"/>
                  </a:lnTo>
                  <a:lnTo>
                    <a:pt x="120040" y="327482"/>
                  </a:lnTo>
                  <a:lnTo>
                    <a:pt x="123480" y="343615"/>
                  </a:lnTo>
                  <a:lnTo>
                    <a:pt x="132548" y="357168"/>
                  </a:lnTo>
                  <a:lnTo>
                    <a:pt x="145366" y="366501"/>
                  </a:lnTo>
                  <a:lnTo>
                    <a:pt x="160058" y="369976"/>
                  </a:lnTo>
                  <a:lnTo>
                    <a:pt x="176193" y="366499"/>
                  </a:lnTo>
                  <a:lnTo>
                    <a:pt x="189750" y="357163"/>
                  </a:lnTo>
                  <a:lnTo>
                    <a:pt x="199087" y="343610"/>
                  </a:lnTo>
                  <a:lnTo>
                    <a:pt x="202565" y="327482"/>
                  </a:lnTo>
                  <a:lnTo>
                    <a:pt x="325107" y="327482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8863" y="9114500"/>
              <a:ext cx="140436" cy="237484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32810" y="8789517"/>
              <a:ext cx="107530" cy="244988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210268" y="6049670"/>
              <a:ext cx="1563370" cy="3237865"/>
            </a:xfrm>
            <a:custGeom>
              <a:avLst/>
              <a:gdLst/>
              <a:ahLst/>
              <a:cxnLst/>
              <a:rect l="l" t="t" r="r" b="b"/>
              <a:pathLst>
                <a:path w="1563370" h="3237865">
                  <a:moveTo>
                    <a:pt x="862774" y="2282380"/>
                  </a:moveTo>
                  <a:lnTo>
                    <a:pt x="697725" y="2282380"/>
                  </a:lnTo>
                  <a:lnTo>
                    <a:pt x="697725" y="3114827"/>
                  </a:lnTo>
                  <a:lnTo>
                    <a:pt x="862774" y="3114827"/>
                  </a:lnTo>
                  <a:lnTo>
                    <a:pt x="862774" y="2282380"/>
                  </a:lnTo>
                  <a:close/>
                </a:path>
                <a:path w="1563370" h="3237865">
                  <a:moveTo>
                    <a:pt x="1563001" y="767448"/>
                  </a:moveTo>
                  <a:lnTo>
                    <a:pt x="1560093" y="718527"/>
                  </a:lnTo>
                  <a:lnTo>
                    <a:pt x="1554314" y="670471"/>
                  </a:lnTo>
                  <a:lnTo>
                    <a:pt x="1545767" y="623366"/>
                  </a:lnTo>
                  <a:lnTo>
                    <a:pt x="1534528" y="577291"/>
                  </a:lnTo>
                  <a:lnTo>
                    <a:pt x="1520672" y="532345"/>
                  </a:lnTo>
                  <a:lnTo>
                    <a:pt x="1504302" y="488594"/>
                  </a:lnTo>
                  <a:lnTo>
                    <a:pt x="1485493" y="446138"/>
                  </a:lnTo>
                  <a:lnTo>
                    <a:pt x="1464335" y="405066"/>
                  </a:lnTo>
                  <a:lnTo>
                    <a:pt x="1440916" y="365467"/>
                  </a:lnTo>
                  <a:lnTo>
                    <a:pt x="1415326" y="327418"/>
                  </a:lnTo>
                  <a:lnTo>
                    <a:pt x="1387640" y="290995"/>
                  </a:lnTo>
                  <a:lnTo>
                    <a:pt x="1357960" y="256311"/>
                  </a:lnTo>
                  <a:lnTo>
                    <a:pt x="1326349" y="223431"/>
                  </a:lnTo>
                  <a:lnTo>
                    <a:pt x="1292923" y="192443"/>
                  </a:lnTo>
                  <a:lnTo>
                    <a:pt x="1257731" y="163449"/>
                  </a:lnTo>
                  <a:lnTo>
                    <a:pt x="1220901" y="136525"/>
                  </a:lnTo>
                  <a:lnTo>
                    <a:pt x="1182484" y="111747"/>
                  </a:lnTo>
                  <a:lnTo>
                    <a:pt x="1142593" y="89217"/>
                  </a:lnTo>
                  <a:lnTo>
                    <a:pt x="1101293" y="69011"/>
                  </a:lnTo>
                  <a:lnTo>
                    <a:pt x="1058672" y="51219"/>
                  </a:lnTo>
                  <a:lnTo>
                    <a:pt x="1014831" y="35928"/>
                  </a:lnTo>
                  <a:lnTo>
                    <a:pt x="969860" y="23228"/>
                  </a:lnTo>
                  <a:lnTo>
                    <a:pt x="923823" y="13195"/>
                  </a:lnTo>
                  <a:lnTo>
                    <a:pt x="876820" y="5930"/>
                  </a:lnTo>
                  <a:lnTo>
                    <a:pt x="828929" y="1498"/>
                  </a:lnTo>
                  <a:lnTo>
                    <a:pt x="780249" y="0"/>
                  </a:lnTo>
                  <a:lnTo>
                    <a:pt x="731710" y="1498"/>
                  </a:lnTo>
                  <a:lnTo>
                    <a:pt x="684161" y="5880"/>
                  </a:lnTo>
                  <a:lnTo>
                    <a:pt x="637349" y="13106"/>
                  </a:lnTo>
                  <a:lnTo>
                    <a:pt x="591464" y="23075"/>
                  </a:lnTo>
                  <a:lnTo>
                    <a:pt x="546608" y="35699"/>
                  </a:lnTo>
                  <a:lnTo>
                    <a:pt x="502869" y="50914"/>
                  </a:lnTo>
                  <a:lnTo>
                    <a:pt x="460324" y="68605"/>
                  </a:lnTo>
                  <a:lnTo>
                    <a:pt x="419074" y="88722"/>
                  </a:lnTo>
                  <a:lnTo>
                    <a:pt x="379209" y="111163"/>
                  </a:lnTo>
                  <a:lnTo>
                    <a:pt x="340817" y="135839"/>
                  </a:lnTo>
                  <a:lnTo>
                    <a:pt x="303987" y="162674"/>
                  </a:lnTo>
                  <a:lnTo>
                    <a:pt x="268820" y="191592"/>
                  </a:lnTo>
                  <a:lnTo>
                    <a:pt x="235381" y="222491"/>
                  </a:lnTo>
                  <a:lnTo>
                    <a:pt x="203771" y="255308"/>
                  </a:lnTo>
                  <a:lnTo>
                    <a:pt x="174091" y="289941"/>
                  </a:lnTo>
                  <a:lnTo>
                    <a:pt x="146418" y="326313"/>
                  </a:lnTo>
                  <a:lnTo>
                    <a:pt x="120853" y="364350"/>
                  </a:lnTo>
                  <a:lnTo>
                    <a:pt x="97459" y="403961"/>
                  </a:lnTo>
                  <a:lnTo>
                    <a:pt x="76365" y="445058"/>
                  </a:lnTo>
                  <a:lnTo>
                    <a:pt x="57632" y="487565"/>
                  </a:lnTo>
                  <a:lnTo>
                    <a:pt x="41351" y="531393"/>
                  </a:lnTo>
                  <a:lnTo>
                    <a:pt x="27622" y="576465"/>
                  </a:lnTo>
                  <a:lnTo>
                    <a:pt x="16535" y="622693"/>
                  </a:lnTo>
                  <a:lnTo>
                    <a:pt x="8178" y="669988"/>
                  </a:lnTo>
                  <a:lnTo>
                    <a:pt x="2628" y="718261"/>
                  </a:lnTo>
                  <a:lnTo>
                    <a:pt x="0" y="767448"/>
                  </a:lnTo>
                  <a:lnTo>
                    <a:pt x="317" y="816457"/>
                  </a:lnTo>
                  <a:lnTo>
                    <a:pt x="3530" y="864743"/>
                  </a:lnTo>
                  <a:lnTo>
                    <a:pt x="9550" y="912228"/>
                  </a:lnTo>
                  <a:lnTo>
                    <a:pt x="18313" y="958824"/>
                  </a:lnTo>
                  <a:lnTo>
                    <a:pt x="29730" y="1004430"/>
                  </a:lnTo>
                  <a:lnTo>
                    <a:pt x="43713" y="1048969"/>
                  </a:lnTo>
                  <a:lnTo>
                    <a:pt x="60198" y="1092339"/>
                  </a:lnTo>
                  <a:lnTo>
                    <a:pt x="79082" y="1134452"/>
                  </a:lnTo>
                  <a:lnTo>
                    <a:pt x="100317" y="1175219"/>
                  </a:lnTo>
                  <a:lnTo>
                    <a:pt x="123786" y="1214564"/>
                  </a:lnTo>
                  <a:lnTo>
                    <a:pt x="149440" y="1252372"/>
                  </a:lnTo>
                  <a:lnTo>
                    <a:pt x="177177" y="1288567"/>
                  </a:lnTo>
                  <a:lnTo>
                    <a:pt x="206933" y="1323047"/>
                  </a:lnTo>
                  <a:lnTo>
                    <a:pt x="238620" y="1355750"/>
                  </a:lnTo>
                  <a:lnTo>
                    <a:pt x="272148" y="1386547"/>
                  </a:lnTo>
                  <a:lnTo>
                    <a:pt x="307454" y="1415376"/>
                  </a:lnTo>
                  <a:lnTo>
                    <a:pt x="344449" y="1442123"/>
                  </a:lnTo>
                  <a:lnTo>
                    <a:pt x="383057" y="1466723"/>
                  </a:lnTo>
                  <a:lnTo>
                    <a:pt x="423189" y="1489075"/>
                  </a:lnTo>
                  <a:lnTo>
                    <a:pt x="464769" y="1509077"/>
                  </a:lnTo>
                  <a:lnTo>
                    <a:pt x="507720" y="1526654"/>
                  </a:lnTo>
                  <a:lnTo>
                    <a:pt x="551967" y="1541716"/>
                  </a:lnTo>
                  <a:lnTo>
                    <a:pt x="597420" y="1554162"/>
                  </a:lnTo>
                  <a:lnTo>
                    <a:pt x="644004" y="1563903"/>
                  </a:lnTo>
                  <a:lnTo>
                    <a:pt x="691629" y="1570850"/>
                  </a:lnTo>
                  <a:lnTo>
                    <a:pt x="740232" y="1574914"/>
                  </a:lnTo>
                  <a:lnTo>
                    <a:pt x="740232" y="2157374"/>
                  </a:lnTo>
                  <a:lnTo>
                    <a:pt x="615200" y="2157374"/>
                  </a:lnTo>
                  <a:lnTo>
                    <a:pt x="599440" y="2160854"/>
                  </a:lnTo>
                  <a:lnTo>
                    <a:pt x="586740" y="2170188"/>
                  </a:lnTo>
                  <a:lnTo>
                    <a:pt x="578269" y="2183752"/>
                  </a:lnTo>
                  <a:lnTo>
                    <a:pt x="575183" y="2199881"/>
                  </a:lnTo>
                  <a:lnTo>
                    <a:pt x="575183" y="3197326"/>
                  </a:lnTo>
                  <a:lnTo>
                    <a:pt x="578269" y="3213074"/>
                  </a:lnTo>
                  <a:lnTo>
                    <a:pt x="586740" y="3225762"/>
                  </a:lnTo>
                  <a:lnTo>
                    <a:pt x="599440" y="3234245"/>
                  </a:lnTo>
                  <a:lnTo>
                    <a:pt x="615200" y="3237331"/>
                  </a:lnTo>
                  <a:lnTo>
                    <a:pt x="945299" y="3237331"/>
                  </a:lnTo>
                  <a:lnTo>
                    <a:pt x="961428" y="3234245"/>
                  </a:lnTo>
                  <a:lnTo>
                    <a:pt x="974991" y="3225762"/>
                  </a:lnTo>
                  <a:lnTo>
                    <a:pt x="984326" y="3213074"/>
                  </a:lnTo>
                  <a:lnTo>
                    <a:pt x="987806" y="3197326"/>
                  </a:lnTo>
                  <a:lnTo>
                    <a:pt x="987806" y="3154832"/>
                  </a:lnTo>
                  <a:lnTo>
                    <a:pt x="987806" y="2239873"/>
                  </a:lnTo>
                  <a:lnTo>
                    <a:pt x="987806" y="2199881"/>
                  </a:lnTo>
                  <a:lnTo>
                    <a:pt x="984326" y="2183752"/>
                  </a:lnTo>
                  <a:lnTo>
                    <a:pt x="974991" y="2170188"/>
                  </a:lnTo>
                  <a:lnTo>
                    <a:pt x="961428" y="2160854"/>
                  </a:lnTo>
                  <a:lnTo>
                    <a:pt x="945299" y="2157374"/>
                  </a:lnTo>
                  <a:lnTo>
                    <a:pt x="905281" y="2157374"/>
                  </a:lnTo>
                  <a:lnTo>
                    <a:pt x="905281" y="2239873"/>
                  </a:lnTo>
                  <a:lnTo>
                    <a:pt x="905281" y="3154832"/>
                  </a:lnTo>
                  <a:lnTo>
                    <a:pt x="657707" y="3154832"/>
                  </a:lnTo>
                  <a:lnTo>
                    <a:pt x="657707" y="2239873"/>
                  </a:lnTo>
                  <a:lnTo>
                    <a:pt x="905281" y="2239873"/>
                  </a:lnTo>
                  <a:lnTo>
                    <a:pt x="905281" y="2157374"/>
                  </a:lnTo>
                  <a:lnTo>
                    <a:pt x="822756" y="2157374"/>
                  </a:lnTo>
                  <a:lnTo>
                    <a:pt x="822756" y="1574914"/>
                  </a:lnTo>
                  <a:lnTo>
                    <a:pt x="870889" y="1570850"/>
                  </a:lnTo>
                  <a:lnTo>
                    <a:pt x="917994" y="1563941"/>
                  </a:lnTo>
                  <a:lnTo>
                    <a:pt x="964209" y="1554251"/>
                  </a:lnTo>
                  <a:lnTo>
                    <a:pt x="1009357" y="1541868"/>
                  </a:lnTo>
                  <a:lnTo>
                    <a:pt x="1053376" y="1526882"/>
                  </a:lnTo>
                  <a:lnTo>
                    <a:pt x="1096162" y="1509382"/>
                  </a:lnTo>
                  <a:lnTo>
                    <a:pt x="1137640" y="1489468"/>
                  </a:lnTo>
                  <a:lnTo>
                    <a:pt x="1177709" y="1467218"/>
                  </a:lnTo>
                  <a:lnTo>
                    <a:pt x="1216317" y="1442720"/>
                  </a:lnTo>
                  <a:lnTo>
                    <a:pt x="1253337" y="1416050"/>
                  </a:lnTo>
                  <a:lnTo>
                    <a:pt x="1288719" y="1387322"/>
                  </a:lnTo>
                  <a:lnTo>
                    <a:pt x="1322362" y="1356601"/>
                  </a:lnTo>
                  <a:lnTo>
                    <a:pt x="1354175" y="1323987"/>
                  </a:lnTo>
                  <a:lnTo>
                    <a:pt x="1384084" y="1289570"/>
                  </a:lnTo>
                  <a:lnTo>
                    <a:pt x="1411998" y="1253426"/>
                  </a:lnTo>
                  <a:lnTo>
                    <a:pt x="1437830" y="1215656"/>
                  </a:lnTo>
                  <a:lnTo>
                    <a:pt x="1461490" y="1176337"/>
                  </a:lnTo>
                  <a:lnTo>
                    <a:pt x="1482915" y="1135557"/>
                  </a:lnTo>
                  <a:lnTo>
                    <a:pt x="1501990" y="1093419"/>
                  </a:lnTo>
                  <a:lnTo>
                    <a:pt x="1518653" y="1049985"/>
                  </a:lnTo>
                  <a:lnTo>
                    <a:pt x="1532813" y="1005370"/>
                  </a:lnTo>
                  <a:lnTo>
                    <a:pt x="1544370" y="959650"/>
                  </a:lnTo>
                  <a:lnTo>
                    <a:pt x="1553260" y="912901"/>
                  </a:lnTo>
                  <a:lnTo>
                    <a:pt x="1559382" y="865238"/>
                  </a:lnTo>
                  <a:lnTo>
                    <a:pt x="1562658" y="816724"/>
                  </a:lnTo>
                  <a:lnTo>
                    <a:pt x="1563001" y="767448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/>
          <p:nvPr/>
        </p:nvSpPr>
        <p:spPr>
          <a:xfrm>
            <a:off x="3135249" y="3738855"/>
            <a:ext cx="647700" cy="648970"/>
          </a:xfrm>
          <a:custGeom>
            <a:avLst/>
            <a:gdLst/>
            <a:ahLst/>
            <a:cxnLst/>
            <a:rect l="l" t="t" r="r" b="b"/>
            <a:pathLst>
              <a:path w="647700" h="648970">
                <a:moveTo>
                  <a:pt x="458954" y="575905"/>
                </a:moveTo>
                <a:lnTo>
                  <a:pt x="185051" y="575905"/>
                </a:lnTo>
                <a:lnTo>
                  <a:pt x="203884" y="584811"/>
                </a:lnTo>
                <a:lnTo>
                  <a:pt x="223186" y="592780"/>
                </a:lnTo>
                <a:lnTo>
                  <a:pt x="243426" y="599812"/>
                </a:lnTo>
                <a:lnTo>
                  <a:pt x="265074" y="605902"/>
                </a:lnTo>
                <a:lnTo>
                  <a:pt x="260070" y="640904"/>
                </a:lnTo>
                <a:lnTo>
                  <a:pt x="275118" y="645236"/>
                </a:lnTo>
                <a:lnTo>
                  <a:pt x="290398" y="647460"/>
                </a:lnTo>
                <a:lnTo>
                  <a:pt x="306144" y="648280"/>
                </a:lnTo>
                <a:lnTo>
                  <a:pt x="322592" y="648397"/>
                </a:lnTo>
                <a:lnTo>
                  <a:pt x="343659" y="647889"/>
                </a:lnTo>
                <a:lnTo>
                  <a:pt x="365423" y="646209"/>
                </a:lnTo>
                <a:lnTo>
                  <a:pt x="387654" y="643125"/>
                </a:lnTo>
                <a:lnTo>
                  <a:pt x="410121" y="638402"/>
                </a:lnTo>
                <a:lnTo>
                  <a:pt x="415124" y="638402"/>
                </a:lnTo>
                <a:lnTo>
                  <a:pt x="400126" y="598409"/>
                </a:lnTo>
                <a:lnTo>
                  <a:pt x="422516" y="591844"/>
                </a:lnTo>
                <a:lnTo>
                  <a:pt x="444203" y="583406"/>
                </a:lnTo>
                <a:lnTo>
                  <a:pt x="458954" y="575905"/>
                </a:lnTo>
                <a:close/>
              </a:path>
              <a:path w="647700" h="648970">
                <a:moveTo>
                  <a:pt x="146965" y="398410"/>
                </a:moveTo>
                <a:lnTo>
                  <a:pt x="50012" y="398410"/>
                </a:lnTo>
                <a:lnTo>
                  <a:pt x="55131" y="420793"/>
                </a:lnTo>
                <a:lnTo>
                  <a:pt x="62826" y="442474"/>
                </a:lnTo>
                <a:lnTo>
                  <a:pt x="72865" y="462748"/>
                </a:lnTo>
                <a:lnTo>
                  <a:pt x="85013" y="480909"/>
                </a:lnTo>
                <a:lnTo>
                  <a:pt x="55016" y="505903"/>
                </a:lnTo>
                <a:lnTo>
                  <a:pt x="77834" y="535985"/>
                </a:lnTo>
                <a:lnTo>
                  <a:pt x="104403" y="562783"/>
                </a:lnTo>
                <a:lnTo>
                  <a:pt x="133786" y="586766"/>
                </a:lnTo>
                <a:lnTo>
                  <a:pt x="165049" y="608404"/>
                </a:lnTo>
                <a:lnTo>
                  <a:pt x="185051" y="575905"/>
                </a:lnTo>
                <a:lnTo>
                  <a:pt x="458954" y="575905"/>
                </a:lnTo>
                <a:lnTo>
                  <a:pt x="464482" y="573094"/>
                </a:lnTo>
                <a:lnTo>
                  <a:pt x="482650" y="560906"/>
                </a:lnTo>
                <a:lnTo>
                  <a:pt x="543939" y="560906"/>
                </a:lnTo>
                <a:lnTo>
                  <a:pt x="562049" y="543095"/>
                </a:lnTo>
                <a:lnTo>
                  <a:pt x="581423" y="518399"/>
                </a:lnTo>
                <a:lnTo>
                  <a:pt x="322592" y="518399"/>
                </a:lnTo>
                <a:lnTo>
                  <a:pt x="271896" y="511501"/>
                </a:lnTo>
                <a:lnTo>
                  <a:pt x="226123" y="492006"/>
                </a:lnTo>
                <a:lnTo>
                  <a:pt x="187192" y="461711"/>
                </a:lnTo>
                <a:lnTo>
                  <a:pt x="157025" y="422416"/>
                </a:lnTo>
                <a:lnTo>
                  <a:pt x="146965" y="398410"/>
                </a:lnTo>
                <a:close/>
              </a:path>
              <a:path w="647700" h="648970">
                <a:moveTo>
                  <a:pt x="543939" y="560906"/>
                </a:moveTo>
                <a:lnTo>
                  <a:pt x="482650" y="560906"/>
                </a:lnTo>
                <a:lnTo>
                  <a:pt x="505155" y="590904"/>
                </a:lnTo>
                <a:lnTo>
                  <a:pt x="535241" y="569461"/>
                </a:lnTo>
                <a:lnTo>
                  <a:pt x="543939" y="560906"/>
                </a:lnTo>
                <a:close/>
              </a:path>
              <a:path w="647700" h="648970">
                <a:moveTo>
                  <a:pt x="584907" y="128421"/>
                </a:moveTo>
                <a:lnTo>
                  <a:pt x="325094" y="128421"/>
                </a:lnTo>
                <a:lnTo>
                  <a:pt x="375791" y="135061"/>
                </a:lnTo>
                <a:lnTo>
                  <a:pt x="421568" y="153942"/>
                </a:lnTo>
                <a:lnTo>
                  <a:pt x="460502" y="183501"/>
                </a:lnTo>
                <a:lnTo>
                  <a:pt x="490673" y="222179"/>
                </a:lnTo>
                <a:lnTo>
                  <a:pt x="510160" y="268425"/>
                </a:lnTo>
                <a:lnTo>
                  <a:pt x="514732" y="309902"/>
                </a:lnTo>
                <a:lnTo>
                  <a:pt x="515162" y="323416"/>
                </a:lnTo>
                <a:lnTo>
                  <a:pt x="509716" y="372911"/>
                </a:lnTo>
                <a:lnTo>
                  <a:pt x="491430" y="418209"/>
                </a:lnTo>
                <a:lnTo>
                  <a:pt x="461863" y="457509"/>
                </a:lnTo>
                <a:lnTo>
                  <a:pt x="422573" y="489008"/>
                </a:lnTo>
                <a:lnTo>
                  <a:pt x="375119" y="510906"/>
                </a:lnTo>
                <a:lnTo>
                  <a:pt x="336775" y="517932"/>
                </a:lnTo>
                <a:lnTo>
                  <a:pt x="322592" y="518399"/>
                </a:lnTo>
                <a:lnTo>
                  <a:pt x="581423" y="518399"/>
                </a:lnTo>
                <a:lnTo>
                  <a:pt x="586045" y="512508"/>
                </a:lnTo>
                <a:lnTo>
                  <a:pt x="607695" y="478407"/>
                </a:lnTo>
                <a:lnTo>
                  <a:pt x="572681" y="460907"/>
                </a:lnTo>
                <a:lnTo>
                  <a:pt x="583033" y="441690"/>
                </a:lnTo>
                <a:lnTo>
                  <a:pt x="591746" y="421535"/>
                </a:lnTo>
                <a:lnTo>
                  <a:pt x="599055" y="400444"/>
                </a:lnTo>
                <a:lnTo>
                  <a:pt x="605193" y="378420"/>
                </a:lnTo>
                <a:lnTo>
                  <a:pt x="641834" y="378420"/>
                </a:lnTo>
                <a:lnTo>
                  <a:pt x="643478" y="370913"/>
                </a:lnTo>
                <a:lnTo>
                  <a:pt x="645823" y="355916"/>
                </a:lnTo>
                <a:lnTo>
                  <a:pt x="647230" y="340918"/>
                </a:lnTo>
                <a:lnTo>
                  <a:pt x="647700" y="325918"/>
                </a:lnTo>
                <a:lnTo>
                  <a:pt x="646801" y="303420"/>
                </a:lnTo>
                <a:lnTo>
                  <a:pt x="644261" y="280922"/>
                </a:lnTo>
                <a:lnTo>
                  <a:pt x="640316" y="258424"/>
                </a:lnTo>
                <a:lnTo>
                  <a:pt x="636906" y="243419"/>
                </a:lnTo>
                <a:lnTo>
                  <a:pt x="597687" y="243419"/>
                </a:lnTo>
                <a:lnTo>
                  <a:pt x="591473" y="220295"/>
                </a:lnTo>
                <a:lnTo>
                  <a:pt x="583620" y="199047"/>
                </a:lnTo>
                <a:lnTo>
                  <a:pt x="573421" y="178734"/>
                </a:lnTo>
                <a:lnTo>
                  <a:pt x="560171" y="158418"/>
                </a:lnTo>
                <a:lnTo>
                  <a:pt x="592683" y="138428"/>
                </a:lnTo>
                <a:lnTo>
                  <a:pt x="584907" y="128421"/>
                </a:lnTo>
                <a:close/>
              </a:path>
              <a:path w="647700" h="648970">
                <a:moveTo>
                  <a:pt x="7493" y="263422"/>
                </a:moveTo>
                <a:lnTo>
                  <a:pt x="4211" y="278421"/>
                </a:lnTo>
                <a:lnTo>
                  <a:pt x="1870" y="293419"/>
                </a:lnTo>
                <a:lnTo>
                  <a:pt x="467" y="308416"/>
                </a:lnTo>
                <a:lnTo>
                  <a:pt x="0" y="323416"/>
                </a:lnTo>
                <a:lnTo>
                  <a:pt x="545" y="344825"/>
                </a:lnTo>
                <a:lnTo>
                  <a:pt x="2495" y="367166"/>
                </a:lnTo>
                <a:lnTo>
                  <a:pt x="6322" y="389505"/>
                </a:lnTo>
                <a:lnTo>
                  <a:pt x="12496" y="410907"/>
                </a:lnTo>
                <a:lnTo>
                  <a:pt x="50012" y="398410"/>
                </a:lnTo>
                <a:lnTo>
                  <a:pt x="146965" y="398410"/>
                </a:lnTo>
                <a:lnTo>
                  <a:pt x="134100" y="351544"/>
                </a:lnTo>
                <a:lnTo>
                  <a:pt x="132537" y="323416"/>
                </a:lnTo>
                <a:lnTo>
                  <a:pt x="137978" y="272480"/>
                </a:lnTo>
                <a:lnTo>
                  <a:pt x="139577" y="268425"/>
                </a:lnTo>
                <a:lnTo>
                  <a:pt x="42418" y="268413"/>
                </a:lnTo>
                <a:lnTo>
                  <a:pt x="7493" y="263422"/>
                </a:lnTo>
                <a:close/>
              </a:path>
              <a:path w="647700" h="648970">
                <a:moveTo>
                  <a:pt x="641834" y="378420"/>
                </a:moveTo>
                <a:lnTo>
                  <a:pt x="605193" y="378420"/>
                </a:lnTo>
                <a:lnTo>
                  <a:pt x="640194" y="385913"/>
                </a:lnTo>
                <a:lnTo>
                  <a:pt x="641834" y="378420"/>
                </a:lnTo>
                <a:close/>
              </a:path>
              <a:path w="647700" h="648970">
                <a:moveTo>
                  <a:pt x="142544" y="53427"/>
                </a:moveTo>
                <a:lnTo>
                  <a:pt x="113508" y="77684"/>
                </a:lnTo>
                <a:lnTo>
                  <a:pt x="86583" y="104989"/>
                </a:lnTo>
                <a:lnTo>
                  <a:pt x="62004" y="134637"/>
                </a:lnTo>
                <a:lnTo>
                  <a:pt x="40005" y="165924"/>
                </a:lnTo>
                <a:lnTo>
                  <a:pt x="75018" y="185926"/>
                </a:lnTo>
                <a:lnTo>
                  <a:pt x="64661" y="205142"/>
                </a:lnTo>
                <a:lnTo>
                  <a:pt x="55948" y="225299"/>
                </a:lnTo>
                <a:lnTo>
                  <a:pt x="48642" y="246394"/>
                </a:lnTo>
                <a:lnTo>
                  <a:pt x="42506" y="268425"/>
                </a:lnTo>
                <a:lnTo>
                  <a:pt x="139582" y="268413"/>
                </a:lnTo>
                <a:lnTo>
                  <a:pt x="156263" y="226102"/>
                </a:lnTo>
                <a:lnTo>
                  <a:pt x="185833" y="186442"/>
                </a:lnTo>
                <a:lnTo>
                  <a:pt x="225125" y="155663"/>
                </a:lnTo>
                <a:lnTo>
                  <a:pt x="272580" y="135926"/>
                </a:lnTo>
                <a:lnTo>
                  <a:pt x="310911" y="128538"/>
                </a:lnTo>
                <a:lnTo>
                  <a:pt x="584907" y="128421"/>
                </a:lnTo>
                <a:lnTo>
                  <a:pt x="568768" y="107650"/>
                </a:lnTo>
                <a:lnTo>
                  <a:pt x="548007" y="85926"/>
                </a:lnTo>
                <a:lnTo>
                  <a:pt x="165049" y="85926"/>
                </a:lnTo>
                <a:lnTo>
                  <a:pt x="142544" y="53427"/>
                </a:lnTo>
                <a:close/>
              </a:path>
              <a:path w="647700" h="648970">
                <a:moveTo>
                  <a:pt x="635203" y="233424"/>
                </a:moveTo>
                <a:lnTo>
                  <a:pt x="597687" y="243419"/>
                </a:lnTo>
                <a:lnTo>
                  <a:pt x="636906" y="243419"/>
                </a:lnTo>
                <a:lnTo>
                  <a:pt x="635203" y="235926"/>
                </a:lnTo>
                <a:lnTo>
                  <a:pt x="635203" y="233424"/>
                </a:lnTo>
                <a:close/>
              </a:path>
              <a:path w="647700" h="648970">
                <a:moveTo>
                  <a:pt x="301570" y="0"/>
                </a:moveTo>
                <a:lnTo>
                  <a:pt x="279442" y="938"/>
                </a:lnTo>
                <a:lnTo>
                  <a:pt x="258275" y="3747"/>
                </a:lnTo>
                <a:lnTo>
                  <a:pt x="237566" y="8431"/>
                </a:lnTo>
                <a:lnTo>
                  <a:pt x="247573" y="48436"/>
                </a:lnTo>
                <a:lnTo>
                  <a:pt x="225887" y="54996"/>
                </a:lnTo>
                <a:lnTo>
                  <a:pt x="205373" y="63433"/>
                </a:lnTo>
                <a:lnTo>
                  <a:pt x="185328" y="73744"/>
                </a:lnTo>
                <a:lnTo>
                  <a:pt x="165049" y="85926"/>
                </a:lnTo>
                <a:lnTo>
                  <a:pt x="548007" y="85926"/>
                </a:lnTo>
                <a:lnTo>
                  <a:pt x="542040" y="79683"/>
                </a:lnTo>
                <a:lnTo>
                  <a:pt x="534412" y="73430"/>
                </a:lnTo>
                <a:lnTo>
                  <a:pt x="460146" y="73430"/>
                </a:lnTo>
                <a:lnTo>
                  <a:pt x="439865" y="64524"/>
                </a:lnTo>
                <a:lnTo>
                  <a:pt x="419817" y="56554"/>
                </a:lnTo>
                <a:lnTo>
                  <a:pt x="399303" y="49523"/>
                </a:lnTo>
                <a:lnTo>
                  <a:pt x="377621" y="43432"/>
                </a:lnTo>
                <a:lnTo>
                  <a:pt x="385114" y="3440"/>
                </a:lnTo>
                <a:lnTo>
                  <a:pt x="370110" y="1993"/>
                </a:lnTo>
                <a:lnTo>
                  <a:pt x="355104" y="1251"/>
                </a:lnTo>
                <a:lnTo>
                  <a:pt x="340098" y="977"/>
                </a:lnTo>
                <a:lnTo>
                  <a:pt x="325054" y="936"/>
                </a:lnTo>
                <a:lnTo>
                  <a:pt x="301570" y="0"/>
                </a:lnTo>
                <a:close/>
              </a:path>
              <a:path w="647700" h="648970">
                <a:moveTo>
                  <a:pt x="480148" y="35939"/>
                </a:moveTo>
                <a:lnTo>
                  <a:pt x="460146" y="73430"/>
                </a:lnTo>
                <a:lnTo>
                  <a:pt x="534412" y="73430"/>
                </a:lnTo>
                <a:lnTo>
                  <a:pt x="512500" y="55466"/>
                </a:lnTo>
                <a:lnTo>
                  <a:pt x="480148" y="35939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3842851" y="3837292"/>
            <a:ext cx="918210" cy="925194"/>
          </a:xfrm>
          <a:custGeom>
            <a:avLst/>
            <a:gdLst/>
            <a:ahLst/>
            <a:cxnLst/>
            <a:rect l="l" t="t" r="r" b="b"/>
            <a:pathLst>
              <a:path w="918210" h="925195">
                <a:moveTo>
                  <a:pt x="655649" y="814946"/>
                </a:moveTo>
                <a:lnTo>
                  <a:pt x="262702" y="814946"/>
                </a:lnTo>
                <a:lnTo>
                  <a:pt x="305528" y="835453"/>
                </a:lnTo>
                <a:lnTo>
                  <a:pt x="348354" y="851508"/>
                </a:lnTo>
                <a:lnTo>
                  <a:pt x="392118" y="862407"/>
                </a:lnTo>
                <a:lnTo>
                  <a:pt x="437759" y="867448"/>
                </a:lnTo>
                <a:lnTo>
                  <a:pt x="432755" y="924941"/>
                </a:lnTo>
                <a:lnTo>
                  <a:pt x="460263" y="924941"/>
                </a:lnTo>
                <a:lnTo>
                  <a:pt x="492106" y="923613"/>
                </a:lnTo>
                <a:lnTo>
                  <a:pt x="523717" y="919943"/>
                </a:lnTo>
                <a:lnTo>
                  <a:pt x="554859" y="914396"/>
                </a:lnTo>
                <a:lnTo>
                  <a:pt x="585295" y="907440"/>
                </a:lnTo>
                <a:lnTo>
                  <a:pt x="567794" y="852449"/>
                </a:lnTo>
                <a:lnTo>
                  <a:pt x="611402" y="837019"/>
                </a:lnTo>
                <a:lnTo>
                  <a:pt x="652197" y="817137"/>
                </a:lnTo>
                <a:lnTo>
                  <a:pt x="655649" y="814946"/>
                </a:lnTo>
                <a:close/>
              </a:path>
              <a:path w="918210" h="925195">
                <a:moveTo>
                  <a:pt x="168227" y="572465"/>
                </a:moveTo>
                <a:lnTo>
                  <a:pt x="72634" y="572465"/>
                </a:lnTo>
                <a:lnTo>
                  <a:pt x="86627" y="616095"/>
                </a:lnTo>
                <a:lnTo>
                  <a:pt x="105776" y="657147"/>
                </a:lnTo>
                <a:lnTo>
                  <a:pt x="129614" y="695853"/>
                </a:lnTo>
                <a:lnTo>
                  <a:pt x="157673" y="732447"/>
                </a:lnTo>
                <a:lnTo>
                  <a:pt x="117655" y="769950"/>
                </a:lnTo>
                <a:lnTo>
                  <a:pt x="143406" y="797139"/>
                </a:lnTo>
                <a:lnTo>
                  <a:pt x="171734" y="822452"/>
                </a:lnTo>
                <a:lnTo>
                  <a:pt x="202407" y="845888"/>
                </a:lnTo>
                <a:lnTo>
                  <a:pt x="235194" y="867448"/>
                </a:lnTo>
                <a:lnTo>
                  <a:pt x="262702" y="814946"/>
                </a:lnTo>
                <a:lnTo>
                  <a:pt x="655649" y="814946"/>
                </a:lnTo>
                <a:lnTo>
                  <a:pt x="690179" y="793034"/>
                </a:lnTo>
                <a:lnTo>
                  <a:pt x="712819" y="774954"/>
                </a:lnTo>
                <a:lnTo>
                  <a:pt x="457761" y="774954"/>
                </a:lnTo>
                <a:lnTo>
                  <a:pt x="406203" y="770720"/>
                </a:lnTo>
                <a:lnTo>
                  <a:pt x="357105" y="758431"/>
                </a:lnTo>
                <a:lnTo>
                  <a:pt x="311289" y="738701"/>
                </a:lnTo>
                <a:lnTo>
                  <a:pt x="269576" y="712144"/>
                </a:lnTo>
                <a:lnTo>
                  <a:pt x="232786" y="679377"/>
                </a:lnTo>
                <a:lnTo>
                  <a:pt x="201740" y="641014"/>
                </a:lnTo>
                <a:lnTo>
                  <a:pt x="177259" y="597670"/>
                </a:lnTo>
                <a:lnTo>
                  <a:pt x="168227" y="572465"/>
                </a:lnTo>
                <a:close/>
              </a:path>
              <a:path w="918210" h="925195">
                <a:moveTo>
                  <a:pt x="803335" y="764946"/>
                </a:moveTo>
                <a:lnTo>
                  <a:pt x="725350" y="764946"/>
                </a:lnTo>
                <a:lnTo>
                  <a:pt x="765355" y="804951"/>
                </a:lnTo>
                <a:lnTo>
                  <a:pt x="791108" y="779170"/>
                </a:lnTo>
                <a:lnTo>
                  <a:pt x="803335" y="764946"/>
                </a:lnTo>
                <a:close/>
              </a:path>
              <a:path w="918210" h="925195">
                <a:moveTo>
                  <a:pt x="793129" y="149987"/>
                </a:moveTo>
                <a:lnTo>
                  <a:pt x="460263" y="149987"/>
                </a:lnTo>
                <a:lnTo>
                  <a:pt x="510791" y="155045"/>
                </a:lnTo>
                <a:lnTo>
                  <a:pt x="558770" y="167955"/>
                </a:lnTo>
                <a:lnTo>
                  <a:pt x="603525" y="188130"/>
                </a:lnTo>
                <a:lnTo>
                  <a:pt x="644383" y="214984"/>
                </a:lnTo>
                <a:lnTo>
                  <a:pt x="680670" y="247930"/>
                </a:lnTo>
                <a:lnTo>
                  <a:pt x="711711" y="286384"/>
                </a:lnTo>
                <a:lnTo>
                  <a:pt x="736833" y="329759"/>
                </a:lnTo>
                <a:lnTo>
                  <a:pt x="755361" y="377469"/>
                </a:lnTo>
                <a:lnTo>
                  <a:pt x="763168" y="419036"/>
                </a:lnTo>
                <a:lnTo>
                  <a:pt x="765355" y="462470"/>
                </a:lnTo>
                <a:lnTo>
                  <a:pt x="762588" y="508627"/>
                </a:lnTo>
                <a:lnTo>
                  <a:pt x="753260" y="552687"/>
                </a:lnTo>
                <a:lnTo>
                  <a:pt x="737878" y="594167"/>
                </a:lnTo>
                <a:lnTo>
                  <a:pt x="716949" y="632581"/>
                </a:lnTo>
                <a:lnTo>
                  <a:pt x="690982" y="667446"/>
                </a:lnTo>
                <a:lnTo>
                  <a:pt x="660482" y="698277"/>
                </a:lnTo>
                <a:lnTo>
                  <a:pt x="625958" y="724588"/>
                </a:lnTo>
                <a:lnTo>
                  <a:pt x="587916" y="745896"/>
                </a:lnTo>
                <a:lnTo>
                  <a:pt x="546865" y="761716"/>
                </a:lnTo>
                <a:lnTo>
                  <a:pt x="503311" y="771563"/>
                </a:lnTo>
                <a:lnTo>
                  <a:pt x="457761" y="774954"/>
                </a:lnTo>
                <a:lnTo>
                  <a:pt x="712819" y="774954"/>
                </a:lnTo>
                <a:lnTo>
                  <a:pt x="725350" y="764946"/>
                </a:lnTo>
                <a:lnTo>
                  <a:pt x="803335" y="764946"/>
                </a:lnTo>
                <a:lnTo>
                  <a:pt x="815687" y="750576"/>
                </a:lnTo>
                <a:lnTo>
                  <a:pt x="838859" y="719172"/>
                </a:lnTo>
                <a:lnTo>
                  <a:pt x="860390" y="684961"/>
                </a:lnTo>
                <a:lnTo>
                  <a:pt x="812879" y="659955"/>
                </a:lnTo>
                <a:lnTo>
                  <a:pt x="831556" y="616757"/>
                </a:lnTo>
                <a:lnTo>
                  <a:pt x="846012" y="573090"/>
                </a:lnTo>
                <a:lnTo>
                  <a:pt x="855779" y="528485"/>
                </a:lnTo>
                <a:lnTo>
                  <a:pt x="860390" y="482473"/>
                </a:lnTo>
                <a:lnTo>
                  <a:pt x="917908" y="482473"/>
                </a:lnTo>
                <a:lnTo>
                  <a:pt x="917908" y="459968"/>
                </a:lnTo>
                <a:lnTo>
                  <a:pt x="916579" y="428525"/>
                </a:lnTo>
                <a:lnTo>
                  <a:pt x="912906" y="397784"/>
                </a:lnTo>
                <a:lnTo>
                  <a:pt x="907358" y="367512"/>
                </a:lnTo>
                <a:lnTo>
                  <a:pt x="903299" y="349973"/>
                </a:lnTo>
                <a:lnTo>
                  <a:pt x="845391" y="349973"/>
                </a:lnTo>
                <a:lnTo>
                  <a:pt x="831398" y="308533"/>
                </a:lnTo>
                <a:lnTo>
                  <a:pt x="812249" y="267792"/>
                </a:lnTo>
                <a:lnTo>
                  <a:pt x="788411" y="229394"/>
                </a:lnTo>
                <a:lnTo>
                  <a:pt x="760352" y="194983"/>
                </a:lnTo>
                <a:lnTo>
                  <a:pt x="797867" y="154990"/>
                </a:lnTo>
                <a:lnTo>
                  <a:pt x="793129" y="149987"/>
                </a:lnTo>
                <a:close/>
              </a:path>
              <a:path w="918210" h="925195">
                <a:moveTo>
                  <a:pt x="117" y="437476"/>
                </a:moveTo>
                <a:lnTo>
                  <a:pt x="0" y="495748"/>
                </a:lnTo>
                <a:lnTo>
                  <a:pt x="8204" y="559495"/>
                </a:lnTo>
                <a:lnTo>
                  <a:pt x="15116" y="589965"/>
                </a:lnTo>
                <a:lnTo>
                  <a:pt x="72634" y="572465"/>
                </a:lnTo>
                <a:lnTo>
                  <a:pt x="168227" y="572465"/>
                </a:lnTo>
                <a:lnTo>
                  <a:pt x="153993" y="527853"/>
                </a:lnTo>
                <a:lnTo>
                  <a:pt x="148213" y="484577"/>
                </a:lnTo>
                <a:lnTo>
                  <a:pt x="147666" y="462470"/>
                </a:lnTo>
                <a:lnTo>
                  <a:pt x="149467" y="439966"/>
                </a:lnTo>
                <a:lnTo>
                  <a:pt x="55133" y="439966"/>
                </a:lnTo>
                <a:lnTo>
                  <a:pt x="117" y="437476"/>
                </a:lnTo>
                <a:close/>
              </a:path>
              <a:path w="918210" h="925195">
                <a:moveTo>
                  <a:pt x="917908" y="482473"/>
                </a:moveTo>
                <a:lnTo>
                  <a:pt x="860390" y="482473"/>
                </a:lnTo>
                <a:lnTo>
                  <a:pt x="917908" y="487464"/>
                </a:lnTo>
                <a:lnTo>
                  <a:pt x="917908" y="482473"/>
                </a:lnTo>
                <a:close/>
              </a:path>
              <a:path w="918210" h="925195">
                <a:moveTo>
                  <a:pt x="155159" y="117487"/>
                </a:moveTo>
                <a:lnTo>
                  <a:pt x="126521" y="143970"/>
                </a:lnTo>
                <a:lnTo>
                  <a:pt x="100460" y="173734"/>
                </a:lnTo>
                <a:lnTo>
                  <a:pt x="76742" y="205371"/>
                </a:lnTo>
                <a:lnTo>
                  <a:pt x="55133" y="237477"/>
                </a:lnTo>
                <a:lnTo>
                  <a:pt x="107648" y="267474"/>
                </a:lnTo>
                <a:lnTo>
                  <a:pt x="87134" y="308138"/>
                </a:lnTo>
                <a:lnTo>
                  <a:pt x="71075" y="350910"/>
                </a:lnTo>
                <a:lnTo>
                  <a:pt x="60174" y="395087"/>
                </a:lnTo>
                <a:lnTo>
                  <a:pt x="55133" y="439966"/>
                </a:lnTo>
                <a:lnTo>
                  <a:pt x="149467" y="439966"/>
                </a:lnTo>
                <a:lnTo>
                  <a:pt x="151793" y="410920"/>
                </a:lnTo>
                <a:lnTo>
                  <a:pt x="163804" y="361773"/>
                </a:lnTo>
                <a:lnTo>
                  <a:pt x="183141" y="315789"/>
                </a:lnTo>
                <a:lnTo>
                  <a:pt x="209248" y="273731"/>
                </a:lnTo>
                <a:lnTo>
                  <a:pt x="241567" y="236359"/>
                </a:lnTo>
                <a:lnTo>
                  <a:pt x="279543" y="204436"/>
                </a:lnTo>
                <a:lnTo>
                  <a:pt x="322617" y="178723"/>
                </a:lnTo>
                <a:lnTo>
                  <a:pt x="370233" y="159981"/>
                </a:lnTo>
                <a:lnTo>
                  <a:pt x="382695" y="157480"/>
                </a:lnTo>
                <a:lnTo>
                  <a:pt x="190172" y="157480"/>
                </a:lnTo>
                <a:lnTo>
                  <a:pt x="155159" y="117487"/>
                </a:lnTo>
                <a:close/>
              </a:path>
              <a:path w="918210" h="925195">
                <a:moveTo>
                  <a:pt x="900407" y="337477"/>
                </a:moveTo>
                <a:lnTo>
                  <a:pt x="845391" y="349973"/>
                </a:lnTo>
                <a:lnTo>
                  <a:pt x="903299" y="349973"/>
                </a:lnTo>
                <a:lnTo>
                  <a:pt x="900407" y="337477"/>
                </a:lnTo>
                <a:close/>
              </a:path>
              <a:path w="918210" h="925195">
                <a:moveTo>
                  <a:pt x="485270" y="0"/>
                </a:moveTo>
                <a:lnTo>
                  <a:pt x="460263" y="0"/>
                </a:lnTo>
                <a:lnTo>
                  <a:pt x="428376" y="975"/>
                </a:lnTo>
                <a:lnTo>
                  <a:pt x="396490" y="4057"/>
                </a:lnTo>
                <a:lnTo>
                  <a:pt x="364605" y="9483"/>
                </a:lnTo>
                <a:lnTo>
                  <a:pt x="332717" y="17487"/>
                </a:lnTo>
                <a:lnTo>
                  <a:pt x="347729" y="69989"/>
                </a:lnTo>
                <a:lnTo>
                  <a:pt x="304121" y="85419"/>
                </a:lnTo>
                <a:lnTo>
                  <a:pt x="263326" y="105300"/>
                </a:lnTo>
                <a:lnTo>
                  <a:pt x="225344" y="129398"/>
                </a:lnTo>
                <a:lnTo>
                  <a:pt x="190172" y="157480"/>
                </a:lnTo>
                <a:lnTo>
                  <a:pt x="382695" y="157480"/>
                </a:lnTo>
                <a:lnTo>
                  <a:pt x="393757" y="155259"/>
                </a:lnTo>
                <a:lnTo>
                  <a:pt x="415874" y="152174"/>
                </a:lnTo>
                <a:lnTo>
                  <a:pt x="437052" y="150495"/>
                </a:lnTo>
                <a:lnTo>
                  <a:pt x="457761" y="149987"/>
                </a:lnTo>
                <a:lnTo>
                  <a:pt x="793129" y="149987"/>
                </a:lnTo>
                <a:lnTo>
                  <a:pt x="772117" y="127801"/>
                </a:lnTo>
                <a:lnTo>
                  <a:pt x="752189" y="109994"/>
                </a:lnTo>
                <a:lnTo>
                  <a:pt x="652821" y="109994"/>
                </a:lnTo>
                <a:lnTo>
                  <a:pt x="612536" y="89480"/>
                </a:lnTo>
                <a:lnTo>
                  <a:pt x="570609" y="73423"/>
                </a:lnTo>
                <a:lnTo>
                  <a:pt x="527275" y="62526"/>
                </a:lnTo>
                <a:lnTo>
                  <a:pt x="482768" y="57492"/>
                </a:lnTo>
                <a:lnTo>
                  <a:pt x="485270" y="0"/>
                </a:lnTo>
                <a:close/>
              </a:path>
              <a:path w="918210" h="925195">
                <a:moveTo>
                  <a:pt x="680329" y="57492"/>
                </a:moveTo>
                <a:lnTo>
                  <a:pt x="652821" y="109994"/>
                </a:lnTo>
                <a:lnTo>
                  <a:pt x="752189" y="109994"/>
                </a:lnTo>
                <a:lnTo>
                  <a:pt x="743789" y="102489"/>
                </a:lnTo>
                <a:lnTo>
                  <a:pt x="713116" y="79052"/>
                </a:lnTo>
                <a:lnTo>
                  <a:pt x="680329" y="57492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0" y="1512404"/>
            <a:ext cx="1955164" cy="6729730"/>
            <a:chOff x="0" y="1512404"/>
            <a:chExt cx="1955164" cy="6729730"/>
          </a:xfrm>
        </p:grpSpPr>
        <p:sp>
          <p:nvSpPr>
            <p:cNvPr id="49" name="object 49" descr=""/>
            <p:cNvSpPr/>
            <p:nvPr/>
          </p:nvSpPr>
          <p:spPr>
            <a:xfrm>
              <a:off x="0" y="2672854"/>
              <a:ext cx="1342390" cy="5236845"/>
            </a:xfrm>
            <a:custGeom>
              <a:avLst/>
              <a:gdLst/>
              <a:ahLst/>
              <a:cxnLst/>
              <a:rect l="l" t="t" r="r" b="b"/>
              <a:pathLst>
                <a:path w="1342390" h="5236845">
                  <a:moveTo>
                    <a:pt x="259321" y="576961"/>
                  </a:moveTo>
                  <a:lnTo>
                    <a:pt x="0" y="576961"/>
                  </a:lnTo>
                  <a:lnTo>
                    <a:pt x="0" y="826947"/>
                  </a:lnTo>
                  <a:lnTo>
                    <a:pt x="259321" y="826947"/>
                  </a:lnTo>
                  <a:lnTo>
                    <a:pt x="259321" y="576961"/>
                  </a:lnTo>
                  <a:close/>
                </a:path>
                <a:path w="1342390" h="5236845">
                  <a:moveTo>
                    <a:pt x="601929" y="5236718"/>
                  </a:moveTo>
                  <a:lnTo>
                    <a:pt x="461886" y="4994224"/>
                  </a:lnTo>
                  <a:lnTo>
                    <a:pt x="321843" y="5236718"/>
                  </a:lnTo>
                  <a:lnTo>
                    <a:pt x="601929" y="5236718"/>
                  </a:lnTo>
                  <a:close/>
                </a:path>
                <a:path w="1342390" h="5236845">
                  <a:moveTo>
                    <a:pt x="606933" y="139700"/>
                  </a:moveTo>
                  <a:lnTo>
                    <a:pt x="466890" y="139700"/>
                  </a:lnTo>
                  <a:lnTo>
                    <a:pt x="466890" y="0"/>
                  </a:lnTo>
                  <a:lnTo>
                    <a:pt x="384352" y="0"/>
                  </a:lnTo>
                  <a:lnTo>
                    <a:pt x="384352" y="139700"/>
                  </a:lnTo>
                  <a:lnTo>
                    <a:pt x="246811" y="139700"/>
                  </a:lnTo>
                  <a:lnTo>
                    <a:pt x="246811" y="222250"/>
                  </a:lnTo>
                  <a:lnTo>
                    <a:pt x="384352" y="222250"/>
                  </a:lnTo>
                  <a:lnTo>
                    <a:pt x="384352" y="361950"/>
                  </a:lnTo>
                  <a:lnTo>
                    <a:pt x="466890" y="361950"/>
                  </a:lnTo>
                  <a:lnTo>
                    <a:pt x="466890" y="222250"/>
                  </a:lnTo>
                  <a:lnTo>
                    <a:pt x="606933" y="222250"/>
                  </a:lnTo>
                  <a:lnTo>
                    <a:pt x="606933" y="139700"/>
                  </a:lnTo>
                  <a:close/>
                </a:path>
                <a:path w="1342390" h="5236845">
                  <a:moveTo>
                    <a:pt x="940790" y="701027"/>
                  </a:moveTo>
                  <a:lnTo>
                    <a:pt x="930478" y="672401"/>
                  </a:lnTo>
                  <a:lnTo>
                    <a:pt x="899528" y="659460"/>
                  </a:lnTo>
                  <a:lnTo>
                    <a:pt x="859510" y="659460"/>
                  </a:lnTo>
                  <a:lnTo>
                    <a:pt x="859510" y="559460"/>
                  </a:lnTo>
                  <a:lnTo>
                    <a:pt x="616940" y="699452"/>
                  </a:lnTo>
                  <a:lnTo>
                    <a:pt x="859510" y="841946"/>
                  </a:lnTo>
                  <a:lnTo>
                    <a:pt x="859510" y="744461"/>
                  </a:lnTo>
                  <a:lnTo>
                    <a:pt x="899528" y="744461"/>
                  </a:lnTo>
                  <a:lnTo>
                    <a:pt x="930478" y="730135"/>
                  </a:lnTo>
                  <a:lnTo>
                    <a:pt x="940790" y="701027"/>
                  </a:lnTo>
                  <a:close/>
                </a:path>
                <a:path w="1342390" h="5236845">
                  <a:moveTo>
                    <a:pt x="1102093" y="139700"/>
                  </a:moveTo>
                  <a:lnTo>
                    <a:pt x="967041" y="139700"/>
                  </a:lnTo>
                  <a:lnTo>
                    <a:pt x="967041" y="0"/>
                  </a:lnTo>
                  <a:lnTo>
                    <a:pt x="884516" y="0"/>
                  </a:lnTo>
                  <a:lnTo>
                    <a:pt x="884516" y="139700"/>
                  </a:lnTo>
                  <a:lnTo>
                    <a:pt x="746975" y="139700"/>
                  </a:lnTo>
                  <a:lnTo>
                    <a:pt x="746975" y="222250"/>
                  </a:lnTo>
                  <a:lnTo>
                    <a:pt x="884516" y="222250"/>
                  </a:lnTo>
                  <a:lnTo>
                    <a:pt x="884516" y="361950"/>
                  </a:lnTo>
                  <a:lnTo>
                    <a:pt x="967041" y="361950"/>
                  </a:lnTo>
                  <a:lnTo>
                    <a:pt x="967041" y="222250"/>
                  </a:lnTo>
                  <a:lnTo>
                    <a:pt x="1102093" y="222250"/>
                  </a:lnTo>
                  <a:lnTo>
                    <a:pt x="1102093" y="139700"/>
                  </a:lnTo>
                  <a:close/>
                </a:path>
                <a:path w="1342390" h="5236845">
                  <a:moveTo>
                    <a:pt x="1342161" y="2016899"/>
                  </a:moveTo>
                  <a:lnTo>
                    <a:pt x="0" y="2016899"/>
                  </a:lnTo>
                  <a:lnTo>
                    <a:pt x="0" y="2099386"/>
                  </a:lnTo>
                  <a:lnTo>
                    <a:pt x="1342161" y="2099386"/>
                  </a:lnTo>
                  <a:lnTo>
                    <a:pt x="1342161" y="2016899"/>
                  </a:lnTo>
                  <a:close/>
                </a:path>
                <a:path w="1342390" h="5236845">
                  <a:moveTo>
                    <a:pt x="1342174" y="1726907"/>
                  </a:moveTo>
                  <a:lnTo>
                    <a:pt x="0" y="1726907"/>
                  </a:lnTo>
                  <a:lnTo>
                    <a:pt x="0" y="1809394"/>
                  </a:lnTo>
                  <a:lnTo>
                    <a:pt x="1342174" y="1809394"/>
                  </a:lnTo>
                  <a:lnTo>
                    <a:pt x="1342174" y="1726907"/>
                  </a:lnTo>
                  <a:close/>
                </a:path>
                <a:path w="1342390" h="5236845">
                  <a:moveTo>
                    <a:pt x="1342174" y="1441932"/>
                  </a:moveTo>
                  <a:lnTo>
                    <a:pt x="0" y="1441932"/>
                  </a:lnTo>
                  <a:lnTo>
                    <a:pt x="0" y="1524419"/>
                  </a:lnTo>
                  <a:lnTo>
                    <a:pt x="1342174" y="1524419"/>
                  </a:lnTo>
                  <a:lnTo>
                    <a:pt x="1342174" y="1441932"/>
                  </a:lnTo>
                  <a:close/>
                </a:path>
                <a:path w="1342390" h="5236845">
                  <a:moveTo>
                    <a:pt x="1342174" y="1154442"/>
                  </a:moveTo>
                  <a:lnTo>
                    <a:pt x="0" y="1154442"/>
                  </a:lnTo>
                  <a:lnTo>
                    <a:pt x="0" y="1239431"/>
                  </a:lnTo>
                  <a:lnTo>
                    <a:pt x="1342174" y="1239431"/>
                  </a:lnTo>
                  <a:lnTo>
                    <a:pt x="1342174" y="1154442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0" y="5329707"/>
              <a:ext cx="1390015" cy="2040255"/>
            </a:xfrm>
            <a:custGeom>
              <a:avLst/>
              <a:gdLst/>
              <a:ahLst/>
              <a:cxnLst/>
              <a:rect l="l" t="t" r="r" b="b"/>
              <a:pathLst>
                <a:path w="1390015" h="2040254">
                  <a:moveTo>
                    <a:pt x="895946" y="1010970"/>
                  </a:moveTo>
                  <a:lnTo>
                    <a:pt x="893419" y="967879"/>
                  </a:lnTo>
                  <a:lnTo>
                    <a:pt x="887387" y="925537"/>
                  </a:lnTo>
                  <a:lnTo>
                    <a:pt x="877963" y="884110"/>
                  </a:lnTo>
                  <a:lnTo>
                    <a:pt x="865314" y="843800"/>
                  </a:lnTo>
                  <a:lnTo>
                    <a:pt x="849566" y="804760"/>
                  </a:lnTo>
                  <a:lnTo>
                    <a:pt x="830859" y="767194"/>
                  </a:lnTo>
                  <a:lnTo>
                    <a:pt x="809332" y="731278"/>
                  </a:lnTo>
                  <a:lnTo>
                    <a:pt x="785126" y="697204"/>
                  </a:lnTo>
                  <a:lnTo>
                    <a:pt x="758380" y="665124"/>
                  </a:lnTo>
                  <a:lnTo>
                    <a:pt x="729234" y="635241"/>
                  </a:lnTo>
                  <a:lnTo>
                    <a:pt x="697826" y="607745"/>
                  </a:lnTo>
                  <a:lnTo>
                    <a:pt x="664298" y="582790"/>
                  </a:lnTo>
                  <a:lnTo>
                    <a:pt x="628777" y="560578"/>
                  </a:lnTo>
                  <a:lnTo>
                    <a:pt x="591426" y="541299"/>
                  </a:lnTo>
                  <a:lnTo>
                    <a:pt x="552361" y="525106"/>
                  </a:lnTo>
                  <a:lnTo>
                    <a:pt x="511733" y="512191"/>
                  </a:lnTo>
                  <a:lnTo>
                    <a:pt x="469684" y="502754"/>
                  </a:lnTo>
                  <a:lnTo>
                    <a:pt x="426339" y="496951"/>
                  </a:lnTo>
                  <a:lnTo>
                    <a:pt x="381863" y="494969"/>
                  </a:lnTo>
                  <a:lnTo>
                    <a:pt x="346189" y="497433"/>
                  </a:lnTo>
                  <a:lnTo>
                    <a:pt x="273900" y="507987"/>
                  </a:lnTo>
                  <a:lnTo>
                    <a:pt x="236816" y="517474"/>
                  </a:lnTo>
                  <a:lnTo>
                    <a:pt x="192430" y="532714"/>
                  </a:lnTo>
                  <a:lnTo>
                    <a:pt x="150202" y="551611"/>
                  </a:lnTo>
                  <a:lnTo>
                    <a:pt x="110299" y="573925"/>
                  </a:lnTo>
                  <a:lnTo>
                    <a:pt x="72847" y="599452"/>
                  </a:lnTo>
                  <a:lnTo>
                    <a:pt x="37973" y="627926"/>
                  </a:lnTo>
                  <a:lnTo>
                    <a:pt x="5816" y="659130"/>
                  </a:lnTo>
                  <a:lnTo>
                    <a:pt x="0" y="665835"/>
                  </a:lnTo>
                  <a:lnTo>
                    <a:pt x="0" y="1376286"/>
                  </a:lnTo>
                  <a:lnTo>
                    <a:pt x="40233" y="1415897"/>
                  </a:lnTo>
                  <a:lnTo>
                    <a:pt x="77393" y="1445234"/>
                  </a:lnTo>
                  <a:lnTo>
                    <a:pt x="116763" y="1470799"/>
                  </a:lnTo>
                  <a:lnTo>
                    <a:pt x="158038" y="1492516"/>
                  </a:lnTo>
                  <a:lnTo>
                    <a:pt x="200901" y="1510385"/>
                  </a:lnTo>
                  <a:lnTo>
                    <a:pt x="245021" y="1524342"/>
                  </a:lnTo>
                  <a:lnTo>
                    <a:pt x="290106" y="1534363"/>
                  </a:lnTo>
                  <a:lnTo>
                    <a:pt x="335826" y="1540395"/>
                  </a:lnTo>
                  <a:lnTo>
                    <a:pt x="381863" y="1542415"/>
                  </a:lnTo>
                  <a:lnTo>
                    <a:pt x="428917" y="1540243"/>
                  </a:lnTo>
                  <a:lnTo>
                    <a:pt x="475754" y="1533715"/>
                  </a:lnTo>
                  <a:lnTo>
                    <a:pt x="522020" y="1522793"/>
                  </a:lnTo>
                  <a:lnTo>
                    <a:pt x="567359" y="1507464"/>
                  </a:lnTo>
                  <a:lnTo>
                    <a:pt x="611428" y="1487716"/>
                  </a:lnTo>
                  <a:lnTo>
                    <a:pt x="653872" y="1463509"/>
                  </a:lnTo>
                  <a:lnTo>
                    <a:pt x="694347" y="1434833"/>
                  </a:lnTo>
                  <a:lnTo>
                    <a:pt x="732485" y="1401660"/>
                  </a:lnTo>
                  <a:lnTo>
                    <a:pt x="767969" y="1363967"/>
                  </a:lnTo>
                  <a:lnTo>
                    <a:pt x="800417" y="1321727"/>
                  </a:lnTo>
                  <a:lnTo>
                    <a:pt x="829500" y="1274927"/>
                  </a:lnTo>
                  <a:lnTo>
                    <a:pt x="850988" y="1231201"/>
                  </a:lnTo>
                  <a:lnTo>
                    <a:pt x="868121" y="1187119"/>
                  </a:lnTo>
                  <a:lnTo>
                    <a:pt x="881049" y="1142885"/>
                  </a:lnTo>
                  <a:lnTo>
                    <a:pt x="889901" y="1098651"/>
                  </a:lnTo>
                  <a:lnTo>
                    <a:pt x="894829" y="1054620"/>
                  </a:lnTo>
                  <a:lnTo>
                    <a:pt x="895946" y="1010970"/>
                  </a:lnTo>
                  <a:close/>
                </a:path>
                <a:path w="1390015" h="2040254">
                  <a:moveTo>
                    <a:pt x="1389684" y="1017447"/>
                  </a:moveTo>
                  <a:lnTo>
                    <a:pt x="1386890" y="971219"/>
                  </a:lnTo>
                  <a:lnTo>
                    <a:pt x="1383182" y="924941"/>
                  </a:lnTo>
                  <a:lnTo>
                    <a:pt x="1378115" y="879017"/>
                  </a:lnTo>
                  <a:lnTo>
                    <a:pt x="1371155" y="833196"/>
                  </a:lnTo>
                  <a:lnTo>
                    <a:pt x="1361833" y="787654"/>
                  </a:lnTo>
                  <a:lnTo>
                    <a:pt x="1357731" y="772452"/>
                  </a:lnTo>
                  <a:lnTo>
                    <a:pt x="1349667" y="742454"/>
                  </a:lnTo>
                  <a:lnTo>
                    <a:pt x="1349667" y="739952"/>
                  </a:lnTo>
                  <a:lnTo>
                    <a:pt x="1227124" y="772452"/>
                  </a:lnTo>
                  <a:lnTo>
                    <a:pt x="1212710" y="725855"/>
                  </a:lnTo>
                  <a:lnTo>
                    <a:pt x="1195717" y="679881"/>
                  </a:lnTo>
                  <a:lnTo>
                    <a:pt x="1176134" y="634746"/>
                  </a:lnTo>
                  <a:lnTo>
                    <a:pt x="1153985" y="590588"/>
                  </a:lnTo>
                  <a:lnTo>
                    <a:pt x="1129245" y="547624"/>
                  </a:lnTo>
                  <a:lnTo>
                    <a:pt x="1101928" y="505993"/>
                  </a:lnTo>
                  <a:lnTo>
                    <a:pt x="1072045" y="465886"/>
                  </a:lnTo>
                  <a:lnTo>
                    <a:pt x="1039571" y="427469"/>
                  </a:lnTo>
                  <a:lnTo>
                    <a:pt x="1132103" y="342480"/>
                  </a:lnTo>
                  <a:lnTo>
                    <a:pt x="1099045" y="306705"/>
                  </a:lnTo>
                  <a:lnTo>
                    <a:pt x="1064298" y="272376"/>
                  </a:lnTo>
                  <a:lnTo>
                    <a:pt x="1027963" y="239699"/>
                  </a:lnTo>
                  <a:lnTo>
                    <a:pt x="990180" y="208902"/>
                  </a:lnTo>
                  <a:lnTo>
                    <a:pt x="951103" y="180213"/>
                  </a:lnTo>
                  <a:lnTo>
                    <a:pt x="910831" y="153835"/>
                  </a:lnTo>
                  <a:lnTo>
                    <a:pt x="869518" y="129984"/>
                  </a:lnTo>
                  <a:lnTo>
                    <a:pt x="806996" y="237490"/>
                  </a:lnTo>
                  <a:lnTo>
                    <a:pt x="763181" y="213702"/>
                  </a:lnTo>
                  <a:lnTo>
                    <a:pt x="718096" y="192887"/>
                  </a:lnTo>
                  <a:lnTo>
                    <a:pt x="671906" y="175006"/>
                  </a:lnTo>
                  <a:lnTo>
                    <a:pt x="624751" y="159994"/>
                  </a:lnTo>
                  <a:lnTo>
                    <a:pt x="576770" y="147802"/>
                  </a:lnTo>
                  <a:lnTo>
                    <a:pt x="528116" y="138353"/>
                  </a:lnTo>
                  <a:lnTo>
                    <a:pt x="478929" y="131610"/>
                  </a:lnTo>
                  <a:lnTo>
                    <a:pt x="429374" y="127495"/>
                  </a:lnTo>
                  <a:lnTo>
                    <a:pt x="434378" y="0"/>
                  </a:lnTo>
                  <a:lnTo>
                    <a:pt x="376859" y="0"/>
                  </a:lnTo>
                  <a:lnTo>
                    <a:pt x="329730" y="1054"/>
                  </a:lnTo>
                  <a:lnTo>
                    <a:pt x="283311" y="4267"/>
                  </a:lnTo>
                  <a:lnTo>
                    <a:pt x="237439" y="9690"/>
                  </a:lnTo>
                  <a:lnTo>
                    <a:pt x="191985" y="17411"/>
                  </a:lnTo>
                  <a:lnTo>
                    <a:pt x="146799" y="27482"/>
                  </a:lnTo>
                  <a:lnTo>
                    <a:pt x="101765" y="39992"/>
                  </a:lnTo>
                  <a:lnTo>
                    <a:pt x="134277" y="159994"/>
                  </a:lnTo>
                  <a:lnTo>
                    <a:pt x="86829" y="175348"/>
                  </a:lnTo>
                  <a:lnTo>
                    <a:pt x="40271" y="193243"/>
                  </a:lnTo>
                  <a:lnTo>
                    <a:pt x="0" y="211302"/>
                  </a:lnTo>
                  <a:lnTo>
                    <a:pt x="0" y="449491"/>
                  </a:lnTo>
                  <a:lnTo>
                    <a:pt x="19786" y="436206"/>
                  </a:lnTo>
                  <a:lnTo>
                    <a:pt x="60540" y="412864"/>
                  </a:lnTo>
                  <a:lnTo>
                    <a:pt x="103263" y="392277"/>
                  </a:lnTo>
                  <a:lnTo>
                    <a:pt x="147878" y="374611"/>
                  </a:lnTo>
                  <a:lnTo>
                    <a:pt x="194297" y="359981"/>
                  </a:lnTo>
                  <a:lnTo>
                    <a:pt x="239737" y="347256"/>
                  </a:lnTo>
                  <a:lnTo>
                    <a:pt x="285889" y="338734"/>
                  </a:lnTo>
                  <a:lnTo>
                    <a:pt x="332511" y="333971"/>
                  </a:lnTo>
                  <a:lnTo>
                    <a:pt x="379361" y="332486"/>
                  </a:lnTo>
                  <a:lnTo>
                    <a:pt x="427240" y="334187"/>
                  </a:lnTo>
                  <a:lnTo>
                    <a:pt x="474357" y="339217"/>
                  </a:lnTo>
                  <a:lnTo>
                    <a:pt x="520560" y="347472"/>
                  </a:lnTo>
                  <a:lnTo>
                    <a:pt x="565734" y="358838"/>
                  </a:lnTo>
                  <a:lnTo>
                    <a:pt x="609752" y="373202"/>
                  </a:lnTo>
                  <a:lnTo>
                    <a:pt x="652487" y="390474"/>
                  </a:lnTo>
                  <a:lnTo>
                    <a:pt x="693813" y="410540"/>
                  </a:lnTo>
                  <a:lnTo>
                    <a:pt x="733590" y="433298"/>
                  </a:lnTo>
                  <a:lnTo>
                    <a:pt x="771690" y="458622"/>
                  </a:lnTo>
                  <a:lnTo>
                    <a:pt x="807999" y="486435"/>
                  </a:lnTo>
                  <a:lnTo>
                    <a:pt x="842378" y="516597"/>
                  </a:lnTo>
                  <a:lnTo>
                    <a:pt x="874699" y="549033"/>
                  </a:lnTo>
                  <a:lnTo>
                    <a:pt x="904849" y="583615"/>
                  </a:lnTo>
                  <a:lnTo>
                    <a:pt x="932688" y="620242"/>
                  </a:lnTo>
                  <a:lnTo>
                    <a:pt x="958075" y="658812"/>
                  </a:lnTo>
                  <a:lnTo>
                    <a:pt x="980909" y="699211"/>
                  </a:lnTo>
                  <a:lnTo>
                    <a:pt x="1001039" y="741337"/>
                  </a:lnTo>
                  <a:lnTo>
                    <a:pt x="1018349" y="785075"/>
                  </a:lnTo>
                  <a:lnTo>
                    <a:pt x="1032713" y="830338"/>
                  </a:lnTo>
                  <a:lnTo>
                    <a:pt x="1044003" y="876985"/>
                  </a:lnTo>
                  <a:lnTo>
                    <a:pt x="1052080" y="925042"/>
                  </a:lnTo>
                  <a:lnTo>
                    <a:pt x="1056817" y="973074"/>
                  </a:lnTo>
                  <a:lnTo>
                    <a:pt x="1058240" y="1020902"/>
                  </a:lnTo>
                  <a:lnTo>
                    <a:pt x="1056424" y="1068311"/>
                  </a:lnTo>
                  <a:lnTo>
                    <a:pt x="1051445" y="1115148"/>
                  </a:lnTo>
                  <a:lnTo>
                    <a:pt x="1043381" y="1161275"/>
                  </a:lnTo>
                  <a:lnTo>
                    <a:pt x="1032332" y="1206525"/>
                  </a:lnTo>
                  <a:lnTo>
                    <a:pt x="1018362" y="1250772"/>
                  </a:lnTo>
                  <a:lnTo>
                    <a:pt x="1001547" y="1293850"/>
                  </a:lnTo>
                  <a:lnTo>
                    <a:pt x="981989" y="1335633"/>
                  </a:lnTo>
                  <a:lnTo>
                    <a:pt x="959751" y="1375968"/>
                  </a:lnTo>
                  <a:lnTo>
                    <a:pt x="934935" y="1414716"/>
                  </a:lnTo>
                  <a:lnTo>
                    <a:pt x="907592" y="1451724"/>
                  </a:lnTo>
                  <a:lnTo>
                    <a:pt x="877824" y="1486839"/>
                  </a:lnTo>
                  <a:lnTo>
                    <a:pt x="845705" y="1519923"/>
                  </a:lnTo>
                  <a:lnTo>
                    <a:pt x="811326" y="1550835"/>
                  </a:lnTo>
                  <a:lnTo>
                    <a:pt x="774750" y="1579422"/>
                  </a:lnTo>
                  <a:lnTo>
                    <a:pt x="736066" y="1605534"/>
                  </a:lnTo>
                  <a:lnTo>
                    <a:pt x="695363" y="1629041"/>
                  </a:lnTo>
                  <a:lnTo>
                    <a:pt x="652716" y="1649780"/>
                  </a:lnTo>
                  <a:lnTo>
                    <a:pt x="608203" y="1667624"/>
                  </a:lnTo>
                  <a:lnTo>
                    <a:pt x="561911" y="1682407"/>
                  </a:lnTo>
                  <a:lnTo>
                    <a:pt x="517918" y="1693735"/>
                  </a:lnTo>
                  <a:lnTo>
                    <a:pt x="472516" y="1701787"/>
                  </a:lnTo>
                  <a:lnTo>
                    <a:pt x="426173" y="1707019"/>
                  </a:lnTo>
                  <a:lnTo>
                    <a:pt x="379361" y="1709902"/>
                  </a:lnTo>
                  <a:lnTo>
                    <a:pt x="331165" y="1707489"/>
                  </a:lnTo>
                  <a:lnTo>
                    <a:pt x="283794" y="1701888"/>
                  </a:lnTo>
                  <a:lnTo>
                    <a:pt x="237388" y="1693176"/>
                  </a:lnTo>
                  <a:lnTo>
                    <a:pt x="192049" y="1681467"/>
                  </a:lnTo>
                  <a:lnTo>
                    <a:pt x="147904" y="1666836"/>
                  </a:lnTo>
                  <a:lnTo>
                    <a:pt x="105079" y="1649387"/>
                  </a:lnTo>
                  <a:lnTo>
                    <a:pt x="63690" y="1629206"/>
                  </a:lnTo>
                  <a:lnTo>
                    <a:pt x="23876" y="1606397"/>
                  </a:lnTo>
                  <a:lnTo>
                    <a:pt x="0" y="1590497"/>
                  </a:lnTo>
                  <a:lnTo>
                    <a:pt x="0" y="1828228"/>
                  </a:lnTo>
                  <a:lnTo>
                    <a:pt x="80403" y="1862086"/>
                  </a:lnTo>
                  <a:lnTo>
                    <a:pt x="127406" y="1877707"/>
                  </a:lnTo>
                  <a:lnTo>
                    <a:pt x="175107" y="1890649"/>
                  </a:lnTo>
                  <a:lnTo>
                    <a:pt x="223443" y="1900796"/>
                  </a:lnTo>
                  <a:lnTo>
                    <a:pt x="272376" y="1908073"/>
                  </a:lnTo>
                  <a:lnTo>
                    <a:pt x="321843" y="1912391"/>
                  </a:lnTo>
                  <a:lnTo>
                    <a:pt x="316839" y="2039886"/>
                  </a:lnTo>
                  <a:lnTo>
                    <a:pt x="376859" y="2039886"/>
                  </a:lnTo>
                  <a:lnTo>
                    <a:pt x="423976" y="2038845"/>
                  </a:lnTo>
                  <a:lnTo>
                    <a:pt x="470408" y="2035632"/>
                  </a:lnTo>
                  <a:lnTo>
                    <a:pt x="516280" y="2030209"/>
                  </a:lnTo>
                  <a:lnTo>
                    <a:pt x="561733" y="2022487"/>
                  </a:lnTo>
                  <a:lnTo>
                    <a:pt x="606907" y="2012403"/>
                  </a:lnTo>
                  <a:lnTo>
                    <a:pt x="651941" y="1999881"/>
                  </a:lnTo>
                  <a:lnTo>
                    <a:pt x="654443" y="1999881"/>
                  </a:lnTo>
                  <a:lnTo>
                    <a:pt x="624433" y="1879892"/>
                  </a:lnTo>
                  <a:lnTo>
                    <a:pt x="672706" y="1864550"/>
                  </a:lnTo>
                  <a:lnTo>
                    <a:pt x="719899" y="1846656"/>
                  </a:lnTo>
                  <a:lnTo>
                    <a:pt x="765848" y="1826247"/>
                  </a:lnTo>
                  <a:lnTo>
                    <a:pt x="810437" y="1803349"/>
                  </a:lnTo>
                  <a:lnTo>
                    <a:pt x="853490" y="1777987"/>
                  </a:lnTo>
                  <a:lnTo>
                    <a:pt x="894880" y="1750187"/>
                  </a:lnTo>
                  <a:lnTo>
                    <a:pt x="934440" y="1719986"/>
                  </a:lnTo>
                  <a:lnTo>
                    <a:pt x="946073" y="1709902"/>
                  </a:lnTo>
                  <a:lnTo>
                    <a:pt x="972045" y="1687410"/>
                  </a:lnTo>
                  <a:lnTo>
                    <a:pt x="1052080" y="1779905"/>
                  </a:lnTo>
                  <a:lnTo>
                    <a:pt x="1087729" y="1745945"/>
                  </a:lnTo>
                  <a:lnTo>
                    <a:pt x="1121778" y="1710486"/>
                  </a:lnTo>
                  <a:lnTo>
                    <a:pt x="1141984" y="1687410"/>
                  </a:lnTo>
                  <a:lnTo>
                    <a:pt x="1154112" y="1673580"/>
                  </a:lnTo>
                  <a:lnTo>
                    <a:pt x="1184656" y="1635277"/>
                  </a:lnTo>
                  <a:lnTo>
                    <a:pt x="1213307" y="1595628"/>
                  </a:lnTo>
                  <a:lnTo>
                    <a:pt x="1240002" y="1554657"/>
                  </a:lnTo>
                  <a:lnTo>
                    <a:pt x="1264640" y="1512417"/>
                  </a:lnTo>
                  <a:lnTo>
                    <a:pt x="1154607" y="1454912"/>
                  </a:lnTo>
                  <a:lnTo>
                    <a:pt x="1177696" y="1409471"/>
                  </a:lnTo>
                  <a:lnTo>
                    <a:pt x="1198168" y="1363167"/>
                  </a:lnTo>
                  <a:lnTo>
                    <a:pt x="1216012" y="1316113"/>
                  </a:lnTo>
                  <a:lnTo>
                    <a:pt x="1231188" y="1268374"/>
                  </a:lnTo>
                  <a:lnTo>
                    <a:pt x="1243672" y="1220050"/>
                  </a:lnTo>
                  <a:lnTo>
                    <a:pt x="1253426" y="1171232"/>
                  </a:lnTo>
                  <a:lnTo>
                    <a:pt x="1260424" y="1121994"/>
                  </a:lnTo>
                  <a:lnTo>
                    <a:pt x="1264640" y="1072438"/>
                  </a:lnTo>
                  <a:lnTo>
                    <a:pt x="1389684" y="1077442"/>
                  </a:lnTo>
                  <a:lnTo>
                    <a:pt x="1389684" y="1072438"/>
                  </a:lnTo>
                  <a:lnTo>
                    <a:pt x="1389684" y="101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1512404"/>
              <a:ext cx="1955164" cy="6729730"/>
            </a:xfrm>
            <a:custGeom>
              <a:avLst/>
              <a:gdLst/>
              <a:ahLst/>
              <a:cxnLst/>
              <a:rect l="l" t="t" r="r" b="b"/>
              <a:pathLst>
                <a:path w="1955164" h="6729730">
                  <a:moveTo>
                    <a:pt x="1589747" y="0"/>
                  </a:moveTo>
                  <a:lnTo>
                    <a:pt x="0" y="0"/>
                  </a:lnTo>
                  <a:lnTo>
                    <a:pt x="0" y="987450"/>
                  </a:lnTo>
                  <a:lnTo>
                    <a:pt x="1872348" y="987450"/>
                  </a:lnTo>
                  <a:lnTo>
                    <a:pt x="1872348" y="6362166"/>
                  </a:lnTo>
                  <a:lnTo>
                    <a:pt x="1868622" y="6408416"/>
                  </a:lnTo>
                  <a:lnTo>
                    <a:pt x="1857843" y="6452281"/>
                  </a:lnTo>
                  <a:lnTo>
                    <a:pt x="1840611" y="6493175"/>
                  </a:lnTo>
                  <a:lnTo>
                    <a:pt x="1817528" y="6530514"/>
                  </a:lnTo>
                  <a:lnTo>
                    <a:pt x="1789193" y="6563714"/>
                  </a:lnTo>
                  <a:lnTo>
                    <a:pt x="1756206" y="6592188"/>
                  </a:lnTo>
                  <a:lnTo>
                    <a:pt x="1719168" y="6615353"/>
                  </a:lnTo>
                  <a:lnTo>
                    <a:pt x="1678679" y="6632623"/>
                  </a:lnTo>
                  <a:lnTo>
                    <a:pt x="1635338" y="6643415"/>
                  </a:lnTo>
                  <a:lnTo>
                    <a:pt x="1589747" y="6647142"/>
                  </a:lnTo>
                  <a:lnTo>
                    <a:pt x="0" y="6647142"/>
                  </a:lnTo>
                  <a:lnTo>
                    <a:pt x="0" y="6729641"/>
                  </a:lnTo>
                  <a:lnTo>
                    <a:pt x="1589747" y="6729641"/>
                  </a:lnTo>
                  <a:lnTo>
                    <a:pt x="1635235" y="6727262"/>
                  </a:lnTo>
                  <a:lnTo>
                    <a:pt x="1679125" y="6719217"/>
                  </a:lnTo>
                  <a:lnTo>
                    <a:pt x="1721062" y="6705874"/>
                  </a:lnTo>
                  <a:lnTo>
                    <a:pt x="1760691" y="6687601"/>
                  </a:lnTo>
                  <a:lnTo>
                    <a:pt x="1797657" y="6664769"/>
                  </a:lnTo>
                  <a:lnTo>
                    <a:pt x="1831603" y="6637744"/>
                  </a:lnTo>
                  <a:lnTo>
                    <a:pt x="1862176" y="6606896"/>
                  </a:lnTo>
                  <a:lnTo>
                    <a:pt x="1889020" y="6572594"/>
                  </a:lnTo>
                  <a:lnTo>
                    <a:pt x="1911780" y="6535206"/>
                  </a:lnTo>
                  <a:lnTo>
                    <a:pt x="1930100" y="6495100"/>
                  </a:lnTo>
                  <a:lnTo>
                    <a:pt x="1943626" y="6452646"/>
                  </a:lnTo>
                  <a:lnTo>
                    <a:pt x="1952002" y="6408212"/>
                  </a:lnTo>
                  <a:lnTo>
                    <a:pt x="1954872" y="6362166"/>
                  </a:lnTo>
                  <a:lnTo>
                    <a:pt x="1954872" y="367487"/>
                  </a:lnTo>
                  <a:lnTo>
                    <a:pt x="1952002" y="321482"/>
                  </a:lnTo>
                  <a:lnTo>
                    <a:pt x="1943626" y="277157"/>
                  </a:lnTo>
                  <a:lnTo>
                    <a:pt x="1930100" y="234859"/>
                  </a:lnTo>
                  <a:lnTo>
                    <a:pt x="1911780" y="194937"/>
                  </a:lnTo>
                  <a:lnTo>
                    <a:pt x="1889020" y="157738"/>
                  </a:lnTo>
                  <a:lnTo>
                    <a:pt x="1862176" y="123612"/>
                  </a:lnTo>
                  <a:lnTo>
                    <a:pt x="1831603" y="92906"/>
                  </a:lnTo>
                  <a:lnTo>
                    <a:pt x="1797657" y="65969"/>
                  </a:lnTo>
                  <a:lnTo>
                    <a:pt x="1760691" y="43149"/>
                  </a:lnTo>
                  <a:lnTo>
                    <a:pt x="1721062" y="24793"/>
                  </a:lnTo>
                  <a:lnTo>
                    <a:pt x="1679125" y="11251"/>
                  </a:lnTo>
                  <a:lnTo>
                    <a:pt x="1635235" y="2870"/>
                  </a:lnTo>
                  <a:lnTo>
                    <a:pt x="158974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3173" rIns="0" bIns="0" rtlCol="0" vert="horz">
            <a:spAutoFit/>
          </a:bodyPr>
          <a:lstStyle/>
          <a:p>
            <a:pPr marL="3206115">
              <a:lnSpc>
                <a:spcPct val="100000"/>
              </a:lnSpc>
              <a:spcBef>
                <a:spcPts val="105"/>
              </a:spcBef>
            </a:pPr>
            <a:r>
              <a:rPr dirty="0"/>
              <a:t>TABLE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50"/>
              <a:t>CONTENTS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25305" y="3896316"/>
            <a:ext cx="72072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5" b="1">
                <a:solidFill>
                  <a:srgbClr val="48FFD5"/>
                </a:solidFill>
                <a:latin typeface="Roboto Bk"/>
                <a:cs typeface="Roboto Bk"/>
              </a:rPr>
              <a:t>01</a:t>
            </a:r>
            <a:endParaRPr sz="4700">
              <a:latin typeface="Roboto Bk"/>
              <a:cs typeface="Roboto B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67685" y="3655995"/>
            <a:ext cx="2432050" cy="141922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About</a:t>
            </a:r>
            <a:r>
              <a:rPr dirty="0" sz="2350" spc="2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the</a:t>
            </a:r>
            <a:r>
              <a:rPr dirty="0" sz="2350" spc="4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endParaRPr sz="2350">
              <a:latin typeface="Roboto Bk"/>
              <a:cs typeface="Roboto Bk"/>
            </a:endParaRPr>
          </a:p>
          <a:p>
            <a:pPr algn="r" marL="193675" marR="5080" indent="35560">
              <a:lnSpc>
                <a:spcPct val="83900"/>
              </a:lnSpc>
              <a:spcBef>
                <a:spcPts val="1430"/>
              </a:spcBef>
            </a:pP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A</a:t>
            </a:r>
            <a:r>
              <a:rPr dirty="0" sz="1750" spc="-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breif shoutout of </a:t>
            </a:r>
            <a:r>
              <a:rPr dirty="0" sz="1750" spc="-25">
                <a:solidFill>
                  <a:srgbClr val="48FFD5"/>
                </a:solidFill>
                <a:latin typeface="Roboto Lt"/>
                <a:cs typeface="Roboto Lt"/>
              </a:rPr>
              <a:t>the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general</a:t>
            </a:r>
            <a:r>
              <a:rPr dirty="0" sz="1750" spc="-4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content</a:t>
            </a:r>
            <a:r>
              <a:rPr dirty="0" sz="1750" spc="-3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50">
                <a:solidFill>
                  <a:srgbClr val="48FFD5"/>
                </a:solidFill>
                <a:latin typeface="Roboto Lt"/>
                <a:cs typeface="Roboto Lt"/>
              </a:rPr>
              <a:t>&amp;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overview</a:t>
            </a:r>
            <a:r>
              <a:rPr dirty="0" sz="1750" spc="-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of the 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project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25301" y="5689770"/>
            <a:ext cx="72072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5" b="1">
                <a:solidFill>
                  <a:srgbClr val="48FFD5"/>
                </a:solidFill>
                <a:latin typeface="Roboto Bk"/>
                <a:cs typeface="Roboto Bk"/>
              </a:rPr>
              <a:t>02</a:t>
            </a:r>
            <a:endParaRPr sz="4700">
              <a:latin typeface="Roboto Bk"/>
              <a:cs typeface="Roboto B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87726" y="5503054"/>
            <a:ext cx="2812415" cy="142176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Major</a:t>
            </a:r>
            <a:r>
              <a:rPr dirty="0" sz="2350" spc="6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Requirements</a:t>
            </a:r>
            <a:endParaRPr sz="2350">
              <a:latin typeface="Roboto Bk"/>
              <a:cs typeface="Roboto Bk"/>
            </a:endParaRPr>
          </a:p>
          <a:p>
            <a:pPr algn="r" marL="648335" marR="5080" indent="83185">
              <a:lnSpc>
                <a:spcPct val="83900"/>
              </a:lnSpc>
              <a:spcBef>
                <a:spcPts val="1440"/>
              </a:spcBef>
            </a:pP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Discussion</a:t>
            </a:r>
            <a:r>
              <a:rPr dirty="0" sz="1750" spc="-4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about</a:t>
            </a:r>
            <a:r>
              <a:rPr dirty="0" sz="1750" spc="-4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25">
                <a:solidFill>
                  <a:srgbClr val="48FFD5"/>
                </a:solidFill>
                <a:latin typeface="Roboto Lt"/>
                <a:cs typeface="Roboto Lt"/>
              </a:rPr>
              <a:t>the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project</a:t>
            </a:r>
            <a:r>
              <a:rPr dirty="0" sz="1750" spc="-3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Requirements,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needs &amp;</a:t>
            </a:r>
            <a:r>
              <a:rPr dirty="0" sz="1750" spc="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scopes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24815" y="7483212"/>
            <a:ext cx="72072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5" b="1">
                <a:solidFill>
                  <a:srgbClr val="48FFD5"/>
                </a:solidFill>
                <a:latin typeface="Roboto Bk"/>
                <a:cs typeface="Roboto Bk"/>
              </a:rPr>
              <a:t>03</a:t>
            </a:r>
            <a:endParaRPr sz="4700">
              <a:latin typeface="Roboto Bk"/>
              <a:cs typeface="Roboto B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26537" y="7491404"/>
            <a:ext cx="2659380" cy="113284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r>
              <a:rPr dirty="0" sz="2350" spc="8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Explanation</a:t>
            </a:r>
            <a:endParaRPr sz="2350">
              <a:latin typeface="Roboto Bk"/>
              <a:cs typeface="Roboto Bk"/>
            </a:endParaRPr>
          </a:p>
          <a:p>
            <a:pPr algn="ctr" marL="168275" marR="133985" indent="107314">
              <a:lnSpc>
                <a:spcPts val="1800"/>
              </a:lnSpc>
              <a:spcBef>
                <a:spcPts val="1175"/>
              </a:spcBef>
            </a:pP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Letting</a:t>
            </a:r>
            <a:r>
              <a:rPr dirty="0" sz="1750" spc="-4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you</a:t>
            </a:r>
            <a:r>
              <a:rPr dirty="0" sz="1750" spc="-4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know</a:t>
            </a:r>
            <a:r>
              <a:rPr dirty="0" sz="1750" spc="-3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20">
                <a:solidFill>
                  <a:srgbClr val="48FFD5"/>
                </a:solidFill>
                <a:latin typeface="Roboto Lt"/>
                <a:cs typeface="Roboto Lt"/>
              </a:rPr>
              <a:t>more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about</a:t>
            </a:r>
            <a:r>
              <a:rPr dirty="0" sz="1750" spc="-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dirty="0" sz="1750" spc="-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Project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20">
                <a:solidFill>
                  <a:srgbClr val="48FFD5"/>
                </a:solidFill>
                <a:latin typeface="Roboto Lt"/>
                <a:cs typeface="Roboto Lt"/>
              </a:rPr>
              <a:t>Pages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86465" y="3896316"/>
            <a:ext cx="72072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5" b="1">
                <a:solidFill>
                  <a:srgbClr val="48FFD5"/>
                </a:solidFill>
                <a:latin typeface="Roboto Bk"/>
                <a:cs typeface="Roboto Bk"/>
              </a:rPr>
              <a:t>04</a:t>
            </a:r>
            <a:endParaRPr sz="4700">
              <a:latin typeface="Roboto Bk"/>
              <a:cs typeface="Roboto B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992607" y="3655995"/>
            <a:ext cx="2395855" cy="141922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Sneak</a:t>
            </a:r>
            <a:r>
              <a:rPr dirty="0" sz="2350" spc="3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spc="-20" b="1">
                <a:solidFill>
                  <a:srgbClr val="FFFFFF"/>
                </a:solidFill>
                <a:latin typeface="Roboto Bk"/>
                <a:cs typeface="Roboto Bk"/>
              </a:rPr>
              <a:t>Peek</a:t>
            </a:r>
            <a:endParaRPr sz="2350">
              <a:latin typeface="Roboto Bk"/>
              <a:cs typeface="Roboto Bk"/>
            </a:endParaRPr>
          </a:p>
          <a:p>
            <a:pPr marL="12700" marR="5080">
              <a:lnSpc>
                <a:spcPct val="83900"/>
              </a:lnSpc>
              <a:spcBef>
                <a:spcPts val="1430"/>
              </a:spcBef>
            </a:pP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Here</a:t>
            </a:r>
            <a:r>
              <a:rPr dirty="0" sz="1750" spc="-2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we</a:t>
            </a:r>
            <a:r>
              <a:rPr dirty="0" sz="1750" spc="-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Understand</a:t>
            </a:r>
            <a:r>
              <a:rPr dirty="0" sz="1750" spc="-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25">
                <a:solidFill>
                  <a:srgbClr val="48FFD5"/>
                </a:solidFill>
                <a:latin typeface="Roboto Lt"/>
                <a:cs typeface="Roboto Lt"/>
              </a:rPr>
              <a:t>the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SQLSchema,</a:t>
            </a:r>
            <a:r>
              <a:rPr dirty="0" sz="1750" spc="-7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Diagrams, Codes.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786465" y="5689770"/>
            <a:ext cx="72072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5" b="1">
                <a:solidFill>
                  <a:srgbClr val="48FFD5"/>
                </a:solidFill>
                <a:latin typeface="Roboto Bk"/>
                <a:cs typeface="Roboto Bk"/>
              </a:rPr>
              <a:t>05</a:t>
            </a:r>
            <a:endParaRPr sz="4700">
              <a:latin typeface="Roboto Bk"/>
              <a:cs typeface="Roboto B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992607" y="5503054"/>
            <a:ext cx="2136140" cy="1650364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540"/>
              </a:spcBef>
            </a:pP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r>
              <a:rPr dirty="0" sz="2350" spc="80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Stages</a:t>
            </a:r>
            <a:endParaRPr sz="2350">
              <a:latin typeface="Roboto Bk"/>
              <a:cs typeface="Roboto Bk"/>
            </a:endParaRPr>
          </a:p>
          <a:p>
            <a:pPr marL="12700" marR="5080">
              <a:lnSpc>
                <a:spcPct val="84500"/>
              </a:lnSpc>
              <a:spcBef>
                <a:spcPts val="1425"/>
              </a:spcBef>
            </a:pP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Letting</a:t>
            </a:r>
            <a:r>
              <a:rPr dirty="0" sz="1750" spc="-4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know</a:t>
            </a:r>
            <a:r>
              <a:rPr dirty="0" sz="1750" spc="-4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20">
                <a:solidFill>
                  <a:srgbClr val="48FFD5"/>
                </a:solidFill>
                <a:latin typeface="Roboto Lt"/>
                <a:cs typeface="Roboto Lt"/>
              </a:rPr>
              <a:t>more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about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 proposed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system</a:t>
            </a:r>
            <a:r>
              <a:rPr dirty="0" sz="1750" spc="-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adv/dis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adv</a:t>
            </a:r>
            <a:r>
              <a:rPr dirty="0" sz="1750" spc="-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50">
                <a:solidFill>
                  <a:srgbClr val="48FFD5"/>
                </a:solidFill>
                <a:latin typeface="Roboto Lt"/>
                <a:cs typeface="Roboto Lt"/>
              </a:rPr>
              <a:t>&amp;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 results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786425" y="7483214"/>
            <a:ext cx="72072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5" b="1">
                <a:solidFill>
                  <a:srgbClr val="48FFD5"/>
                </a:solidFill>
                <a:latin typeface="Roboto Bk"/>
                <a:cs typeface="Roboto Bk"/>
              </a:rPr>
              <a:t>06</a:t>
            </a:r>
            <a:endParaRPr sz="4700">
              <a:latin typeface="Roboto Bk"/>
              <a:cs typeface="Roboto B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992607" y="7614304"/>
            <a:ext cx="2432050" cy="11417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Conclusion</a:t>
            </a:r>
            <a:endParaRPr sz="2350">
              <a:latin typeface="Roboto Bk"/>
              <a:cs typeface="Roboto Bk"/>
            </a:endParaRPr>
          </a:p>
          <a:p>
            <a:pPr marL="12700" marR="5080">
              <a:lnSpc>
                <a:spcPts val="1800"/>
              </a:lnSpc>
              <a:spcBef>
                <a:spcPts val="2360"/>
              </a:spcBef>
            </a:pP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decribing</a:t>
            </a:r>
            <a:r>
              <a:rPr dirty="0" sz="1750" spc="-2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dirty="0" sz="1750" spc="-2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concluding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part</a:t>
            </a:r>
            <a:r>
              <a:rPr dirty="0" sz="1750" spc="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dirty="0" sz="1750" spc="15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dirty="0" sz="1750" spc="2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dirty="0" sz="1750" spc="-10">
                <a:solidFill>
                  <a:srgbClr val="48FFD5"/>
                </a:solidFill>
                <a:latin typeface="Roboto Lt"/>
                <a:cs typeface="Roboto Lt"/>
              </a:rPr>
              <a:t>project</a:t>
            </a:r>
            <a:endParaRPr sz="1750">
              <a:latin typeface="Roboto Lt"/>
              <a:cs typeface="Roboto L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195007" y="7670000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417372" y="24993"/>
                </a:moveTo>
                <a:lnTo>
                  <a:pt x="368804" y="27774"/>
                </a:lnTo>
                <a:lnTo>
                  <a:pt x="321854" y="35915"/>
                </a:lnTo>
                <a:lnTo>
                  <a:pt x="276838" y="49117"/>
                </a:lnTo>
                <a:lnTo>
                  <a:pt x="234074" y="67078"/>
                </a:lnTo>
                <a:lnTo>
                  <a:pt x="193878" y="89499"/>
                </a:lnTo>
                <a:lnTo>
                  <a:pt x="156568" y="116079"/>
                </a:lnTo>
                <a:lnTo>
                  <a:pt x="122461" y="146516"/>
                </a:lnTo>
                <a:lnTo>
                  <a:pt x="91873" y="180512"/>
                </a:lnTo>
                <a:lnTo>
                  <a:pt x="65121" y="217764"/>
                </a:lnTo>
                <a:lnTo>
                  <a:pt x="42522" y="257973"/>
                </a:lnTo>
                <a:lnTo>
                  <a:pt x="24394" y="300839"/>
                </a:lnTo>
                <a:lnTo>
                  <a:pt x="11053" y="346059"/>
                </a:lnTo>
                <a:lnTo>
                  <a:pt x="2816" y="393335"/>
                </a:lnTo>
                <a:lnTo>
                  <a:pt x="0" y="442366"/>
                </a:lnTo>
                <a:lnTo>
                  <a:pt x="2780" y="490898"/>
                </a:lnTo>
                <a:lnTo>
                  <a:pt x="10922" y="537747"/>
                </a:lnTo>
                <a:lnTo>
                  <a:pt x="24123" y="582606"/>
                </a:lnTo>
                <a:lnTo>
                  <a:pt x="42085" y="625171"/>
                </a:lnTo>
                <a:lnTo>
                  <a:pt x="64505" y="665134"/>
                </a:lnTo>
                <a:lnTo>
                  <a:pt x="91085" y="702190"/>
                </a:lnTo>
                <a:lnTo>
                  <a:pt x="121523" y="736033"/>
                </a:lnTo>
                <a:lnTo>
                  <a:pt x="155518" y="766356"/>
                </a:lnTo>
                <a:lnTo>
                  <a:pt x="192771" y="792854"/>
                </a:lnTo>
                <a:lnTo>
                  <a:pt x="232980" y="815220"/>
                </a:lnTo>
                <a:lnTo>
                  <a:pt x="275845" y="833149"/>
                </a:lnTo>
                <a:lnTo>
                  <a:pt x="321066" y="846334"/>
                </a:lnTo>
                <a:lnTo>
                  <a:pt x="368342" y="854470"/>
                </a:lnTo>
                <a:lnTo>
                  <a:pt x="417372" y="857250"/>
                </a:lnTo>
                <a:lnTo>
                  <a:pt x="465442" y="854470"/>
                </a:lnTo>
                <a:lnTo>
                  <a:pt x="511965" y="846334"/>
                </a:lnTo>
                <a:lnTo>
                  <a:pt x="556620" y="833149"/>
                </a:lnTo>
                <a:lnTo>
                  <a:pt x="599083" y="815220"/>
                </a:lnTo>
                <a:lnTo>
                  <a:pt x="639033" y="792854"/>
                </a:lnTo>
                <a:lnTo>
                  <a:pt x="676146" y="766356"/>
                </a:lnTo>
                <a:lnTo>
                  <a:pt x="691903" y="752284"/>
                </a:lnTo>
                <a:lnTo>
                  <a:pt x="417372" y="752284"/>
                </a:lnTo>
                <a:lnTo>
                  <a:pt x="371282" y="748896"/>
                </a:lnTo>
                <a:lnTo>
                  <a:pt x="327379" y="739064"/>
                </a:lnTo>
                <a:lnTo>
                  <a:pt x="286112" y="723283"/>
                </a:lnTo>
                <a:lnTo>
                  <a:pt x="247932" y="702048"/>
                </a:lnTo>
                <a:lnTo>
                  <a:pt x="213290" y="675857"/>
                </a:lnTo>
                <a:lnTo>
                  <a:pt x="182637" y="645203"/>
                </a:lnTo>
                <a:lnTo>
                  <a:pt x="156422" y="610584"/>
                </a:lnTo>
                <a:lnTo>
                  <a:pt x="135097" y="572495"/>
                </a:lnTo>
                <a:lnTo>
                  <a:pt x="119112" y="531432"/>
                </a:lnTo>
                <a:lnTo>
                  <a:pt x="108918" y="487890"/>
                </a:lnTo>
                <a:lnTo>
                  <a:pt x="104965" y="442366"/>
                </a:lnTo>
                <a:lnTo>
                  <a:pt x="108354" y="396840"/>
                </a:lnTo>
                <a:lnTo>
                  <a:pt x="118199" y="353286"/>
                </a:lnTo>
                <a:lnTo>
                  <a:pt x="134015" y="312188"/>
                </a:lnTo>
                <a:lnTo>
                  <a:pt x="155317" y="274031"/>
                </a:lnTo>
                <a:lnTo>
                  <a:pt x="181622" y="239299"/>
                </a:lnTo>
                <a:lnTo>
                  <a:pt x="212444" y="208476"/>
                </a:lnTo>
                <a:lnTo>
                  <a:pt x="247301" y="182048"/>
                </a:lnTo>
                <a:lnTo>
                  <a:pt x="285706" y="160497"/>
                </a:lnTo>
                <a:lnTo>
                  <a:pt x="327176" y="144309"/>
                </a:lnTo>
                <a:lnTo>
                  <a:pt x="371226" y="133968"/>
                </a:lnTo>
                <a:lnTo>
                  <a:pt x="417372" y="129959"/>
                </a:lnTo>
                <a:lnTo>
                  <a:pt x="729780" y="129959"/>
                </a:lnTo>
                <a:lnTo>
                  <a:pt x="734154" y="97472"/>
                </a:lnTo>
                <a:lnTo>
                  <a:pt x="649808" y="97472"/>
                </a:lnTo>
                <a:lnTo>
                  <a:pt x="607877" y="72661"/>
                </a:lnTo>
                <a:lnTo>
                  <a:pt x="563309" y="52527"/>
                </a:lnTo>
                <a:lnTo>
                  <a:pt x="516463" y="37550"/>
                </a:lnTo>
                <a:lnTo>
                  <a:pt x="467697" y="28213"/>
                </a:lnTo>
                <a:lnTo>
                  <a:pt x="417372" y="24993"/>
                </a:lnTo>
                <a:close/>
              </a:path>
              <a:path w="857250" h="857250">
                <a:moveTo>
                  <a:pt x="785957" y="252425"/>
                </a:moveTo>
                <a:lnTo>
                  <a:pt x="662305" y="252425"/>
                </a:lnTo>
                <a:lnTo>
                  <a:pt x="689339" y="294090"/>
                </a:lnTo>
                <a:lnTo>
                  <a:pt x="709783" y="339899"/>
                </a:lnTo>
                <a:lnTo>
                  <a:pt x="722748" y="389492"/>
                </a:lnTo>
                <a:lnTo>
                  <a:pt x="727278" y="442366"/>
                </a:lnTo>
                <a:lnTo>
                  <a:pt x="723890" y="487890"/>
                </a:lnTo>
                <a:lnTo>
                  <a:pt x="714059" y="531432"/>
                </a:lnTo>
                <a:lnTo>
                  <a:pt x="698279" y="572495"/>
                </a:lnTo>
                <a:lnTo>
                  <a:pt x="677046" y="610584"/>
                </a:lnTo>
                <a:lnTo>
                  <a:pt x="650856" y="645203"/>
                </a:lnTo>
                <a:lnTo>
                  <a:pt x="620204" y="675857"/>
                </a:lnTo>
                <a:lnTo>
                  <a:pt x="585587" y="702048"/>
                </a:lnTo>
                <a:lnTo>
                  <a:pt x="547499" y="723283"/>
                </a:lnTo>
                <a:lnTo>
                  <a:pt x="506437" y="739064"/>
                </a:lnTo>
                <a:lnTo>
                  <a:pt x="462896" y="748896"/>
                </a:lnTo>
                <a:lnTo>
                  <a:pt x="417372" y="752284"/>
                </a:lnTo>
                <a:lnTo>
                  <a:pt x="691903" y="752284"/>
                </a:lnTo>
                <a:lnTo>
                  <a:pt x="740575" y="702190"/>
                </a:lnTo>
                <a:lnTo>
                  <a:pt x="767245" y="665134"/>
                </a:lnTo>
                <a:lnTo>
                  <a:pt x="789789" y="625171"/>
                </a:lnTo>
                <a:lnTo>
                  <a:pt x="807885" y="582606"/>
                </a:lnTo>
                <a:lnTo>
                  <a:pt x="821209" y="537747"/>
                </a:lnTo>
                <a:lnTo>
                  <a:pt x="829441" y="490898"/>
                </a:lnTo>
                <a:lnTo>
                  <a:pt x="832256" y="442366"/>
                </a:lnTo>
                <a:lnTo>
                  <a:pt x="829037" y="390820"/>
                </a:lnTo>
                <a:lnTo>
                  <a:pt x="819699" y="341315"/>
                </a:lnTo>
                <a:lnTo>
                  <a:pt x="804706" y="294055"/>
                </a:lnTo>
                <a:lnTo>
                  <a:pt x="785957" y="252425"/>
                </a:lnTo>
                <a:close/>
              </a:path>
              <a:path w="857250" h="857250">
                <a:moveTo>
                  <a:pt x="417372" y="234924"/>
                </a:moveTo>
                <a:lnTo>
                  <a:pt x="369673" y="240382"/>
                </a:lnTo>
                <a:lnTo>
                  <a:pt x="325909" y="255940"/>
                </a:lnTo>
                <a:lnTo>
                  <a:pt x="287261" y="280373"/>
                </a:lnTo>
                <a:lnTo>
                  <a:pt x="254908" y="312456"/>
                </a:lnTo>
                <a:lnTo>
                  <a:pt x="230032" y="350966"/>
                </a:lnTo>
                <a:lnTo>
                  <a:pt x="213812" y="394678"/>
                </a:lnTo>
                <a:lnTo>
                  <a:pt x="207429" y="442366"/>
                </a:lnTo>
                <a:lnTo>
                  <a:pt x="212894" y="490058"/>
                </a:lnTo>
                <a:lnTo>
                  <a:pt x="228503" y="533771"/>
                </a:lnTo>
                <a:lnTo>
                  <a:pt x="253074" y="572281"/>
                </a:lnTo>
                <a:lnTo>
                  <a:pt x="285428" y="604363"/>
                </a:lnTo>
                <a:lnTo>
                  <a:pt x="324382" y="628794"/>
                </a:lnTo>
                <a:lnTo>
                  <a:pt x="368758" y="644350"/>
                </a:lnTo>
                <a:lnTo>
                  <a:pt x="417372" y="649808"/>
                </a:lnTo>
                <a:lnTo>
                  <a:pt x="465061" y="644350"/>
                </a:lnTo>
                <a:lnTo>
                  <a:pt x="508772" y="628794"/>
                </a:lnTo>
                <a:lnTo>
                  <a:pt x="547282" y="604363"/>
                </a:lnTo>
                <a:lnTo>
                  <a:pt x="579365" y="572281"/>
                </a:lnTo>
                <a:lnTo>
                  <a:pt x="595187" y="547344"/>
                </a:lnTo>
                <a:lnTo>
                  <a:pt x="417372" y="547344"/>
                </a:lnTo>
                <a:lnTo>
                  <a:pt x="376720" y="539026"/>
                </a:lnTo>
                <a:lnTo>
                  <a:pt x="343328" y="516415"/>
                </a:lnTo>
                <a:lnTo>
                  <a:pt x="320714" y="483024"/>
                </a:lnTo>
                <a:lnTo>
                  <a:pt x="312394" y="442366"/>
                </a:lnTo>
                <a:lnTo>
                  <a:pt x="320712" y="401755"/>
                </a:lnTo>
                <a:lnTo>
                  <a:pt x="343323" y="368641"/>
                </a:lnTo>
                <a:lnTo>
                  <a:pt x="376715" y="346774"/>
                </a:lnTo>
                <a:lnTo>
                  <a:pt x="417372" y="339902"/>
                </a:lnTo>
                <a:lnTo>
                  <a:pt x="596388" y="339902"/>
                </a:lnTo>
                <a:lnTo>
                  <a:pt x="587324" y="324904"/>
                </a:lnTo>
                <a:lnTo>
                  <a:pt x="644213" y="269913"/>
                </a:lnTo>
                <a:lnTo>
                  <a:pt x="532333" y="269913"/>
                </a:lnTo>
                <a:lnTo>
                  <a:pt x="505232" y="254957"/>
                </a:lnTo>
                <a:lnTo>
                  <a:pt x="476724" y="243984"/>
                </a:lnTo>
                <a:lnTo>
                  <a:pt x="447281" y="237228"/>
                </a:lnTo>
                <a:lnTo>
                  <a:pt x="417372" y="234924"/>
                </a:lnTo>
                <a:close/>
              </a:path>
              <a:path w="857250" h="857250">
                <a:moveTo>
                  <a:pt x="620463" y="402386"/>
                </a:moveTo>
                <a:lnTo>
                  <a:pt x="512343" y="402386"/>
                </a:lnTo>
                <a:lnTo>
                  <a:pt x="515619" y="412148"/>
                </a:lnTo>
                <a:lnTo>
                  <a:pt x="517961" y="422376"/>
                </a:lnTo>
                <a:lnTo>
                  <a:pt x="519367" y="432604"/>
                </a:lnTo>
                <a:lnTo>
                  <a:pt x="519836" y="442366"/>
                </a:lnTo>
                <a:lnTo>
                  <a:pt x="511557" y="482672"/>
                </a:lnTo>
                <a:lnTo>
                  <a:pt x="489221" y="515477"/>
                </a:lnTo>
                <a:lnTo>
                  <a:pt x="456576" y="537971"/>
                </a:lnTo>
                <a:lnTo>
                  <a:pt x="417372" y="547344"/>
                </a:lnTo>
                <a:lnTo>
                  <a:pt x="595187" y="547344"/>
                </a:lnTo>
                <a:lnTo>
                  <a:pt x="603798" y="533771"/>
                </a:lnTo>
                <a:lnTo>
                  <a:pt x="619356" y="490058"/>
                </a:lnTo>
                <a:lnTo>
                  <a:pt x="624814" y="442366"/>
                </a:lnTo>
                <a:lnTo>
                  <a:pt x="622471" y="411011"/>
                </a:lnTo>
                <a:lnTo>
                  <a:pt x="620463" y="402386"/>
                </a:lnTo>
                <a:close/>
              </a:path>
              <a:path w="857250" h="857250">
                <a:moveTo>
                  <a:pt x="596388" y="339902"/>
                </a:moveTo>
                <a:lnTo>
                  <a:pt x="417372" y="339902"/>
                </a:lnTo>
                <a:lnTo>
                  <a:pt x="428184" y="340369"/>
                </a:lnTo>
                <a:lnTo>
                  <a:pt x="438296" y="341772"/>
                </a:lnTo>
                <a:lnTo>
                  <a:pt x="447940" y="344114"/>
                </a:lnTo>
                <a:lnTo>
                  <a:pt x="457352" y="347395"/>
                </a:lnTo>
                <a:lnTo>
                  <a:pt x="399872" y="404876"/>
                </a:lnTo>
                <a:lnTo>
                  <a:pt x="391435" y="417686"/>
                </a:lnTo>
                <a:lnTo>
                  <a:pt x="388623" y="432371"/>
                </a:lnTo>
                <a:lnTo>
                  <a:pt x="391435" y="447056"/>
                </a:lnTo>
                <a:lnTo>
                  <a:pt x="399872" y="459867"/>
                </a:lnTo>
                <a:lnTo>
                  <a:pt x="405929" y="464941"/>
                </a:lnTo>
                <a:lnTo>
                  <a:pt x="412686" y="468612"/>
                </a:lnTo>
                <a:lnTo>
                  <a:pt x="419910" y="470409"/>
                </a:lnTo>
                <a:lnTo>
                  <a:pt x="427367" y="469861"/>
                </a:lnTo>
                <a:lnTo>
                  <a:pt x="512343" y="402386"/>
                </a:lnTo>
                <a:lnTo>
                  <a:pt x="620463" y="402386"/>
                </a:lnTo>
                <a:lnTo>
                  <a:pt x="615442" y="380825"/>
                </a:lnTo>
                <a:lnTo>
                  <a:pt x="603726" y="352044"/>
                </a:lnTo>
                <a:lnTo>
                  <a:pt x="596388" y="339902"/>
                </a:lnTo>
                <a:close/>
              </a:path>
              <a:path w="857250" h="857250">
                <a:moveTo>
                  <a:pt x="857250" y="109969"/>
                </a:moveTo>
                <a:lnTo>
                  <a:pt x="729780" y="129959"/>
                </a:lnTo>
                <a:lnTo>
                  <a:pt x="417372" y="129959"/>
                </a:lnTo>
                <a:lnTo>
                  <a:pt x="470246" y="134489"/>
                </a:lnTo>
                <a:lnTo>
                  <a:pt x="519839" y="147454"/>
                </a:lnTo>
                <a:lnTo>
                  <a:pt x="565684" y="167919"/>
                </a:lnTo>
                <a:lnTo>
                  <a:pt x="607314" y="194945"/>
                </a:lnTo>
                <a:lnTo>
                  <a:pt x="532333" y="269913"/>
                </a:lnTo>
                <a:lnTo>
                  <a:pt x="644213" y="269913"/>
                </a:lnTo>
                <a:lnTo>
                  <a:pt x="662305" y="252425"/>
                </a:lnTo>
                <a:lnTo>
                  <a:pt x="785957" y="252425"/>
                </a:lnTo>
                <a:lnTo>
                  <a:pt x="784588" y="249386"/>
                </a:lnTo>
                <a:lnTo>
                  <a:pt x="759777" y="207441"/>
                </a:lnTo>
                <a:lnTo>
                  <a:pt x="857250" y="109969"/>
                </a:lnTo>
                <a:close/>
              </a:path>
              <a:path w="857250" h="857250">
                <a:moveTo>
                  <a:pt x="747280" y="0"/>
                </a:moveTo>
                <a:lnTo>
                  <a:pt x="649808" y="97472"/>
                </a:lnTo>
                <a:lnTo>
                  <a:pt x="734154" y="97472"/>
                </a:lnTo>
                <a:lnTo>
                  <a:pt x="74728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7198121" y="4031445"/>
            <a:ext cx="854075" cy="854710"/>
            <a:chOff x="7198121" y="4031445"/>
            <a:chExt cx="854075" cy="85471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7614" y="4502505"/>
              <a:ext cx="286685" cy="28561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8121" y="4304995"/>
              <a:ext cx="228457" cy="1714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9491" y="4657496"/>
              <a:ext cx="171307" cy="2286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2501" y="4259999"/>
              <a:ext cx="152400" cy="15196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2503" y="4031445"/>
              <a:ext cx="209106" cy="20949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390003" y="4072496"/>
              <a:ext cx="628650" cy="619125"/>
            </a:xfrm>
            <a:custGeom>
              <a:avLst/>
              <a:gdLst/>
              <a:ahLst/>
              <a:cxnLst/>
              <a:rect l="l" t="t" r="r" b="b"/>
              <a:pathLst>
                <a:path w="628650" h="619125">
                  <a:moveTo>
                    <a:pt x="486274" y="425183"/>
                  </a:moveTo>
                  <a:lnTo>
                    <a:pt x="113157" y="425183"/>
                  </a:lnTo>
                  <a:lnTo>
                    <a:pt x="129619" y="426233"/>
                  </a:lnTo>
                  <a:lnTo>
                    <a:pt x="144903" y="429847"/>
                  </a:lnTo>
                  <a:lnTo>
                    <a:pt x="158773" y="436724"/>
                  </a:lnTo>
                  <a:lnTo>
                    <a:pt x="170992" y="447560"/>
                  </a:lnTo>
                  <a:lnTo>
                    <a:pt x="187416" y="472779"/>
                  </a:lnTo>
                  <a:lnTo>
                    <a:pt x="192995" y="501957"/>
                  </a:lnTo>
                  <a:lnTo>
                    <a:pt x="190088" y="532532"/>
                  </a:lnTo>
                  <a:lnTo>
                    <a:pt x="181051" y="561936"/>
                  </a:lnTo>
                  <a:lnTo>
                    <a:pt x="238887" y="619125"/>
                  </a:lnTo>
                  <a:lnTo>
                    <a:pt x="279137" y="594162"/>
                  </a:lnTo>
                  <a:lnTo>
                    <a:pt x="319988" y="566756"/>
                  </a:lnTo>
                  <a:lnTo>
                    <a:pt x="360919" y="536929"/>
                  </a:lnTo>
                  <a:lnTo>
                    <a:pt x="401408" y="504703"/>
                  </a:lnTo>
                  <a:lnTo>
                    <a:pt x="440933" y="470100"/>
                  </a:lnTo>
                  <a:lnTo>
                    <a:pt x="478973" y="433143"/>
                  </a:lnTo>
                  <a:lnTo>
                    <a:pt x="486274" y="425183"/>
                  </a:lnTo>
                  <a:close/>
                </a:path>
                <a:path w="628650" h="619125">
                  <a:moveTo>
                    <a:pt x="407365" y="0"/>
                  </a:moveTo>
                  <a:lnTo>
                    <a:pt x="366421" y="18669"/>
                  </a:lnTo>
                  <a:lnTo>
                    <a:pt x="325953" y="40722"/>
                  </a:lnTo>
                  <a:lnTo>
                    <a:pt x="286063" y="66093"/>
                  </a:lnTo>
                  <a:lnTo>
                    <a:pt x="246854" y="94715"/>
                  </a:lnTo>
                  <a:lnTo>
                    <a:pt x="208426" y="126519"/>
                  </a:lnTo>
                  <a:lnTo>
                    <a:pt x="170883" y="161439"/>
                  </a:lnTo>
                  <a:lnTo>
                    <a:pt x="134326" y="199408"/>
                  </a:lnTo>
                  <a:lnTo>
                    <a:pt x="98857" y="240358"/>
                  </a:lnTo>
                  <a:lnTo>
                    <a:pt x="64578" y="284223"/>
                  </a:lnTo>
                  <a:lnTo>
                    <a:pt x="31592" y="330936"/>
                  </a:lnTo>
                  <a:lnTo>
                    <a:pt x="0" y="380428"/>
                  </a:lnTo>
                  <a:lnTo>
                    <a:pt x="55321" y="437616"/>
                  </a:lnTo>
                  <a:lnTo>
                    <a:pt x="68955" y="432528"/>
                  </a:lnTo>
                  <a:lnTo>
                    <a:pt x="83296" y="428604"/>
                  </a:lnTo>
                  <a:lnTo>
                    <a:pt x="98108" y="426077"/>
                  </a:lnTo>
                  <a:lnTo>
                    <a:pt x="113157" y="425183"/>
                  </a:lnTo>
                  <a:lnTo>
                    <a:pt x="486274" y="425183"/>
                  </a:lnTo>
                  <a:lnTo>
                    <a:pt x="515007" y="393855"/>
                  </a:lnTo>
                  <a:lnTo>
                    <a:pt x="521822" y="385394"/>
                  </a:lnTo>
                  <a:lnTo>
                    <a:pt x="359587" y="385394"/>
                  </a:lnTo>
                  <a:lnTo>
                    <a:pt x="335188" y="383103"/>
                  </a:lnTo>
                  <a:lnTo>
                    <a:pt x="289218" y="365473"/>
                  </a:lnTo>
                  <a:lnTo>
                    <a:pt x="242187" y="309023"/>
                  </a:lnTo>
                  <a:lnTo>
                    <a:pt x="233229" y="262324"/>
                  </a:lnTo>
                  <a:lnTo>
                    <a:pt x="242187" y="215625"/>
                  </a:lnTo>
                  <a:lnTo>
                    <a:pt x="269062" y="174053"/>
                  </a:lnTo>
                  <a:lnTo>
                    <a:pt x="311496" y="147012"/>
                  </a:lnTo>
                  <a:lnTo>
                    <a:pt x="359587" y="136753"/>
                  </a:lnTo>
                  <a:lnTo>
                    <a:pt x="480521" y="136753"/>
                  </a:lnTo>
                  <a:lnTo>
                    <a:pt x="454031" y="107699"/>
                  </a:lnTo>
                  <a:lnTo>
                    <a:pt x="431876" y="73355"/>
                  </a:lnTo>
                  <a:lnTo>
                    <a:pt x="416321" y="37144"/>
                  </a:lnTo>
                  <a:lnTo>
                    <a:pt x="407365" y="0"/>
                  </a:lnTo>
                  <a:close/>
                </a:path>
                <a:path w="628650" h="619125">
                  <a:moveTo>
                    <a:pt x="480521" y="136753"/>
                  </a:moveTo>
                  <a:lnTo>
                    <a:pt x="359587" y="136753"/>
                  </a:lnTo>
                  <a:lnTo>
                    <a:pt x="383947" y="139084"/>
                  </a:lnTo>
                  <a:lnTo>
                    <a:pt x="407365" y="146078"/>
                  </a:lnTo>
                  <a:lnTo>
                    <a:pt x="428896" y="157734"/>
                  </a:lnTo>
                  <a:lnTo>
                    <a:pt x="447598" y="174053"/>
                  </a:lnTo>
                  <a:lnTo>
                    <a:pt x="474473" y="215625"/>
                  </a:lnTo>
                  <a:lnTo>
                    <a:pt x="483431" y="262324"/>
                  </a:lnTo>
                  <a:lnTo>
                    <a:pt x="474473" y="309023"/>
                  </a:lnTo>
                  <a:lnTo>
                    <a:pt x="447598" y="350596"/>
                  </a:lnTo>
                  <a:lnTo>
                    <a:pt x="405479" y="377320"/>
                  </a:lnTo>
                  <a:lnTo>
                    <a:pt x="359587" y="385394"/>
                  </a:lnTo>
                  <a:lnTo>
                    <a:pt x="521822" y="385394"/>
                  </a:lnTo>
                  <a:lnTo>
                    <a:pt x="548513" y="352257"/>
                  </a:lnTo>
                  <a:lnTo>
                    <a:pt x="578970" y="308371"/>
                  </a:lnTo>
                  <a:lnTo>
                    <a:pt x="605856" y="262221"/>
                  </a:lnTo>
                  <a:lnTo>
                    <a:pt x="628650" y="213829"/>
                  </a:lnTo>
                  <a:lnTo>
                    <a:pt x="591009" y="204976"/>
                  </a:lnTo>
                  <a:lnTo>
                    <a:pt x="553839" y="189595"/>
                  </a:lnTo>
                  <a:lnTo>
                    <a:pt x="517609" y="167684"/>
                  </a:lnTo>
                  <a:lnTo>
                    <a:pt x="482790" y="139242"/>
                  </a:lnTo>
                  <a:lnTo>
                    <a:pt x="480521" y="13675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7195007" y="5844997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429869" y="0"/>
                </a:moveTo>
                <a:lnTo>
                  <a:pt x="383027" y="2522"/>
                </a:lnTo>
                <a:lnTo>
                  <a:pt x="337647" y="9914"/>
                </a:lnTo>
                <a:lnTo>
                  <a:pt x="293991" y="21913"/>
                </a:lnTo>
                <a:lnTo>
                  <a:pt x="252321" y="38258"/>
                </a:lnTo>
                <a:lnTo>
                  <a:pt x="212899" y="58686"/>
                </a:lnTo>
                <a:lnTo>
                  <a:pt x="175987" y="82935"/>
                </a:lnTo>
                <a:lnTo>
                  <a:pt x="141847" y="110743"/>
                </a:lnTo>
                <a:lnTo>
                  <a:pt x="110743" y="141847"/>
                </a:lnTo>
                <a:lnTo>
                  <a:pt x="82935" y="175987"/>
                </a:lnTo>
                <a:lnTo>
                  <a:pt x="58686" y="212899"/>
                </a:lnTo>
                <a:lnTo>
                  <a:pt x="38258" y="252321"/>
                </a:lnTo>
                <a:lnTo>
                  <a:pt x="21913" y="293991"/>
                </a:lnTo>
                <a:lnTo>
                  <a:pt x="9895" y="337763"/>
                </a:lnTo>
                <a:lnTo>
                  <a:pt x="2520" y="383058"/>
                </a:lnTo>
                <a:lnTo>
                  <a:pt x="0" y="429869"/>
                </a:lnTo>
                <a:lnTo>
                  <a:pt x="2522" y="476708"/>
                </a:lnTo>
                <a:lnTo>
                  <a:pt x="9914" y="522081"/>
                </a:lnTo>
                <a:lnTo>
                  <a:pt x="21913" y="565721"/>
                </a:lnTo>
                <a:lnTo>
                  <a:pt x="38258" y="607362"/>
                </a:lnTo>
                <a:lnTo>
                  <a:pt x="58686" y="646738"/>
                </a:lnTo>
                <a:lnTo>
                  <a:pt x="82935" y="683581"/>
                </a:lnTo>
                <a:lnTo>
                  <a:pt x="110743" y="717626"/>
                </a:lnTo>
                <a:lnTo>
                  <a:pt x="141847" y="748605"/>
                </a:lnTo>
                <a:lnTo>
                  <a:pt x="175987" y="776251"/>
                </a:lnTo>
                <a:lnTo>
                  <a:pt x="212899" y="800299"/>
                </a:lnTo>
                <a:lnTo>
                  <a:pt x="252321" y="820481"/>
                </a:lnTo>
                <a:lnTo>
                  <a:pt x="293991" y="836532"/>
                </a:lnTo>
                <a:lnTo>
                  <a:pt x="337647" y="848183"/>
                </a:lnTo>
                <a:lnTo>
                  <a:pt x="383027" y="855170"/>
                </a:lnTo>
                <a:lnTo>
                  <a:pt x="429869" y="857224"/>
                </a:lnTo>
                <a:lnTo>
                  <a:pt x="476679" y="854703"/>
                </a:lnTo>
                <a:lnTo>
                  <a:pt x="521970" y="847317"/>
                </a:lnTo>
                <a:lnTo>
                  <a:pt x="565488" y="835332"/>
                </a:lnTo>
                <a:lnTo>
                  <a:pt x="606981" y="819016"/>
                </a:lnTo>
                <a:lnTo>
                  <a:pt x="646194" y="798634"/>
                </a:lnTo>
                <a:lnTo>
                  <a:pt x="682875" y="774453"/>
                </a:lnTo>
                <a:lnTo>
                  <a:pt x="716770" y="746741"/>
                </a:lnTo>
                <a:lnTo>
                  <a:pt x="747627" y="715763"/>
                </a:lnTo>
                <a:lnTo>
                  <a:pt x="775190" y="681786"/>
                </a:lnTo>
                <a:lnTo>
                  <a:pt x="799209" y="645076"/>
                </a:lnTo>
                <a:lnTo>
                  <a:pt x="809673" y="624801"/>
                </a:lnTo>
                <a:lnTo>
                  <a:pt x="347395" y="624801"/>
                </a:lnTo>
                <a:lnTo>
                  <a:pt x="339890" y="622312"/>
                </a:lnTo>
                <a:lnTo>
                  <a:pt x="337388" y="619810"/>
                </a:lnTo>
                <a:lnTo>
                  <a:pt x="184937" y="454863"/>
                </a:lnTo>
                <a:lnTo>
                  <a:pt x="182435" y="449859"/>
                </a:lnTo>
                <a:lnTo>
                  <a:pt x="177444" y="444855"/>
                </a:lnTo>
                <a:lnTo>
                  <a:pt x="177444" y="439864"/>
                </a:lnTo>
                <a:lnTo>
                  <a:pt x="174942" y="437362"/>
                </a:lnTo>
                <a:lnTo>
                  <a:pt x="174942" y="432371"/>
                </a:lnTo>
                <a:lnTo>
                  <a:pt x="177444" y="427367"/>
                </a:lnTo>
                <a:lnTo>
                  <a:pt x="182435" y="422363"/>
                </a:lnTo>
                <a:lnTo>
                  <a:pt x="209931" y="397383"/>
                </a:lnTo>
                <a:lnTo>
                  <a:pt x="214934" y="392379"/>
                </a:lnTo>
                <a:lnTo>
                  <a:pt x="217424" y="392379"/>
                </a:lnTo>
                <a:lnTo>
                  <a:pt x="222427" y="389877"/>
                </a:lnTo>
                <a:lnTo>
                  <a:pt x="477816" y="389877"/>
                </a:lnTo>
                <a:lnTo>
                  <a:pt x="619810" y="242430"/>
                </a:lnTo>
                <a:lnTo>
                  <a:pt x="622312" y="242430"/>
                </a:lnTo>
                <a:lnTo>
                  <a:pt x="627303" y="237426"/>
                </a:lnTo>
                <a:lnTo>
                  <a:pt x="629805" y="237426"/>
                </a:lnTo>
                <a:lnTo>
                  <a:pt x="634809" y="234924"/>
                </a:lnTo>
                <a:lnTo>
                  <a:pt x="810266" y="234924"/>
                </a:lnTo>
                <a:lnTo>
                  <a:pt x="775190" y="176707"/>
                </a:lnTo>
                <a:lnTo>
                  <a:pt x="747627" y="142719"/>
                </a:lnTo>
                <a:lnTo>
                  <a:pt x="716770" y="111739"/>
                </a:lnTo>
                <a:lnTo>
                  <a:pt x="682875" y="84016"/>
                </a:lnTo>
                <a:lnTo>
                  <a:pt x="646194" y="59798"/>
                </a:lnTo>
                <a:lnTo>
                  <a:pt x="606981" y="39334"/>
                </a:lnTo>
                <a:lnTo>
                  <a:pt x="565488" y="22874"/>
                </a:lnTo>
                <a:lnTo>
                  <a:pt x="521970" y="10665"/>
                </a:lnTo>
                <a:lnTo>
                  <a:pt x="476679" y="2958"/>
                </a:lnTo>
                <a:lnTo>
                  <a:pt x="429869" y="0"/>
                </a:lnTo>
                <a:close/>
              </a:path>
              <a:path w="857250" h="857250">
                <a:moveTo>
                  <a:pt x="810266" y="234924"/>
                </a:moveTo>
                <a:lnTo>
                  <a:pt x="639800" y="234924"/>
                </a:lnTo>
                <a:lnTo>
                  <a:pt x="644804" y="237426"/>
                </a:lnTo>
                <a:lnTo>
                  <a:pt x="677291" y="269913"/>
                </a:lnTo>
                <a:lnTo>
                  <a:pt x="682920" y="274875"/>
                </a:lnTo>
                <a:lnTo>
                  <a:pt x="684796" y="281476"/>
                </a:lnTo>
                <a:lnTo>
                  <a:pt x="682920" y="288544"/>
                </a:lnTo>
                <a:lnTo>
                  <a:pt x="677291" y="294906"/>
                </a:lnTo>
                <a:lnTo>
                  <a:pt x="364883" y="619810"/>
                </a:lnTo>
                <a:lnTo>
                  <a:pt x="359892" y="624801"/>
                </a:lnTo>
                <a:lnTo>
                  <a:pt x="809673" y="624801"/>
                </a:lnTo>
                <a:lnTo>
                  <a:pt x="835595" y="564525"/>
                </a:lnTo>
                <a:lnTo>
                  <a:pt x="847456" y="521217"/>
                </a:lnTo>
                <a:lnTo>
                  <a:pt x="854759" y="476243"/>
                </a:lnTo>
                <a:lnTo>
                  <a:pt x="857250" y="429869"/>
                </a:lnTo>
                <a:lnTo>
                  <a:pt x="854754" y="383027"/>
                </a:lnTo>
                <a:lnTo>
                  <a:pt x="847425" y="337647"/>
                </a:lnTo>
                <a:lnTo>
                  <a:pt x="835595" y="294231"/>
                </a:lnTo>
                <a:lnTo>
                  <a:pt x="819428" y="252712"/>
                </a:lnTo>
                <a:lnTo>
                  <a:pt x="810266" y="234924"/>
                </a:lnTo>
                <a:close/>
              </a:path>
              <a:path w="857250" h="857250">
                <a:moveTo>
                  <a:pt x="477816" y="389877"/>
                </a:moveTo>
                <a:lnTo>
                  <a:pt x="227431" y="389877"/>
                </a:lnTo>
                <a:lnTo>
                  <a:pt x="232422" y="392379"/>
                </a:lnTo>
                <a:lnTo>
                  <a:pt x="237426" y="397383"/>
                </a:lnTo>
                <a:lnTo>
                  <a:pt x="344893" y="512343"/>
                </a:lnTo>
                <a:lnTo>
                  <a:pt x="347395" y="514832"/>
                </a:lnTo>
                <a:lnTo>
                  <a:pt x="349885" y="514832"/>
                </a:lnTo>
                <a:lnTo>
                  <a:pt x="352386" y="517334"/>
                </a:lnTo>
                <a:lnTo>
                  <a:pt x="357390" y="517334"/>
                </a:lnTo>
                <a:lnTo>
                  <a:pt x="359879" y="512343"/>
                </a:lnTo>
                <a:lnTo>
                  <a:pt x="477816" y="389877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10219994" y="5842495"/>
            <a:ext cx="866775" cy="867410"/>
            <a:chOff x="10219994" y="5842495"/>
            <a:chExt cx="866775" cy="867410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9994" y="5842495"/>
              <a:ext cx="171335" cy="17145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0219994" y="6044997"/>
              <a:ext cx="276225" cy="476250"/>
            </a:xfrm>
            <a:custGeom>
              <a:avLst/>
              <a:gdLst/>
              <a:ahLst/>
              <a:cxnLst/>
              <a:rect l="l" t="t" r="r" b="b"/>
              <a:pathLst>
                <a:path w="276225" h="476250">
                  <a:moveTo>
                    <a:pt x="230847" y="0"/>
                  </a:moveTo>
                  <a:lnTo>
                    <a:pt x="40157" y="0"/>
                  </a:lnTo>
                  <a:lnTo>
                    <a:pt x="23999" y="3466"/>
                  </a:lnTo>
                  <a:lnTo>
                    <a:pt x="10668" y="12774"/>
                  </a:lnTo>
                  <a:lnTo>
                    <a:pt x="2041" y="26290"/>
                  </a:lnTo>
                  <a:lnTo>
                    <a:pt x="0" y="42379"/>
                  </a:lnTo>
                  <a:lnTo>
                    <a:pt x="0" y="224320"/>
                  </a:lnTo>
                  <a:lnTo>
                    <a:pt x="3451" y="240401"/>
                  </a:lnTo>
                  <a:lnTo>
                    <a:pt x="12549" y="253914"/>
                  </a:lnTo>
                  <a:lnTo>
                    <a:pt x="25412" y="263221"/>
                  </a:lnTo>
                  <a:lnTo>
                    <a:pt x="40157" y="266687"/>
                  </a:lnTo>
                  <a:lnTo>
                    <a:pt x="50190" y="266687"/>
                  </a:lnTo>
                  <a:lnTo>
                    <a:pt x="50190" y="436168"/>
                  </a:lnTo>
                  <a:lnTo>
                    <a:pt x="53678" y="452211"/>
                  </a:lnTo>
                  <a:lnTo>
                    <a:pt x="63047" y="465451"/>
                  </a:lnTo>
                  <a:lnTo>
                    <a:pt x="76652" y="474019"/>
                  </a:lnTo>
                  <a:lnTo>
                    <a:pt x="92849" y="476046"/>
                  </a:lnTo>
                  <a:lnTo>
                    <a:pt x="180670" y="476046"/>
                  </a:lnTo>
                  <a:lnTo>
                    <a:pt x="196861" y="472619"/>
                  </a:lnTo>
                  <a:lnTo>
                    <a:pt x="210467" y="463584"/>
                  </a:lnTo>
                  <a:lnTo>
                    <a:pt x="219839" y="450811"/>
                  </a:lnTo>
                  <a:lnTo>
                    <a:pt x="223329" y="436168"/>
                  </a:lnTo>
                  <a:lnTo>
                    <a:pt x="223329" y="426199"/>
                  </a:lnTo>
                  <a:lnTo>
                    <a:pt x="218191" y="414553"/>
                  </a:lnTo>
                  <a:lnTo>
                    <a:pt x="214231" y="402209"/>
                  </a:lnTo>
                  <a:lnTo>
                    <a:pt x="211683" y="389398"/>
                  </a:lnTo>
                  <a:lnTo>
                    <a:pt x="210781" y="376351"/>
                  </a:lnTo>
                  <a:lnTo>
                    <a:pt x="210781" y="154533"/>
                  </a:lnTo>
                  <a:lnTo>
                    <a:pt x="215682" y="122908"/>
                  </a:lnTo>
                  <a:lnTo>
                    <a:pt x="229285" y="95959"/>
                  </a:lnTo>
                  <a:lnTo>
                    <a:pt x="249947" y="74618"/>
                  </a:lnTo>
                  <a:lnTo>
                    <a:pt x="276021" y="59817"/>
                  </a:lnTo>
                  <a:lnTo>
                    <a:pt x="276021" y="42379"/>
                  </a:lnTo>
                  <a:lnTo>
                    <a:pt x="272492" y="26290"/>
                  </a:lnTo>
                  <a:lnTo>
                    <a:pt x="262845" y="12774"/>
                  </a:lnTo>
                  <a:lnTo>
                    <a:pt x="248493" y="3466"/>
                  </a:lnTo>
                  <a:lnTo>
                    <a:pt x="23084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62500" y="5842495"/>
              <a:ext cx="171450" cy="17145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495000" y="6044997"/>
              <a:ext cx="591820" cy="664845"/>
            </a:xfrm>
            <a:custGeom>
              <a:avLst/>
              <a:gdLst/>
              <a:ahLst/>
              <a:cxnLst/>
              <a:rect l="l" t="t" r="r" b="b"/>
              <a:pathLst>
                <a:path w="591820" h="664845">
                  <a:moveTo>
                    <a:pt x="314325" y="155371"/>
                  </a:moveTo>
                  <a:lnTo>
                    <a:pt x="310845" y="139103"/>
                  </a:lnTo>
                  <a:lnTo>
                    <a:pt x="301536" y="125425"/>
                  </a:lnTo>
                  <a:lnTo>
                    <a:pt x="288010" y="116014"/>
                  </a:lnTo>
                  <a:lnTo>
                    <a:pt x="271919" y="112496"/>
                  </a:lnTo>
                  <a:lnTo>
                    <a:pt x="42405" y="112496"/>
                  </a:lnTo>
                  <a:lnTo>
                    <a:pt x="25247" y="115658"/>
                  </a:lnTo>
                  <a:lnTo>
                    <a:pt x="11849" y="124485"/>
                  </a:lnTo>
                  <a:lnTo>
                    <a:pt x="3111" y="138036"/>
                  </a:lnTo>
                  <a:lnTo>
                    <a:pt x="0" y="155371"/>
                  </a:lnTo>
                  <a:lnTo>
                    <a:pt x="0" y="379793"/>
                  </a:lnTo>
                  <a:lnTo>
                    <a:pt x="3467" y="396074"/>
                  </a:lnTo>
                  <a:lnTo>
                    <a:pt x="12776" y="409740"/>
                  </a:lnTo>
                  <a:lnTo>
                    <a:pt x="26301" y="419150"/>
                  </a:lnTo>
                  <a:lnTo>
                    <a:pt x="42405" y="422656"/>
                  </a:lnTo>
                  <a:lnTo>
                    <a:pt x="59867" y="422656"/>
                  </a:lnTo>
                  <a:lnTo>
                    <a:pt x="59867" y="624395"/>
                  </a:lnTo>
                  <a:lnTo>
                    <a:pt x="63296" y="640638"/>
                  </a:lnTo>
                  <a:lnTo>
                    <a:pt x="72339" y="654024"/>
                  </a:lnTo>
                  <a:lnTo>
                    <a:pt x="85128" y="662698"/>
                  </a:lnTo>
                  <a:lnTo>
                    <a:pt x="99783" y="664743"/>
                  </a:lnTo>
                  <a:lnTo>
                    <a:pt x="214528" y="664743"/>
                  </a:lnTo>
                  <a:lnTo>
                    <a:pt x="230632" y="661276"/>
                  </a:lnTo>
                  <a:lnTo>
                    <a:pt x="244157" y="652132"/>
                  </a:lnTo>
                  <a:lnTo>
                    <a:pt x="253466" y="639216"/>
                  </a:lnTo>
                  <a:lnTo>
                    <a:pt x="256946" y="624395"/>
                  </a:lnTo>
                  <a:lnTo>
                    <a:pt x="256946" y="420141"/>
                  </a:lnTo>
                  <a:lnTo>
                    <a:pt x="271919" y="420141"/>
                  </a:lnTo>
                  <a:lnTo>
                    <a:pt x="288010" y="416636"/>
                  </a:lnTo>
                  <a:lnTo>
                    <a:pt x="301536" y="407225"/>
                  </a:lnTo>
                  <a:lnTo>
                    <a:pt x="310845" y="393547"/>
                  </a:lnTo>
                  <a:lnTo>
                    <a:pt x="314325" y="377266"/>
                  </a:lnTo>
                  <a:lnTo>
                    <a:pt x="314325" y="155371"/>
                  </a:lnTo>
                  <a:close/>
                </a:path>
                <a:path w="591820" h="664845">
                  <a:moveTo>
                    <a:pt x="591223" y="39878"/>
                  </a:moveTo>
                  <a:lnTo>
                    <a:pt x="587730" y="23837"/>
                  </a:lnTo>
                  <a:lnTo>
                    <a:pt x="578345" y="10604"/>
                  </a:lnTo>
                  <a:lnTo>
                    <a:pt x="564730" y="2032"/>
                  </a:lnTo>
                  <a:lnTo>
                    <a:pt x="548538" y="0"/>
                  </a:lnTo>
                  <a:lnTo>
                    <a:pt x="357682" y="0"/>
                  </a:lnTo>
                  <a:lnTo>
                    <a:pt x="340410" y="3429"/>
                  </a:lnTo>
                  <a:lnTo>
                    <a:pt x="326923" y="12471"/>
                  </a:lnTo>
                  <a:lnTo>
                    <a:pt x="318135" y="25247"/>
                  </a:lnTo>
                  <a:lnTo>
                    <a:pt x="314998" y="39878"/>
                  </a:lnTo>
                  <a:lnTo>
                    <a:pt x="314998" y="57327"/>
                  </a:lnTo>
                  <a:lnTo>
                    <a:pt x="340690" y="72517"/>
                  </a:lnTo>
                  <a:lnTo>
                    <a:pt x="360502" y="94716"/>
                  </a:lnTo>
                  <a:lnTo>
                    <a:pt x="373253" y="122516"/>
                  </a:lnTo>
                  <a:lnTo>
                    <a:pt x="377774" y="154520"/>
                  </a:lnTo>
                  <a:lnTo>
                    <a:pt x="377774" y="373849"/>
                  </a:lnTo>
                  <a:lnTo>
                    <a:pt x="376872" y="386905"/>
                  </a:lnTo>
                  <a:lnTo>
                    <a:pt x="374319" y="399719"/>
                  </a:lnTo>
                  <a:lnTo>
                    <a:pt x="370357" y="412064"/>
                  </a:lnTo>
                  <a:lnTo>
                    <a:pt x="365226" y="423697"/>
                  </a:lnTo>
                  <a:lnTo>
                    <a:pt x="365226" y="433666"/>
                  </a:lnTo>
                  <a:lnTo>
                    <a:pt x="368706" y="449757"/>
                  </a:lnTo>
                  <a:lnTo>
                    <a:pt x="378091" y="463270"/>
                  </a:lnTo>
                  <a:lnTo>
                    <a:pt x="391693" y="472579"/>
                  </a:lnTo>
                  <a:lnTo>
                    <a:pt x="407898" y="476034"/>
                  </a:lnTo>
                  <a:lnTo>
                    <a:pt x="498309" y="476034"/>
                  </a:lnTo>
                  <a:lnTo>
                    <a:pt x="514515" y="472579"/>
                  </a:lnTo>
                  <a:lnTo>
                    <a:pt x="528129" y="463270"/>
                  </a:lnTo>
                  <a:lnTo>
                    <a:pt x="537514" y="449757"/>
                  </a:lnTo>
                  <a:lnTo>
                    <a:pt x="541007" y="433666"/>
                  </a:lnTo>
                  <a:lnTo>
                    <a:pt x="541007" y="264185"/>
                  </a:lnTo>
                  <a:lnTo>
                    <a:pt x="548538" y="264185"/>
                  </a:lnTo>
                  <a:lnTo>
                    <a:pt x="564730" y="260731"/>
                  </a:lnTo>
                  <a:lnTo>
                    <a:pt x="578345" y="251421"/>
                  </a:lnTo>
                  <a:lnTo>
                    <a:pt x="587730" y="237909"/>
                  </a:lnTo>
                  <a:lnTo>
                    <a:pt x="591223" y="221830"/>
                  </a:lnTo>
                  <a:lnTo>
                    <a:pt x="591223" y="39878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2493" y="5927496"/>
              <a:ext cx="200025" cy="190398"/>
            </a:xfrm>
            <a:prstGeom prst="rect">
              <a:avLst/>
            </a:prstGeom>
          </p:spPr>
        </p:pic>
      </p:grpSp>
      <p:sp>
        <p:nvSpPr>
          <p:cNvPr id="30" name="object 30" descr=""/>
          <p:cNvSpPr/>
          <p:nvPr/>
        </p:nvSpPr>
        <p:spPr>
          <a:xfrm>
            <a:off x="10219994" y="7664996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766572" y="0"/>
                </a:moveTo>
                <a:lnTo>
                  <a:pt x="423379" y="0"/>
                </a:lnTo>
                <a:lnTo>
                  <a:pt x="551129" y="127393"/>
                </a:lnTo>
                <a:lnTo>
                  <a:pt x="423379" y="254787"/>
                </a:lnTo>
                <a:lnTo>
                  <a:pt x="713968" y="254787"/>
                </a:lnTo>
                <a:lnTo>
                  <a:pt x="713968" y="409663"/>
                </a:lnTo>
                <a:lnTo>
                  <a:pt x="613765" y="409663"/>
                </a:lnTo>
                <a:lnTo>
                  <a:pt x="613765" y="509574"/>
                </a:lnTo>
                <a:lnTo>
                  <a:pt x="408343" y="509574"/>
                </a:lnTo>
                <a:lnTo>
                  <a:pt x="408343" y="611987"/>
                </a:lnTo>
                <a:lnTo>
                  <a:pt x="202920" y="611987"/>
                </a:lnTo>
                <a:lnTo>
                  <a:pt x="202920" y="711911"/>
                </a:lnTo>
                <a:lnTo>
                  <a:pt x="0" y="711911"/>
                </a:lnTo>
                <a:lnTo>
                  <a:pt x="0" y="866775"/>
                </a:lnTo>
                <a:lnTo>
                  <a:pt x="866775" y="866775"/>
                </a:lnTo>
                <a:lnTo>
                  <a:pt x="866775" y="409663"/>
                </a:lnTo>
                <a:lnTo>
                  <a:pt x="766572" y="409663"/>
                </a:lnTo>
                <a:lnTo>
                  <a:pt x="766572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0177501" y="4174998"/>
            <a:ext cx="942975" cy="561975"/>
          </a:xfrm>
          <a:custGeom>
            <a:avLst/>
            <a:gdLst/>
            <a:ahLst/>
            <a:cxnLst/>
            <a:rect l="l" t="t" r="r" b="b"/>
            <a:pathLst>
              <a:path w="942975" h="561975">
                <a:moveTo>
                  <a:pt x="472732" y="0"/>
                </a:moveTo>
                <a:lnTo>
                  <a:pt x="424264" y="2436"/>
                </a:lnTo>
                <a:lnTo>
                  <a:pt x="376661" y="9625"/>
                </a:lnTo>
                <a:lnTo>
                  <a:pt x="330045" y="21387"/>
                </a:lnTo>
                <a:lnTo>
                  <a:pt x="284540" y="37544"/>
                </a:lnTo>
                <a:lnTo>
                  <a:pt x="240269" y="57915"/>
                </a:lnTo>
                <a:lnTo>
                  <a:pt x="197355" y="82322"/>
                </a:lnTo>
                <a:lnTo>
                  <a:pt x="155923" y="110585"/>
                </a:lnTo>
                <a:lnTo>
                  <a:pt x="116094" y="142525"/>
                </a:lnTo>
                <a:lnTo>
                  <a:pt x="77993" y="177962"/>
                </a:lnTo>
                <a:lnTo>
                  <a:pt x="41743" y="216716"/>
                </a:lnTo>
                <a:lnTo>
                  <a:pt x="7467" y="258610"/>
                </a:lnTo>
                <a:lnTo>
                  <a:pt x="0" y="280989"/>
                </a:lnTo>
                <a:lnTo>
                  <a:pt x="1866" y="292880"/>
                </a:lnTo>
                <a:lnTo>
                  <a:pt x="41126" y="345828"/>
                </a:lnTo>
                <a:lnTo>
                  <a:pt x="76882" y="384928"/>
                </a:lnTo>
                <a:lnTo>
                  <a:pt x="114613" y="420531"/>
                </a:lnTo>
                <a:lnTo>
                  <a:pt x="154194" y="452492"/>
                </a:lnTo>
                <a:lnTo>
                  <a:pt x="195504" y="480664"/>
                </a:lnTo>
                <a:lnTo>
                  <a:pt x="238418" y="504901"/>
                </a:lnTo>
                <a:lnTo>
                  <a:pt x="282812" y="525059"/>
                </a:lnTo>
                <a:lnTo>
                  <a:pt x="328564" y="540991"/>
                </a:lnTo>
                <a:lnTo>
                  <a:pt x="375550" y="552551"/>
                </a:lnTo>
                <a:lnTo>
                  <a:pt x="423647" y="559594"/>
                </a:lnTo>
                <a:lnTo>
                  <a:pt x="472732" y="561975"/>
                </a:lnTo>
                <a:lnTo>
                  <a:pt x="521194" y="559538"/>
                </a:lnTo>
                <a:lnTo>
                  <a:pt x="568781" y="552349"/>
                </a:lnTo>
                <a:lnTo>
                  <a:pt x="615360" y="540587"/>
                </a:lnTo>
                <a:lnTo>
                  <a:pt x="660795" y="524431"/>
                </a:lnTo>
                <a:lnTo>
                  <a:pt x="704951" y="504060"/>
                </a:lnTo>
                <a:lnTo>
                  <a:pt x="747229" y="479920"/>
                </a:lnTo>
                <a:lnTo>
                  <a:pt x="472732" y="479920"/>
                </a:lnTo>
                <a:lnTo>
                  <a:pt x="425407" y="474345"/>
                </a:lnTo>
                <a:lnTo>
                  <a:pt x="382347" y="458461"/>
                </a:lnTo>
                <a:lnTo>
                  <a:pt x="344772" y="433530"/>
                </a:lnTo>
                <a:lnTo>
                  <a:pt x="313899" y="400813"/>
                </a:lnTo>
                <a:lnTo>
                  <a:pt x="290948" y="361570"/>
                </a:lnTo>
                <a:lnTo>
                  <a:pt x="277137" y="317063"/>
                </a:lnTo>
                <a:lnTo>
                  <a:pt x="273685" y="268554"/>
                </a:lnTo>
                <a:lnTo>
                  <a:pt x="282313" y="220737"/>
                </a:lnTo>
                <a:lnTo>
                  <a:pt x="302068" y="177752"/>
                </a:lnTo>
                <a:lnTo>
                  <a:pt x="331222" y="141120"/>
                </a:lnTo>
                <a:lnTo>
                  <a:pt x="368046" y="112362"/>
                </a:lnTo>
                <a:lnTo>
                  <a:pt x="410814" y="92996"/>
                </a:lnTo>
                <a:lnTo>
                  <a:pt x="457796" y="84543"/>
                </a:lnTo>
                <a:lnTo>
                  <a:pt x="467753" y="84543"/>
                </a:lnTo>
                <a:lnTo>
                  <a:pt x="472732" y="82054"/>
                </a:lnTo>
                <a:lnTo>
                  <a:pt x="747772" y="82054"/>
                </a:lnTo>
                <a:lnTo>
                  <a:pt x="746690" y="81312"/>
                </a:lnTo>
                <a:lnTo>
                  <a:pt x="704114" y="57074"/>
                </a:lnTo>
                <a:lnTo>
                  <a:pt x="660169" y="36916"/>
                </a:lnTo>
                <a:lnTo>
                  <a:pt x="614958" y="20983"/>
                </a:lnTo>
                <a:lnTo>
                  <a:pt x="568580" y="9423"/>
                </a:lnTo>
                <a:lnTo>
                  <a:pt x="521138" y="2380"/>
                </a:lnTo>
                <a:lnTo>
                  <a:pt x="472732" y="0"/>
                </a:lnTo>
                <a:close/>
              </a:path>
              <a:path w="942975" h="561975">
                <a:moveTo>
                  <a:pt x="747772" y="82054"/>
                </a:moveTo>
                <a:lnTo>
                  <a:pt x="472732" y="82054"/>
                </a:lnTo>
                <a:lnTo>
                  <a:pt x="520049" y="87630"/>
                </a:lnTo>
                <a:lnTo>
                  <a:pt x="563058" y="103515"/>
                </a:lnTo>
                <a:lnTo>
                  <a:pt x="600495" y="128448"/>
                </a:lnTo>
                <a:lnTo>
                  <a:pt x="631100" y="161167"/>
                </a:lnTo>
                <a:lnTo>
                  <a:pt x="653608" y="200410"/>
                </a:lnTo>
                <a:lnTo>
                  <a:pt x="666759" y="244915"/>
                </a:lnTo>
                <a:lnTo>
                  <a:pt x="669290" y="293420"/>
                </a:lnTo>
                <a:lnTo>
                  <a:pt x="659797" y="341254"/>
                </a:lnTo>
                <a:lnTo>
                  <a:pt x="639799" y="384323"/>
                </a:lnTo>
                <a:lnTo>
                  <a:pt x="610817" y="421174"/>
                </a:lnTo>
                <a:lnTo>
                  <a:pt x="574371" y="450358"/>
                </a:lnTo>
                <a:lnTo>
                  <a:pt x="531980" y="470424"/>
                </a:lnTo>
                <a:lnTo>
                  <a:pt x="485165" y="479920"/>
                </a:lnTo>
                <a:lnTo>
                  <a:pt x="747229" y="479920"/>
                </a:lnTo>
                <a:lnTo>
                  <a:pt x="788890" y="451392"/>
                </a:lnTo>
                <a:lnTo>
                  <a:pt x="828404" y="419454"/>
                </a:lnTo>
                <a:lnTo>
                  <a:pt x="866101" y="384019"/>
                </a:lnTo>
                <a:lnTo>
                  <a:pt x="901847" y="345267"/>
                </a:lnTo>
                <a:lnTo>
                  <a:pt x="935507" y="303377"/>
                </a:lnTo>
                <a:lnTo>
                  <a:pt x="942975" y="280989"/>
                </a:lnTo>
                <a:lnTo>
                  <a:pt x="941108" y="269100"/>
                </a:lnTo>
                <a:lnTo>
                  <a:pt x="901289" y="216155"/>
                </a:lnTo>
                <a:lnTo>
                  <a:pt x="865197" y="177053"/>
                </a:lnTo>
                <a:lnTo>
                  <a:pt x="827332" y="141447"/>
                </a:lnTo>
                <a:lnTo>
                  <a:pt x="787796" y="109485"/>
                </a:lnTo>
                <a:lnTo>
                  <a:pt x="747772" y="82054"/>
                </a:lnTo>
                <a:close/>
              </a:path>
              <a:path w="942975" h="561975">
                <a:moveTo>
                  <a:pt x="470242" y="174066"/>
                </a:moveTo>
                <a:lnTo>
                  <a:pt x="465264" y="174066"/>
                </a:lnTo>
                <a:lnTo>
                  <a:pt x="428022" y="183314"/>
                </a:lnTo>
                <a:lnTo>
                  <a:pt x="396846" y="205149"/>
                </a:lnTo>
                <a:lnTo>
                  <a:pt x="374999" y="236309"/>
                </a:lnTo>
                <a:lnTo>
                  <a:pt x="365747" y="273532"/>
                </a:lnTo>
                <a:lnTo>
                  <a:pt x="371615" y="317632"/>
                </a:lnTo>
                <a:lnTo>
                  <a:pt x="394046" y="354039"/>
                </a:lnTo>
                <a:lnTo>
                  <a:pt x="429073" y="378790"/>
                </a:lnTo>
                <a:lnTo>
                  <a:pt x="472732" y="387921"/>
                </a:lnTo>
                <a:lnTo>
                  <a:pt x="477710" y="387921"/>
                </a:lnTo>
                <a:lnTo>
                  <a:pt x="514990" y="378671"/>
                </a:lnTo>
                <a:lnTo>
                  <a:pt x="546439" y="356833"/>
                </a:lnTo>
                <a:lnTo>
                  <a:pt x="569025" y="325672"/>
                </a:lnTo>
                <a:lnTo>
                  <a:pt x="579716" y="288455"/>
                </a:lnTo>
                <a:lnTo>
                  <a:pt x="572409" y="244355"/>
                </a:lnTo>
                <a:lnTo>
                  <a:pt x="549240" y="207948"/>
                </a:lnTo>
                <a:lnTo>
                  <a:pt x="513940" y="183197"/>
                </a:lnTo>
                <a:lnTo>
                  <a:pt x="470242" y="174066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17054" y="2417305"/>
            <a:ext cx="17059275" cy="28575"/>
          </a:xfrm>
          <a:custGeom>
            <a:avLst/>
            <a:gdLst/>
            <a:ahLst/>
            <a:cxnLst/>
            <a:rect l="l" t="t" r="r" b="b"/>
            <a:pathLst>
              <a:path w="17059275" h="28575">
                <a:moveTo>
                  <a:pt x="17059275" y="0"/>
                </a:moveTo>
                <a:lnTo>
                  <a:pt x="0" y="0"/>
                </a:lnTo>
                <a:lnTo>
                  <a:pt x="0" y="28575"/>
                </a:lnTo>
                <a:lnTo>
                  <a:pt x="17059275" y="28575"/>
                </a:lnTo>
                <a:lnTo>
                  <a:pt x="17059275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789" rIns="0" bIns="0" rtlCol="0" vert="horz">
            <a:spAutoFit/>
          </a:bodyPr>
          <a:lstStyle/>
          <a:p>
            <a:pPr marL="164147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210"/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 spc="95"/>
              <a:t>ARE</a:t>
            </a:r>
            <a:r>
              <a:rPr dirty="0" spc="-35"/>
              <a:t> </a:t>
            </a:r>
            <a:r>
              <a:rPr dirty="0"/>
              <a:t>WORKING</a:t>
            </a:r>
            <a:r>
              <a:rPr dirty="0" spc="-40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 spc="-25"/>
              <a:t>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18664" y="6151118"/>
            <a:ext cx="2218055" cy="151320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155"/>
              </a:spcBef>
            </a:pP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SECURE</a:t>
            </a:r>
            <a:endParaRPr sz="2350">
              <a:latin typeface="Roboto Bk"/>
              <a:cs typeface="Roboto Bk"/>
            </a:endParaRPr>
          </a:p>
          <a:p>
            <a:pPr algn="ctr" marL="12065" marR="5080">
              <a:lnSpc>
                <a:spcPct val="82800"/>
              </a:lnSpc>
              <a:spcBef>
                <a:spcPts val="1425"/>
              </a:spcBef>
            </a:pP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providing</a:t>
            </a:r>
            <a:r>
              <a:rPr dirty="0" sz="2150" spc="-6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dirty="0" sz="2150" spc="-5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Roboto Lt"/>
                <a:cs typeface="Roboto Lt"/>
              </a:rPr>
              <a:t>secure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dirty="0" sz="2150" spc="-2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Roboto Lt"/>
                <a:cs typeface="Roboto Lt"/>
              </a:rPr>
              <a:t>convenient platform</a:t>
            </a:r>
            <a:endParaRPr sz="2150">
              <a:latin typeface="Roboto Lt"/>
              <a:cs typeface="Roboto L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338579" y="6151118"/>
            <a:ext cx="2839085" cy="123698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FAST</a:t>
            </a:r>
            <a:r>
              <a:rPr dirty="0" sz="2350" spc="-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b="1">
                <a:solidFill>
                  <a:srgbClr val="FFFFFF"/>
                </a:solidFill>
                <a:latin typeface="Roboto Bk"/>
                <a:cs typeface="Roboto Bk"/>
              </a:rPr>
              <a:t>AND</a:t>
            </a:r>
            <a:r>
              <a:rPr dirty="0" sz="2350" spc="45" b="1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RELIABLE</a:t>
            </a:r>
            <a:endParaRPr sz="2350">
              <a:latin typeface="Roboto Bk"/>
              <a:cs typeface="Roboto Bk"/>
            </a:endParaRPr>
          </a:p>
          <a:p>
            <a:pPr algn="ctr" marL="213995" marR="200660">
              <a:lnSpc>
                <a:spcPts val="2100"/>
              </a:lnSpc>
              <a:spcBef>
                <a:spcPts val="1450"/>
              </a:spcBef>
            </a:pP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Enriching</a:t>
            </a:r>
            <a:r>
              <a:rPr dirty="0" sz="21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dirty="0" sz="21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Roboto Lt"/>
                <a:cs typeface="Roboto Lt"/>
              </a:rPr>
              <a:t>overall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gallery</a:t>
            </a:r>
            <a:r>
              <a:rPr dirty="0" sz="2150" spc="-5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Roboto Lt"/>
                <a:cs typeface="Roboto Lt"/>
              </a:rPr>
              <a:t>experience.</a:t>
            </a:r>
            <a:endParaRPr sz="2150">
              <a:latin typeface="Roboto Lt"/>
              <a:cs typeface="Roboto L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6152" y="6151118"/>
            <a:ext cx="2899410" cy="123698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155"/>
              </a:spcBef>
            </a:pPr>
            <a:r>
              <a:rPr dirty="0" sz="2350" spc="-10" b="1">
                <a:solidFill>
                  <a:srgbClr val="FFFFFF"/>
                </a:solidFill>
                <a:latin typeface="Roboto Bk"/>
                <a:cs typeface="Roboto Bk"/>
              </a:rPr>
              <a:t>ACCESSIBLE</a:t>
            </a:r>
            <a:endParaRPr sz="2350">
              <a:latin typeface="Roboto Bk"/>
              <a:cs typeface="Roboto Bk"/>
            </a:endParaRPr>
          </a:p>
          <a:p>
            <a:pPr algn="ctr" marL="12065" marR="5080">
              <a:lnSpc>
                <a:spcPts val="2100"/>
              </a:lnSpc>
              <a:spcBef>
                <a:spcPts val="1450"/>
              </a:spcBef>
            </a:pP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Such</a:t>
            </a:r>
            <a:r>
              <a:rPr dirty="0" sz="21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that</a:t>
            </a:r>
            <a:r>
              <a:rPr dirty="0" sz="21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every</a:t>
            </a:r>
            <a:r>
              <a:rPr dirty="0" sz="21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one</a:t>
            </a:r>
            <a:r>
              <a:rPr dirty="0" sz="2150" spc="-3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Roboto Lt"/>
                <a:cs typeface="Roboto Lt"/>
              </a:rPr>
              <a:t>can </a:t>
            </a:r>
            <a:r>
              <a:rPr dirty="0" sz="2150">
                <a:solidFill>
                  <a:srgbClr val="FFFFFF"/>
                </a:solidFill>
                <a:latin typeface="Roboto Lt"/>
                <a:cs typeface="Roboto Lt"/>
              </a:rPr>
              <a:t>use</a:t>
            </a:r>
            <a:r>
              <a:rPr dirty="0" sz="2150" spc="-15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dirty="0" sz="2150" spc="-25">
                <a:solidFill>
                  <a:srgbClr val="FFFFFF"/>
                </a:solidFill>
                <a:latin typeface="Roboto Lt"/>
                <a:cs typeface="Roboto Lt"/>
              </a:rPr>
              <a:t>it</a:t>
            </a:r>
            <a:endParaRPr sz="2150">
              <a:latin typeface="Roboto Lt"/>
              <a:cs typeface="Roboto L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162493" y="4167492"/>
            <a:ext cx="1990725" cy="1657350"/>
          </a:xfrm>
          <a:custGeom>
            <a:avLst/>
            <a:gdLst/>
            <a:ahLst/>
            <a:cxnLst/>
            <a:rect l="l" t="t" r="r" b="b"/>
            <a:pathLst>
              <a:path w="1990725" h="1657350">
                <a:moveTo>
                  <a:pt x="1172438" y="716216"/>
                </a:moveTo>
                <a:lnTo>
                  <a:pt x="1166202" y="669086"/>
                </a:lnTo>
                <a:lnTo>
                  <a:pt x="1152220" y="635660"/>
                </a:lnTo>
                <a:lnTo>
                  <a:pt x="1148562" y="626910"/>
                </a:lnTo>
                <a:lnTo>
                  <a:pt x="1121143" y="591299"/>
                </a:lnTo>
                <a:lnTo>
                  <a:pt x="1106970" y="580390"/>
                </a:lnTo>
                <a:lnTo>
                  <a:pt x="1106970" y="662419"/>
                </a:lnTo>
                <a:lnTo>
                  <a:pt x="1105090" y="673303"/>
                </a:lnTo>
                <a:lnTo>
                  <a:pt x="1099426" y="683488"/>
                </a:lnTo>
                <a:lnTo>
                  <a:pt x="968527" y="814400"/>
                </a:lnTo>
                <a:lnTo>
                  <a:pt x="960983" y="816914"/>
                </a:lnTo>
                <a:lnTo>
                  <a:pt x="948397" y="816914"/>
                </a:lnTo>
                <a:lnTo>
                  <a:pt x="887971" y="761530"/>
                </a:lnTo>
                <a:lnTo>
                  <a:pt x="880427" y="742340"/>
                </a:lnTo>
                <a:lnTo>
                  <a:pt x="882307" y="731456"/>
                </a:lnTo>
                <a:lnTo>
                  <a:pt x="923213" y="716216"/>
                </a:lnTo>
                <a:lnTo>
                  <a:pt x="925741" y="721258"/>
                </a:lnTo>
                <a:lnTo>
                  <a:pt x="955941" y="751459"/>
                </a:lnTo>
                <a:lnTo>
                  <a:pt x="992809" y="713701"/>
                </a:lnTo>
                <a:lnTo>
                  <a:pt x="1061669" y="643216"/>
                </a:lnTo>
                <a:lnTo>
                  <a:pt x="1066711" y="638187"/>
                </a:lnTo>
                <a:lnTo>
                  <a:pt x="1074254" y="635660"/>
                </a:lnTo>
                <a:lnTo>
                  <a:pt x="1089355" y="635660"/>
                </a:lnTo>
                <a:lnTo>
                  <a:pt x="1096911" y="638187"/>
                </a:lnTo>
                <a:lnTo>
                  <a:pt x="1099426" y="643216"/>
                </a:lnTo>
                <a:lnTo>
                  <a:pt x="1105090" y="651992"/>
                </a:lnTo>
                <a:lnTo>
                  <a:pt x="1106970" y="580390"/>
                </a:lnTo>
                <a:lnTo>
                  <a:pt x="1043355" y="546239"/>
                </a:lnTo>
                <a:lnTo>
                  <a:pt x="996226" y="540004"/>
                </a:lnTo>
                <a:lnTo>
                  <a:pt x="949947" y="546239"/>
                </a:lnTo>
                <a:lnTo>
                  <a:pt x="908011" y="563880"/>
                </a:lnTo>
                <a:lnTo>
                  <a:pt x="872236" y="591299"/>
                </a:lnTo>
                <a:lnTo>
                  <a:pt x="844435" y="626910"/>
                </a:lnTo>
                <a:lnTo>
                  <a:pt x="826414" y="669086"/>
                </a:lnTo>
                <a:lnTo>
                  <a:pt x="820013" y="716216"/>
                </a:lnTo>
                <a:lnTo>
                  <a:pt x="826236" y="762495"/>
                </a:lnTo>
                <a:lnTo>
                  <a:pt x="843876" y="804418"/>
                </a:lnTo>
                <a:lnTo>
                  <a:pt x="871296" y="840193"/>
                </a:lnTo>
                <a:lnTo>
                  <a:pt x="906894" y="868006"/>
                </a:lnTo>
                <a:lnTo>
                  <a:pt x="949071" y="886028"/>
                </a:lnTo>
                <a:lnTo>
                  <a:pt x="996226" y="892429"/>
                </a:lnTo>
                <a:lnTo>
                  <a:pt x="1042492" y="886206"/>
                </a:lnTo>
                <a:lnTo>
                  <a:pt x="1084414" y="868565"/>
                </a:lnTo>
                <a:lnTo>
                  <a:pt x="1120203" y="841146"/>
                </a:lnTo>
                <a:lnTo>
                  <a:pt x="1139113" y="816914"/>
                </a:lnTo>
                <a:lnTo>
                  <a:pt x="1148003" y="805548"/>
                </a:lnTo>
                <a:lnTo>
                  <a:pt x="1166025" y="763371"/>
                </a:lnTo>
                <a:lnTo>
                  <a:pt x="1172438" y="716216"/>
                </a:lnTo>
                <a:close/>
              </a:path>
              <a:path w="1990725" h="1657350">
                <a:moveTo>
                  <a:pt x="1384795" y="602678"/>
                </a:moveTo>
                <a:lnTo>
                  <a:pt x="1384681" y="552323"/>
                </a:lnTo>
                <a:lnTo>
                  <a:pt x="1383753" y="505307"/>
                </a:lnTo>
                <a:lnTo>
                  <a:pt x="1383753" y="487349"/>
                </a:lnTo>
                <a:lnTo>
                  <a:pt x="1383753" y="474865"/>
                </a:lnTo>
                <a:lnTo>
                  <a:pt x="1376667" y="439305"/>
                </a:lnTo>
                <a:lnTo>
                  <a:pt x="1357147" y="409600"/>
                </a:lnTo>
                <a:lnTo>
                  <a:pt x="1327759" y="388785"/>
                </a:lnTo>
                <a:lnTo>
                  <a:pt x="1291107" y="379920"/>
                </a:lnTo>
                <a:lnTo>
                  <a:pt x="1240358" y="374916"/>
                </a:lnTo>
                <a:lnTo>
                  <a:pt x="1223505" y="371322"/>
                </a:lnTo>
                <a:lnTo>
                  <a:pt x="1223505" y="714705"/>
                </a:lnTo>
                <a:lnTo>
                  <a:pt x="1218844" y="760349"/>
                </a:lnTo>
                <a:lnTo>
                  <a:pt x="1205496" y="802932"/>
                </a:lnTo>
                <a:lnTo>
                  <a:pt x="1184414" y="841540"/>
                </a:lnTo>
                <a:lnTo>
                  <a:pt x="1156512" y="875233"/>
                </a:lnTo>
                <a:lnTo>
                  <a:pt x="1122756" y="903071"/>
                </a:lnTo>
                <a:lnTo>
                  <a:pt x="1084059" y="924102"/>
                </a:lnTo>
                <a:lnTo>
                  <a:pt x="1041374" y="937425"/>
                </a:lnTo>
                <a:lnTo>
                  <a:pt x="995641" y="942060"/>
                </a:lnTo>
                <a:lnTo>
                  <a:pt x="949896" y="937425"/>
                </a:lnTo>
                <a:lnTo>
                  <a:pt x="907211" y="924102"/>
                </a:lnTo>
                <a:lnTo>
                  <a:pt x="868514" y="903071"/>
                </a:lnTo>
                <a:lnTo>
                  <a:pt x="834745" y="875233"/>
                </a:lnTo>
                <a:lnTo>
                  <a:pt x="806843" y="841540"/>
                </a:lnTo>
                <a:lnTo>
                  <a:pt x="785761" y="802932"/>
                </a:lnTo>
                <a:lnTo>
                  <a:pt x="772414" y="760349"/>
                </a:lnTo>
                <a:lnTo>
                  <a:pt x="767765" y="714705"/>
                </a:lnTo>
                <a:lnTo>
                  <a:pt x="772414" y="669074"/>
                </a:lnTo>
                <a:lnTo>
                  <a:pt x="785761" y="626491"/>
                </a:lnTo>
                <a:lnTo>
                  <a:pt x="806843" y="587883"/>
                </a:lnTo>
                <a:lnTo>
                  <a:pt x="834745" y="554189"/>
                </a:lnTo>
                <a:lnTo>
                  <a:pt x="868514" y="526351"/>
                </a:lnTo>
                <a:lnTo>
                  <a:pt x="907211" y="505307"/>
                </a:lnTo>
                <a:lnTo>
                  <a:pt x="949896" y="491998"/>
                </a:lnTo>
                <a:lnTo>
                  <a:pt x="995641" y="487349"/>
                </a:lnTo>
                <a:lnTo>
                  <a:pt x="1041374" y="491998"/>
                </a:lnTo>
                <a:lnTo>
                  <a:pt x="1084059" y="505307"/>
                </a:lnTo>
                <a:lnTo>
                  <a:pt x="1122756" y="526351"/>
                </a:lnTo>
                <a:lnTo>
                  <a:pt x="1156512" y="554189"/>
                </a:lnTo>
                <a:lnTo>
                  <a:pt x="1184414" y="587883"/>
                </a:lnTo>
                <a:lnTo>
                  <a:pt x="1205496" y="626491"/>
                </a:lnTo>
                <a:lnTo>
                  <a:pt x="1218844" y="669074"/>
                </a:lnTo>
                <a:lnTo>
                  <a:pt x="1223505" y="714705"/>
                </a:lnTo>
                <a:lnTo>
                  <a:pt x="1223505" y="371322"/>
                </a:lnTo>
                <a:lnTo>
                  <a:pt x="1149311" y="349643"/>
                </a:lnTo>
                <a:lnTo>
                  <a:pt x="1108583" y="329222"/>
                </a:lnTo>
                <a:lnTo>
                  <a:pt x="1070787" y="303530"/>
                </a:lnTo>
                <a:lnTo>
                  <a:pt x="1035697" y="272491"/>
                </a:lnTo>
                <a:lnTo>
                  <a:pt x="1026261" y="265950"/>
                </a:lnTo>
                <a:lnTo>
                  <a:pt x="1016596" y="261264"/>
                </a:lnTo>
                <a:lnTo>
                  <a:pt x="1006475" y="258445"/>
                </a:lnTo>
                <a:lnTo>
                  <a:pt x="995641" y="257505"/>
                </a:lnTo>
                <a:lnTo>
                  <a:pt x="984796" y="258445"/>
                </a:lnTo>
                <a:lnTo>
                  <a:pt x="974661" y="261264"/>
                </a:lnTo>
                <a:lnTo>
                  <a:pt x="964996" y="265950"/>
                </a:lnTo>
                <a:lnTo>
                  <a:pt x="955573" y="272491"/>
                </a:lnTo>
                <a:lnTo>
                  <a:pt x="919594" y="303530"/>
                </a:lnTo>
                <a:lnTo>
                  <a:pt x="881468" y="329222"/>
                </a:lnTo>
                <a:lnTo>
                  <a:pt x="840689" y="349643"/>
                </a:lnTo>
                <a:lnTo>
                  <a:pt x="796798" y="364845"/>
                </a:lnTo>
                <a:lnTo>
                  <a:pt x="749274" y="374916"/>
                </a:lnTo>
                <a:lnTo>
                  <a:pt x="697661" y="379920"/>
                </a:lnTo>
                <a:lnTo>
                  <a:pt x="662393" y="388785"/>
                </a:lnTo>
                <a:lnTo>
                  <a:pt x="633488" y="409600"/>
                </a:lnTo>
                <a:lnTo>
                  <a:pt x="613486" y="439305"/>
                </a:lnTo>
                <a:lnTo>
                  <a:pt x="605002" y="474865"/>
                </a:lnTo>
                <a:lnTo>
                  <a:pt x="604989" y="505307"/>
                </a:lnTo>
                <a:lnTo>
                  <a:pt x="604062" y="552323"/>
                </a:lnTo>
                <a:lnTo>
                  <a:pt x="603973" y="602678"/>
                </a:lnTo>
                <a:lnTo>
                  <a:pt x="605523" y="653986"/>
                </a:lnTo>
                <a:lnTo>
                  <a:pt x="609587" y="706970"/>
                </a:lnTo>
                <a:lnTo>
                  <a:pt x="616978" y="760552"/>
                </a:lnTo>
                <a:lnTo>
                  <a:pt x="628523" y="814133"/>
                </a:lnTo>
                <a:lnTo>
                  <a:pt x="645071" y="867105"/>
                </a:lnTo>
                <a:lnTo>
                  <a:pt x="666153" y="915835"/>
                </a:lnTo>
                <a:lnTo>
                  <a:pt x="691705" y="960805"/>
                </a:lnTo>
                <a:lnTo>
                  <a:pt x="721474" y="1002030"/>
                </a:lnTo>
                <a:lnTo>
                  <a:pt x="755243" y="1039495"/>
                </a:lnTo>
                <a:lnTo>
                  <a:pt x="790397" y="1070978"/>
                </a:lnTo>
                <a:lnTo>
                  <a:pt x="829767" y="1099464"/>
                </a:lnTo>
                <a:lnTo>
                  <a:pt x="873328" y="1124940"/>
                </a:lnTo>
                <a:lnTo>
                  <a:pt x="921105" y="1147419"/>
                </a:lnTo>
                <a:lnTo>
                  <a:pt x="973099" y="1166901"/>
                </a:lnTo>
                <a:lnTo>
                  <a:pt x="975601" y="1166901"/>
                </a:lnTo>
                <a:lnTo>
                  <a:pt x="978103" y="1169403"/>
                </a:lnTo>
                <a:lnTo>
                  <a:pt x="985621" y="1169403"/>
                </a:lnTo>
                <a:lnTo>
                  <a:pt x="988123" y="1171905"/>
                </a:lnTo>
                <a:lnTo>
                  <a:pt x="1000645" y="1171905"/>
                </a:lnTo>
                <a:lnTo>
                  <a:pt x="1008151" y="1169403"/>
                </a:lnTo>
                <a:lnTo>
                  <a:pt x="1010666" y="1169403"/>
                </a:lnTo>
                <a:lnTo>
                  <a:pt x="1013167" y="1166901"/>
                </a:lnTo>
                <a:lnTo>
                  <a:pt x="1015669" y="1166901"/>
                </a:lnTo>
                <a:lnTo>
                  <a:pt x="1066444" y="1147191"/>
                </a:lnTo>
                <a:lnTo>
                  <a:pt x="1113624" y="1124216"/>
                </a:lnTo>
                <a:lnTo>
                  <a:pt x="1157185" y="1098384"/>
                </a:lnTo>
                <a:lnTo>
                  <a:pt x="1197152" y="1070025"/>
                </a:lnTo>
                <a:lnTo>
                  <a:pt x="1233512" y="1039495"/>
                </a:lnTo>
                <a:lnTo>
                  <a:pt x="1268336" y="1002030"/>
                </a:lnTo>
                <a:lnTo>
                  <a:pt x="1297990" y="960805"/>
                </a:lnTo>
                <a:lnTo>
                  <a:pt x="1308392" y="942060"/>
                </a:lnTo>
                <a:lnTo>
                  <a:pt x="1322959" y="915835"/>
                </a:lnTo>
                <a:lnTo>
                  <a:pt x="1343698" y="867105"/>
                </a:lnTo>
                <a:lnTo>
                  <a:pt x="1360233" y="814920"/>
                </a:lnTo>
                <a:lnTo>
                  <a:pt x="1371777" y="761644"/>
                </a:lnTo>
                <a:lnTo>
                  <a:pt x="1379169" y="708012"/>
                </a:lnTo>
                <a:lnTo>
                  <a:pt x="1383233" y="654773"/>
                </a:lnTo>
                <a:lnTo>
                  <a:pt x="1384795" y="602678"/>
                </a:lnTo>
                <a:close/>
              </a:path>
              <a:path w="1990725" h="1657350">
                <a:moveTo>
                  <a:pt x="1990725" y="107340"/>
                </a:moveTo>
                <a:lnTo>
                  <a:pt x="1978494" y="68503"/>
                </a:lnTo>
                <a:lnTo>
                  <a:pt x="1954771" y="36207"/>
                </a:lnTo>
                <a:lnTo>
                  <a:pt x="1922145" y="13271"/>
                </a:lnTo>
                <a:lnTo>
                  <a:pt x="1883194" y="2501"/>
                </a:lnTo>
                <a:lnTo>
                  <a:pt x="1883194" y="107340"/>
                </a:lnTo>
                <a:lnTo>
                  <a:pt x="1883194" y="1280452"/>
                </a:lnTo>
                <a:lnTo>
                  <a:pt x="1880692" y="1282954"/>
                </a:lnTo>
                <a:lnTo>
                  <a:pt x="1873186" y="1280452"/>
                </a:lnTo>
                <a:lnTo>
                  <a:pt x="110045" y="1280452"/>
                </a:lnTo>
                <a:lnTo>
                  <a:pt x="107543" y="1277962"/>
                </a:lnTo>
                <a:lnTo>
                  <a:pt x="107543" y="107340"/>
                </a:lnTo>
                <a:lnTo>
                  <a:pt x="1883194" y="107340"/>
                </a:lnTo>
                <a:lnTo>
                  <a:pt x="1883194" y="2501"/>
                </a:lnTo>
                <a:lnTo>
                  <a:pt x="1883194" y="0"/>
                </a:lnTo>
                <a:lnTo>
                  <a:pt x="107543" y="0"/>
                </a:lnTo>
                <a:lnTo>
                  <a:pt x="107543" y="2501"/>
                </a:lnTo>
                <a:lnTo>
                  <a:pt x="67525" y="13271"/>
                </a:lnTo>
                <a:lnTo>
                  <a:pt x="35013" y="36207"/>
                </a:lnTo>
                <a:lnTo>
                  <a:pt x="11874" y="68503"/>
                </a:lnTo>
                <a:lnTo>
                  <a:pt x="0" y="107340"/>
                </a:lnTo>
                <a:lnTo>
                  <a:pt x="0" y="1272971"/>
                </a:lnTo>
                <a:lnTo>
                  <a:pt x="8445" y="1318260"/>
                </a:lnTo>
                <a:lnTo>
                  <a:pt x="33832" y="1356588"/>
                </a:lnTo>
                <a:lnTo>
                  <a:pt x="84632" y="1386547"/>
                </a:lnTo>
                <a:lnTo>
                  <a:pt x="117551" y="1390281"/>
                </a:lnTo>
                <a:lnTo>
                  <a:pt x="757783" y="1390281"/>
                </a:lnTo>
                <a:lnTo>
                  <a:pt x="757783" y="1550035"/>
                </a:lnTo>
                <a:lnTo>
                  <a:pt x="635241" y="1550035"/>
                </a:lnTo>
                <a:lnTo>
                  <a:pt x="614362" y="1554060"/>
                </a:lnTo>
                <a:lnTo>
                  <a:pt x="597712" y="1565325"/>
                </a:lnTo>
                <a:lnTo>
                  <a:pt x="586689" y="1582674"/>
                </a:lnTo>
                <a:lnTo>
                  <a:pt x="582714" y="1604937"/>
                </a:lnTo>
                <a:lnTo>
                  <a:pt x="586689" y="1625777"/>
                </a:lnTo>
                <a:lnTo>
                  <a:pt x="597712" y="1642389"/>
                </a:lnTo>
                <a:lnTo>
                  <a:pt x="614362" y="1653374"/>
                </a:lnTo>
                <a:lnTo>
                  <a:pt x="635241" y="1657350"/>
                </a:lnTo>
                <a:lnTo>
                  <a:pt x="1353007" y="1657350"/>
                </a:lnTo>
                <a:lnTo>
                  <a:pt x="1374254" y="1653374"/>
                </a:lnTo>
                <a:lnTo>
                  <a:pt x="1391754" y="1642389"/>
                </a:lnTo>
                <a:lnTo>
                  <a:pt x="1403642" y="1625777"/>
                </a:lnTo>
                <a:lnTo>
                  <a:pt x="1408023" y="1604937"/>
                </a:lnTo>
                <a:lnTo>
                  <a:pt x="1403642" y="1584083"/>
                </a:lnTo>
                <a:lnTo>
                  <a:pt x="1391754" y="1567192"/>
                </a:lnTo>
                <a:lnTo>
                  <a:pt x="1374254" y="1555457"/>
                </a:lnTo>
                <a:lnTo>
                  <a:pt x="1353007" y="1550035"/>
                </a:lnTo>
                <a:lnTo>
                  <a:pt x="1232954" y="1550035"/>
                </a:lnTo>
                <a:lnTo>
                  <a:pt x="1232954" y="1390281"/>
                </a:lnTo>
                <a:lnTo>
                  <a:pt x="1873186" y="1390281"/>
                </a:lnTo>
                <a:lnTo>
                  <a:pt x="1904987" y="1386547"/>
                </a:lnTo>
                <a:lnTo>
                  <a:pt x="1955482" y="1356588"/>
                </a:lnTo>
                <a:lnTo>
                  <a:pt x="1980171" y="1316850"/>
                </a:lnTo>
                <a:lnTo>
                  <a:pt x="1990725" y="1272971"/>
                </a:lnTo>
                <a:lnTo>
                  <a:pt x="1990725" y="10734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754989" y="4154995"/>
            <a:ext cx="2009775" cy="1676400"/>
          </a:xfrm>
          <a:custGeom>
            <a:avLst/>
            <a:gdLst/>
            <a:ahLst/>
            <a:cxnLst/>
            <a:rect l="l" t="t" r="r" b="b"/>
            <a:pathLst>
              <a:path w="2009775" h="1676400">
                <a:moveTo>
                  <a:pt x="1049274" y="872858"/>
                </a:moveTo>
                <a:lnTo>
                  <a:pt x="1041336" y="833843"/>
                </a:lnTo>
                <a:lnTo>
                  <a:pt x="1019771" y="801878"/>
                </a:lnTo>
                <a:lnTo>
                  <a:pt x="987869" y="780288"/>
                </a:lnTo>
                <a:lnTo>
                  <a:pt x="948944" y="772350"/>
                </a:lnTo>
                <a:lnTo>
                  <a:pt x="948944" y="802500"/>
                </a:lnTo>
                <a:lnTo>
                  <a:pt x="975766" y="808202"/>
                </a:lnTo>
                <a:lnTo>
                  <a:pt x="998156" y="823544"/>
                </a:lnTo>
                <a:lnTo>
                  <a:pt x="1013485" y="845972"/>
                </a:lnTo>
                <a:lnTo>
                  <a:pt x="1019175" y="872858"/>
                </a:lnTo>
                <a:lnTo>
                  <a:pt x="1049274" y="872858"/>
                </a:lnTo>
                <a:close/>
              </a:path>
              <a:path w="2009775" h="1676400">
                <a:moveTo>
                  <a:pt x="1101979" y="872858"/>
                </a:moveTo>
                <a:lnTo>
                  <a:pt x="1094232" y="825334"/>
                </a:lnTo>
                <a:lnTo>
                  <a:pt x="1072642" y="783971"/>
                </a:lnTo>
                <a:lnTo>
                  <a:pt x="1039622" y="751281"/>
                </a:lnTo>
                <a:lnTo>
                  <a:pt x="997572" y="729805"/>
                </a:lnTo>
                <a:lnTo>
                  <a:pt x="948944" y="722083"/>
                </a:lnTo>
                <a:lnTo>
                  <a:pt x="948944" y="749731"/>
                </a:lnTo>
                <a:lnTo>
                  <a:pt x="996708" y="759434"/>
                </a:lnTo>
                <a:lnTo>
                  <a:pt x="1035786" y="785863"/>
                </a:lnTo>
                <a:lnTo>
                  <a:pt x="1062189" y="825004"/>
                </a:lnTo>
                <a:lnTo>
                  <a:pt x="1071880" y="872858"/>
                </a:lnTo>
                <a:lnTo>
                  <a:pt x="1101979" y="872858"/>
                </a:lnTo>
                <a:close/>
              </a:path>
              <a:path w="2009775" h="1676400">
                <a:moveTo>
                  <a:pt x="1152144" y="872858"/>
                </a:moveTo>
                <a:lnTo>
                  <a:pt x="1146784" y="826858"/>
                </a:lnTo>
                <a:lnTo>
                  <a:pt x="1131608" y="784656"/>
                </a:lnTo>
                <a:lnTo>
                  <a:pt x="1107706" y="747318"/>
                </a:lnTo>
                <a:lnTo>
                  <a:pt x="1076312" y="716140"/>
                </a:lnTo>
                <a:lnTo>
                  <a:pt x="1038593" y="692353"/>
                </a:lnTo>
                <a:lnTo>
                  <a:pt x="995743" y="677164"/>
                </a:lnTo>
                <a:lnTo>
                  <a:pt x="948944" y="671830"/>
                </a:lnTo>
                <a:lnTo>
                  <a:pt x="948944" y="699477"/>
                </a:lnTo>
                <a:lnTo>
                  <a:pt x="994829" y="705700"/>
                </a:lnTo>
                <a:lnTo>
                  <a:pt x="1036154" y="723214"/>
                </a:lnTo>
                <a:lnTo>
                  <a:pt x="1071206" y="750366"/>
                </a:lnTo>
                <a:lnTo>
                  <a:pt x="1098321" y="785469"/>
                </a:lnTo>
                <a:lnTo>
                  <a:pt x="1115834" y="826858"/>
                </a:lnTo>
                <a:lnTo>
                  <a:pt x="1122045" y="872858"/>
                </a:lnTo>
                <a:lnTo>
                  <a:pt x="1152144" y="872858"/>
                </a:lnTo>
                <a:close/>
              </a:path>
              <a:path w="2009775" h="1676400">
                <a:moveTo>
                  <a:pt x="1375537" y="837679"/>
                </a:moveTo>
                <a:lnTo>
                  <a:pt x="1372006" y="820051"/>
                </a:lnTo>
                <a:lnTo>
                  <a:pt x="1362354" y="805954"/>
                </a:lnTo>
                <a:lnTo>
                  <a:pt x="1347990" y="797039"/>
                </a:lnTo>
                <a:lnTo>
                  <a:pt x="1330325" y="794956"/>
                </a:lnTo>
                <a:lnTo>
                  <a:pt x="1237488" y="794956"/>
                </a:lnTo>
                <a:lnTo>
                  <a:pt x="1220254" y="798461"/>
                </a:lnTo>
                <a:lnTo>
                  <a:pt x="1206766" y="807847"/>
                </a:lnTo>
                <a:lnTo>
                  <a:pt x="1197952" y="821474"/>
                </a:lnTo>
                <a:lnTo>
                  <a:pt x="1194816" y="837679"/>
                </a:lnTo>
                <a:lnTo>
                  <a:pt x="1194816" y="842695"/>
                </a:lnTo>
                <a:lnTo>
                  <a:pt x="1198295" y="860374"/>
                </a:lnTo>
                <a:lnTo>
                  <a:pt x="1207668" y="874750"/>
                </a:lnTo>
                <a:lnTo>
                  <a:pt x="1221282" y="884402"/>
                </a:lnTo>
                <a:lnTo>
                  <a:pt x="1237488" y="887933"/>
                </a:lnTo>
                <a:lnTo>
                  <a:pt x="1330325" y="887933"/>
                </a:lnTo>
                <a:lnTo>
                  <a:pt x="1347635" y="884402"/>
                </a:lnTo>
                <a:lnTo>
                  <a:pt x="1361401" y="874750"/>
                </a:lnTo>
                <a:lnTo>
                  <a:pt x="1370926" y="860374"/>
                </a:lnTo>
                <a:lnTo>
                  <a:pt x="1375537" y="842695"/>
                </a:lnTo>
                <a:lnTo>
                  <a:pt x="1375537" y="837679"/>
                </a:lnTo>
                <a:close/>
              </a:path>
              <a:path w="2009775" h="1676400">
                <a:moveTo>
                  <a:pt x="1375537" y="729627"/>
                </a:moveTo>
                <a:lnTo>
                  <a:pt x="1372006" y="712355"/>
                </a:lnTo>
                <a:lnTo>
                  <a:pt x="1362354" y="698855"/>
                </a:lnTo>
                <a:lnTo>
                  <a:pt x="1347990" y="690067"/>
                </a:lnTo>
                <a:lnTo>
                  <a:pt x="1330325" y="686917"/>
                </a:lnTo>
                <a:lnTo>
                  <a:pt x="1237488" y="686917"/>
                </a:lnTo>
                <a:lnTo>
                  <a:pt x="1220254" y="690422"/>
                </a:lnTo>
                <a:lnTo>
                  <a:pt x="1206766" y="699795"/>
                </a:lnTo>
                <a:lnTo>
                  <a:pt x="1197952" y="713422"/>
                </a:lnTo>
                <a:lnTo>
                  <a:pt x="1194816" y="729627"/>
                </a:lnTo>
                <a:lnTo>
                  <a:pt x="1194816" y="734656"/>
                </a:lnTo>
                <a:lnTo>
                  <a:pt x="1198295" y="751928"/>
                </a:lnTo>
                <a:lnTo>
                  <a:pt x="1207668" y="765441"/>
                </a:lnTo>
                <a:lnTo>
                  <a:pt x="1221282" y="774230"/>
                </a:lnTo>
                <a:lnTo>
                  <a:pt x="1237488" y="777367"/>
                </a:lnTo>
                <a:lnTo>
                  <a:pt x="1330325" y="777367"/>
                </a:lnTo>
                <a:lnTo>
                  <a:pt x="1347635" y="773874"/>
                </a:lnTo>
                <a:lnTo>
                  <a:pt x="1361401" y="764489"/>
                </a:lnTo>
                <a:lnTo>
                  <a:pt x="1370926" y="750874"/>
                </a:lnTo>
                <a:lnTo>
                  <a:pt x="1375537" y="734656"/>
                </a:lnTo>
                <a:lnTo>
                  <a:pt x="1375537" y="729627"/>
                </a:lnTo>
                <a:close/>
              </a:path>
              <a:path w="2009775" h="1676400">
                <a:moveTo>
                  <a:pt x="1375537" y="621576"/>
                </a:moveTo>
                <a:lnTo>
                  <a:pt x="1372400" y="605332"/>
                </a:lnTo>
                <a:lnTo>
                  <a:pt x="1363624" y="591439"/>
                </a:lnTo>
                <a:lnTo>
                  <a:pt x="1350137" y="581304"/>
                </a:lnTo>
                <a:lnTo>
                  <a:pt x="1332865" y="576351"/>
                </a:lnTo>
                <a:lnTo>
                  <a:pt x="1312799" y="576351"/>
                </a:lnTo>
                <a:lnTo>
                  <a:pt x="1312799" y="397941"/>
                </a:lnTo>
                <a:lnTo>
                  <a:pt x="1312799" y="365277"/>
                </a:lnTo>
                <a:lnTo>
                  <a:pt x="1312278" y="362775"/>
                </a:lnTo>
                <a:lnTo>
                  <a:pt x="1309166" y="347687"/>
                </a:lnTo>
                <a:lnTo>
                  <a:pt x="1308392" y="343928"/>
                </a:lnTo>
                <a:lnTo>
                  <a:pt x="1296454" y="326339"/>
                </a:lnTo>
                <a:lnTo>
                  <a:pt x="1278877" y="314401"/>
                </a:lnTo>
                <a:lnTo>
                  <a:pt x="1257554" y="309994"/>
                </a:lnTo>
                <a:lnTo>
                  <a:pt x="1139571" y="309994"/>
                </a:lnTo>
                <a:lnTo>
                  <a:pt x="1139571" y="352717"/>
                </a:lnTo>
                <a:lnTo>
                  <a:pt x="1139571" y="357746"/>
                </a:lnTo>
                <a:lnTo>
                  <a:pt x="1137158" y="362775"/>
                </a:lnTo>
                <a:lnTo>
                  <a:pt x="1014095" y="362775"/>
                </a:lnTo>
                <a:lnTo>
                  <a:pt x="1009142" y="360248"/>
                </a:lnTo>
                <a:lnTo>
                  <a:pt x="1009142" y="352717"/>
                </a:lnTo>
                <a:lnTo>
                  <a:pt x="1011682" y="347687"/>
                </a:lnTo>
                <a:lnTo>
                  <a:pt x="1016635" y="350202"/>
                </a:lnTo>
                <a:lnTo>
                  <a:pt x="1134618" y="350202"/>
                </a:lnTo>
                <a:lnTo>
                  <a:pt x="1139571" y="352717"/>
                </a:lnTo>
                <a:lnTo>
                  <a:pt x="1139571" y="309994"/>
                </a:lnTo>
                <a:lnTo>
                  <a:pt x="891159" y="309994"/>
                </a:lnTo>
                <a:lnTo>
                  <a:pt x="869823" y="314401"/>
                </a:lnTo>
                <a:lnTo>
                  <a:pt x="852246" y="326339"/>
                </a:lnTo>
                <a:lnTo>
                  <a:pt x="840308" y="343928"/>
                </a:lnTo>
                <a:lnTo>
                  <a:pt x="835914" y="365277"/>
                </a:lnTo>
                <a:lnTo>
                  <a:pt x="835914" y="518553"/>
                </a:lnTo>
                <a:lnTo>
                  <a:pt x="781735" y="549897"/>
                </a:lnTo>
                <a:lnTo>
                  <a:pt x="733679" y="576986"/>
                </a:lnTo>
                <a:lnTo>
                  <a:pt x="699706" y="595591"/>
                </a:lnTo>
                <a:lnTo>
                  <a:pt x="687832" y="601484"/>
                </a:lnTo>
                <a:lnTo>
                  <a:pt x="661962" y="616839"/>
                </a:lnTo>
                <a:lnTo>
                  <a:pt x="610704" y="681443"/>
                </a:lnTo>
                <a:lnTo>
                  <a:pt x="592772" y="734072"/>
                </a:lnTo>
                <a:lnTo>
                  <a:pt x="585025" y="801878"/>
                </a:lnTo>
                <a:lnTo>
                  <a:pt x="585000" y="811491"/>
                </a:lnTo>
                <a:lnTo>
                  <a:pt x="585279" y="819772"/>
                </a:lnTo>
                <a:lnTo>
                  <a:pt x="586028" y="827595"/>
                </a:lnTo>
                <a:lnTo>
                  <a:pt x="587502" y="835164"/>
                </a:lnTo>
                <a:lnTo>
                  <a:pt x="587502" y="852754"/>
                </a:lnTo>
                <a:lnTo>
                  <a:pt x="590054" y="860374"/>
                </a:lnTo>
                <a:lnTo>
                  <a:pt x="592455" y="867829"/>
                </a:lnTo>
                <a:lnTo>
                  <a:pt x="592455" y="872858"/>
                </a:lnTo>
                <a:lnTo>
                  <a:pt x="594995" y="872858"/>
                </a:lnTo>
                <a:lnTo>
                  <a:pt x="600075" y="887933"/>
                </a:lnTo>
                <a:lnTo>
                  <a:pt x="602488" y="895464"/>
                </a:lnTo>
                <a:lnTo>
                  <a:pt x="605028" y="897978"/>
                </a:lnTo>
                <a:lnTo>
                  <a:pt x="605028" y="905510"/>
                </a:lnTo>
                <a:lnTo>
                  <a:pt x="607568" y="908037"/>
                </a:lnTo>
                <a:lnTo>
                  <a:pt x="607568" y="913053"/>
                </a:lnTo>
                <a:lnTo>
                  <a:pt x="610108" y="915568"/>
                </a:lnTo>
                <a:lnTo>
                  <a:pt x="612521" y="920597"/>
                </a:lnTo>
                <a:lnTo>
                  <a:pt x="615061" y="923112"/>
                </a:lnTo>
                <a:lnTo>
                  <a:pt x="617601" y="928128"/>
                </a:lnTo>
                <a:lnTo>
                  <a:pt x="617601" y="930643"/>
                </a:lnTo>
                <a:lnTo>
                  <a:pt x="663397" y="977138"/>
                </a:lnTo>
                <a:lnTo>
                  <a:pt x="712978" y="1001014"/>
                </a:lnTo>
                <a:lnTo>
                  <a:pt x="753110" y="1009815"/>
                </a:lnTo>
                <a:lnTo>
                  <a:pt x="770636" y="1011059"/>
                </a:lnTo>
                <a:lnTo>
                  <a:pt x="835914" y="1011059"/>
                </a:lnTo>
                <a:lnTo>
                  <a:pt x="835914" y="1073873"/>
                </a:lnTo>
                <a:lnTo>
                  <a:pt x="840308" y="1095235"/>
                </a:lnTo>
                <a:lnTo>
                  <a:pt x="852246" y="1112824"/>
                </a:lnTo>
                <a:lnTo>
                  <a:pt x="869823" y="1124750"/>
                </a:lnTo>
                <a:lnTo>
                  <a:pt x="891159" y="1129144"/>
                </a:lnTo>
                <a:lnTo>
                  <a:pt x="1255014" y="1129144"/>
                </a:lnTo>
                <a:lnTo>
                  <a:pt x="1276388" y="1124750"/>
                </a:lnTo>
                <a:lnTo>
                  <a:pt x="1293964" y="1112824"/>
                </a:lnTo>
                <a:lnTo>
                  <a:pt x="1301623" y="1101509"/>
                </a:lnTo>
                <a:lnTo>
                  <a:pt x="1305877" y="1095235"/>
                </a:lnTo>
                <a:lnTo>
                  <a:pt x="1310259" y="1073873"/>
                </a:lnTo>
                <a:lnTo>
                  <a:pt x="1310259" y="1046238"/>
                </a:lnTo>
                <a:lnTo>
                  <a:pt x="1310259" y="1026134"/>
                </a:lnTo>
                <a:lnTo>
                  <a:pt x="1310259" y="995984"/>
                </a:lnTo>
                <a:lnTo>
                  <a:pt x="1330325" y="995984"/>
                </a:lnTo>
                <a:lnTo>
                  <a:pt x="1347635" y="992492"/>
                </a:lnTo>
                <a:lnTo>
                  <a:pt x="1361401" y="983107"/>
                </a:lnTo>
                <a:lnTo>
                  <a:pt x="1370926" y="969479"/>
                </a:lnTo>
                <a:lnTo>
                  <a:pt x="1375537" y="953262"/>
                </a:lnTo>
                <a:lnTo>
                  <a:pt x="1375537" y="948232"/>
                </a:lnTo>
                <a:lnTo>
                  <a:pt x="1372006" y="930617"/>
                </a:lnTo>
                <a:lnTo>
                  <a:pt x="1362354" y="916520"/>
                </a:lnTo>
                <a:lnTo>
                  <a:pt x="1347990" y="907605"/>
                </a:lnTo>
                <a:lnTo>
                  <a:pt x="1330325" y="905510"/>
                </a:lnTo>
                <a:lnTo>
                  <a:pt x="1237488" y="905510"/>
                </a:lnTo>
                <a:lnTo>
                  <a:pt x="1220203" y="909015"/>
                </a:lnTo>
                <a:lnTo>
                  <a:pt x="1206715" y="918400"/>
                </a:lnTo>
                <a:lnTo>
                  <a:pt x="1197940" y="932027"/>
                </a:lnTo>
                <a:lnTo>
                  <a:pt x="1194816" y="948232"/>
                </a:lnTo>
                <a:lnTo>
                  <a:pt x="1194816" y="953262"/>
                </a:lnTo>
                <a:lnTo>
                  <a:pt x="1198295" y="970889"/>
                </a:lnTo>
                <a:lnTo>
                  <a:pt x="1207668" y="984986"/>
                </a:lnTo>
                <a:lnTo>
                  <a:pt x="1221282" y="993902"/>
                </a:lnTo>
                <a:lnTo>
                  <a:pt x="1237488" y="995984"/>
                </a:lnTo>
                <a:lnTo>
                  <a:pt x="1272667" y="995984"/>
                </a:lnTo>
                <a:lnTo>
                  <a:pt x="1272667" y="1026134"/>
                </a:lnTo>
                <a:lnTo>
                  <a:pt x="1101979" y="1026134"/>
                </a:lnTo>
                <a:lnTo>
                  <a:pt x="1101979" y="1073873"/>
                </a:lnTo>
                <a:lnTo>
                  <a:pt x="1099769" y="1084554"/>
                </a:lnTo>
                <a:lnTo>
                  <a:pt x="1093812" y="1093355"/>
                </a:lnTo>
                <a:lnTo>
                  <a:pt x="1085037" y="1099312"/>
                </a:lnTo>
                <a:lnTo>
                  <a:pt x="1074420" y="1101509"/>
                </a:lnTo>
                <a:lnTo>
                  <a:pt x="1063713" y="1099312"/>
                </a:lnTo>
                <a:lnTo>
                  <a:pt x="1054900" y="1093355"/>
                </a:lnTo>
                <a:lnTo>
                  <a:pt x="1048931" y="1084554"/>
                </a:lnTo>
                <a:lnTo>
                  <a:pt x="1046734" y="1073873"/>
                </a:lnTo>
                <a:lnTo>
                  <a:pt x="1048931" y="1063205"/>
                </a:lnTo>
                <a:lnTo>
                  <a:pt x="1054900" y="1054404"/>
                </a:lnTo>
                <a:lnTo>
                  <a:pt x="1063713" y="1048448"/>
                </a:lnTo>
                <a:lnTo>
                  <a:pt x="1074420" y="1046238"/>
                </a:lnTo>
                <a:lnTo>
                  <a:pt x="1085037" y="1048448"/>
                </a:lnTo>
                <a:lnTo>
                  <a:pt x="1093812" y="1054404"/>
                </a:lnTo>
                <a:lnTo>
                  <a:pt x="1099769" y="1063205"/>
                </a:lnTo>
                <a:lnTo>
                  <a:pt x="1101979" y="1073873"/>
                </a:lnTo>
                <a:lnTo>
                  <a:pt x="1101979" y="1026134"/>
                </a:lnTo>
                <a:lnTo>
                  <a:pt x="873633" y="1026134"/>
                </a:lnTo>
                <a:lnTo>
                  <a:pt x="873633" y="629119"/>
                </a:lnTo>
                <a:lnTo>
                  <a:pt x="888161" y="619785"/>
                </a:lnTo>
                <a:lnTo>
                  <a:pt x="913472" y="602970"/>
                </a:lnTo>
                <a:lnTo>
                  <a:pt x="962571" y="567245"/>
                </a:lnTo>
                <a:lnTo>
                  <a:pt x="996886" y="539915"/>
                </a:lnTo>
                <a:lnTo>
                  <a:pt x="1031621" y="495935"/>
                </a:lnTo>
                <a:lnTo>
                  <a:pt x="1034161" y="490918"/>
                </a:lnTo>
                <a:lnTo>
                  <a:pt x="1035723" y="469607"/>
                </a:lnTo>
                <a:lnTo>
                  <a:pt x="1029500" y="452285"/>
                </a:lnTo>
                <a:lnTo>
                  <a:pt x="1016203" y="441096"/>
                </a:lnTo>
                <a:lnTo>
                  <a:pt x="996569" y="438150"/>
                </a:lnTo>
                <a:lnTo>
                  <a:pt x="988606" y="438632"/>
                </a:lnTo>
                <a:lnTo>
                  <a:pt x="946632" y="453542"/>
                </a:lnTo>
                <a:lnTo>
                  <a:pt x="901090" y="479615"/>
                </a:lnTo>
                <a:lnTo>
                  <a:pt x="873633" y="495935"/>
                </a:lnTo>
                <a:lnTo>
                  <a:pt x="873633" y="397941"/>
                </a:lnTo>
                <a:lnTo>
                  <a:pt x="1272667" y="397941"/>
                </a:lnTo>
                <a:lnTo>
                  <a:pt x="1272667" y="576351"/>
                </a:lnTo>
                <a:lnTo>
                  <a:pt x="1237488" y="576351"/>
                </a:lnTo>
                <a:lnTo>
                  <a:pt x="1220203" y="579894"/>
                </a:lnTo>
                <a:lnTo>
                  <a:pt x="1206715" y="589546"/>
                </a:lnTo>
                <a:lnTo>
                  <a:pt x="1197940" y="603923"/>
                </a:lnTo>
                <a:lnTo>
                  <a:pt x="1194816" y="621576"/>
                </a:lnTo>
                <a:lnTo>
                  <a:pt x="1194816" y="626605"/>
                </a:lnTo>
                <a:lnTo>
                  <a:pt x="1198295" y="643890"/>
                </a:lnTo>
                <a:lnTo>
                  <a:pt x="1207668" y="657390"/>
                </a:lnTo>
                <a:lnTo>
                  <a:pt x="1221282" y="666178"/>
                </a:lnTo>
                <a:lnTo>
                  <a:pt x="1237488" y="669315"/>
                </a:lnTo>
                <a:lnTo>
                  <a:pt x="1330325" y="669315"/>
                </a:lnTo>
                <a:lnTo>
                  <a:pt x="1347635" y="665822"/>
                </a:lnTo>
                <a:lnTo>
                  <a:pt x="1361401" y="656450"/>
                </a:lnTo>
                <a:lnTo>
                  <a:pt x="1370926" y="642823"/>
                </a:lnTo>
                <a:lnTo>
                  <a:pt x="1375537" y="626605"/>
                </a:lnTo>
                <a:lnTo>
                  <a:pt x="1375537" y="621576"/>
                </a:lnTo>
                <a:close/>
              </a:path>
              <a:path w="2009775" h="1676400">
                <a:moveTo>
                  <a:pt x="2009775" y="107734"/>
                </a:moveTo>
                <a:lnTo>
                  <a:pt x="1997443" y="68402"/>
                </a:lnTo>
                <a:lnTo>
                  <a:pt x="1973414" y="35394"/>
                </a:lnTo>
                <a:lnTo>
                  <a:pt x="1940013" y="12255"/>
                </a:lnTo>
                <a:lnTo>
                  <a:pt x="1899539" y="2501"/>
                </a:lnTo>
                <a:lnTo>
                  <a:pt x="1899539" y="107734"/>
                </a:lnTo>
                <a:lnTo>
                  <a:pt x="1899539" y="1292872"/>
                </a:lnTo>
                <a:lnTo>
                  <a:pt x="1897126" y="1295387"/>
                </a:lnTo>
                <a:lnTo>
                  <a:pt x="110109" y="1295387"/>
                </a:lnTo>
                <a:lnTo>
                  <a:pt x="107569" y="1292872"/>
                </a:lnTo>
                <a:lnTo>
                  <a:pt x="107569" y="107734"/>
                </a:lnTo>
                <a:lnTo>
                  <a:pt x="1899539" y="107734"/>
                </a:lnTo>
                <a:lnTo>
                  <a:pt x="1899539" y="2501"/>
                </a:lnTo>
                <a:lnTo>
                  <a:pt x="1899539" y="0"/>
                </a:lnTo>
                <a:lnTo>
                  <a:pt x="107569" y="0"/>
                </a:lnTo>
                <a:lnTo>
                  <a:pt x="107569" y="2501"/>
                </a:lnTo>
                <a:lnTo>
                  <a:pt x="67538" y="13322"/>
                </a:lnTo>
                <a:lnTo>
                  <a:pt x="35013" y="36334"/>
                </a:lnTo>
                <a:lnTo>
                  <a:pt x="11874" y="68745"/>
                </a:lnTo>
                <a:lnTo>
                  <a:pt x="0" y="107734"/>
                </a:lnTo>
                <a:lnTo>
                  <a:pt x="0" y="1285354"/>
                </a:lnTo>
                <a:lnTo>
                  <a:pt x="9423" y="1331874"/>
                </a:lnTo>
                <a:lnTo>
                  <a:pt x="36245" y="1371803"/>
                </a:lnTo>
                <a:lnTo>
                  <a:pt x="86093" y="1401876"/>
                </a:lnTo>
                <a:lnTo>
                  <a:pt x="117602" y="1405623"/>
                </a:lnTo>
                <a:lnTo>
                  <a:pt x="765810" y="1405623"/>
                </a:lnTo>
                <a:lnTo>
                  <a:pt x="765810" y="1568488"/>
                </a:lnTo>
                <a:lnTo>
                  <a:pt x="643128" y="1568488"/>
                </a:lnTo>
                <a:lnTo>
                  <a:pt x="621880" y="1572526"/>
                </a:lnTo>
                <a:lnTo>
                  <a:pt x="604393" y="1583842"/>
                </a:lnTo>
                <a:lnTo>
                  <a:pt x="592505" y="1601266"/>
                </a:lnTo>
                <a:lnTo>
                  <a:pt x="588137" y="1623606"/>
                </a:lnTo>
                <a:lnTo>
                  <a:pt x="592150" y="1644878"/>
                </a:lnTo>
                <a:lnTo>
                  <a:pt x="603440" y="1662137"/>
                </a:lnTo>
                <a:lnTo>
                  <a:pt x="620814" y="1673301"/>
                </a:lnTo>
                <a:lnTo>
                  <a:pt x="643128" y="1676222"/>
                </a:lnTo>
                <a:lnTo>
                  <a:pt x="1366520" y="1676222"/>
                </a:lnTo>
                <a:lnTo>
                  <a:pt x="1387754" y="1672234"/>
                </a:lnTo>
                <a:lnTo>
                  <a:pt x="1405255" y="1661198"/>
                </a:lnTo>
                <a:lnTo>
                  <a:pt x="1417129" y="1644523"/>
                </a:lnTo>
                <a:lnTo>
                  <a:pt x="1421511" y="1623606"/>
                </a:lnTo>
                <a:lnTo>
                  <a:pt x="1417129" y="1602320"/>
                </a:lnTo>
                <a:lnTo>
                  <a:pt x="1405255" y="1584782"/>
                </a:lnTo>
                <a:lnTo>
                  <a:pt x="1387754" y="1572882"/>
                </a:lnTo>
                <a:lnTo>
                  <a:pt x="1366520" y="1568488"/>
                </a:lnTo>
                <a:lnTo>
                  <a:pt x="1243838" y="1568488"/>
                </a:lnTo>
                <a:lnTo>
                  <a:pt x="1243838" y="1405623"/>
                </a:lnTo>
                <a:lnTo>
                  <a:pt x="1889633" y="1405623"/>
                </a:lnTo>
                <a:lnTo>
                  <a:pt x="1922526" y="1401876"/>
                </a:lnTo>
                <a:lnTo>
                  <a:pt x="1973351" y="1371803"/>
                </a:lnTo>
                <a:lnTo>
                  <a:pt x="1999157" y="1331874"/>
                </a:lnTo>
                <a:lnTo>
                  <a:pt x="2008949" y="1295387"/>
                </a:lnTo>
                <a:lnTo>
                  <a:pt x="2009775" y="1285354"/>
                </a:lnTo>
                <a:lnTo>
                  <a:pt x="2009775" y="107734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534996" y="4167492"/>
            <a:ext cx="1990725" cy="1657350"/>
          </a:xfrm>
          <a:custGeom>
            <a:avLst/>
            <a:gdLst/>
            <a:ahLst/>
            <a:cxnLst/>
            <a:rect l="l" t="t" r="r" b="b"/>
            <a:pathLst>
              <a:path w="1990725" h="1657350">
                <a:moveTo>
                  <a:pt x="1301496" y="594448"/>
                </a:moveTo>
                <a:lnTo>
                  <a:pt x="1294041" y="586955"/>
                </a:lnTo>
                <a:lnTo>
                  <a:pt x="1231887" y="586955"/>
                </a:lnTo>
                <a:lnTo>
                  <a:pt x="1231887" y="517080"/>
                </a:lnTo>
                <a:lnTo>
                  <a:pt x="1227035" y="468706"/>
                </a:lnTo>
                <a:lnTo>
                  <a:pt x="1213116" y="423456"/>
                </a:lnTo>
                <a:lnTo>
                  <a:pt x="1191107" y="382371"/>
                </a:lnTo>
                <a:lnTo>
                  <a:pt x="1161961" y="346443"/>
                </a:lnTo>
                <a:lnTo>
                  <a:pt x="1129969" y="319532"/>
                </a:lnTo>
                <a:lnTo>
                  <a:pt x="1129969" y="517080"/>
                </a:lnTo>
                <a:lnTo>
                  <a:pt x="1129969" y="586955"/>
                </a:lnTo>
                <a:lnTo>
                  <a:pt x="1060361" y="586955"/>
                </a:lnTo>
                <a:lnTo>
                  <a:pt x="1060361" y="794092"/>
                </a:lnTo>
                <a:lnTo>
                  <a:pt x="1058532" y="810399"/>
                </a:lnTo>
                <a:lnTo>
                  <a:pt x="1053211" y="825296"/>
                </a:lnTo>
                <a:lnTo>
                  <a:pt x="1044625" y="838314"/>
                </a:lnTo>
                <a:lnTo>
                  <a:pt x="1033018" y="848995"/>
                </a:lnTo>
                <a:lnTo>
                  <a:pt x="1042962" y="946327"/>
                </a:lnTo>
                <a:lnTo>
                  <a:pt x="1042962" y="956310"/>
                </a:lnTo>
                <a:lnTo>
                  <a:pt x="1037996" y="966292"/>
                </a:lnTo>
                <a:lnTo>
                  <a:pt x="953465" y="966292"/>
                </a:lnTo>
                <a:lnTo>
                  <a:pt x="948499" y="963790"/>
                </a:lnTo>
                <a:lnTo>
                  <a:pt x="946010" y="961301"/>
                </a:lnTo>
                <a:lnTo>
                  <a:pt x="943521" y="956310"/>
                </a:lnTo>
                <a:lnTo>
                  <a:pt x="941044" y="953808"/>
                </a:lnTo>
                <a:lnTo>
                  <a:pt x="941044" y="946327"/>
                </a:lnTo>
                <a:lnTo>
                  <a:pt x="950976" y="848995"/>
                </a:lnTo>
                <a:lnTo>
                  <a:pt x="939355" y="838314"/>
                </a:lnTo>
                <a:lnTo>
                  <a:pt x="930770" y="825296"/>
                </a:lnTo>
                <a:lnTo>
                  <a:pt x="925449" y="810399"/>
                </a:lnTo>
                <a:lnTo>
                  <a:pt x="923632" y="794092"/>
                </a:lnTo>
                <a:lnTo>
                  <a:pt x="928903" y="767384"/>
                </a:lnTo>
                <a:lnTo>
                  <a:pt x="943521" y="745121"/>
                </a:lnTo>
                <a:lnTo>
                  <a:pt x="965581" y="729881"/>
                </a:lnTo>
                <a:lnTo>
                  <a:pt x="993241" y="724217"/>
                </a:lnTo>
                <a:lnTo>
                  <a:pt x="1019797" y="729526"/>
                </a:lnTo>
                <a:lnTo>
                  <a:pt x="1041717" y="744181"/>
                </a:lnTo>
                <a:lnTo>
                  <a:pt x="1056157" y="766330"/>
                </a:lnTo>
                <a:lnTo>
                  <a:pt x="1060361" y="794092"/>
                </a:lnTo>
                <a:lnTo>
                  <a:pt x="1060361" y="586955"/>
                </a:lnTo>
                <a:lnTo>
                  <a:pt x="854036" y="586955"/>
                </a:lnTo>
                <a:lnTo>
                  <a:pt x="854036" y="517080"/>
                </a:lnTo>
                <a:lnTo>
                  <a:pt x="861110" y="474065"/>
                </a:lnTo>
                <a:lnTo>
                  <a:pt x="880833" y="436422"/>
                </a:lnTo>
                <a:lnTo>
                  <a:pt x="910945" y="406577"/>
                </a:lnTo>
                <a:lnTo>
                  <a:pt x="949159" y="386918"/>
                </a:lnTo>
                <a:lnTo>
                  <a:pt x="993241" y="379818"/>
                </a:lnTo>
                <a:lnTo>
                  <a:pt x="1036091" y="386918"/>
                </a:lnTo>
                <a:lnTo>
                  <a:pt x="1073581" y="406577"/>
                </a:lnTo>
                <a:lnTo>
                  <a:pt x="1103312" y="436422"/>
                </a:lnTo>
                <a:lnTo>
                  <a:pt x="1122908" y="474065"/>
                </a:lnTo>
                <a:lnTo>
                  <a:pt x="1129969" y="517080"/>
                </a:lnTo>
                <a:lnTo>
                  <a:pt x="1129969" y="319532"/>
                </a:lnTo>
                <a:lnTo>
                  <a:pt x="1126642" y="316725"/>
                </a:lnTo>
                <a:lnTo>
                  <a:pt x="1086104" y="294233"/>
                </a:lnTo>
                <a:lnTo>
                  <a:pt x="1041311" y="279984"/>
                </a:lnTo>
                <a:lnTo>
                  <a:pt x="993241" y="275005"/>
                </a:lnTo>
                <a:lnTo>
                  <a:pt x="945045" y="279882"/>
                </a:lnTo>
                <a:lnTo>
                  <a:pt x="899972" y="293890"/>
                </a:lnTo>
                <a:lnTo>
                  <a:pt x="859040" y="316077"/>
                </a:lnTo>
                <a:lnTo>
                  <a:pt x="823264" y="345516"/>
                </a:lnTo>
                <a:lnTo>
                  <a:pt x="793661" y="381266"/>
                </a:lnTo>
                <a:lnTo>
                  <a:pt x="771245" y="422414"/>
                </a:lnTo>
                <a:lnTo>
                  <a:pt x="757059" y="467995"/>
                </a:lnTo>
                <a:lnTo>
                  <a:pt x="752106" y="517080"/>
                </a:lnTo>
                <a:lnTo>
                  <a:pt x="752106" y="586955"/>
                </a:lnTo>
                <a:lnTo>
                  <a:pt x="689965" y="586955"/>
                </a:lnTo>
                <a:lnTo>
                  <a:pt x="682498" y="594448"/>
                </a:lnTo>
                <a:lnTo>
                  <a:pt x="682498" y="1036167"/>
                </a:lnTo>
                <a:lnTo>
                  <a:pt x="687768" y="1062850"/>
                </a:lnTo>
                <a:lnTo>
                  <a:pt x="702386" y="1084834"/>
                </a:lnTo>
                <a:lnTo>
                  <a:pt x="724446" y="1099337"/>
                </a:lnTo>
                <a:lnTo>
                  <a:pt x="752106" y="1103541"/>
                </a:lnTo>
                <a:lnTo>
                  <a:pt x="1234376" y="1103541"/>
                </a:lnTo>
                <a:lnTo>
                  <a:pt x="1260932" y="1098283"/>
                </a:lnTo>
                <a:lnTo>
                  <a:pt x="1282852" y="1083894"/>
                </a:lnTo>
                <a:lnTo>
                  <a:pt x="1297292" y="1062494"/>
                </a:lnTo>
                <a:lnTo>
                  <a:pt x="1301496" y="1036167"/>
                </a:lnTo>
                <a:lnTo>
                  <a:pt x="1301496" y="966292"/>
                </a:lnTo>
                <a:lnTo>
                  <a:pt x="1301496" y="724217"/>
                </a:lnTo>
                <a:lnTo>
                  <a:pt x="1301496" y="594448"/>
                </a:lnTo>
                <a:close/>
              </a:path>
              <a:path w="1990725" h="1657350">
                <a:moveTo>
                  <a:pt x="1990725" y="107327"/>
                </a:moveTo>
                <a:lnTo>
                  <a:pt x="1978494" y="68491"/>
                </a:lnTo>
                <a:lnTo>
                  <a:pt x="1954771" y="36195"/>
                </a:lnTo>
                <a:lnTo>
                  <a:pt x="1922145" y="13271"/>
                </a:lnTo>
                <a:lnTo>
                  <a:pt x="1883194" y="2501"/>
                </a:lnTo>
                <a:lnTo>
                  <a:pt x="1883194" y="117309"/>
                </a:lnTo>
                <a:lnTo>
                  <a:pt x="1883194" y="1280325"/>
                </a:lnTo>
                <a:lnTo>
                  <a:pt x="1880692" y="1282814"/>
                </a:lnTo>
                <a:lnTo>
                  <a:pt x="1873186" y="1280325"/>
                </a:lnTo>
                <a:lnTo>
                  <a:pt x="107543" y="1280325"/>
                </a:lnTo>
                <a:lnTo>
                  <a:pt x="105041" y="1277823"/>
                </a:lnTo>
                <a:lnTo>
                  <a:pt x="105041" y="107327"/>
                </a:lnTo>
                <a:lnTo>
                  <a:pt x="1880692" y="107327"/>
                </a:lnTo>
                <a:lnTo>
                  <a:pt x="1883194" y="117309"/>
                </a:lnTo>
                <a:lnTo>
                  <a:pt x="1883194" y="2501"/>
                </a:lnTo>
                <a:lnTo>
                  <a:pt x="1883194" y="0"/>
                </a:lnTo>
                <a:lnTo>
                  <a:pt x="105041" y="0"/>
                </a:lnTo>
                <a:lnTo>
                  <a:pt x="105041" y="2501"/>
                </a:lnTo>
                <a:lnTo>
                  <a:pt x="65062" y="13271"/>
                </a:lnTo>
                <a:lnTo>
                  <a:pt x="32816" y="36195"/>
                </a:lnTo>
                <a:lnTo>
                  <a:pt x="10426" y="68491"/>
                </a:lnTo>
                <a:lnTo>
                  <a:pt x="0" y="107327"/>
                </a:lnTo>
                <a:lnTo>
                  <a:pt x="0" y="1272832"/>
                </a:lnTo>
                <a:lnTo>
                  <a:pt x="8432" y="1318120"/>
                </a:lnTo>
                <a:lnTo>
                  <a:pt x="33794" y="1356448"/>
                </a:lnTo>
                <a:lnTo>
                  <a:pt x="83578" y="1386408"/>
                </a:lnTo>
                <a:lnTo>
                  <a:pt x="115049" y="1390142"/>
                </a:lnTo>
                <a:lnTo>
                  <a:pt x="757783" y="1390142"/>
                </a:lnTo>
                <a:lnTo>
                  <a:pt x="757783" y="1549869"/>
                </a:lnTo>
                <a:lnTo>
                  <a:pt x="635241" y="1549869"/>
                </a:lnTo>
                <a:lnTo>
                  <a:pt x="614362" y="1553895"/>
                </a:lnTo>
                <a:lnTo>
                  <a:pt x="597712" y="1565160"/>
                </a:lnTo>
                <a:lnTo>
                  <a:pt x="586689" y="1582521"/>
                </a:lnTo>
                <a:lnTo>
                  <a:pt x="582714" y="1604772"/>
                </a:lnTo>
                <a:lnTo>
                  <a:pt x="586689" y="1625955"/>
                </a:lnTo>
                <a:lnTo>
                  <a:pt x="597712" y="1643151"/>
                </a:lnTo>
                <a:lnTo>
                  <a:pt x="614362" y="1654263"/>
                </a:lnTo>
                <a:lnTo>
                  <a:pt x="635241" y="1657184"/>
                </a:lnTo>
                <a:lnTo>
                  <a:pt x="1352994" y="1657184"/>
                </a:lnTo>
                <a:lnTo>
                  <a:pt x="1374241" y="1653209"/>
                </a:lnTo>
                <a:lnTo>
                  <a:pt x="1391754" y="1642211"/>
                </a:lnTo>
                <a:lnTo>
                  <a:pt x="1403629" y="1625600"/>
                </a:lnTo>
                <a:lnTo>
                  <a:pt x="1408010" y="1604772"/>
                </a:lnTo>
                <a:lnTo>
                  <a:pt x="1403629" y="1583918"/>
                </a:lnTo>
                <a:lnTo>
                  <a:pt x="1391754" y="1567027"/>
                </a:lnTo>
                <a:lnTo>
                  <a:pt x="1374241" y="1555292"/>
                </a:lnTo>
                <a:lnTo>
                  <a:pt x="1352994" y="1549869"/>
                </a:lnTo>
                <a:lnTo>
                  <a:pt x="1230452" y="1549869"/>
                </a:lnTo>
                <a:lnTo>
                  <a:pt x="1230452" y="1390142"/>
                </a:lnTo>
                <a:lnTo>
                  <a:pt x="1873186" y="1390142"/>
                </a:lnTo>
                <a:lnTo>
                  <a:pt x="1904987" y="1386408"/>
                </a:lnTo>
                <a:lnTo>
                  <a:pt x="1955469" y="1356448"/>
                </a:lnTo>
                <a:lnTo>
                  <a:pt x="1980171" y="1316710"/>
                </a:lnTo>
                <a:lnTo>
                  <a:pt x="1990725" y="1272832"/>
                </a:lnTo>
                <a:lnTo>
                  <a:pt x="1990725" y="107327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9104" y="2383396"/>
            <a:ext cx="17068800" cy="28575"/>
          </a:xfrm>
          <a:custGeom>
            <a:avLst/>
            <a:gdLst/>
            <a:ahLst/>
            <a:cxnLst/>
            <a:rect l="l" t="t" r="r" b="b"/>
            <a:pathLst>
              <a:path w="17068800" h="28575">
                <a:moveTo>
                  <a:pt x="17068800" y="0"/>
                </a:moveTo>
                <a:lnTo>
                  <a:pt x="0" y="0"/>
                </a:lnTo>
                <a:lnTo>
                  <a:pt x="0" y="28575"/>
                </a:lnTo>
                <a:lnTo>
                  <a:pt x="17068800" y="28575"/>
                </a:lnTo>
                <a:lnTo>
                  <a:pt x="170688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7599" y="1978552"/>
            <a:ext cx="5015230" cy="2068830"/>
          </a:xfrm>
          <a:prstGeom prst="rect"/>
        </p:spPr>
        <p:txBody>
          <a:bodyPr wrap="square" lIns="0" tIns="190500" rIns="0" bIns="0" rtlCol="0" vert="horz">
            <a:spAutoFit/>
          </a:bodyPr>
          <a:lstStyle/>
          <a:p>
            <a:pPr marL="12700" marR="5080">
              <a:lnSpc>
                <a:spcPts val="7350"/>
              </a:lnSpc>
              <a:spcBef>
                <a:spcPts val="1500"/>
              </a:spcBef>
            </a:pPr>
            <a:r>
              <a:rPr dirty="0" sz="7250" spc="130"/>
              <a:t>ABOUT</a:t>
            </a:r>
            <a:r>
              <a:rPr dirty="0" sz="7250" spc="-420"/>
              <a:t> </a:t>
            </a:r>
            <a:r>
              <a:rPr dirty="0" sz="7250" spc="114"/>
              <a:t>THE </a:t>
            </a:r>
            <a:r>
              <a:rPr dirty="0" sz="7250" spc="95"/>
              <a:t>PROJECT</a:t>
            </a:r>
            <a:endParaRPr sz="7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861" y="5040757"/>
            <a:ext cx="114300" cy="1143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861" y="6174232"/>
            <a:ext cx="114300" cy="1143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861" y="7307707"/>
            <a:ext cx="114300" cy="114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861" y="8069707"/>
            <a:ext cx="114300" cy="11430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algn="just" marL="12700" marR="680085">
              <a:lnSpc>
                <a:spcPct val="83700"/>
              </a:lnSpc>
              <a:spcBef>
                <a:spcPts val="710"/>
              </a:spcBef>
            </a:pPr>
            <a:r>
              <a:rPr dirty="0"/>
              <a:t>It presents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design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implementation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 spc="-50"/>
              <a:t>a </a:t>
            </a:r>
            <a:r>
              <a:rPr dirty="0"/>
              <a:t>Virtual</a:t>
            </a:r>
            <a:r>
              <a:rPr dirty="0" spc="25"/>
              <a:t> </a:t>
            </a:r>
            <a:r>
              <a:rPr dirty="0"/>
              <a:t>Online</a:t>
            </a:r>
            <a:r>
              <a:rPr dirty="0" spc="20"/>
              <a:t> </a:t>
            </a:r>
            <a:r>
              <a:rPr dirty="0"/>
              <a:t>Art</a:t>
            </a:r>
            <a:r>
              <a:rPr dirty="0" spc="25"/>
              <a:t> </a:t>
            </a:r>
            <a:r>
              <a:rPr dirty="0"/>
              <a:t>Gallery</a:t>
            </a:r>
            <a:r>
              <a:rPr dirty="0" spc="25"/>
              <a:t> </a:t>
            </a:r>
            <a:r>
              <a:rPr dirty="0"/>
              <a:t>Management</a:t>
            </a:r>
            <a:r>
              <a:rPr dirty="0" spc="20"/>
              <a:t> </a:t>
            </a:r>
            <a:r>
              <a:rPr dirty="0" spc="-10"/>
              <a:t>System (VOAGMS)</a:t>
            </a:r>
          </a:p>
          <a:p>
            <a:pPr algn="just" marL="12700" marR="799465">
              <a:lnSpc>
                <a:spcPts val="3000"/>
              </a:lnSpc>
              <a:spcBef>
                <a:spcPts val="10"/>
              </a:spcBef>
            </a:pPr>
            <a:r>
              <a:rPr dirty="0"/>
              <a:t>aimed</a:t>
            </a:r>
            <a:r>
              <a:rPr dirty="0" spc="-5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/>
              <a:t>providing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seamless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immersive </a:t>
            </a:r>
            <a:r>
              <a:rPr dirty="0"/>
              <a:t>experience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/>
              <a:t>art</a:t>
            </a:r>
            <a:r>
              <a:rPr dirty="0" spc="5"/>
              <a:t> </a:t>
            </a:r>
            <a:r>
              <a:rPr dirty="0"/>
              <a:t>enthusiasts,</a:t>
            </a:r>
            <a:r>
              <a:rPr dirty="0" spc="10"/>
              <a:t> </a:t>
            </a:r>
            <a:r>
              <a:rPr dirty="0"/>
              <a:t>collectors,</a:t>
            </a:r>
            <a:r>
              <a:rPr dirty="0" spc="10"/>
              <a:t> </a:t>
            </a:r>
            <a:r>
              <a:rPr dirty="0" spc="-25"/>
              <a:t>and </a:t>
            </a:r>
            <a:r>
              <a:rPr dirty="0"/>
              <a:t>artists</a:t>
            </a:r>
            <a:r>
              <a:rPr dirty="0" spc="50"/>
              <a:t> </a:t>
            </a:r>
            <a:r>
              <a:rPr dirty="0" spc="-10"/>
              <a:t>alike.</a:t>
            </a:r>
          </a:p>
          <a:p>
            <a:pPr algn="just" marL="104775">
              <a:lnSpc>
                <a:spcPts val="2645"/>
              </a:lnSpc>
            </a:pPr>
            <a:r>
              <a:rPr dirty="0" spc="-10"/>
              <a:t>Leveraging</a:t>
            </a:r>
            <a:r>
              <a:rPr dirty="0" spc="20"/>
              <a:t> </a:t>
            </a:r>
            <a:r>
              <a:rPr dirty="0" spc="-65"/>
              <a:t>cutting-</a:t>
            </a:r>
            <a:r>
              <a:rPr dirty="0"/>
              <a:t>edge</a:t>
            </a:r>
            <a:r>
              <a:rPr dirty="0" spc="35"/>
              <a:t> </a:t>
            </a:r>
            <a:r>
              <a:rPr dirty="0" b="1">
                <a:latin typeface="Roboto"/>
                <a:cs typeface="Roboto"/>
              </a:rPr>
              <a:t>virtual</a:t>
            </a:r>
            <a:r>
              <a:rPr dirty="0" spc="3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reality</a:t>
            </a:r>
            <a:r>
              <a:rPr dirty="0" spc="35" b="1">
                <a:latin typeface="Roboto"/>
                <a:cs typeface="Roboto"/>
              </a:rPr>
              <a:t> </a:t>
            </a:r>
            <a:r>
              <a:rPr dirty="0" spc="-20" b="1">
                <a:latin typeface="Roboto"/>
                <a:cs typeface="Roboto"/>
              </a:rPr>
              <a:t>(VR)</a:t>
            </a:r>
          </a:p>
          <a:p>
            <a:pPr marL="12700" marR="5080">
              <a:lnSpc>
                <a:spcPts val="3000"/>
              </a:lnSpc>
              <a:spcBef>
                <a:spcPts val="280"/>
              </a:spcBef>
            </a:pPr>
            <a:r>
              <a:rPr dirty="0" b="1">
                <a:latin typeface="Roboto"/>
                <a:cs typeface="Roboto"/>
              </a:rPr>
              <a:t>technology</a:t>
            </a:r>
            <a:r>
              <a:rPr dirty="0" spc="25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and</a:t>
            </a:r>
            <a:r>
              <a:rPr dirty="0" spc="40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robust</a:t>
            </a:r>
            <a:r>
              <a:rPr dirty="0" spc="35" b="1">
                <a:latin typeface="Roboto"/>
                <a:cs typeface="Roboto"/>
              </a:rPr>
              <a:t> </a:t>
            </a:r>
            <a:r>
              <a:rPr dirty="0" b="1">
                <a:latin typeface="Roboto"/>
                <a:cs typeface="Roboto"/>
              </a:rPr>
              <a:t>database</a:t>
            </a:r>
            <a:r>
              <a:rPr dirty="0" spc="40" b="1">
                <a:latin typeface="Roboto"/>
                <a:cs typeface="Roboto"/>
              </a:rPr>
              <a:t> </a:t>
            </a:r>
            <a:r>
              <a:rPr dirty="0" spc="-10" b="1">
                <a:latin typeface="Roboto"/>
                <a:cs typeface="Roboto"/>
              </a:rPr>
              <a:t>management </a:t>
            </a:r>
            <a:r>
              <a:rPr dirty="0"/>
              <a:t>VOAGMS</a:t>
            </a:r>
            <a:r>
              <a:rPr dirty="0" spc="-5"/>
              <a:t> </a:t>
            </a:r>
            <a:r>
              <a:rPr dirty="0"/>
              <a:t>offers</a:t>
            </a:r>
            <a:r>
              <a:rPr dirty="0" spc="-5"/>
              <a:t> </a:t>
            </a:r>
            <a:r>
              <a:rPr dirty="0"/>
              <a:t>users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ability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explore</a:t>
            </a:r>
            <a:r>
              <a:rPr dirty="0" spc="-5"/>
              <a:t> </a:t>
            </a:r>
            <a:r>
              <a:rPr dirty="0" spc="-10"/>
              <a:t>diverse </a:t>
            </a:r>
            <a:r>
              <a:rPr dirty="0"/>
              <a:t>collections</a:t>
            </a:r>
            <a:r>
              <a:rPr dirty="0" spc="50"/>
              <a:t> </a:t>
            </a:r>
            <a:r>
              <a:rPr dirty="0"/>
              <a:t>of</a:t>
            </a:r>
            <a:r>
              <a:rPr dirty="0" spc="55"/>
              <a:t> </a:t>
            </a:r>
            <a:r>
              <a:rPr dirty="0"/>
              <a:t>artworks</a:t>
            </a:r>
            <a:r>
              <a:rPr dirty="0" spc="50"/>
              <a:t> </a:t>
            </a:r>
            <a:r>
              <a:rPr dirty="0"/>
              <a:t>from</a:t>
            </a:r>
            <a:r>
              <a:rPr dirty="0" spc="55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/>
              <a:t>comfort</a:t>
            </a:r>
            <a:r>
              <a:rPr dirty="0" spc="55"/>
              <a:t> </a:t>
            </a:r>
            <a:r>
              <a:rPr dirty="0"/>
              <a:t>of</a:t>
            </a:r>
            <a:r>
              <a:rPr dirty="0" spc="50"/>
              <a:t> </a:t>
            </a:r>
            <a:r>
              <a:rPr dirty="0" spc="-10"/>
              <a:t>their </a:t>
            </a:r>
            <a:r>
              <a:rPr dirty="0"/>
              <a:t>own</a:t>
            </a:r>
            <a:r>
              <a:rPr dirty="0" spc="-5"/>
              <a:t> </a:t>
            </a:r>
            <a:r>
              <a:rPr dirty="0" spc="-10"/>
              <a:t>homes.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9944417" y="4550600"/>
            <a:ext cx="8343900" cy="28575"/>
          </a:xfrm>
          <a:custGeom>
            <a:avLst/>
            <a:gdLst/>
            <a:ahLst/>
            <a:cxnLst/>
            <a:rect l="l" t="t" r="r" b="b"/>
            <a:pathLst>
              <a:path w="8343900" h="28575">
                <a:moveTo>
                  <a:pt x="8343570" y="0"/>
                </a:moveTo>
                <a:lnTo>
                  <a:pt x="0" y="0"/>
                </a:lnTo>
                <a:lnTo>
                  <a:pt x="0" y="28575"/>
                </a:lnTo>
                <a:lnTo>
                  <a:pt x="8343570" y="28575"/>
                </a:lnTo>
                <a:lnTo>
                  <a:pt x="834357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69988" y="533000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2"/>
                </a:lnTo>
                <a:lnTo>
                  <a:pt x="57146" y="57152"/>
                </a:lnTo>
              </a:path>
            </a:pathLst>
          </a:custGeom>
          <a:ln w="24330">
            <a:solidFill>
              <a:srgbClr val="48FF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450005" y="722000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</a:path>
            </a:pathLst>
          </a:custGeom>
          <a:ln w="23812">
            <a:solidFill>
              <a:srgbClr val="48FF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510000" y="63599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0" y="0"/>
                </a:lnTo>
                <a:lnTo>
                  <a:pt x="57150" y="0"/>
                </a:lnTo>
              </a:path>
            </a:pathLst>
          </a:custGeom>
          <a:ln w="23812">
            <a:solidFill>
              <a:srgbClr val="48FF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250002" y="2597505"/>
            <a:ext cx="695325" cy="361950"/>
          </a:xfrm>
          <a:custGeom>
            <a:avLst/>
            <a:gdLst/>
            <a:ahLst/>
            <a:cxnLst/>
            <a:rect l="l" t="t" r="r" b="b"/>
            <a:pathLst>
              <a:path w="695325" h="361950">
                <a:moveTo>
                  <a:pt x="434670" y="0"/>
                </a:moveTo>
                <a:lnTo>
                  <a:pt x="221056" y="0"/>
                </a:lnTo>
                <a:lnTo>
                  <a:pt x="191601" y="4028"/>
                </a:lnTo>
                <a:lnTo>
                  <a:pt x="164242" y="15494"/>
                </a:lnTo>
                <a:lnTo>
                  <a:pt x="141074" y="33464"/>
                </a:lnTo>
                <a:lnTo>
                  <a:pt x="124193" y="57010"/>
                </a:lnTo>
                <a:lnTo>
                  <a:pt x="106807" y="86766"/>
                </a:lnTo>
                <a:lnTo>
                  <a:pt x="97413" y="101177"/>
                </a:lnTo>
                <a:lnTo>
                  <a:pt x="87555" y="114657"/>
                </a:lnTo>
                <a:lnTo>
                  <a:pt x="76765" y="127205"/>
                </a:lnTo>
                <a:lnTo>
                  <a:pt x="64579" y="138823"/>
                </a:lnTo>
                <a:lnTo>
                  <a:pt x="0" y="203288"/>
                </a:lnTo>
                <a:lnTo>
                  <a:pt x="94386" y="361950"/>
                </a:lnTo>
                <a:lnTo>
                  <a:pt x="158965" y="302450"/>
                </a:lnTo>
                <a:lnTo>
                  <a:pt x="172470" y="292303"/>
                </a:lnTo>
                <a:lnTo>
                  <a:pt x="186905" y="284478"/>
                </a:lnTo>
                <a:lnTo>
                  <a:pt x="202274" y="279442"/>
                </a:lnTo>
                <a:lnTo>
                  <a:pt x="218579" y="277660"/>
                </a:lnTo>
                <a:lnTo>
                  <a:pt x="389953" y="277660"/>
                </a:lnTo>
                <a:lnTo>
                  <a:pt x="419570" y="274947"/>
                </a:lnTo>
                <a:lnTo>
                  <a:pt x="474142" y="254642"/>
                </a:lnTo>
                <a:lnTo>
                  <a:pt x="680567" y="84289"/>
                </a:lnTo>
                <a:lnTo>
                  <a:pt x="695161" y="56707"/>
                </a:lnTo>
                <a:lnTo>
                  <a:pt x="693492" y="41404"/>
                </a:lnTo>
                <a:lnTo>
                  <a:pt x="664577" y="15413"/>
                </a:lnTo>
                <a:lnTo>
                  <a:pt x="655726" y="14871"/>
                </a:lnTo>
                <a:lnTo>
                  <a:pt x="648703" y="15374"/>
                </a:lnTo>
                <a:lnTo>
                  <a:pt x="642378" y="17040"/>
                </a:lnTo>
                <a:lnTo>
                  <a:pt x="636520" y="20100"/>
                </a:lnTo>
                <a:lnTo>
                  <a:pt x="630897" y="24790"/>
                </a:lnTo>
                <a:lnTo>
                  <a:pt x="516636" y="116509"/>
                </a:lnTo>
                <a:lnTo>
                  <a:pt x="499016" y="128133"/>
                </a:lnTo>
                <a:lnTo>
                  <a:pt x="479998" y="136964"/>
                </a:lnTo>
                <a:lnTo>
                  <a:pt x="460048" y="143007"/>
                </a:lnTo>
                <a:lnTo>
                  <a:pt x="439635" y="146265"/>
                </a:lnTo>
                <a:lnTo>
                  <a:pt x="305511" y="146265"/>
                </a:lnTo>
                <a:lnTo>
                  <a:pt x="291342" y="143243"/>
                </a:lnTo>
                <a:lnTo>
                  <a:pt x="279738" y="135107"/>
                </a:lnTo>
                <a:lnTo>
                  <a:pt x="272326" y="123254"/>
                </a:lnTo>
                <a:lnTo>
                  <a:pt x="270738" y="109080"/>
                </a:lnTo>
                <a:lnTo>
                  <a:pt x="273765" y="94901"/>
                </a:lnTo>
                <a:lnTo>
                  <a:pt x="281916" y="83048"/>
                </a:lnTo>
                <a:lnTo>
                  <a:pt x="293793" y="74915"/>
                </a:lnTo>
                <a:lnTo>
                  <a:pt x="308000" y="71894"/>
                </a:lnTo>
                <a:lnTo>
                  <a:pt x="434670" y="71894"/>
                </a:lnTo>
                <a:lnTo>
                  <a:pt x="448877" y="68910"/>
                </a:lnTo>
                <a:lnTo>
                  <a:pt x="460754" y="61045"/>
                </a:lnTo>
                <a:lnTo>
                  <a:pt x="468904" y="49927"/>
                </a:lnTo>
                <a:lnTo>
                  <a:pt x="471932" y="37185"/>
                </a:lnTo>
                <a:lnTo>
                  <a:pt x="468904" y="23006"/>
                </a:lnTo>
                <a:lnTo>
                  <a:pt x="460754" y="11153"/>
                </a:lnTo>
                <a:lnTo>
                  <a:pt x="448877" y="3020"/>
                </a:lnTo>
                <a:lnTo>
                  <a:pt x="43467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262499" y="2137498"/>
            <a:ext cx="733425" cy="409575"/>
          </a:xfrm>
          <a:custGeom>
            <a:avLst/>
            <a:gdLst/>
            <a:ahLst/>
            <a:cxnLst/>
            <a:rect l="l" t="t" r="r" b="b"/>
            <a:pathLst>
              <a:path w="733425" h="409575">
                <a:moveTo>
                  <a:pt x="733425" y="353961"/>
                </a:moveTo>
                <a:lnTo>
                  <a:pt x="0" y="353961"/>
                </a:lnTo>
                <a:lnTo>
                  <a:pt x="0" y="409575"/>
                </a:lnTo>
                <a:lnTo>
                  <a:pt x="733425" y="409575"/>
                </a:lnTo>
                <a:lnTo>
                  <a:pt x="733425" y="353961"/>
                </a:lnTo>
                <a:close/>
              </a:path>
              <a:path w="733425" h="409575">
                <a:moveTo>
                  <a:pt x="366712" y="0"/>
                </a:moveTo>
                <a:lnTo>
                  <a:pt x="339114" y="6518"/>
                </a:lnTo>
                <a:lnTo>
                  <a:pt x="318066" y="23702"/>
                </a:lnTo>
                <a:lnTo>
                  <a:pt x="306374" y="48000"/>
                </a:lnTo>
                <a:lnTo>
                  <a:pt x="306844" y="75857"/>
                </a:lnTo>
                <a:lnTo>
                  <a:pt x="258782" y="90084"/>
                </a:lnTo>
                <a:lnTo>
                  <a:pt x="214228" y="111483"/>
                </a:lnTo>
                <a:lnTo>
                  <a:pt x="173883" y="139400"/>
                </a:lnTo>
                <a:lnTo>
                  <a:pt x="138450" y="173185"/>
                </a:lnTo>
                <a:lnTo>
                  <a:pt x="108630" y="212185"/>
                </a:lnTo>
                <a:lnTo>
                  <a:pt x="85125" y="255749"/>
                </a:lnTo>
                <a:lnTo>
                  <a:pt x="68637" y="303225"/>
                </a:lnTo>
                <a:lnTo>
                  <a:pt x="59867" y="353961"/>
                </a:lnTo>
                <a:lnTo>
                  <a:pt x="673557" y="353961"/>
                </a:lnTo>
                <a:lnTo>
                  <a:pt x="664787" y="303225"/>
                </a:lnTo>
                <a:lnTo>
                  <a:pt x="648299" y="255749"/>
                </a:lnTo>
                <a:lnTo>
                  <a:pt x="624794" y="212185"/>
                </a:lnTo>
                <a:lnTo>
                  <a:pt x="594974" y="173185"/>
                </a:lnTo>
                <a:lnTo>
                  <a:pt x="559541" y="139400"/>
                </a:lnTo>
                <a:lnTo>
                  <a:pt x="519196" y="111483"/>
                </a:lnTo>
                <a:lnTo>
                  <a:pt x="474642" y="90084"/>
                </a:lnTo>
                <a:lnTo>
                  <a:pt x="426580" y="75857"/>
                </a:lnTo>
                <a:lnTo>
                  <a:pt x="426000" y="46934"/>
                </a:lnTo>
                <a:lnTo>
                  <a:pt x="414424" y="22755"/>
                </a:lnTo>
                <a:lnTo>
                  <a:pt x="393960" y="6162"/>
                </a:lnTo>
                <a:lnTo>
                  <a:pt x="366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6785394" y="3565004"/>
            <a:ext cx="805180" cy="804545"/>
            <a:chOff x="6785394" y="3565004"/>
            <a:chExt cx="805180" cy="804545"/>
          </a:xfrm>
        </p:grpSpPr>
        <p:sp>
          <p:nvSpPr>
            <p:cNvPr id="15" name="object 15" descr=""/>
            <p:cNvSpPr/>
            <p:nvPr/>
          </p:nvSpPr>
          <p:spPr>
            <a:xfrm>
              <a:off x="6785394" y="3565004"/>
              <a:ext cx="805180" cy="804545"/>
            </a:xfrm>
            <a:custGeom>
              <a:avLst/>
              <a:gdLst/>
              <a:ahLst/>
              <a:cxnLst/>
              <a:rect l="l" t="t" r="r" b="b"/>
              <a:pathLst>
                <a:path w="805179" h="804545">
                  <a:moveTo>
                    <a:pt x="291909" y="137490"/>
                  </a:moveTo>
                  <a:lnTo>
                    <a:pt x="289407" y="137490"/>
                  </a:lnTo>
                  <a:lnTo>
                    <a:pt x="291477" y="138417"/>
                  </a:lnTo>
                  <a:lnTo>
                    <a:pt x="291909" y="137490"/>
                  </a:lnTo>
                  <a:close/>
                </a:path>
                <a:path w="805179" h="804545">
                  <a:moveTo>
                    <a:pt x="666635" y="514565"/>
                  </a:moveTo>
                  <a:lnTo>
                    <a:pt x="659142" y="492099"/>
                  </a:lnTo>
                  <a:lnTo>
                    <a:pt x="650722" y="472122"/>
                  </a:lnTo>
                  <a:lnTo>
                    <a:pt x="639343" y="445122"/>
                  </a:lnTo>
                  <a:lnTo>
                    <a:pt x="628688" y="424675"/>
                  </a:lnTo>
                  <a:lnTo>
                    <a:pt x="615962" y="400291"/>
                  </a:lnTo>
                  <a:lnTo>
                    <a:pt x="588987" y="357974"/>
                  </a:lnTo>
                  <a:lnTo>
                    <a:pt x="564210" y="326034"/>
                  </a:lnTo>
                  <a:lnTo>
                    <a:pt x="564210" y="449338"/>
                  </a:lnTo>
                  <a:lnTo>
                    <a:pt x="562330" y="457809"/>
                  </a:lnTo>
                  <a:lnTo>
                    <a:pt x="556717" y="464629"/>
                  </a:lnTo>
                  <a:lnTo>
                    <a:pt x="551713" y="469620"/>
                  </a:lnTo>
                  <a:lnTo>
                    <a:pt x="546722" y="472122"/>
                  </a:lnTo>
                  <a:lnTo>
                    <a:pt x="539229" y="472122"/>
                  </a:lnTo>
                  <a:lnTo>
                    <a:pt x="530440" y="470331"/>
                  </a:lnTo>
                  <a:lnTo>
                    <a:pt x="523290" y="465251"/>
                  </a:lnTo>
                  <a:lnTo>
                    <a:pt x="518490" y="457377"/>
                  </a:lnTo>
                  <a:lnTo>
                    <a:pt x="516737" y="447141"/>
                  </a:lnTo>
                  <a:lnTo>
                    <a:pt x="518845" y="437324"/>
                  </a:lnTo>
                  <a:lnTo>
                    <a:pt x="522795" y="432168"/>
                  </a:lnTo>
                  <a:lnTo>
                    <a:pt x="524230" y="430301"/>
                  </a:lnTo>
                  <a:lnTo>
                    <a:pt x="531495" y="426085"/>
                  </a:lnTo>
                  <a:lnTo>
                    <a:pt x="539229" y="424675"/>
                  </a:lnTo>
                  <a:lnTo>
                    <a:pt x="544220" y="424675"/>
                  </a:lnTo>
                  <a:lnTo>
                    <a:pt x="551713" y="427164"/>
                  </a:lnTo>
                  <a:lnTo>
                    <a:pt x="556717" y="432168"/>
                  </a:lnTo>
                  <a:lnTo>
                    <a:pt x="562330" y="440397"/>
                  </a:lnTo>
                  <a:lnTo>
                    <a:pt x="564210" y="449338"/>
                  </a:lnTo>
                  <a:lnTo>
                    <a:pt x="564210" y="326034"/>
                  </a:lnTo>
                  <a:lnTo>
                    <a:pt x="558406" y="318541"/>
                  </a:lnTo>
                  <a:lnTo>
                    <a:pt x="524243" y="282333"/>
                  </a:lnTo>
                  <a:lnTo>
                    <a:pt x="516026" y="274840"/>
                  </a:lnTo>
                  <a:lnTo>
                    <a:pt x="486803" y="248183"/>
                  </a:lnTo>
                  <a:lnTo>
                    <a:pt x="469277" y="234861"/>
                  </a:lnTo>
                  <a:lnTo>
                    <a:pt x="469277" y="352577"/>
                  </a:lnTo>
                  <a:lnTo>
                    <a:pt x="463651" y="382651"/>
                  </a:lnTo>
                  <a:lnTo>
                    <a:pt x="434644" y="419531"/>
                  </a:lnTo>
                  <a:lnTo>
                    <a:pt x="389331" y="432168"/>
                  </a:lnTo>
                  <a:lnTo>
                    <a:pt x="381825" y="431749"/>
                  </a:lnTo>
                  <a:lnTo>
                    <a:pt x="339280" y="415150"/>
                  </a:lnTo>
                  <a:lnTo>
                    <a:pt x="315087" y="378015"/>
                  </a:lnTo>
                  <a:lnTo>
                    <a:pt x="311886" y="354749"/>
                  </a:lnTo>
                  <a:lnTo>
                    <a:pt x="315429" y="331495"/>
                  </a:lnTo>
                  <a:lnTo>
                    <a:pt x="340347" y="294360"/>
                  </a:lnTo>
                  <a:lnTo>
                    <a:pt x="381825" y="276377"/>
                  </a:lnTo>
                  <a:lnTo>
                    <a:pt x="389331" y="274840"/>
                  </a:lnTo>
                  <a:lnTo>
                    <a:pt x="433247" y="287489"/>
                  </a:lnTo>
                  <a:lnTo>
                    <a:pt x="463651" y="322961"/>
                  </a:lnTo>
                  <a:lnTo>
                    <a:pt x="469277" y="352577"/>
                  </a:lnTo>
                  <a:lnTo>
                    <a:pt x="469277" y="234861"/>
                  </a:lnTo>
                  <a:lnTo>
                    <a:pt x="446608" y="217614"/>
                  </a:lnTo>
                  <a:lnTo>
                    <a:pt x="403898" y="190639"/>
                  </a:lnTo>
                  <a:lnTo>
                    <a:pt x="358914" y="167271"/>
                  </a:lnTo>
                  <a:lnTo>
                    <a:pt x="311886" y="147485"/>
                  </a:lnTo>
                  <a:lnTo>
                    <a:pt x="291477" y="138417"/>
                  </a:lnTo>
                  <a:lnTo>
                    <a:pt x="191973" y="357251"/>
                  </a:lnTo>
                  <a:lnTo>
                    <a:pt x="233197" y="372211"/>
                  </a:lnTo>
                  <a:lnTo>
                    <a:pt x="266166" y="397852"/>
                  </a:lnTo>
                  <a:lnTo>
                    <a:pt x="289712" y="431546"/>
                  </a:lnTo>
                  <a:lnTo>
                    <a:pt x="302628" y="470649"/>
                  </a:lnTo>
                  <a:lnTo>
                    <a:pt x="303758" y="512521"/>
                  </a:lnTo>
                  <a:lnTo>
                    <a:pt x="291909" y="554520"/>
                  </a:lnTo>
                  <a:lnTo>
                    <a:pt x="268782" y="589534"/>
                  </a:lnTo>
                  <a:lnTo>
                    <a:pt x="238188" y="615403"/>
                  </a:lnTo>
                  <a:lnTo>
                    <a:pt x="201955" y="631431"/>
                  </a:lnTo>
                  <a:lnTo>
                    <a:pt x="161988" y="636930"/>
                  </a:lnTo>
                  <a:lnTo>
                    <a:pt x="139573" y="635063"/>
                  </a:lnTo>
                  <a:lnTo>
                    <a:pt x="117640" y="629450"/>
                  </a:lnTo>
                  <a:lnTo>
                    <a:pt x="96634" y="620090"/>
                  </a:lnTo>
                  <a:lnTo>
                    <a:pt x="77050" y="606971"/>
                  </a:lnTo>
                  <a:lnTo>
                    <a:pt x="2108" y="771779"/>
                  </a:lnTo>
                  <a:lnTo>
                    <a:pt x="0" y="784237"/>
                  </a:lnTo>
                  <a:lnTo>
                    <a:pt x="3975" y="794575"/>
                  </a:lnTo>
                  <a:lnTo>
                    <a:pt x="12636" y="801636"/>
                  </a:lnTo>
                  <a:lnTo>
                    <a:pt x="24587" y="804240"/>
                  </a:lnTo>
                  <a:lnTo>
                    <a:pt x="32080" y="804240"/>
                  </a:lnTo>
                  <a:lnTo>
                    <a:pt x="34582" y="801751"/>
                  </a:lnTo>
                  <a:lnTo>
                    <a:pt x="397319" y="636930"/>
                  </a:lnTo>
                  <a:lnTo>
                    <a:pt x="666635" y="514565"/>
                  </a:lnTo>
                  <a:close/>
                </a:path>
                <a:path w="805179" h="804545">
                  <a:moveTo>
                    <a:pt x="804862" y="438073"/>
                  </a:moveTo>
                  <a:lnTo>
                    <a:pt x="784009" y="382143"/>
                  </a:lnTo>
                  <a:lnTo>
                    <a:pt x="761111" y="335483"/>
                  </a:lnTo>
                  <a:lnTo>
                    <a:pt x="734745" y="290487"/>
                  </a:lnTo>
                  <a:lnTo>
                    <a:pt x="705053" y="247383"/>
                  </a:lnTo>
                  <a:lnTo>
                    <a:pt x="672172" y="206349"/>
                  </a:lnTo>
                  <a:lnTo>
                    <a:pt x="636257" y="167601"/>
                  </a:lnTo>
                  <a:lnTo>
                    <a:pt x="597814" y="132626"/>
                  </a:lnTo>
                  <a:lnTo>
                    <a:pt x="557377" y="100342"/>
                  </a:lnTo>
                  <a:lnTo>
                    <a:pt x="514997" y="70980"/>
                  </a:lnTo>
                  <a:lnTo>
                    <a:pt x="470750" y="44754"/>
                  </a:lnTo>
                  <a:lnTo>
                    <a:pt x="424713" y="21856"/>
                  </a:lnTo>
                  <a:lnTo>
                    <a:pt x="376936" y="2501"/>
                  </a:lnTo>
                  <a:lnTo>
                    <a:pt x="374434" y="2501"/>
                  </a:lnTo>
                  <a:lnTo>
                    <a:pt x="371944" y="0"/>
                  </a:lnTo>
                  <a:lnTo>
                    <a:pt x="309600" y="95059"/>
                  </a:lnTo>
                  <a:lnTo>
                    <a:pt x="329552" y="102565"/>
                  </a:lnTo>
                  <a:lnTo>
                    <a:pt x="379717" y="123901"/>
                  </a:lnTo>
                  <a:lnTo>
                    <a:pt x="428091" y="148958"/>
                  </a:lnTo>
                  <a:lnTo>
                    <a:pt x="474065" y="177850"/>
                  </a:lnTo>
                  <a:lnTo>
                    <a:pt x="517055" y="210718"/>
                  </a:lnTo>
                  <a:lnTo>
                    <a:pt x="556463" y="247650"/>
                  </a:lnTo>
                  <a:lnTo>
                    <a:pt x="593534" y="288163"/>
                  </a:lnTo>
                  <a:lnTo>
                    <a:pt x="626910" y="331546"/>
                  </a:lnTo>
                  <a:lnTo>
                    <a:pt x="656450" y="377698"/>
                  </a:lnTo>
                  <a:lnTo>
                    <a:pt x="682040" y="426478"/>
                  </a:lnTo>
                  <a:lnTo>
                    <a:pt x="703580" y="477786"/>
                  </a:lnTo>
                  <a:lnTo>
                    <a:pt x="708571" y="495300"/>
                  </a:lnTo>
                  <a:lnTo>
                    <a:pt x="790854" y="457771"/>
                  </a:lnTo>
                  <a:lnTo>
                    <a:pt x="797699" y="452767"/>
                  </a:lnTo>
                  <a:lnTo>
                    <a:pt x="802690" y="445897"/>
                  </a:lnTo>
                  <a:lnTo>
                    <a:pt x="804862" y="43807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986" y="3887508"/>
              <a:ext cx="66086" cy="666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498" y="3967505"/>
              <a:ext cx="161925" cy="19050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6417500" y="7390003"/>
            <a:ext cx="742950" cy="590550"/>
            <a:chOff x="6417500" y="7390003"/>
            <a:chExt cx="742950" cy="590550"/>
          </a:xfrm>
        </p:grpSpPr>
        <p:sp>
          <p:nvSpPr>
            <p:cNvPr id="19" name="object 19" descr=""/>
            <p:cNvSpPr/>
            <p:nvPr/>
          </p:nvSpPr>
          <p:spPr>
            <a:xfrm>
              <a:off x="6417500" y="7484999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742619" y="365874"/>
                  </a:moveTo>
                  <a:lnTo>
                    <a:pt x="0" y="365874"/>
                  </a:lnTo>
                  <a:lnTo>
                    <a:pt x="0" y="385787"/>
                  </a:lnTo>
                  <a:lnTo>
                    <a:pt x="8388" y="427746"/>
                  </a:lnTo>
                  <a:lnTo>
                    <a:pt x="31357" y="462008"/>
                  </a:lnTo>
                  <a:lnTo>
                    <a:pt x="65617" y="485537"/>
                  </a:lnTo>
                  <a:lnTo>
                    <a:pt x="107873" y="495300"/>
                  </a:lnTo>
                  <a:lnTo>
                    <a:pt x="634746" y="495300"/>
                  </a:lnTo>
                  <a:lnTo>
                    <a:pt x="677002" y="486588"/>
                  </a:lnTo>
                  <a:lnTo>
                    <a:pt x="711261" y="462942"/>
                  </a:lnTo>
                  <a:lnTo>
                    <a:pt x="734231" y="428096"/>
                  </a:lnTo>
                  <a:lnTo>
                    <a:pt x="742619" y="385787"/>
                  </a:lnTo>
                  <a:lnTo>
                    <a:pt x="742619" y="365874"/>
                  </a:lnTo>
                  <a:close/>
                </a:path>
                <a:path w="742950" h="495300">
                  <a:moveTo>
                    <a:pt x="622198" y="0"/>
                  </a:moveTo>
                  <a:lnTo>
                    <a:pt x="77774" y="0"/>
                  </a:lnTo>
                  <a:lnTo>
                    <a:pt x="77774" y="151828"/>
                  </a:lnTo>
                  <a:lnTo>
                    <a:pt x="82792" y="201805"/>
                  </a:lnTo>
                  <a:lnTo>
                    <a:pt x="97442" y="249394"/>
                  </a:lnTo>
                  <a:lnTo>
                    <a:pt x="121125" y="293399"/>
                  </a:lnTo>
                  <a:lnTo>
                    <a:pt x="153238" y="332624"/>
                  </a:lnTo>
                  <a:lnTo>
                    <a:pt x="193179" y="365874"/>
                  </a:lnTo>
                  <a:lnTo>
                    <a:pt x="476681" y="365874"/>
                  </a:lnTo>
                  <a:lnTo>
                    <a:pt x="501962" y="347283"/>
                  </a:lnTo>
                  <a:lnTo>
                    <a:pt x="524659" y="325426"/>
                  </a:lnTo>
                  <a:lnTo>
                    <a:pt x="544065" y="300771"/>
                  </a:lnTo>
                  <a:lnTo>
                    <a:pt x="559473" y="273786"/>
                  </a:lnTo>
                  <a:lnTo>
                    <a:pt x="607136" y="273786"/>
                  </a:lnTo>
                  <a:lnTo>
                    <a:pt x="658646" y="263713"/>
                  </a:lnTo>
                  <a:lnTo>
                    <a:pt x="701219" y="236139"/>
                  </a:lnTo>
                  <a:lnTo>
                    <a:pt x="730621" y="195032"/>
                  </a:lnTo>
                  <a:lnTo>
                    <a:pt x="735546" y="174231"/>
                  </a:lnTo>
                  <a:lnTo>
                    <a:pt x="559473" y="174231"/>
                  </a:lnTo>
                  <a:lnTo>
                    <a:pt x="559473" y="99555"/>
                  </a:lnTo>
                  <a:lnTo>
                    <a:pt x="737004" y="99555"/>
                  </a:lnTo>
                  <a:lnTo>
                    <a:pt x="736151" y="92750"/>
                  </a:lnTo>
                  <a:lnTo>
                    <a:pt x="711574" y="48844"/>
                  </a:lnTo>
                  <a:lnTo>
                    <a:pt x="672414" y="16605"/>
                  </a:lnTo>
                  <a:lnTo>
                    <a:pt x="622198" y="0"/>
                  </a:lnTo>
                  <a:close/>
                </a:path>
                <a:path w="742950" h="495300">
                  <a:moveTo>
                    <a:pt x="737004" y="99555"/>
                  </a:moveTo>
                  <a:lnTo>
                    <a:pt x="604634" y="99555"/>
                  </a:lnTo>
                  <a:lnTo>
                    <a:pt x="618979" y="102589"/>
                  </a:lnTo>
                  <a:lnTo>
                    <a:pt x="630974" y="110756"/>
                  </a:lnTo>
                  <a:lnTo>
                    <a:pt x="639206" y="122658"/>
                  </a:lnTo>
                  <a:lnTo>
                    <a:pt x="642264" y="136893"/>
                  </a:lnTo>
                  <a:lnTo>
                    <a:pt x="639560" y="151128"/>
                  </a:lnTo>
                  <a:lnTo>
                    <a:pt x="631917" y="163029"/>
                  </a:lnTo>
                  <a:lnTo>
                    <a:pt x="620040" y="171197"/>
                  </a:lnTo>
                  <a:lnTo>
                    <a:pt x="604634" y="174231"/>
                  </a:lnTo>
                  <a:lnTo>
                    <a:pt x="735546" y="174231"/>
                  </a:lnTo>
                  <a:lnTo>
                    <a:pt x="742619" y="144360"/>
                  </a:lnTo>
                  <a:lnTo>
                    <a:pt x="737004" y="99555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94995" y="7390003"/>
              <a:ext cx="514350" cy="57150"/>
            </a:xfrm>
            <a:custGeom>
              <a:avLst/>
              <a:gdLst/>
              <a:ahLst/>
              <a:cxnLst/>
              <a:rect l="l" t="t" r="r" b="b"/>
              <a:pathLst>
                <a:path w="514350" h="57150">
                  <a:moveTo>
                    <a:pt x="5143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14350" y="5715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662496" y="7240003"/>
            <a:ext cx="161925" cy="95250"/>
            <a:chOff x="6662496" y="7240003"/>
            <a:chExt cx="161925" cy="95250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496" y="7240003"/>
              <a:ext cx="66675" cy="952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7492" y="7240003"/>
              <a:ext cx="66357" cy="95250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228905" y="7299998"/>
            <a:ext cx="742950" cy="344170"/>
            <a:chOff x="2228905" y="7299998"/>
            <a:chExt cx="742950" cy="344170"/>
          </a:xfrm>
        </p:grpSpPr>
        <p:sp>
          <p:nvSpPr>
            <p:cNvPr id="25" name="object 25" descr=""/>
            <p:cNvSpPr/>
            <p:nvPr/>
          </p:nvSpPr>
          <p:spPr>
            <a:xfrm>
              <a:off x="2272499" y="7387501"/>
              <a:ext cx="114300" cy="38100"/>
            </a:xfrm>
            <a:custGeom>
              <a:avLst/>
              <a:gdLst/>
              <a:ahLst/>
              <a:cxnLst/>
              <a:rect l="l" t="t" r="r" b="b"/>
              <a:pathLst>
                <a:path w="114300" h="38100">
                  <a:moveTo>
                    <a:pt x="203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00" y="38100"/>
                  </a:lnTo>
                  <a:lnTo>
                    <a:pt x="94972" y="21747"/>
                  </a:lnTo>
                  <a:lnTo>
                    <a:pt x="72072" y="9805"/>
                  </a:lnTo>
                  <a:lnTo>
                    <a:pt x="46791" y="2486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72499" y="7299998"/>
              <a:ext cx="657225" cy="104775"/>
            </a:xfrm>
            <a:custGeom>
              <a:avLst/>
              <a:gdLst/>
              <a:ahLst/>
              <a:cxnLst/>
              <a:rect l="l" t="t" r="r" b="b"/>
              <a:pathLst>
                <a:path w="657225" h="104775">
                  <a:moveTo>
                    <a:pt x="657225" y="0"/>
                  </a:moveTo>
                  <a:lnTo>
                    <a:pt x="0" y="0"/>
                  </a:lnTo>
                  <a:lnTo>
                    <a:pt x="0" y="41427"/>
                  </a:lnTo>
                  <a:lnTo>
                    <a:pt x="20142" y="41427"/>
                  </a:lnTo>
                  <a:lnTo>
                    <a:pt x="58701" y="45842"/>
                  </a:lnTo>
                  <a:lnTo>
                    <a:pt x="94427" y="58480"/>
                  </a:lnTo>
                  <a:lnTo>
                    <a:pt x="126376" y="78428"/>
                  </a:lnTo>
                  <a:lnTo>
                    <a:pt x="153606" y="104775"/>
                  </a:lnTo>
                  <a:lnTo>
                    <a:pt x="179376" y="78428"/>
                  </a:lnTo>
                  <a:lnTo>
                    <a:pt x="210578" y="58480"/>
                  </a:lnTo>
                  <a:lnTo>
                    <a:pt x="246028" y="45842"/>
                  </a:lnTo>
                  <a:lnTo>
                    <a:pt x="284543" y="41427"/>
                  </a:lnTo>
                  <a:lnTo>
                    <a:pt x="657225" y="41427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28900" y="7387501"/>
              <a:ext cx="742950" cy="256540"/>
            </a:xfrm>
            <a:custGeom>
              <a:avLst/>
              <a:gdLst/>
              <a:ahLst/>
              <a:cxnLst/>
              <a:rect l="l" t="t" r="r" b="b"/>
              <a:pathLst>
                <a:path w="742950" h="256540">
                  <a:moveTo>
                    <a:pt x="693293" y="0"/>
                  </a:moveTo>
                  <a:lnTo>
                    <a:pt x="325551" y="0"/>
                  </a:lnTo>
                  <a:lnTo>
                    <a:pt x="300037" y="2705"/>
                  </a:lnTo>
                  <a:lnTo>
                    <a:pt x="276161" y="10668"/>
                  </a:lnTo>
                  <a:lnTo>
                    <a:pt x="254609" y="23647"/>
                  </a:lnTo>
                  <a:lnTo>
                    <a:pt x="236105" y="41427"/>
                  </a:lnTo>
                  <a:lnTo>
                    <a:pt x="412521" y="41427"/>
                  </a:lnTo>
                  <a:lnTo>
                    <a:pt x="449440" y="45847"/>
                  </a:lnTo>
                  <a:lnTo>
                    <a:pt x="484263" y="58483"/>
                  </a:lnTo>
                  <a:lnTo>
                    <a:pt x="514896" y="78435"/>
                  </a:lnTo>
                  <a:lnTo>
                    <a:pt x="539242" y="104775"/>
                  </a:lnTo>
                  <a:lnTo>
                    <a:pt x="581126" y="66103"/>
                  </a:lnTo>
                  <a:lnTo>
                    <a:pt x="622782" y="47523"/>
                  </a:lnTo>
                  <a:lnTo>
                    <a:pt x="655599" y="41732"/>
                  </a:lnTo>
                  <a:lnTo>
                    <a:pt x="670941" y="41427"/>
                  </a:lnTo>
                  <a:lnTo>
                    <a:pt x="693293" y="41427"/>
                  </a:lnTo>
                  <a:lnTo>
                    <a:pt x="693293" y="0"/>
                  </a:lnTo>
                  <a:close/>
                </a:path>
                <a:path w="742950" h="256540">
                  <a:moveTo>
                    <a:pt x="742365" y="111937"/>
                  </a:moveTo>
                  <a:lnTo>
                    <a:pt x="742010" y="101536"/>
                  </a:lnTo>
                  <a:lnTo>
                    <a:pt x="737641" y="92964"/>
                  </a:lnTo>
                  <a:lnTo>
                    <a:pt x="729983" y="87147"/>
                  </a:lnTo>
                  <a:lnTo>
                    <a:pt x="719747" y="85013"/>
                  </a:lnTo>
                  <a:lnTo>
                    <a:pt x="677037" y="85013"/>
                  </a:lnTo>
                  <a:lnTo>
                    <a:pt x="643890" y="89484"/>
                  </a:lnTo>
                  <a:lnTo>
                    <a:pt x="613575" y="102463"/>
                  </a:lnTo>
                  <a:lnTo>
                    <a:pt x="587984" y="123240"/>
                  </a:lnTo>
                  <a:lnTo>
                    <a:pt x="568985" y="151130"/>
                  </a:lnTo>
                  <a:lnTo>
                    <a:pt x="558927" y="165823"/>
                  </a:lnTo>
                  <a:lnTo>
                    <a:pt x="551395" y="170738"/>
                  </a:lnTo>
                  <a:lnTo>
                    <a:pt x="536321" y="170738"/>
                  </a:lnTo>
                  <a:lnTo>
                    <a:pt x="528777" y="165823"/>
                  </a:lnTo>
                  <a:lnTo>
                    <a:pt x="526262" y="158483"/>
                  </a:lnTo>
                  <a:lnTo>
                    <a:pt x="521233" y="151130"/>
                  </a:lnTo>
                  <a:lnTo>
                    <a:pt x="502589" y="124612"/>
                  </a:lnTo>
                  <a:lnTo>
                    <a:pt x="477583" y="104292"/>
                  </a:lnTo>
                  <a:lnTo>
                    <a:pt x="447382" y="90868"/>
                  </a:lnTo>
                  <a:lnTo>
                    <a:pt x="413194" y="85013"/>
                  </a:lnTo>
                  <a:lnTo>
                    <a:pt x="21209" y="85013"/>
                  </a:lnTo>
                  <a:lnTo>
                    <a:pt x="10998" y="87147"/>
                  </a:lnTo>
                  <a:lnTo>
                    <a:pt x="3606" y="92964"/>
                  </a:lnTo>
                  <a:lnTo>
                    <a:pt x="0" y="101536"/>
                  </a:lnTo>
                  <a:lnTo>
                    <a:pt x="1104" y="111937"/>
                  </a:lnTo>
                  <a:lnTo>
                    <a:pt x="21488" y="158013"/>
                  </a:lnTo>
                  <a:lnTo>
                    <a:pt x="53809" y="197739"/>
                  </a:lnTo>
                  <a:lnTo>
                    <a:pt x="95542" y="228866"/>
                  </a:lnTo>
                  <a:lnTo>
                    <a:pt x="144145" y="249186"/>
                  </a:lnTo>
                  <a:lnTo>
                    <a:pt x="197104" y="256463"/>
                  </a:lnTo>
                  <a:lnTo>
                    <a:pt x="543852" y="256463"/>
                  </a:lnTo>
                  <a:lnTo>
                    <a:pt x="588213" y="251536"/>
                  </a:lnTo>
                  <a:lnTo>
                    <a:pt x="629932" y="237502"/>
                  </a:lnTo>
                  <a:lnTo>
                    <a:pt x="667600" y="215430"/>
                  </a:lnTo>
                  <a:lnTo>
                    <a:pt x="699820" y="186423"/>
                  </a:lnTo>
                  <a:lnTo>
                    <a:pt x="725208" y="151561"/>
                  </a:lnTo>
                  <a:lnTo>
                    <a:pt x="742365" y="111937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/>
          <p:nvPr/>
        </p:nvSpPr>
        <p:spPr>
          <a:xfrm>
            <a:off x="2227503" y="6910006"/>
            <a:ext cx="742950" cy="342900"/>
          </a:xfrm>
          <a:custGeom>
            <a:avLst/>
            <a:gdLst/>
            <a:ahLst/>
            <a:cxnLst/>
            <a:rect l="l" t="t" r="r" b="b"/>
            <a:pathLst>
              <a:path w="742950" h="342900">
                <a:moveTo>
                  <a:pt x="371309" y="0"/>
                </a:moveTo>
                <a:lnTo>
                  <a:pt x="320759" y="3407"/>
                </a:lnTo>
                <a:lnTo>
                  <a:pt x="272075" y="13320"/>
                </a:lnTo>
                <a:lnTo>
                  <a:pt x="225755" y="29270"/>
                </a:lnTo>
                <a:lnTo>
                  <a:pt x="182296" y="50790"/>
                </a:lnTo>
                <a:lnTo>
                  <a:pt x="142196" y="77415"/>
                </a:lnTo>
                <a:lnTo>
                  <a:pt x="105952" y="108676"/>
                </a:lnTo>
                <a:lnTo>
                  <a:pt x="74063" y="144108"/>
                </a:lnTo>
                <a:lnTo>
                  <a:pt x="47025" y="183243"/>
                </a:lnTo>
                <a:lnTo>
                  <a:pt x="25337" y="225614"/>
                </a:lnTo>
                <a:lnTo>
                  <a:pt x="9496" y="270755"/>
                </a:lnTo>
                <a:lnTo>
                  <a:pt x="0" y="318198"/>
                </a:lnTo>
                <a:lnTo>
                  <a:pt x="702" y="327254"/>
                </a:lnTo>
                <a:lnTo>
                  <a:pt x="5641" y="335154"/>
                </a:lnTo>
                <a:lnTo>
                  <a:pt x="13405" y="340742"/>
                </a:lnTo>
                <a:lnTo>
                  <a:pt x="22580" y="342861"/>
                </a:lnTo>
                <a:lnTo>
                  <a:pt x="720051" y="342861"/>
                </a:lnTo>
                <a:lnTo>
                  <a:pt x="728866" y="341088"/>
                </a:lnTo>
                <a:lnTo>
                  <a:pt x="736036" y="336078"/>
                </a:lnTo>
                <a:lnTo>
                  <a:pt x="740856" y="328294"/>
                </a:lnTo>
                <a:lnTo>
                  <a:pt x="742619" y="318198"/>
                </a:lnTo>
                <a:lnTo>
                  <a:pt x="733126" y="270144"/>
                </a:lnTo>
                <a:lnTo>
                  <a:pt x="728399" y="256527"/>
                </a:lnTo>
                <a:lnTo>
                  <a:pt x="371309" y="256527"/>
                </a:lnTo>
                <a:lnTo>
                  <a:pt x="362527" y="254792"/>
                </a:lnTo>
                <a:lnTo>
                  <a:pt x="355628" y="250051"/>
                </a:lnTo>
                <a:lnTo>
                  <a:pt x="351553" y="242998"/>
                </a:lnTo>
                <a:lnTo>
                  <a:pt x="351243" y="234327"/>
                </a:lnTo>
                <a:lnTo>
                  <a:pt x="351243" y="214591"/>
                </a:lnTo>
                <a:lnTo>
                  <a:pt x="193179" y="214591"/>
                </a:lnTo>
                <a:lnTo>
                  <a:pt x="188163" y="212128"/>
                </a:lnTo>
                <a:lnTo>
                  <a:pt x="183146" y="207200"/>
                </a:lnTo>
                <a:lnTo>
                  <a:pt x="178910" y="200492"/>
                </a:lnTo>
                <a:lnTo>
                  <a:pt x="177499" y="192392"/>
                </a:lnTo>
                <a:lnTo>
                  <a:pt x="178910" y="184304"/>
                </a:lnTo>
                <a:lnTo>
                  <a:pt x="183146" y="177596"/>
                </a:lnTo>
                <a:lnTo>
                  <a:pt x="230809" y="130733"/>
                </a:lnTo>
                <a:lnTo>
                  <a:pt x="235826" y="128257"/>
                </a:lnTo>
                <a:lnTo>
                  <a:pt x="655881" y="128257"/>
                </a:lnTo>
                <a:lnTo>
                  <a:pt x="636672" y="106840"/>
                </a:lnTo>
                <a:lnTo>
                  <a:pt x="600427" y="75577"/>
                </a:lnTo>
                <a:lnTo>
                  <a:pt x="560326" y="49074"/>
                </a:lnTo>
                <a:lnTo>
                  <a:pt x="516866" y="27798"/>
                </a:lnTo>
                <a:lnTo>
                  <a:pt x="470545" y="12216"/>
                </a:lnTo>
                <a:lnTo>
                  <a:pt x="421860" y="2794"/>
                </a:lnTo>
                <a:lnTo>
                  <a:pt x="371309" y="0"/>
                </a:lnTo>
                <a:close/>
              </a:path>
              <a:path w="742950" h="342900">
                <a:moveTo>
                  <a:pt x="494234" y="172656"/>
                </a:moveTo>
                <a:lnTo>
                  <a:pt x="371309" y="172656"/>
                </a:lnTo>
                <a:lnTo>
                  <a:pt x="380131" y="174352"/>
                </a:lnTo>
                <a:lnTo>
                  <a:pt x="387305" y="178823"/>
                </a:lnTo>
                <a:lnTo>
                  <a:pt x="392126" y="185145"/>
                </a:lnTo>
                <a:lnTo>
                  <a:pt x="393890" y="192392"/>
                </a:lnTo>
                <a:lnTo>
                  <a:pt x="393890" y="234327"/>
                </a:lnTo>
                <a:lnTo>
                  <a:pt x="392126" y="242998"/>
                </a:lnTo>
                <a:lnTo>
                  <a:pt x="387305" y="250051"/>
                </a:lnTo>
                <a:lnTo>
                  <a:pt x="380131" y="254792"/>
                </a:lnTo>
                <a:lnTo>
                  <a:pt x="371309" y="256527"/>
                </a:lnTo>
                <a:lnTo>
                  <a:pt x="728399" y="256527"/>
                </a:lnTo>
                <a:lnTo>
                  <a:pt x="717286" y="224513"/>
                </a:lnTo>
                <a:lnTo>
                  <a:pt x="712251" y="214591"/>
                </a:lnTo>
                <a:lnTo>
                  <a:pt x="539407" y="214591"/>
                </a:lnTo>
                <a:lnTo>
                  <a:pt x="534390" y="212128"/>
                </a:lnTo>
                <a:lnTo>
                  <a:pt x="494234" y="172656"/>
                </a:lnTo>
                <a:close/>
              </a:path>
              <a:path w="742950" h="342900">
                <a:moveTo>
                  <a:pt x="496760" y="128257"/>
                </a:moveTo>
                <a:lnTo>
                  <a:pt x="245872" y="128257"/>
                </a:lnTo>
                <a:lnTo>
                  <a:pt x="250888" y="130733"/>
                </a:lnTo>
                <a:lnTo>
                  <a:pt x="255905" y="135661"/>
                </a:lnTo>
                <a:lnTo>
                  <a:pt x="260138" y="142394"/>
                </a:lnTo>
                <a:lnTo>
                  <a:pt x="261543" y="150463"/>
                </a:lnTo>
                <a:lnTo>
                  <a:pt x="260134" y="158557"/>
                </a:lnTo>
                <a:lnTo>
                  <a:pt x="255905" y="165265"/>
                </a:lnTo>
                <a:lnTo>
                  <a:pt x="208229" y="212128"/>
                </a:lnTo>
                <a:lnTo>
                  <a:pt x="203212" y="214591"/>
                </a:lnTo>
                <a:lnTo>
                  <a:pt x="351243" y="214591"/>
                </a:lnTo>
                <a:lnTo>
                  <a:pt x="351243" y="192392"/>
                </a:lnTo>
                <a:lnTo>
                  <a:pt x="352968" y="183759"/>
                </a:lnTo>
                <a:lnTo>
                  <a:pt x="357514" y="176976"/>
                </a:lnTo>
                <a:lnTo>
                  <a:pt x="363941" y="172966"/>
                </a:lnTo>
                <a:lnTo>
                  <a:pt x="371309" y="172656"/>
                </a:lnTo>
                <a:lnTo>
                  <a:pt x="494234" y="172656"/>
                </a:lnTo>
                <a:lnTo>
                  <a:pt x="486714" y="165265"/>
                </a:lnTo>
                <a:lnTo>
                  <a:pt x="482485" y="158557"/>
                </a:lnTo>
                <a:lnTo>
                  <a:pt x="481076" y="150463"/>
                </a:lnTo>
                <a:lnTo>
                  <a:pt x="482485" y="142369"/>
                </a:lnTo>
                <a:lnTo>
                  <a:pt x="486714" y="135661"/>
                </a:lnTo>
                <a:lnTo>
                  <a:pt x="491731" y="130733"/>
                </a:lnTo>
                <a:lnTo>
                  <a:pt x="496760" y="128257"/>
                </a:lnTo>
                <a:close/>
              </a:path>
              <a:path w="742950" h="342900">
                <a:moveTo>
                  <a:pt x="655881" y="128257"/>
                </a:moveTo>
                <a:lnTo>
                  <a:pt x="506793" y="128257"/>
                </a:lnTo>
                <a:lnTo>
                  <a:pt x="511810" y="130733"/>
                </a:lnTo>
                <a:lnTo>
                  <a:pt x="516826" y="135661"/>
                </a:lnTo>
                <a:lnTo>
                  <a:pt x="561987" y="177596"/>
                </a:lnTo>
                <a:lnTo>
                  <a:pt x="566223" y="184304"/>
                </a:lnTo>
                <a:lnTo>
                  <a:pt x="567636" y="192398"/>
                </a:lnTo>
                <a:lnTo>
                  <a:pt x="566223" y="200492"/>
                </a:lnTo>
                <a:lnTo>
                  <a:pt x="561987" y="207200"/>
                </a:lnTo>
                <a:lnTo>
                  <a:pt x="556971" y="212128"/>
                </a:lnTo>
                <a:lnTo>
                  <a:pt x="551954" y="214591"/>
                </a:lnTo>
                <a:lnTo>
                  <a:pt x="712251" y="214591"/>
                </a:lnTo>
                <a:lnTo>
                  <a:pt x="695599" y="181775"/>
                </a:lnTo>
                <a:lnTo>
                  <a:pt x="668539" y="142369"/>
                </a:lnTo>
                <a:lnTo>
                  <a:pt x="655881" y="128257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2252497" y="3739997"/>
            <a:ext cx="714375" cy="693420"/>
            <a:chOff x="2252497" y="3739997"/>
            <a:chExt cx="714375" cy="693420"/>
          </a:xfrm>
        </p:grpSpPr>
        <p:sp>
          <p:nvSpPr>
            <p:cNvPr id="30" name="object 30" descr=""/>
            <p:cNvSpPr/>
            <p:nvPr/>
          </p:nvSpPr>
          <p:spPr>
            <a:xfrm>
              <a:off x="2277503" y="3739997"/>
              <a:ext cx="238125" cy="266700"/>
            </a:xfrm>
            <a:custGeom>
              <a:avLst/>
              <a:gdLst/>
              <a:ahLst/>
              <a:cxnLst/>
              <a:rect l="l" t="t" r="r" b="b"/>
              <a:pathLst>
                <a:path w="238125" h="266700">
                  <a:moveTo>
                    <a:pt x="50126" y="0"/>
                  </a:moveTo>
                  <a:lnTo>
                    <a:pt x="20366" y="59690"/>
                  </a:lnTo>
                  <a:lnTo>
                    <a:pt x="6305" y="106283"/>
                  </a:lnTo>
                  <a:lnTo>
                    <a:pt x="0" y="160020"/>
                  </a:lnTo>
                  <a:lnTo>
                    <a:pt x="899" y="178633"/>
                  </a:lnTo>
                  <a:lnTo>
                    <a:pt x="12534" y="231140"/>
                  </a:lnTo>
                  <a:lnTo>
                    <a:pt x="35090" y="266700"/>
                  </a:lnTo>
                  <a:lnTo>
                    <a:pt x="142875" y="266700"/>
                  </a:lnTo>
                  <a:lnTo>
                    <a:pt x="85217" y="137160"/>
                  </a:lnTo>
                  <a:lnTo>
                    <a:pt x="125323" y="119380"/>
                  </a:lnTo>
                  <a:lnTo>
                    <a:pt x="201256" y="119380"/>
                  </a:lnTo>
                  <a:lnTo>
                    <a:pt x="200406" y="110212"/>
                  </a:lnTo>
                  <a:lnTo>
                    <a:pt x="208038" y="78740"/>
                  </a:lnTo>
                  <a:lnTo>
                    <a:pt x="169973" y="47664"/>
                  </a:lnTo>
                  <a:lnTo>
                    <a:pt x="134254" y="27185"/>
                  </a:lnTo>
                  <a:lnTo>
                    <a:pt x="89133" y="9167"/>
                  </a:lnTo>
                  <a:lnTo>
                    <a:pt x="65163" y="2540"/>
                  </a:lnTo>
                  <a:lnTo>
                    <a:pt x="50126" y="0"/>
                  </a:lnTo>
                  <a:close/>
                </a:path>
                <a:path w="238125" h="266700">
                  <a:moveTo>
                    <a:pt x="201256" y="119380"/>
                  </a:moveTo>
                  <a:lnTo>
                    <a:pt x="125323" y="119380"/>
                  </a:lnTo>
                  <a:lnTo>
                    <a:pt x="187985" y="266700"/>
                  </a:lnTo>
                  <a:lnTo>
                    <a:pt x="213055" y="266700"/>
                  </a:lnTo>
                  <a:lnTo>
                    <a:pt x="213055" y="256540"/>
                  </a:lnTo>
                  <a:lnTo>
                    <a:pt x="214425" y="241776"/>
                  </a:lnTo>
                  <a:lnTo>
                    <a:pt x="218381" y="227965"/>
                  </a:lnTo>
                  <a:lnTo>
                    <a:pt x="224687" y="215106"/>
                  </a:lnTo>
                  <a:lnTo>
                    <a:pt x="233108" y="203200"/>
                  </a:lnTo>
                  <a:lnTo>
                    <a:pt x="233108" y="200660"/>
                  </a:lnTo>
                  <a:lnTo>
                    <a:pt x="235610" y="198120"/>
                  </a:lnTo>
                  <a:lnTo>
                    <a:pt x="235610" y="195580"/>
                  </a:lnTo>
                  <a:lnTo>
                    <a:pt x="238125" y="195580"/>
                  </a:lnTo>
                  <a:lnTo>
                    <a:pt x="216154" y="171251"/>
                  </a:lnTo>
                  <a:lnTo>
                    <a:pt x="203346" y="141922"/>
                  </a:lnTo>
                  <a:lnTo>
                    <a:pt x="201256" y="11938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9606" y="3784993"/>
              <a:ext cx="399543" cy="22085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272499" y="4147502"/>
              <a:ext cx="676275" cy="285750"/>
            </a:xfrm>
            <a:custGeom>
              <a:avLst/>
              <a:gdLst/>
              <a:ahLst/>
              <a:cxnLst/>
              <a:rect l="l" t="t" r="r" b="b"/>
              <a:pathLst>
                <a:path w="676275" h="285750">
                  <a:moveTo>
                    <a:pt x="676275" y="0"/>
                  </a:moveTo>
                  <a:lnTo>
                    <a:pt x="0" y="0"/>
                  </a:lnTo>
                  <a:lnTo>
                    <a:pt x="6537" y="18166"/>
                  </a:lnTo>
                  <a:lnTo>
                    <a:pt x="35064" y="67081"/>
                  </a:lnTo>
                  <a:lnTo>
                    <a:pt x="61756" y="104277"/>
                  </a:lnTo>
                  <a:lnTo>
                    <a:pt x="92675" y="137279"/>
                  </a:lnTo>
                  <a:lnTo>
                    <a:pt x="127351" y="165620"/>
                  </a:lnTo>
                  <a:lnTo>
                    <a:pt x="165315" y="188836"/>
                  </a:lnTo>
                  <a:lnTo>
                    <a:pt x="165315" y="285750"/>
                  </a:lnTo>
                  <a:lnTo>
                    <a:pt x="513473" y="285750"/>
                  </a:lnTo>
                  <a:lnTo>
                    <a:pt x="513473" y="188836"/>
                  </a:lnTo>
                  <a:lnTo>
                    <a:pt x="551431" y="164227"/>
                  </a:lnTo>
                  <a:lnTo>
                    <a:pt x="586103" y="135421"/>
                  </a:lnTo>
                  <a:lnTo>
                    <a:pt x="617020" y="102884"/>
                  </a:lnTo>
                  <a:lnTo>
                    <a:pt x="643712" y="67081"/>
                  </a:lnTo>
                  <a:lnTo>
                    <a:pt x="661870" y="33545"/>
                  </a:lnTo>
                  <a:lnTo>
                    <a:pt x="669776" y="16773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252497" y="4047502"/>
              <a:ext cx="714375" cy="57150"/>
            </a:xfrm>
            <a:custGeom>
              <a:avLst/>
              <a:gdLst/>
              <a:ahLst/>
              <a:cxnLst/>
              <a:rect l="l" t="t" r="r" b="b"/>
              <a:pathLst>
                <a:path w="714375" h="57150">
                  <a:moveTo>
                    <a:pt x="714375" y="0"/>
                  </a:moveTo>
                  <a:lnTo>
                    <a:pt x="0" y="0"/>
                  </a:lnTo>
                  <a:lnTo>
                    <a:pt x="818" y="15137"/>
                  </a:lnTo>
                  <a:lnTo>
                    <a:pt x="2808" y="29546"/>
                  </a:lnTo>
                  <a:lnTo>
                    <a:pt x="5266" y="43469"/>
                  </a:lnTo>
                  <a:lnTo>
                    <a:pt x="7493" y="57150"/>
                  </a:lnTo>
                  <a:lnTo>
                    <a:pt x="706882" y="57150"/>
                  </a:lnTo>
                  <a:lnTo>
                    <a:pt x="710163" y="43105"/>
                  </a:lnTo>
                  <a:lnTo>
                    <a:pt x="712504" y="28575"/>
                  </a:lnTo>
                  <a:lnTo>
                    <a:pt x="713907" y="14044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3332048" y="4143089"/>
            <a:ext cx="347345" cy="81280"/>
            <a:chOff x="3332048" y="4143089"/>
            <a:chExt cx="347345" cy="81280"/>
          </a:xfrm>
        </p:grpSpPr>
        <p:sp>
          <p:nvSpPr>
            <p:cNvPr id="35" name="object 35" descr=""/>
            <p:cNvSpPr/>
            <p:nvPr/>
          </p:nvSpPr>
          <p:spPr>
            <a:xfrm>
              <a:off x="3610000" y="41549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</a:path>
              </a:pathLst>
            </a:custGeom>
            <a:ln w="2381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32048" y="4155363"/>
              <a:ext cx="260985" cy="28575"/>
            </a:xfrm>
            <a:custGeom>
              <a:avLst/>
              <a:gdLst/>
              <a:ahLst/>
              <a:cxnLst/>
              <a:rect l="l" t="t" r="r" b="b"/>
              <a:pathLst>
                <a:path w="260985" h="28575">
                  <a:moveTo>
                    <a:pt x="8572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60985" h="28575">
                  <a:moveTo>
                    <a:pt x="260565" y="0"/>
                  </a:moveTo>
                  <a:lnTo>
                    <a:pt x="127215" y="0"/>
                  </a:lnTo>
                  <a:lnTo>
                    <a:pt x="127215" y="28575"/>
                  </a:lnTo>
                  <a:lnTo>
                    <a:pt x="260565" y="28575"/>
                  </a:lnTo>
                  <a:lnTo>
                    <a:pt x="26056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/>
          <p:nvPr/>
        </p:nvSpPr>
        <p:spPr>
          <a:xfrm>
            <a:off x="3208921" y="7278446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85725" y="0"/>
                </a:moveTo>
                <a:lnTo>
                  <a:pt x="0" y="0"/>
                </a:lnTo>
                <a:lnTo>
                  <a:pt x="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3667201" y="3647481"/>
            <a:ext cx="3509645" cy="4111625"/>
            <a:chOff x="3667201" y="3647481"/>
            <a:chExt cx="3509645" cy="4111625"/>
          </a:xfrm>
        </p:grpSpPr>
        <p:sp>
          <p:nvSpPr>
            <p:cNvPr id="39" name="object 39" descr=""/>
            <p:cNvSpPr/>
            <p:nvPr/>
          </p:nvSpPr>
          <p:spPr>
            <a:xfrm>
              <a:off x="3907512" y="3659998"/>
              <a:ext cx="2190750" cy="4086225"/>
            </a:xfrm>
            <a:custGeom>
              <a:avLst/>
              <a:gdLst/>
              <a:ahLst/>
              <a:cxnLst/>
              <a:rect l="l" t="t" r="r" b="b"/>
              <a:pathLst>
                <a:path w="2190750" h="4086225">
                  <a:moveTo>
                    <a:pt x="255379" y="0"/>
                  </a:moveTo>
                  <a:lnTo>
                    <a:pt x="1937838" y="0"/>
                  </a:lnTo>
                  <a:lnTo>
                    <a:pt x="1983520" y="4139"/>
                  </a:lnTo>
                  <a:lnTo>
                    <a:pt x="2026585" y="16064"/>
                  </a:lnTo>
                  <a:lnTo>
                    <a:pt x="2066270" y="35032"/>
                  </a:lnTo>
                  <a:lnTo>
                    <a:pt x="2101813" y="60302"/>
                  </a:lnTo>
                  <a:lnTo>
                    <a:pt x="2132452" y="91133"/>
                  </a:lnTo>
                  <a:lnTo>
                    <a:pt x="2157424" y="126784"/>
                  </a:lnTo>
                  <a:lnTo>
                    <a:pt x="2175967" y="166512"/>
                  </a:lnTo>
                  <a:lnTo>
                    <a:pt x="2187318" y="209577"/>
                  </a:lnTo>
                  <a:lnTo>
                    <a:pt x="2190715" y="255237"/>
                  </a:lnTo>
                  <a:lnTo>
                    <a:pt x="2190715" y="3830998"/>
                  </a:lnTo>
                  <a:lnTo>
                    <a:pt x="2186659" y="3876654"/>
                  </a:lnTo>
                  <a:lnTo>
                    <a:pt x="2174958" y="3919716"/>
                  </a:lnTo>
                  <a:lnTo>
                    <a:pt x="2156312" y="3959442"/>
                  </a:lnTo>
                  <a:lnTo>
                    <a:pt x="2131422" y="3995091"/>
                  </a:lnTo>
                  <a:lnTo>
                    <a:pt x="2100989" y="4025921"/>
                  </a:lnTo>
                  <a:lnTo>
                    <a:pt x="2065714" y="4051191"/>
                  </a:lnTo>
                  <a:lnTo>
                    <a:pt x="2026296" y="4070159"/>
                  </a:lnTo>
                  <a:lnTo>
                    <a:pt x="1983438" y="4082083"/>
                  </a:lnTo>
                  <a:lnTo>
                    <a:pt x="1937838" y="4086223"/>
                  </a:lnTo>
                  <a:lnTo>
                    <a:pt x="255379" y="4086223"/>
                  </a:lnTo>
                  <a:lnTo>
                    <a:pt x="209694" y="4082083"/>
                  </a:lnTo>
                  <a:lnTo>
                    <a:pt x="166605" y="4070159"/>
                  </a:lnTo>
                  <a:lnTo>
                    <a:pt x="126854" y="4051191"/>
                  </a:lnTo>
                  <a:lnTo>
                    <a:pt x="91184" y="4025921"/>
                  </a:lnTo>
                  <a:lnTo>
                    <a:pt x="60336" y="3995091"/>
                  </a:lnTo>
                  <a:lnTo>
                    <a:pt x="35051" y="3959442"/>
                  </a:lnTo>
                  <a:lnTo>
                    <a:pt x="16073" y="3919716"/>
                  </a:lnTo>
                  <a:lnTo>
                    <a:pt x="4141" y="3876654"/>
                  </a:lnTo>
                  <a:lnTo>
                    <a:pt x="0" y="3830998"/>
                  </a:lnTo>
                  <a:lnTo>
                    <a:pt x="0" y="255237"/>
                  </a:lnTo>
                  <a:lnTo>
                    <a:pt x="4059" y="209577"/>
                  </a:lnTo>
                  <a:lnTo>
                    <a:pt x="15784" y="166512"/>
                  </a:lnTo>
                  <a:lnTo>
                    <a:pt x="34495" y="126784"/>
                  </a:lnTo>
                  <a:lnTo>
                    <a:pt x="59512" y="91133"/>
                  </a:lnTo>
                  <a:lnTo>
                    <a:pt x="90154" y="60302"/>
                  </a:lnTo>
                  <a:lnTo>
                    <a:pt x="125742" y="35032"/>
                  </a:lnTo>
                  <a:lnTo>
                    <a:pt x="165596" y="16064"/>
                  </a:lnTo>
                  <a:lnTo>
                    <a:pt x="209035" y="4139"/>
                  </a:lnTo>
                  <a:lnTo>
                    <a:pt x="255379" y="0"/>
                  </a:lnTo>
                  <a:close/>
                </a:path>
              </a:pathLst>
            </a:custGeom>
            <a:ln w="2503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114996" y="3985005"/>
              <a:ext cx="1772285" cy="3257550"/>
            </a:xfrm>
            <a:custGeom>
              <a:avLst/>
              <a:gdLst/>
              <a:ahLst/>
              <a:cxnLst/>
              <a:rect l="l" t="t" r="r" b="b"/>
              <a:pathLst>
                <a:path w="1772285" h="3257550">
                  <a:moveTo>
                    <a:pt x="74971" y="0"/>
                  </a:moveTo>
                  <a:lnTo>
                    <a:pt x="46390" y="5746"/>
                  </a:lnTo>
                  <a:lnTo>
                    <a:pt x="22493" y="21578"/>
                  </a:lnTo>
                  <a:lnTo>
                    <a:pt x="6092" y="45387"/>
                  </a:lnTo>
                  <a:lnTo>
                    <a:pt x="0" y="75066"/>
                  </a:lnTo>
                  <a:lnTo>
                    <a:pt x="0" y="3182490"/>
                  </a:lnTo>
                  <a:lnTo>
                    <a:pt x="6092" y="3212161"/>
                  </a:lnTo>
                  <a:lnTo>
                    <a:pt x="22493" y="3235967"/>
                  </a:lnTo>
                  <a:lnTo>
                    <a:pt x="46390" y="3251797"/>
                  </a:lnTo>
                  <a:lnTo>
                    <a:pt x="74971" y="3257543"/>
                  </a:lnTo>
                  <a:lnTo>
                    <a:pt x="1696690" y="3257543"/>
                  </a:lnTo>
                  <a:lnTo>
                    <a:pt x="1726325" y="3251797"/>
                  </a:lnTo>
                  <a:lnTo>
                    <a:pt x="1750105" y="3235967"/>
                  </a:lnTo>
                  <a:lnTo>
                    <a:pt x="1765921" y="3212161"/>
                  </a:lnTo>
                  <a:lnTo>
                    <a:pt x="1771661" y="3182490"/>
                  </a:lnTo>
                  <a:lnTo>
                    <a:pt x="1771661" y="75066"/>
                  </a:lnTo>
                  <a:lnTo>
                    <a:pt x="1765921" y="45387"/>
                  </a:lnTo>
                  <a:lnTo>
                    <a:pt x="1750105" y="21578"/>
                  </a:lnTo>
                  <a:lnTo>
                    <a:pt x="1726325" y="5746"/>
                  </a:lnTo>
                  <a:lnTo>
                    <a:pt x="1696690" y="0"/>
                  </a:lnTo>
                  <a:lnTo>
                    <a:pt x="74971" y="0"/>
                  </a:lnTo>
                  <a:close/>
                </a:path>
              </a:pathLst>
            </a:custGeom>
            <a:ln w="24995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844719" y="7322508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8526" y="0"/>
                  </a:moveTo>
                  <a:lnTo>
                    <a:pt x="114377" y="5915"/>
                  </a:lnTo>
                  <a:lnTo>
                    <a:pt x="76244" y="22365"/>
                  </a:lnTo>
                  <a:lnTo>
                    <a:pt x="44934" y="47405"/>
                  </a:lnTo>
                  <a:lnTo>
                    <a:pt x="21252" y="79087"/>
                  </a:lnTo>
                  <a:lnTo>
                    <a:pt x="6005" y="115467"/>
                  </a:lnTo>
                  <a:lnTo>
                    <a:pt x="0" y="154600"/>
                  </a:lnTo>
                  <a:lnTo>
                    <a:pt x="4042" y="194539"/>
                  </a:lnTo>
                  <a:lnTo>
                    <a:pt x="18938" y="233339"/>
                  </a:lnTo>
                  <a:lnTo>
                    <a:pt x="45494" y="269055"/>
                  </a:lnTo>
                  <a:lnTo>
                    <a:pt x="97932" y="303946"/>
                  </a:lnTo>
                  <a:lnTo>
                    <a:pt x="156026" y="314316"/>
                  </a:lnTo>
                  <a:lnTo>
                    <a:pt x="203346" y="307014"/>
                  </a:lnTo>
                  <a:lnTo>
                    <a:pt x="246449" y="286074"/>
                  </a:lnTo>
                  <a:lnTo>
                    <a:pt x="281716" y="252943"/>
                  </a:lnTo>
                  <a:lnTo>
                    <a:pt x="305529" y="209069"/>
                  </a:lnTo>
                  <a:lnTo>
                    <a:pt x="314271" y="155900"/>
                  </a:lnTo>
                  <a:lnTo>
                    <a:pt x="306273" y="106857"/>
                  </a:lnTo>
                  <a:lnTo>
                    <a:pt x="284047" y="64091"/>
                  </a:lnTo>
                  <a:lnTo>
                    <a:pt x="250246" y="30255"/>
                  </a:lnTo>
                  <a:lnTo>
                    <a:pt x="207522" y="8006"/>
                  </a:lnTo>
                  <a:lnTo>
                    <a:pt x="158526" y="0"/>
                  </a:lnTo>
                  <a:close/>
                </a:path>
              </a:pathLst>
            </a:custGeom>
            <a:ln w="2513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785004" y="3787495"/>
              <a:ext cx="438150" cy="66675"/>
            </a:xfrm>
            <a:custGeom>
              <a:avLst/>
              <a:gdLst/>
              <a:ahLst/>
              <a:cxnLst/>
              <a:rect l="l" t="t" r="r" b="b"/>
              <a:pathLst>
                <a:path w="438150" h="66675">
                  <a:moveTo>
                    <a:pt x="400151" y="0"/>
                  </a:moveTo>
                  <a:lnTo>
                    <a:pt x="35229" y="0"/>
                  </a:lnTo>
                  <a:lnTo>
                    <a:pt x="20877" y="2530"/>
                  </a:lnTo>
                  <a:lnTo>
                    <a:pt x="9118" y="9525"/>
                  </a:lnTo>
                  <a:lnTo>
                    <a:pt x="1607" y="20091"/>
                  </a:lnTo>
                  <a:lnTo>
                    <a:pt x="0" y="33337"/>
                  </a:lnTo>
                  <a:lnTo>
                    <a:pt x="3027" y="46583"/>
                  </a:lnTo>
                  <a:lnTo>
                    <a:pt x="11009" y="57150"/>
                  </a:lnTo>
                  <a:lnTo>
                    <a:pt x="22293" y="64144"/>
                  </a:lnTo>
                  <a:lnTo>
                    <a:pt x="35229" y="66675"/>
                  </a:lnTo>
                  <a:lnTo>
                    <a:pt x="400151" y="66675"/>
                  </a:lnTo>
                  <a:lnTo>
                    <a:pt x="414195" y="63810"/>
                  </a:lnTo>
                  <a:lnTo>
                    <a:pt x="425640" y="56259"/>
                  </a:lnTo>
                  <a:lnTo>
                    <a:pt x="433780" y="45581"/>
                  </a:lnTo>
                  <a:lnTo>
                    <a:pt x="437908" y="33337"/>
                  </a:lnTo>
                  <a:lnTo>
                    <a:pt x="433780" y="20091"/>
                  </a:lnTo>
                  <a:lnTo>
                    <a:pt x="425640" y="9525"/>
                  </a:lnTo>
                  <a:lnTo>
                    <a:pt x="414195" y="2530"/>
                  </a:lnTo>
                  <a:lnTo>
                    <a:pt x="400151" y="0"/>
                  </a:lnTo>
                  <a:close/>
                </a:path>
              </a:pathLst>
            </a:custGeom>
            <a:solidFill>
              <a:srgbClr val="1612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785017" y="3787507"/>
              <a:ext cx="438150" cy="66675"/>
            </a:xfrm>
            <a:custGeom>
              <a:avLst/>
              <a:gdLst/>
              <a:ahLst/>
              <a:cxnLst/>
              <a:rect l="l" t="t" r="r" b="b"/>
              <a:pathLst>
                <a:path w="438150" h="66675">
                  <a:moveTo>
                    <a:pt x="35238" y="0"/>
                  </a:moveTo>
                  <a:lnTo>
                    <a:pt x="20882" y="2529"/>
                  </a:lnTo>
                  <a:lnTo>
                    <a:pt x="9122" y="9523"/>
                  </a:lnTo>
                  <a:lnTo>
                    <a:pt x="1611" y="20088"/>
                  </a:lnTo>
                  <a:lnTo>
                    <a:pt x="0" y="33329"/>
                  </a:lnTo>
                  <a:lnTo>
                    <a:pt x="3028" y="46577"/>
                  </a:lnTo>
                  <a:lnTo>
                    <a:pt x="11012" y="57145"/>
                  </a:lnTo>
                  <a:lnTo>
                    <a:pt x="22299" y="64140"/>
                  </a:lnTo>
                  <a:lnTo>
                    <a:pt x="35238" y="66670"/>
                  </a:lnTo>
                  <a:lnTo>
                    <a:pt x="400165" y="66670"/>
                  </a:lnTo>
                  <a:lnTo>
                    <a:pt x="414198" y="63805"/>
                  </a:lnTo>
                  <a:lnTo>
                    <a:pt x="425639" y="56251"/>
                  </a:lnTo>
                  <a:lnTo>
                    <a:pt x="433779" y="45571"/>
                  </a:lnTo>
                  <a:lnTo>
                    <a:pt x="437909" y="33329"/>
                  </a:lnTo>
                  <a:lnTo>
                    <a:pt x="433779" y="20088"/>
                  </a:lnTo>
                  <a:lnTo>
                    <a:pt x="425639" y="9523"/>
                  </a:lnTo>
                  <a:lnTo>
                    <a:pt x="414198" y="2529"/>
                  </a:lnTo>
                  <a:lnTo>
                    <a:pt x="400165" y="0"/>
                  </a:lnTo>
                  <a:lnTo>
                    <a:pt x="35238" y="0"/>
                  </a:lnTo>
                  <a:close/>
                </a:path>
              </a:pathLst>
            </a:custGeom>
            <a:ln w="23843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4630" y="6549709"/>
              <a:ext cx="235056" cy="235102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654998" y="688750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0"/>
                  </a:moveTo>
                  <a:lnTo>
                    <a:pt x="0" y="66679"/>
                  </a:lnTo>
                  <a:lnTo>
                    <a:pt x="57149" y="66679"/>
                  </a:lnTo>
                </a:path>
              </a:pathLst>
            </a:custGeom>
            <a:ln w="25619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697506" y="6887510"/>
              <a:ext cx="57150" cy="66675"/>
            </a:xfrm>
            <a:custGeom>
              <a:avLst/>
              <a:gdLst/>
              <a:ahLst/>
              <a:cxnLst/>
              <a:rect l="l" t="t" r="r" b="b"/>
              <a:pathLst>
                <a:path w="57150" h="66675">
                  <a:moveTo>
                    <a:pt x="0" y="66678"/>
                  </a:moveTo>
                  <a:lnTo>
                    <a:pt x="57150" y="66678"/>
                  </a:lnTo>
                  <a:lnTo>
                    <a:pt x="57150" y="0"/>
                  </a:lnTo>
                </a:path>
              </a:pathLst>
            </a:custGeom>
            <a:ln w="2502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757494" y="60474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0" y="0"/>
                  </a:lnTo>
                  <a:lnTo>
                    <a:pt x="57150" y="0"/>
                  </a:lnTo>
                </a:path>
              </a:pathLst>
            </a:custGeom>
            <a:ln w="2381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9094" y="5284731"/>
              <a:ext cx="235050" cy="235059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5479999" y="635999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</a:path>
              </a:pathLst>
            </a:custGeom>
            <a:ln w="2381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9636" y="6554715"/>
              <a:ext cx="235044" cy="235102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5052504" y="498499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0" y="0"/>
                  </a:lnTo>
                  <a:lnTo>
                    <a:pt x="57150" y="0"/>
                  </a:lnTo>
                </a:path>
              </a:pathLst>
            </a:custGeom>
            <a:ln w="2381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4729" y="6002227"/>
              <a:ext cx="234991" cy="235004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5564999" y="461002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2" y="0"/>
                  </a:moveTo>
                  <a:lnTo>
                    <a:pt x="57152" y="57146"/>
                  </a:lnTo>
                  <a:lnTo>
                    <a:pt x="0" y="57146"/>
                  </a:lnTo>
                </a:path>
              </a:pathLst>
            </a:custGeom>
            <a:ln w="24330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474997" y="46675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</a:path>
              </a:pathLst>
            </a:custGeom>
            <a:ln w="2381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4633" y="5662207"/>
              <a:ext cx="235056" cy="235102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4808080" y="6948766"/>
              <a:ext cx="847725" cy="28575"/>
            </a:xfrm>
            <a:custGeom>
              <a:avLst/>
              <a:gdLst/>
              <a:ahLst/>
              <a:cxnLst/>
              <a:rect l="l" t="t" r="r" b="b"/>
              <a:pathLst>
                <a:path w="847725" h="28575">
                  <a:moveTo>
                    <a:pt x="847712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847712" y="28575"/>
                  </a:lnTo>
                  <a:lnTo>
                    <a:pt x="84771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687502" y="604749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</a:path>
              </a:pathLst>
            </a:custGeom>
            <a:ln w="2381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67201" y="5390641"/>
              <a:ext cx="2974340" cy="997585"/>
            </a:xfrm>
            <a:custGeom>
              <a:avLst/>
              <a:gdLst/>
              <a:ahLst/>
              <a:cxnLst/>
              <a:rect l="l" t="t" r="r" b="b"/>
              <a:pathLst>
                <a:path w="2974340" h="997585">
                  <a:moveTo>
                    <a:pt x="1556156" y="0"/>
                  </a:moveTo>
                  <a:lnTo>
                    <a:pt x="165519" y="0"/>
                  </a:lnTo>
                  <a:lnTo>
                    <a:pt x="165519" y="28575"/>
                  </a:lnTo>
                  <a:lnTo>
                    <a:pt x="1556156" y="28575"/>
                  </a:lnTo>
                  <a:lnTo>
                    <a:pt x="1556156" y="0"/>
                  </a:lnTo>
                  <a:close/>
                </a:path>
                <a:path w="2974340" h="997585">
                  <a:moveTo>
                    <a:pt x="1672590" y="0"/>
                  </a:moveTo>
                  <a:lnTo>
                    <a:pt x="1586865" y="0"/>
                  </a:lnTo>
                  <a:lnTo>
                    <a:pt x="1586865" y="28575"/>
                  </a:lnTo>
                  <a:lnTo>
                    <a:pt x="1672590" y="28575"/>
                  </a:lnTo>
                  <a:lnTo>
                    <a:pt x="1672590" y="0"/>
                  </a:lnTo>
                  <a:close/>
                </a:path>
                <a:path w="2974340" h="997585">
                  <a:moveTo>
                    <a:pt x="1771637" y="968540"/>
                  </a:moveTo>
                  <a:lnTo>
                    <a:pt x="0" y="968540"/>
                  </a:lnTo>
                  <a:lnTo>
                    <a:pt x="0" y="997115"/>
                  </a:lnTo>
                  <a:lnTo>
                    <a:pt x="1771637" y="997115"/>
                  </a:lnTo>
                  <a:lnTo>
                    <a:pt x="1771637" y="968540"/>
                  </a:lnTo>
                  <a:close/>
                </a:path>
                <a:path w="2974340" h="997585">
                  <a:moveTo>
                    <a:pt x="2974276" y="657999"/>
                  </a:moveTo>
                  <a:lnTo>
                    <a:pt x="2259901" y="657999"/>
                  </a:lnTo>
                  <a:lnTo>
                    <a:pt x="2259901" y="686574"/>
                  </a:lnTo>
                  <a:lnTo>
                    <a:pt x="2974276" y="686574"/>
                  </a:lnTo>
                  <a:lnTo>
                    <a:pt x="2974276" y="657999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097482" y="4924997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8" y="57150"/>
                  </a:lnTo>
                  <a:lnTo>
                    <a:pt x="66678" y="0"/>
                  </a:lnTo>
                </a:path>
              </a:pathLst>
            </a:custGeom>
            <a:ln w="25022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578286" y="4668367"/>
              <a:ext cx="2475865" cy="344805"/>
            </a:xfrm>
            <a:custGeom>
              <a:avLst/>
              <a:gdLst/>
              <a:ahLst/>
              <a:cxnLst/>
              <a:rect l="l" t="t" r="r" b="b"/>
              <a:pathLst>
                <a:path w="2475865" h="344804">
                  <a:moveTo>
                    <a:pt x="88582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885825" y="28575"/>
                  </a:lnTo>
                  <a:lnTo>
                    <a:pt x="885825" y="0"/>
                  </a:lnTo>
                  <a:close/>
                </a:path>
                <a:path w="2475865" h="344804">
                  <a:moveTo>
                    <a:pt x="2475814" y="316014"/>
                  </a:moveTo>
                  <a:lnTo>
                    <a:pt x="637489" y="316014"/>
                  </a:lnTo>
                  <a:lnTo>
                    <a:pt x="637489" y="344589"/>
                  </a:lnTo>
                  <a:lnTo>
                    <a:pt x="2475814" y="344589"/>
                  </a:lnTo>
                  <a:lnTo>
                    <a:pt x="2475814" y="316014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59999" y="2582494"/>
            <a:ext cx="9820275" cy="5124450"/>
          </a:xfrm>
          <a:custGeom>
            <a:avLst/>
            <a:gdLst/>
            <a:ahLst/>
            <a:cxnLst/>
            <a:rect l="l" t="t" r="r" b="b"/>
            <a:pathLst>
              <a:path w="9820275" h="5124450">
                <a:moveTo>
                  <a:pt x="9820275" y="0"/>
                </a:moveTo>
                <a:lnTo>
                  <a:pt x="0" y="0"/>
                </a:lnTo>
                <a:lnTo>
                  <a:pt x="0" y="5124450"/>
                </a:lnTo>
                <a:lnTo>
                  <a:pt x="9820275" y="5124450"/>
                </a:lnTo>
                <a:lnTo>
                  <a:pt x="9820275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5867499"/>
            <a:ext cx="5124450" cy="4419600"/>
          </a:xfrm>
          <a:custGeom>
            <a:avLst/>
            <a:gdLst/>
            <a:ahLst/>
            <a:cxnLst/>
            <a:rect l="l" t="t" r="r" b="b"/>
            <a:pathLst>
              <a:path w="5124450" h="4419600">
                <a:moveTo>
                  <a:pt x="4896977" y="3638159"/>
                </a:moveTo>
                <a:lnTo>
                  <a:pt x="5124449" y="2702338"/>
                </a:lnTo>
              </a:path>
              <a:path w="5124450" h="4419600">
                <a:moveTo>
                  <a:pt x="5124449" y="2702337"/>
                </a:moveTo>
                <a:lnTo>
                  <a:pt x="4534518" y="2552213"/>
                </a:lnTo>
                <a:lnTo>
                  <a:pt x="4532414" y="2500413"/>
                </a:lnTo>
                <a:lnTo>
                  <a:pt x="4528845" y="2448761"/>
                </a:lnTo>
                <a:lnTo>
                  <a:pt x="4523834" y="2397278"/>
                </a:lnTo>
                <a:lnTo>
                  <a:pt x="4517403" y="2345988"/>
                </a:lnTo>
                <a:lnTo>
                  <a:pt x="4509574" y="2294912"/>
                </a:lnTo>
                <a:lnTo>
                  <a:pt x="4500370" y="2244073"/>
                </a:lnTo>
                <a:lnTo>
                  <a:pt x="4489814" y="2193493"/>
                </a:lnTo>
                <a:lnTo>
                  <a:pt x="4477929" y="2143196"/>
                </a:lnTo>
                <a:lnTo>
                  <a:pt x="4464735" y="2093203"/>
                </a:lnTo>
                <a:lnTo>
                  <a:pt x="4450257" y="2043536"/>
                </a:lnTo>
                <a:lnTo>
                  <a:pt x="4434516" y="1994219"/>
                </a:lnTo>
                <a:lnTo>
                  <a:pt x="4969471" y="1671443"/>
                </a:lnTo>
                <a:lnTo>
                  <a:pt x="4474514" y="845729"/>
                </a:lnTo>
                <a:lnTo>
                  <a:pt x="3929582" y="1176015"/>
                </a:lnTo>
                <a:lnTo>
                  <a:pt x="3892963" y="1141590"/>
                </a:lnTo>
                <a:lnTo>
                  <a:pt x="3855408" y="1107943"/>
                </a:lnTo>
                <a:lnTo>
                  <a:pt x="3816975" y="1075109"/>
                </a:lnTo>
                <a:lnTo>
                  <a:pt x="3777718" y="1043120"/>
                </a:lnTo>
                <a:lnTo>
                  <a:pt x="3737696" y="1012011"/>
                </a:lnTo>
                <a:lnTo>
                  <a:pt x="3696963" y="981815"/>
                </a:lnTo>
                <a:lnTo>
                  <a:pt x="3655577" y="952567"/>
                </a:lnTo>
                <a:lnTo>
                  <a:pt x="3613594" y="924301"/>
                </a:lnTo>
                <a:lnTo>
                  <a:pt x="3571070" y="897050"/>
                </a:lnTo>
                <a:lnTo>
                  <a:pt x="3528062" y="870848"/>
                </a:lnTo>
                <a:lnTo>
                  <a:pt x="3484626" y="845729"/>
                </a:lnTo>
                <a:lnTo>
                  <a:pt x="3639605" y="227686"/>
                </a:lnTo>
                <a:lnTo>
                  <a:pt x="2704744" y="0"/>
                </a:lnTo>
              </a:path>
              <a:path w="5124450" h="4419600">
                <a:moveTo>
                  <a:pt x="2704704" y="0"/>
                </a:moveTo>
                <a:lnTo>
                  <a:pt x="2554729" y="600512"/>
                </a:lnTo>
                <a:lnTo>
                  <a:pt x="2502980" y="601074"/>
                </a:lnTo>
                <a:lnTo>
                  <a:pt x="2451378" y="602776"/>
                </a:lnTo>
                <a:lnTo>
                  <a:pt x="2399946" y="605640"/>
                </a:lnTo>
                <a:lnTo>
                  <a:pt x="2348705" y="609688"/>
                </a:lnTo>
                <a:lnTo>
                  <a:pt x="2297679" y="614943"/>
                </a:lnTo>
                <a:lnTo>
                  <a:pt x="2246890" y="621428"/>
                </a:lnTo>
                <a:lnTo>
                  <a:pt x="2196360" y="629164"/>
                </a:lnTo>
                <a:lnTo>
                  <a:pt x="2146111" y="638175"/>
                </a:lnTo>
                <a:lnTo>
                  <a:pt x="2096167" y="648482"/>
                </a:lnTo>
                <a:lnTo>
                  <a:pt x="2046549" y="660109"/>
                </a:lnTo>
                <a:lnTo>
                  <a:pt x="1997280" y="673077"/>
                </a:lnTo>
                <a:lnTo>
                  <a:pt x="1679821" y="145121"/>
                </a:lnTo>
                <a:lnTo>
                  <a:pt x="852407" y="645555"/>
                </a:lnTo>
                <a:lnTo>
                  <a:pt x="1152376" y="1148493"/>
                </a:lnTo>
                <a:lnTo>
                  <a:pt x="1116599" y="1183838"/>
                </a:lnTo>
                <a:lnTo>
                  <a:pt x="1081759" y="1219817"/>
                </a:lnTo>
                <a:lnTo>
                  <a:pt x="1047856" y="1256439"/>
                </a:lnTo>
                <a:lnTo>
                  <a:pt x="1014890" y="1293712"/>
                </a:lnTo>
                <a:lnTo>
                  <a:pt x="982862" y="1331646"/>
                </a:lnTo>
                <a:lnTo>
                  <a:pt x="951772" y="1370248"/>
                </a:lnTo>
                <a:lnTo>
                  <a:pt x="921618" y="1409528"/>
                </a:lnTo>
                <a:lnTo>
                  <a:pt x="892403" y="1449495"/>
                </a:lnTo>
                <a:lnTo>
                  <a:pt x="864124" y="1490157"/>
                </a:lnTo>
                <a:lnTo>
                  <a:pt x="836783" y="1531522"/>
                </a:lnTo>
                <a:lnTo>
                  <a:pt x="810380" y="1573600"/>
                </a:lnTo>
                <a:lnTo>
                  <a:pt x="784914" y="1616400"/>
                </a:lnTo>
                <a:lnTo>
                  <a:pt x="234974" y="1476275"/>
                </a:lnTo>
                <a:lnTo>
                  <a:pt x="0" y="2422101"/>
                </a:lnTo>
                <a:lnTo>
                  <a:pt x="517445" y="2552213"/>
                </a:lnTo>
                <a:lnTo>
                  <a:pt x="516872" y="2605329"/>
                </a:lnTo>
                <a:lnTo>
                  <a:pt x="517653" y="2658313"/>
                </a:lnTo>
                <a:lnTo>
                  <a:pt x="519788" y="2711141"/>
                </a:lnTo>
                <a:lnTo>
                  <a:pt x="523277" y="2763787"/>
                </a:lnTo>
                <a:lnTo>
                  <a:pt x="528120" y="2816223"/>
                </a:lnTo>
                <a:lnTo>
                  <a:pt x="534318" y="2868425"/>
                </a:lnTo>
                <a:lnTo>
                  <a:pt x="541869" y="2920366"/>
                </a:lnTo>
                <a:lnTo>
                  <a:pt x="550774" y="2972021"/>
                </a:lnTo>
                <a:lnTo>
                  <a:pt x="561034" y="3023363"/>
                </a:lnTo>
                <a:lnTo>
                  <a:pt x="572647" y="3074366"/>
                </a:lnTo>
                <a:lnTo>
                  <a:pt x="585614" y="3125004"/>
                </a:lnTo>
                <a:lnTo>
                  <a:pt x="599935" y="3175252"/>
                </a:lnTo>
                <a:lnTo>
                  <a:pt x="154984" y="3442985"/>
                </a:lnTo>
                <a:lnTo>
                  <a:pt x="652427" y="4273710"/>
                </a:lnTo>
                <a:lnTo>
                  <a:pt x="1084882" y="4010984"/>
                </a:lnTo>
                <a:lnTo>
                  <a:pt x="1119977" y="4047898"/>
                </a:lnTo>
                <a:lnTo>
                  <a:pt x="1156022" y="4083588"/>
                </a:lnTo>
                <a:lnTo>
                  <a:pt x="1192988" y="4118076"/>
                </a:lnTo>
                <a:lnTo>
                  <a:pt x="1230848" y="4151382"/>
                </a:lnTo>
                <a:lnTo>
                  <a:pt x="1269575" y="4183526"/>
                </a:lnTo>
                <a:lnTo>
                  <a:pt x="1309142" y="4214529"/>
                </a:lnTo>
                <a:lnTo>
                  <a:pt x="1349522" y="4244412"/>
                </a:lnTo>
                <a:lnTo>
                  <a:pt x="1390686" y="4273194"/>
                </a:lnTo>
                <a:lnTo>
                  <a:pt x="1432608" y="4300897"/>
                </a:lnTo>
                <a:lnTo>
                  <a:pt x="1475261" y="4327540"/>
                </a:lnTo>
                <a:lnTo>
                  <a:pt x="1518616" y="4353145"/>
                </a:lnTo>
                <a:lnTo>
                  <a:pt x="1562647" y="4377732"/>
                </a:lnTo>
                <a:lnTo>
                  <a:pt x="1607327" y="4401321"/>
                </a:lnTo>
                <a:lnTo>
                  <a:pt x="1602787" y="4419498"/>
                </a:lnTo>
              </a:path>
              <a:path w="5124450" h="4419600">
                <a:moveTo>
                  <a:pt x="4246287" y="4419498"/>
                </a:moveTo>
                <a:lnTo>
                  <a:pt x="3989573" y="3993467"/>
                </a:lnTo>
                <a:lnTo>
                  <a:pt x="4024049" y="3955570"/>
                </a:lnTo>
                <a:lnTo>
                  <a:pt x="4057483" y="3916953"/>
                </a:lnTo>
                <a:lnTo>
                  <a:pt x="4089875" y="3877623"/>
                </a:lnTo>
                <a:lnTo>
                  <a:pt x="4121225" y="3837589"/>
                </a:lnTo>
                <a:lnTo>
                  <a:pt x="4151534" y="3796861"/>
                </a:lnTo>
                <a:lnTo>
                  <a:pt x="4180802" y="3755446"/>
                </a:lnTo>
                <a:lnTo>
                  <a:pt x="4209028" y="3713353"/>
                </a:lnTo>
                <a:lnTo>
                  <a:pt x="4236212" y="3670592"/>
                </a:lnTo>
                <a:lnTo>
                  <a:pt x="4262356" y="3627170"/>
                </a:lnTo>
                <a:lnTo>
                  <a:pt x="4287458" y="3583097"/>
                </a:lnTo>
                <a:lnTo>
                  <a:pt x="4311519" y="3538381"/>
                </a:lnTo>
                <a:lnTo>
                  <a:pt x="4334540" y="3493031"/>
                </a:lnTo>
                <a:lnTo>
                  <a:pt x="4896977" y="3638159"/>
                </a:lnTo>
              </a:path>
              <a:path w="5124450" h="4419600">
                <a:moveTo>
                  <a:pt x="3427123" y="3062660"/>
                </a:moveTo>
                <a:lnTo>
                  <a:pt x="3401430" y="3108049"/>
                </a:lnTo>
                <a:lnTo>
                  <a:pt x="3373389" y="3153674"/>
                </a:lnTo>
                <a:lnTo>
                  <a:pt x="3343470" y="3198829"/>
                </a:lnTo>
                <a:lnTo>
                  <a:pt x="3312143" y="3242811"/>
                </a:lnTo>
                <a:lnTo>
                  <a:pt x="3282099" y="3279902"/>
                </a:lnTo>
                <a:lnTo>
                  <a:pt x="3250606" y="3315164"/>
                </a:lnTo>
                <a:lnTo>
                  <a:pt x="3217737" y="3348585"/>
                </a:lnTo>
                <a:lnTo>
                  <a:pt x="3183566" y="3380153"/>
                </a:lnTo>
                <a:lnTo>
                  <a:pt x="3148167" y="3409857"/>
                </a:lnTo>
                <a:lnTo>
                  <a:pt x="3111612" y="3437687"/>
                </a:lnTo>
                <a:lnTo>
                  <a:pt x="3073977" y="3463629"/>
                </a:lnTo>
                <a:lnTo>
                  <a:pt x="3035334" y="3487673"/>
                </a:lnTo>
                <a:lnTo>
                  <a:pt x="2995757" y="3509808"/>
                </a:lnTo>
                <a:lnTo>
                  <a:pt x="2955321" y="3530022"/>
                </a:lnTo>
                <a:lnTo>
                  <a:pt x="2914098" y="3548303"/>
                </a:lnTo>
                <a:lnTo>
                  <a:pt x="2872162" y="3564640"/>
                </a:lnTo>
                <a:lnTo>
                  <a:pt x="2829587" y="3579021"/>
                </a:lnTo>
                <a:lnTo>
                  <a:pt x="2786448" y="3591436"/>
                </a:lnTo>
                <a:lnTo>
                  <a:pt x="2742816" y="3601873"/>
                </a:lnTo>
                <a:lnTo>
                  <a:pt x="2698767" y="3610319"/>
                </a:lnTo>
                <a:lnTo>
                  <a:pt x="2654374" y="3616765"/>
                </a:lnTo>
                <a:lnTo>
                  <a:pt x="2609710" y="3621197"/>
                </a:lnTo>
                <a:lnTo>
                  <a:pt x="2564849" y="3623606"/>
                </a:lnTo>
                <a:lnTo>
                  <a:pt x="2519865" y="3623979"/>
                </a:lnTo>
                <a:lnTo>
                  <a:pt x="2474832" y="3622305"/>
                </a:lnTo>
                <a:lnTo>
                  <a:pt x="2429823" y="3618572"/>
                </a:lnTo>
                <a:lnTo>
                  <a:pt x="2384912" y="3612769"/>
                </a:lnTo>
                <a:lnTo>
                  <a:pt x="2340172" y="3604885"/>
                </a:lnTo>
                <a:lnTo>
                  <a:pt x="2295678" y="3594909"/>
                </a:lnTo>
                <a:lnTo>
                  <a:pt x="2251503" y="3582827"/>
                </a:lnTo>
                <a:lnTo>
                  <a:pt x="2207721" y="3568630"/>
                </a:lnTo>
                <a:lnTo>
                  <a:pt x="2164405" y="3552306"/>
                </a:lnTo>
                <a:lnTo>
                  <a:pt x="2121630" y="3533843"/>
                </a:lnTo>
                <a:lnTo>
                  <a:pt x="2079468" y="3513230"/>
                </a:lnTo>
                <a:lnTo>
                  <a:pt x="2037994" y="3490456"/>
                </a:lnTo>
                <a:lnTo>
                  <a:pt x="1997280" y="3465508"/>
                </a:lnTo>
                <a:lnTo>
                  <a:pt x="1963572" y="3443535"/>
                </a:lnTo>
                <a:lnTo>
                  <a:pt x="1930100" y="3419217"/>
                </a:lnTo>
                <a:lnTo>
                  <a:pt x="1897097" y="3393022"/>
                </a:lnTo>
                <a:lnTo>
                  <a:pt x="1864795" y="3365421"/>
                </a:lnTo>
                <a:lnTo>
                  <a:pt x="1827172" y="3331055"/>
                </a:lnTo>
                <a:lnTo>
                  <a:pt x="1791624" y="3294986"/>
                </a:lnTo>
                <a:lnTo>
                  <a:pt x="1758186" y="3257292"/>
                </a:lnTo>
                <a:lnTo>
                  <a:pt x="1726892" y="3218046"/>
                </a:lnTo>
                <a:lnTo>
                  <a:pt x="1697776" y="3177324"/>
                </a:lnTo>
                <a:lnTo>
                  <a:pt x="1670871" y="3135202"/>
                </a:lnTo>
                <a:lnTo>
                  <a:pt x="1646213" y="3091754"/>
                </a:lnTo>
                <a:lnTo>
                  <a:pt x="1623834" y="3047055"/>
                </a:lnTo>
                <a:lnTo>
                  <a:pt x="1603770" y="3001180"/>
                </a:lnTo>
                <a:lnTo>
                  <a:pt x="1586054" y="2954205"/>
                </a:lnTo>
                <a:lnTo>
                  <a:pt x="1570720" y="2906205"/>
                </a:lnTo>
                <a:lnTo>
                  <a:pt x="1557803" y="2857255"/>
                </a:lnTo>
                <a:lnTo>
                  <a:pt x="1547336" y="2807430"/>
                </a:lnTo>
                <a:lnTo>
                  <a:pt x="1536435" y="2760125"/>
                </a:lnTo>
                <a:lnTo>
                  <a:pt x="1529519" y="2712350"/>
                </a:lnTo>
                <a:lnTo>
                  <a:pt x="1525885" y="2664575"/>
                </a:lnTo>
                <a:lnTo>
                  <a:pt x="1524830" y="2617269"/>
                </a:lnTo>
                <a:lnTo>
                  <a:pt x="1526010" y="2567503"/>
                </a:lnTo>
                <a:lnTo>
                  <a:pt x="1529471" y="2517619"/>
                </a:lnTo>
                <a:lnTo>
                  <a:pt x="1535093" y="2468096"/>
                </a:lnTo>
                <a:lnTo>
                  <a:pt x="1542755" y="2419414"/>
                </a:lnTo>
                <a:lnTo>
                  <a:pt x="1552337" y="2372051"/>
                </a:lnTo>
                <a:lnTo>
                  <a:pt x="1564018" y="2326842"/>
                </a:lnTo>
                <a:lnTo>
                  <a:pt x="1577596" y="2282740"/>
                </a:lnTo>
                <a:lnTo>
                  <a:pt x="1593012" y="2239772"/>
                </a:lnTo>
                <a:lnTo>
                  <a:pt x="1610209" y="2197965"/>
                </a:lnTo>
                <a:lnTo>
                  <a:pt x="1629127" y="2157345"/>
                </a:lnTo>
                <a:lnTo>
                  <a:pt x="1649708" y="2117938"/>
                </a:lnTo>
                <a:lnTo>
                  <a:pt x="1671893" y="2079771"/>
                </a:lnTo>
                <a:lnTo>
                  <a:pt x="1695625" y="2042872"/>
                </a:lnTo>
                <a:lnTo>
                  <a:pt x="1720844" y="2007265"/>
                </a:lnTo>
                <a:lnTo>
                  <a:pt x="1747492" y="1972978"/>
                </a:lnTo>
                <a:lnTo>
                  <a:pt x="1775511" y="1940038"/>
                </a:lnTo>
                <a:lnTo>
                  <a:pt x="1804842" y="1908470"/>
                </a:lnTo>
                <a:lnTo>
                  <a:pt x="1835426" y="1878302"/>
                </a:lnTo>
                <a:lnTo>
                  <a:pt x="1867205" y="1849560"/>
                </a:lnTo>
                <a:lnTo>
                  <a:pt x="1900121" y="1822270"/>
                </a:lnTo>
                <a:lnTo>
                  <a:pt x="1934115" y="1796460"/>
                </a:lnTo>
                <a:lnTo>
                  <a:pt x="1969128" y="1772155"/>
                </a:lnTo>
                <a:lnTo>
                  <a:pt x="2005102" y="1749382"/>
                </a:lnTo>
                <a:lnTo>
                  <a:pt x="2041979" y="1728168"/>
                </a:lnTo>
                <a:lnTo>
                  <a:pt x="2079700" y="1708539"/>
                </a:lnTo>
                <a:lnTo>
                  <a:pt x="2118206" y="1690521"/>
                </a:lnTo>
                <a:lnTo>
                  <a:pt x="2157440" y="1674143"/>
                </a:lnTo>
                <a:lnTo>
                  <a:pt x="2197341" y="1659429"/>
                </a:lnTo>
                <a:lnTo>
                  <a:pt x="2237853" y="1646406"/>
                </a:lnTo>
                <a:lnTo>
                  <a:pt x="2278916" y="1635102"/>
                </a:lnTo>
                <a:lnTo>
                  <a:pt x="2320472" y="1625541"/>
                </a:lnTo>
                <a:lnTo>
                  <a:pt x="2362463" y="1617752"/>
                </a:lnTo>
                <a:lnTo>
                  <a:pt x="2404830" y="1611761"/>
                </a:lnTo>
                <a:lnTo>
                  <a:pt x="2447514" y="1607594"/>
                </a:lnTo>
                <a:lnTo>
                  <a:pt x="2490456" y="1605277"/>
                </a:lnTo>
                <a:lnTo>
                  <a:pt x="2533600" y="1604838"/>
                </a:lnTo>
                <a:lnTo>
                  <a:pt x="2576885" y="1606302"/>
                </a:lnTo>
                <a:lnTo>
                  <a:pt x="2620254" y="1609697"/>
                </a:lnTo>
                <a:lnTo>
                  <a:pt x="2663648" y="1615048"/>
                </a:lnTo>
                <a:lnTo>
                  <a:pt x="2707008" y="1622383"/>
                </a:lnTo>
                <a:lnTo>
                  <a:pt x="2750276" y="1631728"/>
                </a:lnTo>
                <a:lnTo>
                  <a:pt x="2793393" y="1643109"/>
                </a:lnTo>
                <a:lnTo>
                  <a:pt x="2836301" y="1656554"/>
                </a:lnTo>
                <a:lnTo>
                  <a:pt x="2878942" y="1672088"/>
                </a:lnTo>
                <a:lnTo>
                  <a:pt x="2921256" y="1689738"/>
                </a:lnTo>
                <a:lnTo>
                  <a:pt x="2963186" y="1709531"/>
                </a:lnTo>
                <a:lnTo>
                  <a:pt x="3004673" y="1731493"/>
                </a:lnTo>
                <a:lnTo>
                  <a:pt x="3051091" y="1759699"/>
                </a:lnTo>
                <a:lnTo>
                  <a:pt x="3097028" y="1790185"/>
                </a:lnTo>
                <a:lnTo>
                  <a:pt x="3142005" y="1822833"/>
                </a:lnTo>
                <a:lnTo>
                  <a:pt x="3185542" y="1857522"/>
                </a:lnTo>
                <a:lnTo>
                  <a:pt x="3227158" y="1894132"/>
                </a:lnTo>
                <a:lnTo>
                  <a:pt x="3261877" y="1930663"/>
                </a:lnTo>
                <a:lnTo>
                  <a:pt x="3294601" y="1968704"/>
                </a:lnTo>
                <a:lnTo>
                  <a:pt x="3325308" y="2008162"/>
                </a:lnTo>
                <a:lnTo>
                  <a:pt x="3353974" y="2048949"/>
                </a:lnTo>
                <a:lnTo>
                  <a:pt x="3380577" y="2090972"/>
                </a:lnTo>
                <a:lnTo>
                  <a:pt x="3405094" y="2134141"/>
                </a:lnTo>
                <a:lnTo>
                  <a:pt x="3427502" y="2178365"/>
                </a:lnTo>
                <a:lnTo>
                  <a:pt x="3447779" y="2223554"/>
                </a:lnTo>
                <a:lnTo>
                  <a:pt x="3465902" y="2269617"/>
                </a:lnTo>
                <a:lnTo>
                  <a:pt x="3481849" y="2316463"/>
                </a:lnTo>
                <a:lnTo>
                  <a:pt x="3495596" y="2364001"/>
                </a:lnTo>
                <a:lnTo>
                  <a:pt x="3507122" y="2412140"/>
                </a:lnTo>
                <a:lnTo>
                  <a:pt x="3516402" y="2460790"/>
                </a:lnTo>
                <a:lnTo>
                  <a:pt x="3523416" y="2509860"/>
                </a:lnTo>
                <a:lnTo>
                  <a:pt x="3528139" y="2559259"/>
                </a:lnTo>
                <a:lnTo>
                  <a:pt x="3530550" y="2608896"/>
                </a:lnTo>
                <a:lnTo>
                  <a:pt x="3530625" y="2658681"/>
                </a:lnTo>
                <a:lnTo>
                  <a:pt x="3528343" y="2708522"/>
                </a:lnTo>
                <a:lnTo>
                  <a:pt x="3523679" y="2758330"/>
                </a:lnTo>
                <a:lnTo>
                  <a:pt x="3516612" y="2808013"/>
                </a:lnTo>
                <a:lnTo>
                  <a:pt x="3507119" y="2857480"/>
                </a:lnTo>
                <a:lnTo>
                  <a:pt x="3492164" y="2911004"/>
                </a:lnTo>
                <a:lnTo>
                  <a:pt x="3473690" y="2962886"/>
                </a:lnTo>
                <a:lnTo>
                  <a:pt x="3451932" y="3013360"/>
                </a:lnTo>
                <a:lnTo>
                  <a:pt x="3427123" y="3062660"/>
                </a:lnTo>
              </a:path>
            </a:pathLst>
          </a:custGeom>
          <a:ln w="250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1841523" y="7402469"/>
            <a:ext cx="2301875" cy="2073275"/>
            <a:chOff x="11841523" y="7402469"/>
            <a:chExt cx="2301875" cy="2073275"/>
          </a:xfrm>
        </p:grpSpPr>
        <p:sp>
          <p:nvSpPr>
            <p:cNvPr id="5" name="object 5" descr=""/>
            <p:cNvSpPr/>
            <p:nvPr/>
          </p:nvSpPr>
          <p:spPr>
            <a:xfrm>
              <a:off x="11854042" y="7414988"/>
              <a:ext cx="2276475" cy="2047875"/>
            </a:xfrm>
            <a:custGeom>
              <a:avLst/>
              <a:gdLst/>
              <a:ahLst/>
              <a:cxnLst/>
              <a:rect l="l" t="t" r="r" b="b"/>
              <a:pathLst>
                <a:path w="2276475" h="2047875">
                  <a:moveTo>
                    <a:pt x="2234111" y="610994"/>
                  </a:moveTo>
                  <a:lnTo>
                    <a:pt x="2245635" y="655999"/>
                  </a:lnTo>
                  <a:lnTo>
                    <a:pt x="2255274" y="700848"/>
                  </a:lnTo>
                  <a:lnTo>
                    <a:pt x="2263060" y="745509"/>
                  </a:lnTo>
                  <a:lnTo>
                    <a:pt x="2269024" y="789950"/>
                  </a:lnTo>
                  <a:lnTo>
                    <a:pt x="2273199" y="834139"/>
                  </a:lnTo>
                  <a:lnTo>
                    <a:pt x="2275615" y="878046"/>
                  </a:lnTo>
                  <a:lnTo>
                    <a:pt x="2276304" y="921637"/>
                  </a:lnTo>
                  <a:lnTo>
                    <a:pt x="2275298" y="964881"/>
                  </a:lnTo>
                  <a:lnTo>
                    <a:pt x="2272628" y="1007747"/>
                  </a:lnTo>
                  <a:lnTo>
                    <a:pt x="2268326" y="1050203"/>
                  </a:lnTo>
                  <a:lnTo>
                    <a:pt x="2262424" y="1092217"/>
                  </a:lnTo>
                  <a:lnTo>
                    <a:pt x="2254952" y="1133757"/>
                  </a:lnTo>
                  <a:lnTo>
                    <a:pt x="2245943" y="1174792"/>
                  </a:lnTo>
                  <a:lnTo>
                    <a:pt x="2235429" y="1215289"/>
                  </a:lnTo>
                  <a:lnTo>
                    <a:pt x="2223440" y="1255218"/>
                  </a:lnTo>
                  <a:lnTo>
                    <a:pt x="2210008" y="1294546"/>
                  </a:lnTo>
                  <a:lnTo>
                    <a:pt x="2195165" y="1333241"/>
                  </a:lnTo>
                  <a:lnTo>
                    <a:pt x="2178942" y="1371273"/>
                  </a:lnTo>
                  <a:lnTo>
                    <a:pt x="2161372" y="1408608"/>
                  </a:lnTo>
                  <a:lnTo>
                    <a:pt x="2142485" y="1445216"/>
                  </a:lnTo>
                  <a:lnTo>
                    <a:pt x="2122313" y="1481065"/>
                  </a:lnTo>
                  <a:lnTo>
                    <a:pt x="2100888" y="1516122"/>
                  </a:lnTo>
                  <a:lnTo>
                    <a:pt x="2078241" y="1550357"/>
                  </a:lnTo>
                  <a:lnTo>
                    <a:pt x="2054404" y="1583737"/>
                  </a:lnTo>
                  <a:lnTo>
                    <a:pt x="2029408" y="1616230"/>
                  </a:lnTo>
                  <a:lnTo>
                    <a:pt x="2003286" y="1647806"/>
                  </a:lnTo>
                  <a:lnTo>
                    <a:pt x="1976067" y="1678432"/>
                  </a:lnTo>
                  <a:lnTo>
                    <a:pt x="1947785" y="1708076"/>
                  </a:lnTo>
                  <a:lnTo>
                    <a:pt x="1918471" y="1736707"/>
                  </a:lnTo>
                  <a:lnTo>
                    <a:pt x="1888156" y="1764293"/>
                  </a:lnTo>
                  <a:lnTo>
                    <a:pt x="1856871" y="1790802"/>
                  </a:lnTo>
                  <a:lnTo>
                    <a:pt x="1824649" y="1816203"/>
                  </a:lnTo>
                  <a:lnTo>
                    <a:pt x="1791521" y="1840463"/>
                  </a:lnTo>
                  <a:lnTo>
                    <a:pt x="1757518" y="1863552"/>
                  </a:lnTo>
                  <a:lnTo>
                    <a:pt x="1722673" y="1885437"/>
                  </a:lnTo>
                  <a:lnTo>
                    <a:pt x="1687016" y="1906086"/>
                  </a:lnTo>
                  <a:lnTo>
                    <a:pt x="1650579" y="1925468"/>
                  </a:lnTo>
                  <a:lnTo>
                    <a:pt x="1613394" y="1943551"/>
                  </a:lnTo>
                  <a:lnTo>
                    <a:pt x="1575492" y="1960304"/>
                  </a:lnTo>
                  <a:lnTo>
                    <a:pt x="1536905" y="1975694"/>
                  </a:lnTo>
                  <a:lnTo>
                    <a:pt x="1497665" y="1989690"/>
                  </a:lnTo>
                  <a:lnTo>
                    <a:pt x="1457803" y="2002260"/>
                  </a:lnTo>
                  <a:lnTo>
                    <a:pt x="1417350" y="2013373"/>
                  </a:lnTo>
                  <a:lnTo>
                    <a:pt x="1376339" y="2022996"/>
                  </a:lnTo>
                  <a:lnTo>
                    <a:pt x="1334800" y="2031098"/>
                  </a:lnTo>
                  <a:lnTo>
                    <a:pt x="1292766" y="2037647"/>
                  </a:lnTo>
                  <a:lnTo>
                    <a:pt x="1250267" y="2042611"/>
                  </a:lnTo>
                  <a:lnTo>
                    <a:pt x="1207336" y="2045959"/>
                  </a:lnTo>
                  <a:lnTo>
                    <a:pt x="1164004" y="2047659"/>
                  </a:lnTo>
                  <a:lnTo>
                    <a:pt x="1120302" y="2047680"/>
                  </a:lnTo>
                  <a:lnTo>
                    <a:pt x="1076263" y="2045988"/>
                  </a:lnTo>
                  <a:lnTo>
                    <a:pt x="1031917" y="2042554"/>
                  </a:lnTo>
                  <a:lnTo>
                    <a:pt x="987297" y="2037344"/>
                  </a:lnTo>
                  <a:lnTo>
                    <a:pt x="942433" y="2030328"/>
                  </a:lnTo>
                  <a:lnTo>
                    <a:pt x="897358" y="2021473"/>
                  </a:lnTo>
                  <a:lnTo>
                    <a:pt x="852103" y="2010748"/>
                  </a:lnTo>
                  <a:lnTo>
                    <a:pt x="807046" y="1998023"/>
                  </a:lnTo>
                  <a:lnTo>
                    <a:pt x="763079" y="1983756"/>
                  </a:lnTo>
                  <a:lnTo>
                    <a:pt x="720213" y="1967989"/>
                  </a:lnTo>
                  <a:lnTo>
                    <a:pt x="678460" y="1950764"/>
                  </a:lnTo>
                  <a:lnTo>
                    <a:pt x="637831" y="1932126"/>
                  </a:lnTo>
                  <a:lnTo>
                    <a:pt x="598339" y="1912117"/>
                  </a:lnTo>
                  <a:lnTo>
                    <a:pt x="559994" y="1890780"/>
                  </a:lnTo>
                  <a:lnTo>
                    <a:pt x="522809" y="1868157"/>
                  </a:lnTo>
                  <a:lnTo>
                    <a:pt x="486796" y="1844292"/>
                  </a:lnTo>
                  <a:lnTo>
                    <a:pt x="451965" y="1819228"/>
                  </a:lnTo>
                  <a:lnTo>
                    <a:pt x="418330" y="1793008"/>
                  </a:lnTo>
                  <a:lnTo>
                    <a:pt x="385901" y="1765674"/>
                  </a:lnTo>
                  <a:lnTo>
                    <a:pt x="354690" y="1737270"/>
                  </a:lnTo>
                  <a:lnTo>
                    <a:pt x="324709" y="1707838"/>
                  </a:lnTo>
                  <a:lnTo>
                    <a:pt x="295970" y="1677422"/>
                  </a:lnTo>
                  <a:lnTo>
                    <a:pt x="268485" y="1646064"/>
                  </a:lnTo>
                  <a:lnTo>
                    <a:pt x="242264" y="1613808"/>
                  </a:lnTo>
                  <a:lnTo>
                    <a:pt x="217321" y="1580696"/>
                  </a:lnTo>
                  <a:lnTo>
                    <a:pt x="193666" y="1546771"/>
                  </a:lnTo>
                  <a:lnTo>
                    <a:pt x="171311" y="1512076"/>
                  </a:lnTo>
                  <a:lnTo>
                    <a:pt x="150269" y="1476655"/>
                  </a:lnTo>
                  <a:lnTo>
                    <a:pt x="130550" y="1440549"/>
                  </a:lnTo>
                  <a:lnTo>
                    <a:pt x="112166" y="1403803"/>
                  </a:lnTo>
                  <a:lnTo>
                    <a:pt x="95130" y="1366459"/>
                  </a:lnTo>
                  <a:lnTo>
                    <a:pt x="79453" y="1328559"/>
                  </a:lnTo>
                  <a:lnTo>
                    <a:pt x="65146" y="1290147"/>
                  </a:lnTo>
                  <a:lnTo>
                    <a:pt x="52222" y="1251267"/>
                  </a:lnTo>
                  <a:lnTo>
                    <a:pt x="40692" y="1211960"/>
                  </a:lnTo>
                  <a:lnTo>
                    <a:pt x="30568" y="1172270"/>
                  </a:lnTo>
                  <a:lnTo>
                    <a:pt x="21861" y="1132239"/>
                  </a:lnTo>
                  <a:lnTo>
                    <a:pt x="14583" y="1091911"/>
                  </a:lnTo>
                  <a:lnTo>
                    <a:pt x="8747" y="1051329"/>
                  </a:lnTo>
                  <a:lnTo>
                    <a:pt x="4363" y="1010535"/>
                  </a:lnTo>
                  <a:lnTo>
                    <a:pt x="1443" y="969572"/>
                  </a:lnTo>
                  <a:lnTo>
                    <a:pt x="0" y="928484"/>
                  </a:lnTo>
                  <a:lnTo>
                    <a:pt x="44" y="887314"/>
                  </a:lnTo>
                  <a:lnTo>
                    <a:pt x="1588" y="846103"/>
                  </a:lnTo>
                  <a:lnTo>
                    <a:pt x="4643" y="804896"/>
                  </a:lnTo>
                  <a:lnTo>
                    <a:pt x="9221" y="763736"/>
                  </a:lnTo>
                  <a:lnTo>
                    <a:pt x="15334" y="722664"/>
                  </a:lnTo>
                  <a:lnTo>
                    <a:pt x="22994" y="681724"/>
                  </a:lnTo>
                  <a:lnTo>
                    <a:pt x="32211" y="640960"/>
                  </a:lnTo>
                  <a:lnTo>
                    <a:pt x="42999" y="600413"/>
                  </a:lnTo>
                  <a:lnTo>
                    <a:pt x="55368" y="560127"/>
                  </a:lnTo>
                  <a:lnTo>
                    <a:pt x="69330" y="520146"/>
                  </a:lnTo>
                  <a:lnTo>
                    <a:pt x="84897" y="480511"/>
                  </a:lnTo>
                  <a:lnTo>
                    <a:pt x="102082" y="441265"/>
                  </a:lnTo>
                  <a:lnTo>
                    <a:pt x="120894" y="402453"/>
                  </a:lnTo>
                  <a:lnTo>
                    <a:pt x="141347" y="364116"/>
                  </a:lnTo>
                  <a:lnTo>
                    <a:pt x="163452" y="326298"/>
                  </a:lnTo>
                  <a:lnTo>
                    <a:pt x="187220" y="289041"/>
                  </a:lnTo>
                  <a:lnTo>
                    <a:pt x="212664" y="252389"/>
                  </a:lnTo>
                  <a:lnTo>
                    <a:pt x="239795" y="216385"/>
                  </a:lnTo>
                  <a:lnTo>
                    <a:pt x="268625" y="181071"/>
                  </a:lnTo>
                  <a:lnTo>
                    <a:pt x="299165" y="146490"/>
                  </a:lnTo>
                  <a:lnTo>
                    <a:pt x="331427" y="112685"/>
                  </a:lnTo>
                  <a:lnTo>
                    <a:pt x="360882" y="82398"/>
                  </a:lnTo>
                  <a:lnTo>
                    <a:pt x="392450" y="52584"/>
                  </a:lnTo>
                  <a:lnTo>
                    <a:pt x="425425" y="24649"/>
                  </a:lnTo>
                  <a:lnTo>
                    <a:pt x="459101" y="0"/>
                  </a:lnTo>
                </a:path>
              </a:pathLst>
            </a:custGeom>
            <a:ln w="25038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05005" y="7464997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1236653" y="1511757"/>
                  </a:moveTo>
                  <a:lnTo>
                    <a:pt x="898220" y="1511757"/>
                  </a:lnTo>
                  <a:lnTo>
                    <a:pt x="953338" y="1676402"/>
                  </a:lnTo>
                  <a:lnTo>
                    <a:pt x="1256106" y="1571627"/>
                  </a:lnTo>
                  <a:lnTo>
                    <a:pt x="1236653" y="1511757"/>
                  </a:lnTo>
                  <a:close/>
                </a:path>
                <a:path w="1676400" h="1676400">
                  <a:moveTo>
                    <a:pt x="1581897" y="1202423"/>
                  </a:moveTo>
                  <a:lnTo>
                    <a:pt x="260210" y="1202423"/>
                  </a:lnTo>
                  <a:lnTo>
                    <a:pt x="289844" y="1246312"/>
                  </a:lnTo>
                  <a:lnTo>
                    <a:pt x="322764" y="1287864"/>
                  </a:lnTo>
                  <a:lnTo>
                    <a:pt x="359436" y="1326608"/>
                  </a:lnTo>
                  <a:lnTo>
                    <a:pt x="400329" y="1362075"/>
                  </a:lnTo>
                  <a:lnTo>
                    <a:pt x="327774" y="1511757"/>
                  </a:lnTo>
                  <a:lnTo>
                    <a:pt x="610565" y="1651453"/>
                  </a:lnTo>
                  <a:lnTo>
                    <a:pt x="688035" y="1496783"/>
                  </a:lnTo>
                  <a:lnTo>
                    <a:pt x="1231788" y="1496783"/>
                  </a:lnTo>
                  <a:lnTo>
                    <a:pt x="1200988" y="1401991"/>
                  </a:lnTo>
                  <a:lnTo>
                    <a:pt x="1241296" y="1370729"/>
                  </a:lnTo>
                  <a:lnTo>
                    <a:pt x="1279236" y="1337130"/>
                  </a:lnTo>
                  <a:lnTo>
                    <a:pt x="1314341" y="1301662"/>
                  </a:lnTo>
                  <a:lnTo>
                    <a:pt x="1346149" y="1264793"/>
                  </a:lnTo>
                  <a:lnTo>
                    <a:pt x="1551444" y="1264793"/>
                  </a:lnTo>
                  <a:lnTo>
                    <a:pt x="1581897" y="1202423"/>
                  </a:lnTo>
                  <a:close/>
                </a:path>
                <a:path w="1676400" h="1676400">
                  <a:moveTo>
                    <a:pt x="1231788" y="1496783"/>
                  </a:moveTo>
                  <a:lnTo>
                    <a:pt x="688035" y="1496783"/>
                  </a:lnTo>
                  <a:lnTo>
                    <a:pt x="722265" y="1504779"/>
                  </a:lnTo>
                  <a:lnTo>
                    <a:pt x="757186" y="1510196"/>
                  </a:lnTo>
                  <a:lnTo>
                    <a:pt x="792584" y="1513273"/>
                  </a:lnTo>
                  <a:lnTo>
                    <a:pt x="828243" y="1514246"/>
                  </a:lnTo>
                  <a:lnTo>
                    <a:pt x="845499" y="1514207"/>
                  </a:lnTo>
                  <a:lnTo>
                    <a:pt x="863231" y="1513935"/>
                  </a:lnTo>
                  <a:lnTo>
                    <a:pt x="880964" y="1513196"/>
                  </a:lnTo>
                  <a:lnTo>
                    <a:pt x="898220" y="1511757"/>
                  </a:lnTo>
                  <a:lnTo>
                    <a:pt x="1236653" y="1511757"/>
                  </a:lnTo>
                  <a:lnTo>
                    <a:pt x="1231788" y="1496783"/>
                  </a:lnTo>
                  <a:close/>
                </a:path>
                <a:path w="1676400" h="1676400">
                  <a:moveTo>
                    <a:pt x="1551444" y="1264793"/>
                  </a:moveTo>
                  <a:lnTo>
                    <a:pt x="1346149" y="1264793"/>
                  </a:lnTo>
                  <a:lnTo>
                    <a:pt x="1511249" y="1347114"/>
                  </a:lnTo>
                  <a:lnTo>
                    <a:pt x="1551444" y="1264793"/>
                  </a:lnTo>
                  <a:close/>
                </a:path>
                <a:path w="1676400" h="1676400">
                  <a:moveTo>
                    <a:pt x="162636" y="326796"/>
                  </a:moveTo>
                  <a:lnTo>
                    <a:pt x="22517" y="608698"/>
                  </a:lnTo>
                  <a:lnTo>
                    <a:pt x="177647" y="686028"/>
                  </a:lnTo>
                  <a:lnTo>
                    <a:pt x="168890" y="737717"/>
                  </a:lnTo>
                  <a:lnTo>
                    <a:pt x="162010" y="790808"/>
                  </a:lnTo>
                  <a:lnTo>
                    <a:pt x="157945" y="843896"/>
                  </a:lnTo>
                  <a:lnTo>
                    <a:pt x="157632" y="895578"/>
                  </a:lnTo>
                  <a:lnTo>
                    <a:pt x="0" y="950468"/>
                  </a:lnTo>
                  <a:lnTo>
                    <a:pt x="100076" y="1257300"/>
                  </a:lnTo>
                  <a:lnTo>
                    <a:pt x="260210" y="1202423"/>
                  </a:lnTo>
                  <a:lnTo>
                    <a:pt x="1581897" y="1202423"/>
                  </a:lnTo>
                  <a:lnTo>
                    <a:pt x="1591645" y="1182458"/>
                  </a:lnTo>
                  <a:lnTo>
                    <a:pt x="788111" y="1182458"/>
                  </a:lnTo>
                  <a:lnTo>
                    <a:pt x="734074" y="1173688"/>
                  </a:lnTo>
                  <a:lnTo>
                    <a:pt x="682145" y="1155331"/>
                  </a:lnTo>
                  <a:lnTo>
                    <a:pt x="634431" y="1128087"/>
                  </a:lnTo>
                  <a:lnTo>
                    <a:pt x="593039" y="1092657"/>
                  </a:lnTo>
                  <a:lnTo>
                    <a:pt x="565875" y="1061435"/>
                  </a:lnTo>
                  <a:lnTo>
                    <a:pt x="555447" y="1050251"/>
                  </a:lnTo>
                  <a:lnTo>
                    <a:pt x="528447" y="1003200"/>
                  </a:lnTo>
                  <a:lnTo>
                    <a:pt x="508239" y="952642"/>
                  </a:lnTo>
                  <a:lnTo>
                    <a:pt x="496002" y="899747"/>
                  </a:lnTo>
                  <a:lnTo>
                    <a:pt x="492912" y="845680"/>
                  </a:lnTo>
                  <a:lnTo>
                    <a:pt x="493733" y="831805"/>
                  </a:lnTo>
                  <a:lnTo>
                    <a:pt x="495731" y="816997"/>
                  </a:lnTo>
                  <a:lnTo>
                    <a:pt x="498205" y="802189"/>
                  </a:lnTo>
                  <a:lnTo>
                    <a:pt x="500456" y="788314"/>
                  </a:lnTo>
                  <a:lnTo>
                    <a:pt x="504724" y="768510"/>
                  </a:lnTo>
                  <a:lnTo>
                    <a:pt x="510409" y="749642"/>
                  </a:lnTo>
                  <a:lnTo>
                    <a:pt x="517976" y="730775"/>
                  </a:lnTo>
                  <a:lnTo>
                    <a:pt x="527888" y="710971"/>
                  </a:lnTo>
                  <a:lnTo>
                    <a:pt x="539574" y="686729"/>
                  </a:lnTo>
                  <a:lnTo>
                    <a:pt x="555463" y="662952"/>
                  </a:lnTo>
                  <a:lnTo>
                    <a:pt x="575090" y="640108"/>
                  </a:lnTo>
                  <a:lnTo>
                    <a:pt x="597992" y="618667"/>
                  </a:lnTo>
                  <a:lnTo>
                    <a:pt x="608727" y="606039"/>
                  </a:lnTo>
                  <a:lnTo>
                    <a:pt x="652983" y="573773"/>
                  </a:lnTo>
                  <a:lnTo>
                    <a:pt x="691476" y="555178"/>
                  </a:lnTo>
                  <a:lnTo>
                    <a:pt x="731564" y="541027"/>
                  </a:lnTo>
                  <a:lnTo>
                    <a:pt x="773055" y="532021"/>
                  </a:lnTo>
                  <a:lnTo>
                    <a:pt x="815670" y="528866"/>
                  </a:lnTo>
                  <a:lnTo>
                    <a:pt x="1610823" y="528866"/>
                  </a:lnTo>
                  <a:lnTo>
                    <a:pt x="1596543" y="486460"/>
                  </a:lnTo>
                  <a:lnTo>
                    <a:pt x="1378661" y="486460"/>
                  </a:lnTo>
                  <a:lnTo>
                    <a:pt x="1349975" y="450013"/>
                  </a:lnTo>
                  <a:lnTo>
                    <a:pt x="1320145" y="415674"/>
                  </a:lnTo>
                  <a:lnTo>
                    <a:pt x="1313764" y="409130"/>
                  </a:lnTo>
                  <a:lnTo>
                    <a:pt x="327761" y="409130"/>
                  </a:lnTo>
                  <a:lnTo>
                    <a:pt x="162636" y="326796"/>
                  </a:lnTo>
                  <a:close/>
                </a:path>
                <a:path w="1676400" h="1676400">
                  <a:moveTo>
                    <a:pt x="1610823" y="528866"/>
                  </a:moveTo>
                  <a:lnTo>
                    <a:pt x="815670" y="528866"/>
                  </a:lnTo>
                  <a:lnTo>
                    <a:pt x="836319" y="528982"/>
                  </a:lnTo>
                  <a:lnTo>
                    <a:pt x="856945" y="529801"/>
                  </a:lnTo>
                  <a:lnTo>
                    <a:pt x="917978" y="540558"/>
                  </a:lnTo>
                  <a:lnTo>
                    <a:pt x="968324" y="558800"/>
                  </a:lnTo>
                  <a:lnTo>
                    <a:pt x="1005868" y="579693"/>
                  </a:lnTo>
                  <a:lnTo>
                    <a:pt x="1052632" y="623036"/>
                  </a:lnTo>
                  <a:lnTo>
                    <a:pt x="1083358" y="656717"/>
                  </a:lnTo>
                  <a:lnTo>
                    <a:pt x="1117571" y="707743"/>
                  </a:lnTo>
                  <a:lnTo>
                    <a:pt x="1133789" y="743097"/>
                  </a:lnTo>
                  <a:lnTo>
                    <a:pt x="1144840" y="779854"/>
                  </a:lnTo>
                  <a:lnTo>
                    <a:pt x="1150950" y="818248"/>
                  </a:lnTo>
                  <a:lnTo>
                    <a:pt x="1154664" y="860032"/>
                  </a:lnTo>
                  <a:lnTo>
                    <a:pt x="1153736" y="882093"/>
                  </a:lnTo>
                  <a:lnTo>
                    <a:pt x="1146679" y="929841"/>
                  </a:lnTo>
                  <a:lnTo>
                    <a:pt x="1133376" y="977473"/>
                  </a:lnTo>
                  <a:lnTo>
                    <a:pt x="1113618" y="1016374"/>
                  </a:lnTo>
                  <a:lnTo>
                    <a:pt x="1080846" y="1060221"/>
                  </a:lnTo>
                  <a:lnTo>
                    <a:pt x="1068152" y="1073631"/>
                  </a:lnTo>
                  <a:lnTo>
                    <a:pt x="1055874" y="1087042"/>
                  </a:lnTo>
                  <a:lnTo>
                    <a:pt x="988140" y="1139667"/>
                  </a:lnTo>
                  <a:lnTo>
                    <a:pt x="942638" y="1161262"/>
                  </a:lnTo>
                  <a:lnTo>
                    <a:pt x="894326" y="1175370"/>
                  </a:lnTo>
                  <a:lnTo>
                    <a:pt x="843229" y="1182458"/>
                  </a:lnTo>
                  <a:lnTo>
                    <a:pt x="1591645" y="1182458"/>
                  </a:lnTo>
                  <a:lnTo>
                    <a:pt x="1651330" y="1060221"/>
                  </a:lnTo>
                  <a:lnTo>
                    <a:pt x="1473784" y="972908"/>
                  </a:lnTo>
                  <a:lnTo>
                    <a:pt x="1479868" y="925472"/>
                  </a:lnTo>
                  <a:lnTo>
                    <a:pt x="1483404" y="879673"/>
                  </a:lnTo>
                  <a:lnTo>
                    <a:pt x="1484485" y="838907"/>
                  </a:lnTo>
                  <a:lnTo>
                    <a:pt x="1484556" y="831805"/>
                  </a:lnTo>
                  <a:lnTo>
                    <a:pt x="1483690" y="788314"/>
                  </a:lnTo>
                  <a:lnTo>
                    <a:pt x="1676349" y="723455"/>
                  </a:lnTo>
                  <a:lnTo>
                    <a:pt x="1610823" y="528866"/>
                  </a:lnTo>
                  <a:close/>
                </a:path>
                <a:path w="1676400" h="1676400">
                  <a:moveTo>
                    <a:pt x="1573860" y="419100"/>
                  </a:moveTo>
                  <a:lnTo>
                    <a:pt x="1378661" y="486460"/>
                  </a:lnTo>
                  <a:lnTo>
                    <a:pt x="1596543" y="486460"/>
                  </a:lnTo>
                  <a:lnTo>
                    <a:pt x="1573860" y="419100"/>
                  </a:lnTo>
                  <a:close/>
                </a:path>
                <a:path w="1676400" h="1676400">
                  <a:moveTo>
                    <a:pt x="720547" y="0"/>
                  </a:moveTo>
                  <a:lnTo>
                    <a:pt x="420344" y="99783"/>
                  </a:lnTo>
                  <a:lnTo>
                    <a:pt x="477901" y="286893"/>
                  </a:lnTo>
                  <a:lnTo>
                    <a:pt x="437550" y="312654"/>
                  </a:lnTo>
                  <a:lnTo>
                    <a:pt x="399078" y="341458"/>
                  </a:lnTo>
                  <a:lnTo>
                    <a:pt x="362483" y="373539"/>
                  </a:lnTo>
                  <a:lnTo>
                    <a:pt x="327761" y="409130"/>
                  </a:lnTo>
                  <a:lnTo>
                    <a:pt x="1313764" y="409130"/>
                  </a:lnTo>
                  <a:lnTo>
                    <a:pt x="1288935" y="383672"/>
                  </a:lnTo>
                  <a:lnTo>
                    <a:pt x="1256106" y="354241"/>
                  </a:lnTo>
                  <a:lnTo>
                    <a:pt x="1327662" y="209550"/>
                  </a:lnTo>
                  <a:lnTo>
                    <a:pt x="970864" y="209550"/>
                  </a:lnTo>
                  <a:lnTo>
                    <a:pt x="925414" y="201521"/>
                  </a:lnTo>
                  <a:lnTo>
                    <a:pt x="879487" y="195830"/>
                  </a:lnTo>
                  <a:lnTo>
                    <a:pt x="833561" y="192012"/>
                  </a:lnTo>
                  <a:lnTo>
                    <a:pt x="788111" y="189598"/>
                  </a:lnTo>
                  <a:lnTo>
                    <a:pt x="720547" y="0"/>
                  </a:lnTo>
                  <a:close/>
                </a:path>
                <a:path w="1676400" h="1676400">
                  <a:moveTo>
                    <a:pt x="1063447" y="22453"/>
                  </a:moveTo>
                  <a:lnTo>
                    <a:pt x="970864" y="209550"/>
                  </a:lnTo>
                  <a:lnTo>
                    <a:pt x="1327662" y="209550"/>
                  </a:lnTo>
                  <a:lnTo>
                    <a:pt x="1351102" y="162153"/>
                  </a:lnTo>
                  <a:lnTo>
                    <a:pt x="1063447" y="22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869999" y="1475212"/>
            <a:ext cx="1425575" cy="1501775"/>
            <a:chOff x="5869999" y="1475212"/>
            <a:chExt cx="1425575" cy="1501775"/>
          </a:xfrm>
        </p:grpSpPr>
        <p:sp>
          <p:nvSpPr>
            <p:cNvPr id="8" name="object 8" descr=""/>
            <p:cNvSpPr/>
            <p:nvPr/>
          </p:nvSpPr>
          <p:spPr>
            <a:xfrm>
              <a:off x="5882499" y="1487711"/>
              <a:ext cx="1400175" cy="1476375"/>
            </a:xfrm>
            <a:custGeom>
              <a:avLst/>
              <a:gdLst/>
              <a:ahLst/>
              <a:cxnLst/>
              <a:rect l="l" t="t" r="r" b="b"/>
              <a:pathLst>
                <a:path w="1400175" h="1476375">
                  <a:moveTo>
                    <a:pt x="0" y="415466"/>
                  </a:moveTo>
                  <a:lnTo>
                    <a:pt x="21643" y="373769"/>
                  </a:lnTo>
                  <a:lnTo>
                    <a:pt x="45315" y="334234"/>
                  </a:lnTo>
                  <a:lnTo>
                    <a:pt x="70905" y="296870"/>
                  </a:lnTo>
                  <a:lnTo>
                    <a:pt x="98303" y="261684"/>
                  </a:lnTo>
                  <a:lnTo>
                    <a:pt x="127400" y="228682"/>
                  </a:lnTo>
                  <a:lnTo>
                    <a:pt x="158086" y="197871"/>
                  </a:lnTo>
                  <a:lnTo>
                    <a:pt x="190251" y="169260"/>
                  </a:lnTo>
                  <a:lnTo>
                    <a:pt x="223785" y="142854"/>
                  </a:lnTo>
                  <a:lnTo>
                    <a:pt x="258579" y="118661"/>
                  </a:lnTo>
                  <a:lnTo>
                    <a:pt x="294523" y="96688"/>
                  </a:lnTo>
                  <a:lnTo>
                    <a:pt x="331506" y="76942"/>
                  </a:lnTo>
                  <a:lnTo>
                    <a:pt x="369420" y="59430"/>
                  </a:lnTo>
                  <a:lnTo>
                    <a:pt x="408154" y="44159"/>
                  </a:lnTo>
                  <a:lnTo>
                    <a:pt x="447599" y="31137"/>
                  </a:lnTo>
                  <a:lnTo>
                    <a:pt x="487645" y="20371"/>
                  </a:lnTo>
                  <a:lnTo>
                    <a:pt x="528182" y="11866"/>
                  </a:lnTo>
                  <a:lnTo>
                    <a:pt x="569101" y="5632"/>
                  </a:lnTo>
                  <a:lnTo>
                    <a:pt x="610291" y="1674"/>
                  </a:lnTo>
                  <a:lnTo>
                    <a:pt x="651642" y="0"/>
                  </a:lnTo>
                  <a:lnTo>
                    <a:pt x="693046" y="616"/>
                  </a:lnTo>
                  <a:lnTo>
                    <a:pt x="734392" y="3531"/>
                  </a:lnTo>
                  <a:lnTo>
                    <a:pt x="775570" y="8750"/>
                  </a:lnTo>
                  <a:lnTo>
                    <a:pt x="816472" y="16282"/>
                  </a:lnTo>
                  <a:lnTo>
                    <a:pt x="856985" y="26133"/>
                  </a:lnTo>
                  <a:lnTo>
                    <a:pt x="897003" y="38311"/>
                  </a:lnTo>
                  <a:lnTo>
                    <a:pt x="936413" y="52821"/>
                  </a:lnTo>
                  <a:lnTo>
                    <a:pt x="975107" y="69672"/>
                  </a:lnTo>
                  <a:lnTo>
                    <a:pt x="1012975" y="88871"/>
                  </a:lnTo>
                  <a:lnTo>
                    <a:pt x="1049907" y="110425"/>
                  </a:lnTo>
                  <a:lnTo>
                    <a:pt x="1085793" y="134340"/>
                  </a:lnTo>
                  <a:lnTo>
                    <a:pt x="1120523" y="160624"/>
                  </a:lnTo>
                  <a:lnTo>
                    <a:pt x="1153988" y="189284"/>
                  </a:lnTo>
                  <a:lnTo>
                    <a:pt x="1186078" y="220327"/>
                  </a:lnTo>
                  <a:lnTo>
                    <a:pt x="1216684" y="253760"/>
                  </a:lnTo>
                  <a:lnTo>
                    <a:pt x="1245694" y="289590"/>
                  </a:lnTo>
                  <a:lnTo>
                    <a:pt x="1273000" y="327824"/>
                  </a:lnTo>
                  <a:lnTo>
                    <a:pt x="1297518" y="366550"/>
                  </a:lnTo>
                  <a:lnTo>
                    <a:pt x="1319291" y="405918"/>
                  </a:lnTo>
                  <a:lnTo>
                    <a:pt x="1338366" y="445838"/>
                  </a:lnTo>
                  <a:lnTo>
                    <a:pt x="1354789" y="486217"/>
                  </a:lnTo>
                  <a:lnTo>
                    <a:pt x="1368603" y="526964"/>
                  </a:lnTo>
                  <a:lnTo>
                    <a:pt x="1379856" y="567986"/>
                  </a:lnTo>
                  <a:lnTo>
                    <a:pt x="1388592" y="609192"/>
                  </a:lnTo>
                  <a:lnTo>
                    <a:pt x="1394858" y="650490"/>
                  </a:lnTo>
                  <a:lnTo>
                    <a:pt x="1398698" y="691787"/>
                  </a:lnTo>
                  <a:lnTo>
                    <a:pt x="1400158" y="732992"/>
                  </a:lnTo>
                  <a:lnTo>
                    <a:pt x="1399284" y="774012"/>
                  </a:lnTo>
                  <a:lnTo>
                    <a:pt x="1396121" y="814756"/>
                  </a:lnTo>
                  <a:lnTo>
                    <a:pt x="1390716" y="855133"/>
                  </a:lnTo>
                  <a:lnTo>
                    <a:pt x="1383112" y="895049"/>
                  </a:lnTo>
                  <a:lnTo>
                    <a:pt x="1373356" y="934413"/>
                  </a:lnTo>
                  <a:lnTo>
                    <a:pt x="1361494" y="973133"/>
                  </a:lnTo>
                  <a:lnTo>
                    <a:pt x="1347571" y="1011117"/>
                  </a:lnTo>
                  <a:lnTo>
                    <a:pt x="1331632" y="1048274"/>
                  </a:lnTo>
                  <a:lnTo>
                    <a:pt x="1313723" y="1084510"/>
                  </a:lnTo>
                  <a:lnTo>
                    <a:pt x="1293889" y="1119735"/>
                  </a:lnTo>
                  <a:lnTo>
                    <a:pt x="1272177" y="1153856"/>
                  </a:lnTo>
                  <a:lnTo>
                    <a:pt x="1248631" y="1186782"/>
                  </a:lnTo>
                  <a:lnTo>
                    <a:pt x="1223297" y="1218420"/>
                  </a:lnTo>
                  <a:lnTo>
                    <a:pt x="1196221" y="1248678"/>
                  </a:lnTo>
                  <a:lnTo>
                    <a:pt x="1167448" y="1277465"/>
                  </a:lnTo>
                  <a:lnTo>
                    <a:pt x="1137023" y="1304689"/>
                  </a:lnTo>
                  <a:lnTo>
                    <a:pt x="1104993" y="1330257"/>
                  </a:lnTo>
                  <a:lnTo>
                    <a:pt x="1071403" y="1354077"/>
                  </a:lnTo>
                  <a:lnTo>
                    <a:pt x="1036298" y="1376059"/>
                  </a:lnTo>
                  <a:lnTo>
                    <a:pt x="999724" y="1396109"/>
                  </a:lnTo>
                  <a:lnTo>
                    <a:pt x="961726" y="1414136"/>
                  </a:lnTo>
                  <a:lnTo>
                    <a:pt x="922350" y="1430048"/>
                  </a:lnTo>
                  <a:lnTo>
                    <a:pt x="881641" y="1443753"/>
                  </a:lnTo>
                  <a:lnTo>
                    <a:pt x="839645" y="1455159"/>
                  </a:lnTo>
                  <a:lnTo>
                    <a:pt x="796408" y="1464175"/>
                  </a:lnTo>
                  <a:lnTo>
                    <a:pt x="751975" y="1470707"/>
                  </a:lnTo>
                  <a:lnTo>
                    <a:pt x="706391" y="1474664"/>
                  </a:lnTo>
                  <a:lnTo>
                    <a:pt x="645548" y="1476230"/>
                  </a:lnTo>
                  <a:lnTo>
                    <a:pt x="615480" y="1475016"/>
                  </a:lnTo>
                  <a:lnTo>
                    <a:pt x="586579" y="1472158"/>
                  </a:lnTo>
                </a:path>
              </a:pathLst>
            </a:custGeom>
            <a:ln w="24998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62497" y="1725002"/>
              <a:ext cx="1009650" cy="1000125"/>
            </a:xfrm>
            <a:custGeom>
              <a:avLst/>
              <a:gdLst/>
              <a:ahLst/>
              <a:cxnLst/>
              <a:rect l="l" t="t" r="r" b="b"/>
              <a:pathLst>
                <a:path w="1009650" h="1000125">
                  <a:moveTo>
                    <a:pt x="815722" y="758202"/>
                  </a:moveTo>
                  <a:lnTo>
                    <a:pt x="195414" y="758202"/>
                  </a:lnTo>
                  <a:lnTo>
                    <a:pt x="215576" y="781617"/>
                  </a:lnTo>
                  <a:lnTo>
                    <a:pt x="238318" y="803402"/>
                  </a:lnTo>
                  <a:lnTo>
                    <a:pt x="263409" y="823785"/>
                  </a:lnTo>
                  <a:lnTo>
                    <a:pt x="290614" y="843000"/>
                  </a:lnTo>
                  <a:lnTo>
                    <a:pt x="255549" y="940269"/>
                  </a:lnTo>
                  <a:lnTo>
                    <a:pt x="438429" y="1000125"/>
                  </a:lnTo>
                  <a:lnTo>
                    <a:pt x="471004" y="907834"/>
                  </a:lnTo>
                  <a:lnTo>
                    <a:pt x="539730" y="907834"/>
                  </a:lnTo>
                  <a:lnTo>
                    <a:pt x="566834" y="904330"/>
                  </a:lnTo>
                  <a:lnTo>
                    <a:pt x="598779" y="897864"/>
                  </a:lnTo>
                  <a:lnTo>
                    <a:pt x="809294" y="897864"/>
                  </a:lnTo>
                  <a:lnTo>
                    <a:pt x="766635" y="810564"/>
                  </a:lnTo>
                  <a:lnTo>
                    <a:pt x="781235" y="797008"/>
                  </a:lnTo>
                  <a:lnTo>
                    <a:pt x="795132" y="782515"/>
                  </a:lnTo>
                  <a:lnTo>
                    <a:pt x="808560" y="767086"/>
                  </a:lnTo>
                  <a:lnTo>
                    <a:pt x="815722" y="758202"/>
                  </a:lnTo>
                  <a:close/>
                </a:path>
                <a:path w="1009650" h="1000125">
                  <a:moveTo>
                    <a:pt x="809294" y="897864"/>
                  </a:moveTo>
                  <a:lnTo>
                    <a:pt x="598779" y="897864"/>
                  </a:lnTo>
                  <a:lnTo>
                    <a:pt x="641362" y="985151"/>
                  </a:lnTo>
                  <a:lnTo>
                    <a:pt x="811733" y="902855"/>
                  </a:lnTo>
                  <a:lnTo>
                    <a:pt x="809294" y="897864"/>
                  </a:lnTo>
                  <a:close/>
                </a:path>
                <a:path w="1009650" h="1000125">
                  <a:moveTo>
                    <a:pt x="539730" y="907834"/>
                  </a:moveTo>
                  <a:lnTo>
                    <a:pt x="471004" y="907834"/>
                  </a:lnTo>
                  <a:lnTo>
                    <a:pt x="502949" y="909783"/>
                  </a:lnTo>
                  <a:lnTo>
                    <a:pt x="534892" y="908459"/>
                  </a:lnTo>
                  <a:lnTo>
                    <a:pt x="539730" y="907834"/>
                  </a:lnTo>
                  <a:close/>
                </a:path>
                <a:path w="1009650" h="1000125">
                  <a:moveTo>
                    <a:pt x="62636" y="254393"/>
                  </a:moveTo>
                  <a:lnTo>
                    <a:pt x="0" y="433959"/>
                  </a:lnTo>
                  <a:lnTo>
                    <a:pt x="110236" y="468884"/>
                  </a:lnTo>
                  <a:lnTo>
                    <a:pt x="108998" y="497605"/>
                  </a:lnTo>
                  <a:lnTo>
                    <a:pt x="109063" y="508787"/>
                  </a:lnTo>
                  <a:lnTo>
                    <a:pt x="109299" y="528739"/>
                  </a:lnTo>
                  <a:lnTo>
                    <a:pt x="112000" y="558666"/>
                  </a:lnTo>
                  <a:lnTo>
                    <a:pt x="117754" y="588594"/>
                  </a:lnTo>
                  <a:lnTo>
                    <a:pt x="17538" y="638479"/>
                  </a:lnTo>
                  <a:lnTo>
                    <a:pt x="102717" y="808075"/>
                  </a:lnTo>
                  <a:lnTo>
                    <a:pt x="195414" y="758202"/>
                  </a:lnTo>
                  <a:lnTo>
                    <a:pt x="815722" y="758202"/>
                  </a:lnTo>
                  <a:lnTo>
                    <a:pt x="841127" y="722649"/>
                  </a:lnTo>
                  <a:lnTo>
                    <a:pt x="846797" y="713295"/>
                  </a:lnTo>
                  <a:lnTo>
                    <a:pt x="959028" y="713295"/>
                  </a:lnTo>
                  <a:lnTo>
                    <a:pt x="960393" y="709328"/>
                  </a:lnTo>
                  <a:lnTo>
                    <a:pt x="515043" y="709328"/>
                  </a:lnTo>
                  <a:lnTo>
                    <a:pt x="506082" y="708317"/>
                  </a:lnTo>
                  <a:lnTo>
                    <a:pt x="443134" y="699273"/>
                  </a:lnTo>
                  <a:lnTo>
                    <a:pt x="385826" y="665911"/>
                  </a:lnTo>
                  <a:lnTo>
                    <a:pt x="353292" y="632671"/>
                  </a:lnTo>
                  <a:lnTo>
                    <a:pt x="346051" y="622576"/>
                  </a:lnTo>
                  <a:lnTo>
                    <a:pt x="326163" y="586729"/>
                  </a:lnTo>
                  <a:lnTo>
                    <a:pt x="310667" y="536219"/>
                  </a:lnTo>
                  <a:lnTo>
                    <a:pt x="310315" y="526048"/>
                  </a:lnTo>
                  <a:lnTo>
                    <a:pt x="309729" y="514710"/>
                  </a:lnTo>
                  <a:lnTo>
                    <a:pt x="314776" y="467090"/>
                  </a:lnTo>
                  <a:lnTo>
                    <a:pt x="334272" y="420480"/>
                  </a:lnTo>
                  <a:lnTo>
                    <a:pt x="357247" y="388293"/>
                  </a:lnTo>
                  <a:lnTo>
                    <a:pt x="392364" y="355638"/>
                  </a:lnTo>
                  <a:lnTo>
                    <a:pt x="401170" y="349169"/>
                  </a:lnTo>
                  <a:lnTo>
                    <a:pt x="442507" y="327344"/>
                  </a:lnTo>
                  <a:lnTo>
                    <a:pt x="503102" y="317524"/>
                  </a:lnTo>
                  <a:lnTo>
                    <a:pt x="969953" y="317524"/>
                  </a:lnTo>
                  <a:lnTo>
                    <a:pt x="957038" y="291807"/>
                  </a:lnTo>
                  <a:lnTo>
                    <a:pt x="177876" y="291807"/>
                  </a:lnTo>
                  <a:lnTo>
                    <a:pt x="62636" y="254393"/>
                  </a:lnTo>
                  <a:close/>
                </a:path>
                <a:path w="1009650" h="1000125">
                  <a:moveTo>
                    <a:pt x="959028" y="713295"/>
                  </a:moveTo>
                  <a:lnTo>
                    <a:pt x="846797" y="713295"/>
                  </a:lnTo>
                  <a:lnTo>
                    <a:pt x="947013" y="748220"/>
                  </a:lnTo>
                  <a:lnTo>
                    <a:pt x="959028" y="713295"/>
                  </a:lnTo>
                  <a:close/>
                </a:path>
                <a:path w="1009650" h="1000125">
                  <a:moveTo>
                    <a:pt x="969953" y="317524"/>
                  </a:moveTo>
                  <a:lnTo>
                    <a:pt x="503102" y="317524"/>
                  </a:lnTo>
                  <a:lnTo>
                    <a:pt x="539275" y="319863"/>
                  </a:lnTo>
                  <a:lnTo>
                    <a:pt x="574507" y="328749"/>
                  </a:lnTo>
                  <a:lnTo>
                    <a:pt x="608799" y="344182"/>
                  </a:lnTo>
                  <a:lnTo>
                    <a:pt x="618584" y="352011"/>
                  </a:lnTo>
                  <a:lnTo>
                    <a:pt x="628840" y="360076"/>
                  </a:lnTo>
                  <a:lnTo>
                    <a:pt x="639096" y="367674"/>
                  </a:lnTo>
                  <a:lnTo>
                    <a:pt x="648881" y="374103"/>
                  </a:lnTo>
                  <a:lnTo>
                    <a:pt x="659687" y="385448"/>
                  </a:lnTo>
                  <a:lnTo>
                    <a:pt x="686460" y="426478"/>
                  </a:lnTo>
                  <a:lnTo>
                    <a:pt x="699091" y="467090"/>
                  </a:lnTo>
                  <a:lnTo>
                    <a:pt x="700514" y="476176"/>
                  </a:lnTo>
                  <a:lnTo>
                    <a:pt x="701808" y="486657"/>
                  </a:lnTo>
                  <a:lnTo>
                    <a:pt x="703568" y="497605"/>
                  </a:lnTo>
                  <a:lnTo>
                    <a:pt x="706501" y="508787"/>
                  </a:lnTo>
                  <a:lnTo>
                    <a:pt x="705638" y="538949"/>
                  </a:lnTo>
                  <a:lnTo>
                    <a:pt x="688888" y="596469"/>
                  </a:lnTo>
                  <a:lnTo>
                    <a:pt x="653897" y="648462"/>
                  </a:lnTo>
                  <a:lnTo>
                    <a:pt x="598779" y="690854"/>
                  </a:lnTo>
                  <a:lnTo>
                    <a:pt x="553682" y="704529"/>
                  </a:lnTo>
                  <a:lnTo>
                    <a:pt x="538645" y="705815"/>
                  </a:lnTo>
                  <a:lnTo>
                    <a:pt x="531090" y="707611"/>
                  </a:lnTo>
                  <a:lnTo>
                    <a:pt x="523301" y="708937"/>
                  </a:lnTo>
                  <a:lnTo>
                    <a:pt x="515043" y="709328"/>
                  </a:lnTo>
                  <a:lnTo>
                    <a:pt x="960393" y="709328"/>
                  </a:lnTo>
                  <a:lnTo>
                    <a:pt x="1009650" y="566153"/>
                  </a:lnTo>
                  <a:lnTo>
                    <a:pt x="904430" y="531228"/>
                  </a:lnTo>
                  <a:lnTo>
                    <a:pt x="904936" y="501300"/>
                  </a:lnTo>
                  <a:lnTo>
                    <a:pt x="902858" y="471373"/>
                  </a:lnTo>
                  <a:lnTo>
                    <a:pt x="898433" y="441445"/>
                  </a:lnTo>
                  <a:lnTo>
                    <a:pt x="891895" y="411518"/>
                  </a:lnTo>
                  <a:lnTo>
                    <a:pt x="992111" y="361645"/>
                  </a:lnTo>
                  <a:lnTo>
                    <a:pt x="969953" y="317524"/>
                  </a:lnTo>
                  <a:close/>
                </a:path>
                <a:path w="1009650" h="1000125">
                  <a:moveTo>
                    <a:pt x="368287" y="14960"/>
                  </a:moveTo>
                  <a:lnTo>
                    <a:pt x="195414" y="99758"/>
                  </a:lnTo>
                  <a:lnTo>
                    <a:pt x="250532" y="209499"/>
                  </a:lnTo>
                  <a:lnTo>
                    <a:pt x="235541" y="223062"/>
                  </a:lnTo>
                  <a:lnTo>
                    <a:pt x="220784" y="237559"/>
                  </a:lnTo>
                  <a:lnTo>
                    <a:pt x="206497" y="252990"/>
                  </a:lnTo>
                  <a:lnTo>
                    <a:pt x="192913" y="269354"/>
                  </a:lnTo>
                  <a:lnTo>
                    <a:pt x="177876" y="291807"/>
                  </a:lnTo>
                  <a:lnTo>
                    <a:pt x="957038" y="291807"/>
                  </a:lnTo>
                  <a:lnTo>
                    <a:pt x="934491" y="246913"/>
                  </a:lnTo>
                  <a:lnTo>
                    <a:pt x="799198" y="246913"/>
                  </a:lnTo>
                  <a:lnTo>
                    <a:pt x="780569" y="227189"/>
                  </a:lnTo>
                  <a:lnTo>
                    <a:pt x="759120" y="208873"/>
                  </a:lnTo>
                  <a:lnTo>
                    <a:pt x="735790" y="191495"/>
                  </a:lnTo>
                  <a:lnTo>
                    <a:pt x="711517" y="174586"/>
                  </a:lnTo>
                  <a:lnTo>
                    <a:pt x="728944" y="124701"/>
                  </a:lnTo>
                  <a:lnTo>
                    <a:pt x="423405" y="124701"/>
                  </a:lnTo>
                  <a:lnTo>
                    <a:pt x="368287" y="14960"/>
                  </a:lnTo>
                  <a:close/>
                </a:path>
                <a:path w="1009650" h="1000125">
                  <a:moveTo>
                    <a:pt x="906932" y="192036"/>
                  </a:moveTo>
                  <a:lnTo>
                    <a:pt x="799198" y="246913"/>
                  </a:lnTo>
                  <a:lnTo>
                    <a:pt x="934491" y="246913"/>
                  </a:lnTo>
                  <a:lnTo>
                    <a:pt x="906932" y="192036"/>
                  </a:lnTo>
                  <a:close/>
                </a:path>
                <a:path w="1009650" h="1000125">
                  <a:moveTo>
                    <a:pt x="571220" y="0"/>
                  </a:moveTo>
                  <a:lnTo>
                    <a:pt x="533641" y="117221"/>
                  </a:lnTo>
                  <a:lnTo>
                    <a:pt x="505847" y="117337"/>
                  </a:lnTo>
                  <a:lnTo>
                    <a:pt x="478523" y="118156"/>
                  </a:lnTo>
                  <a:lnTo>
                    <a:pt x="451198" y="120376"/>
                  </a:lnTo>
                  <a:lnTo>
                    <a:pt x="423405" y="124701"/>
                  </a:lnTo>
                  <a:lnTo>
                    <a:pt x="728944" y="124701"/>
                  </a:lnTo>
                  <a:lnTo>
                    <a:pt x="751598" y="59855"/>
                  </a:lnTo>
                  <a:lnTo>
                    <a:pt x="57122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2812521" y="1607502"/>
            <a:ext cx="533400" cy="123825"/>
          </a:xfrm>
          <a:custGeom>
            <a:avLst/>
            <a:gdLst/>
            <a:ahLst/>
            <a:cxnLst/>
            <a:rect l="l" t="t" r="r" b="b"/>
            <a:pathLst>
              <a:path w="533400" h="123825">
                <a:moveTo>
                  <a:pt x="533400" y="0"/>
                </a:moveTo>
                <a:lnTo>
                  <a:pt x="0" y="0"/>
                </a:lnTo>
                <a:lnTo>
                  <a:pt x="0" y="123825"/>
                </a:lnTo>
                <a:lnTo>
                  <a:pt x="533400" y="12382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3657453" y="1607502"/>
            <a:ext cx="3133725" cy="123825"/>
          </a:xfrm>
          <a:custGeom>
            <a:avLst/>
            <a:gdLst/>
            <a:ahLst/>
            <a:cxnLst/>
            <a:rect l="l" t="t" r="r" b="b"/>
            <a:pathLst>
              <a:path w="3133725" h="123825">
                <a:moveTo>
                  <a:pt x="3133725" y="0"/>
                </a:moveTo>
                <a:lnTo>
                  <a:pt x="0" y="0"/>
                </a:lnTo>
                <a:lnTo>
                  <a:pt x="0" y="123825"/>
                </a:lnTo>
                <a:lnTo>
                  <a:pt x="3133725" y="123825"/>
                </a:lnTo>
                <a:lnTo>
                  <a:pt x="3133725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812521" y="1967496"/>
            <a:ext cx="533400" cy="123825"/>
          </a:xfrm>
          <a:custGeom>
            <a:avLst/>
            <a:gdLst/>
            <a:ahLst/>
            <a:cxnLst/>
            <a:rect l="l" t="t" r="r" b="b"/>
            <a:pathLst>
              <a:path w="533400" h="123825">
                <a:moveTo>
                  <a:pt x="533400" y="0"/>
                </a:moveTo>
                <a:lnTo>
                  <a:pt x="0" y="0"/>
                </a:lnTo>
                <a:lnTo>
                  <a:pt x="0" y="123825"/>
                </a:lnTo>
                <a:lnTo>
                  <a:pt x="533400" y="123825"/>
                </a:lnTo>
                <a:lnTo>
                  <a:pt x="5334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657453" y="1967496"/>
            <a:ext cx="3133725" cy="123825"/>
          </a:xfrm>
          <a:custGeom>
            <a:avLst/>
            <a:gdLst/>
            <a:ahLst/>
            <a:cxnLst/>
            <a:rect l="l" t="t" r="r" b="b"/>
            <a:pathLst>
              <a:path w="3133725" h="123825">
                <a:moveTo>
                  <a:pt x="3133725" y="0"/>
                </a:moveTo>
                <a:lnTo>
                  <a:pt x="0" y="0"/>
                </a:lnTo>
                <a:lnTo>
                  <a:pt x="0" y="123825"/>
                </a:lnTo>
                <a:lnTo>
                  <a:pt x="3133725" y="123825"/>
                </a:lnTo>
                <a:lnTo>
                  <a:pt x="3133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812521" y="2332507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533400" y="0"/>
                </a:moveTo>
                <a:lnTo>
                  <a:pt x="0" y="0"/>
                </a:lnTo>
                <a:lnTo>
                  <a:pt x="0" y="114300"/>
                </a:lnTo>
                <a:lnTo>
                  <a:pt x="533400" y="114300"/>
                </a:lnTo>
                <a:lnTo>
                  <a:pt x="5334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657453" y="2332507"/>
            <a:ext cx="1981200" cy="114300"/>
          </a:xfrm>
          <a:custGeom>
            <a:avLst/>
            <a:gdLst/>
            <a:ahLst/>
            <a:cxnLst/>
            <a:rect l="l" t="t" r="r" b="b"/>
            <a:pathLst>
              <a:path w="1981200" h="114300">
                <a:moveTo>
                  <a:pt x="1981200" y="0"/>
                </a:moveTo>
                <a:lnTo>
                  <a:pt x="0" y="0"/>
                </a:lnTo>
                <a:lnTo>
                  <a:pt x="0" y="114300"/>
                </a:lnTo>
                <a:lnTo>
                  <a:pt x="1981200" y="114300"/>
                </a:lnTo>
                <a:lnTo>
                  <a:pt x="19812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2812521" y="2695003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533400" y="0"/>
                </a:moveTo>
                <a:lnTo>
                  <a:pt x="0" y="0"/>
                </a:lnTo>
                <a:lnTo>
                  <a:pt x="0" y="114300"/>
                </a:lnTo>
                <a:lnTo>
                  <a:pt x="533400" y="114300"/>
                </a:lnTo>
                <a:lnTo>
                  <a:pt x="533400" y="0"/>
                </a:lnTo>
                <a:close/>
              </a:path>
            </a:pathLst>
          </a:custGeom>
          <a:solidFill>
            <a:srgbClr val="0E2A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3657453" y="2695003"/>
            <a:ext cx="1981200" cy="114300"/>
          </a:xfrm>
          <a:custGeom>
            <a:avLst/>
            <a:gdLst/>
            <a:ahLst/>
            <a:cxnLst/>
            <a:rect l="l" t="t" r="r" b="b"/>
            <a:pathLst>
              <a:path w="1981200" h="114300">
                <a:moveTo>
                  <a:pt x="1981200" y="0"/>
                </a:moveTo>
                <a:lnTo>
                  <a:pt x="0" y="0"/>
                </a:lnTo>
                <a:lnTo>
                  <a:pt x="0" y="114300"/>
                </a:lnTo>
                <a:lnTo>
                  <a:pt x="1981200" y="114300"/>
                </a:lnTo>
                <a:lnTo>
                  <a:pt x="19812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2204942" y="1737506"/>
            <a:ext cx="285750" cy="1104900"/>
          </a:xfrm>
          <a:custGeom>
            <a:avLst/>
            <a:gdLst/>
            <a:ahLst/>
            <a:cxnLst/>
            <a:rect l="l" t="t" r="r" b="b"/>
            <a:pathLst>
              <a:path w="285750" h="1104900">
                <a:moveTo>
                  <a:pt x="285749" y="1104899"/>
                </a:moveTo>
                <a:lnTo>
                  <a:pt x="0" y="1104899"/>
                </a:lnTo>
                <a:lnTo>
                  <a:pt x="0" y="0"/>
                </a:lnTo>
                <a:lnTo>
                  <a:pt x="278153" y="0"/>
                </a:lnTo>
              </a:path>
            </a:pathLst>
          </a:custGeom>
          <a:ln w="25265">
            <a:solidFill>
              <a:srgbClr val="48FF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47502" y="1822500"/>
            <a:ext cx="2667000" cy="161925"/>
          </a:xfrm>
          <a:custGeom>
            <a:avLst/>
            <a:gdLst/>
            <a:ahLst/>
            <a:cxnLst/>
            <a:rect l="l" t="t" r="r" b="b"/>
            <a:pathLst>
              <a:path w="2667000" h="161925">
                <a:moveTo>
                  <a:pt x="2666993" y="0"/>
                </a:moveTo>
                <a:lnTo>
                  <a:pt x="0" y="0"/>
                </a:lnTo>
                <a:lnTo>
                  <a:pt x="0" y="161925"/>
                </a:lnTo>
                <a:lnTo>
                  <a:pt x="2666993" y="161925"/>
                </a:lnTo>
                <a:lnTo>
                  <a:pt x="26669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047502" y="2307501"/>
            <a:ext cx="2667000" cy="161925"/>
          </a:xfrm>
          <a:custGeom>
            <a:avLst/>
            <a:gdLst/>
            <a:ahLst/>
            <a:cxnLst/>
            <a:rect l="l" t="t" r="r" b="b"/>
            <a:pathLst>
              <a:path w="2667000" h="161925">
                <a:moveTo>
                  <a:pt x="2666993" y="0"/>
                </a:moveTo>
                <a:lnTo>
                  <a:pt x="0" y="0"/>
                </a:lnTo>
                <a:lnTo>
                  <a:pt x="0" y="161925"/>
                </a:lnTo>
                <a:lnTo>
                  <a:pt x="2666993" y="161925"/>
                </a:lnTo>
                <a:lnTo>
                  <a:pt x="266699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3162503" y="5989995"/>
            <a:ext cx="3858260" cy="762000"/>
          </a:xfrm>
          <a:custGeom>
            <a:avLst/>
            <a:gdLst/>
            <a:ahLst/>
            <a:cxnLst/>
            <a:rect l="l" t="t" r="r" b="b"/>
            <a:pathLst>
              <a:path w="3858259" h="762000">
                <a:moveTo>
                  <a:pt x="0" y="0"/>
                </a:moveTo>
                <a:lnTo>
                  <a:pt x="3857668" y="0"/>
                </a:lnTo>
                <a:lnTo>
                  <a:pt x="3857668" y="762005"/>
                </a:lnTo>
                <a:lnTo>
                  <a:pt x="0" y="762005"/>
                </a:lnTo>
                <a:lnTo>
                  <a:pt x="0" y="0"/>
                </a:lnTo>
                <a:close/>
              </a:path>
            </a:pathLst>
          </a:custGeom>
          <a:ln w="24905">
            <a:solidFill>
              <a:srgbClr val="48FF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134292" y="3526612"/>
            <a:ext cx="7351395" cy="327088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 marL="12065" marR="5080">
              <a:lnSpc>
                <a:spcPts val="3600"/>
              </a:lnSpc>
              <a:spcBef>
                <a:spcPts val="760"/>
              </a:spcBef>
            </a:pPr>
            <a:r>
              <a:rPr dirty="0" sz="3550" spc="-50">
                <a:solidFill>
                  <a:srgbClr val="161234"/>
                </a:solidFill>
                <a:latin typeface="Roboto Lt"/>
                <a:cs typeface="Roboto Lt"/>
              </a:rPr>
              <a:t>“Art</a:t>
            </a:r>
            <a:r>
              <a:rPr dirty="0" sz="3550" spc="-100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is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not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what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you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see,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but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what</a:t>
            </a:r>
            <a:r>
              <a:rPr dirty="0" sz="3550" spc="-95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 spc="-25">
                <a:solidFill>
                  <a:srgbClr val="161234"/>
                </a:solidFill>
                <a:latin typeface="Roboto Lt"/>
                <a:cs typeface="Roboto Lt"/>
              </a:rPr>
              <a:t>you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make</a:t>
            </a:r>
            <a:r>
              <a:rPr dirty="0" sz="3550" spc="-114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others</a:t>
            </a:r>
            <a:r>
              <a:rPr dirty="0" sz="3550" spc="-114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 spc="-10">
                <a:solidFill>
                  <a:srgbClr val="161234"/>
                </a:solidFill>
                <a:latin typeface="Roboto Lt"/>
                <a:cs typeface="Roboto Lt"/>
              </a:rPr>
              <a:t>see.”</a:t>
            </a:r>
            <a:endParaRPr sz="3550">
              <a:latin typeface="Roboto Lt"/>
              <a:cs typeface="Roboto Lt"/>
            </a:endParaRPr>
          </a:p>
          <a:p>
            <a:pPr algn="ctr" marR="100965">
              <a:lnSpc>
                <a:spcPts val="3515"/>
              </a:lnSpc>
            </a:pPr>
            <a:r>
              <a:rPr dirty="0" sz="3550" spc="-229" b="1">
                <a:solidFill>
                  <a:srgbClr val="161234"/>
                </a:solidFill>
                <a:latin typeface="Roboto"/>
                <a:cs typeface="Roboto"/>
              </a:rPr>
              <a:t>–</a:t>
            </a:r>
            <a:r>
              <a:rPr dirty="0" sz="3550" spc="-5" b="1">
                <a:solidFill>
                  <a:srgbClr val="161234"/>
                </a:solidFill>
                <a:latin typeface="Roboto"/>
                <a:cs typeface="Roboto"/>
              </a:rPr>
              <a:t> </a:t>
            </a:r>
            <a:r>
              <a:rPr dirty="0" sz="3550" b="1">
                <a:solidFill>
                  <a:srgbClr val="161234"/>
                </a:solidFill>
                <a:latin typeface="Roboto"/>
                <a:cs typeface="Roboto"/>
              </a:rPr>
              <a:t>Edgar</a:t>
            </a:r>
            <a:r>
              <a:rPr dirty="0" sz="3550" spc="-50" b="1">
                <a:solidFill>
                  <a:srgbClr val="161234"/>
                </a:solidFill>
                <a:latin typeface="Roboto"/>
                <a:cs typeface="Roboto"/>
              </a:rPr>
              <a:t> </a:t>
            </a:r>
            <a:r>
              <a:rPr dirty="0" sz="3550" spc="-10" b="1">
                <a:solidFill>
                  <a:srgbClr val="161234"/>
                </a:solidFill>
                <a:latin typeface="Roboto"/>
                <a:cs typeface="Roboto"/>
              </a:rPr>
              <a:t>Degas.</a:t>
            </a:r>
            <a:endParaRPr sz="3550">
              <a:latin typeface="Roboto"/>
              <a:cs typeface="Roboto"/>
            </a:endParaRPr>
          </a:p>
          <a:p>
            <a:pPr algn="ctr" marL="474980" marR="467359">
              <a:lnSpc>
                <a:spcPts val="3600"/>
              </a:lnSpc>
              <a:spcBef>
                <a:spcPts val="3460"/>
              </a:spcBef>
            </a:pPr>
            <a:r>
              <a:rPr dirty="0" sz="3550" spc="-100">
                <a:solidFill>
                  <a:srgbClr val="161234"/>
                </a:solidFill>
                <a:latin typeface="Roboto Lt"/>
                <a:cs typeface="Roboto Lt"/>
              </a:rPr>
              <a:t>“To</a:t>
            </a:r>
            <a:r>
              <a:rPr dirty="0" sz="3550" spc="-110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create</a:t>
            </a:r>
            <a:r>
              <a:rPr dirty="0" sz="3550" spc="-110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 spc="-100">
                <a:solidFill>
                  <a:srgbClr val="161234"/>
                </a:solidFill>
                <a:latin typeface="Roboto Lt"/>
                <a:cs typeface="Roboto Lt"/>
              </a:rPr>
              <a:t>one’s</a:t>
            </a:r>
            <a:r>
              <a:rPr dirty="0" sz="3550" spc="-110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own</a:t>
            </a:r>
            <a:r>
              <a:rPr dirty="0" sz="3550" spc="-110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>
                <a:solidFill>
                  <a:srgbClr val="161234"/>
                </a:solidFill>
                <a:latin typeface="Roboto Lt"/>
                <a:cs typeface="Roboto Lt"/>
              </a:rPr>
              <a:t>world</a:t>
            </a:r>
            <a:r>
              <a:rPr dirty="0" sz="3550" spc="-110">
                <a:solidFill>
                  <a:srgbClr val="161234"/>
                </a:solidFill>
                <a:latin typeface="Roboto Lt"/>
                <a:cs typeface="Roboto Lt"/>
              </a:rPr>
              <a:t> </a:t>
            </a:r>
            <a:r>
              <a:rPr dirty="0" sz="3550" spc="-10">
                <a:solidFill>
                  <a:srgbClr val="161234"/>
                </a:solidFill>
                <a:latin typeface="Roboto Lt"/>
                <a:cs typeface="Roboto Lt"/>
              </a:rPr>
              <a:t>takes courage.”</a:t>
            </a:r>
            <a:endParaRPr sz="3550">
              <a:latin typeface="Roboto Lt"/>
              <a:cs typeface="Roboto Lt"/>
            </a:endParaRPr>
          </a:p>
          <a:p>
            <a:pPr algn="ctr">
              <a:lnSpc>
                <a:spcPts val="3515"/>
              </a:lnSpc>
            </a:pPr>
            <a:r>
              <a:rPr dirty="0" sz="3550" b="1">
                <a:solidFill>
                  <a:srgbClr val="161234"/>
                </a:solidFill>
                <a:latin typeface="Roboto"/>
                <a:cs typeface="Roboto"/>
              </a:rPr>
              <a:t>-</a:t>
            </a:r>
            <a:r>
              <a:rPr dirty="0" sz="3550" spc="-85" b="1">
                <a:solidFill>
                  <a:srgbClr val="161234"/>
                </a:solidFill>
                <a:latin typeface="Roboto"/>
                <a:cs typeface="Roboto"/>
              </a:rPr>
              <a:t> </a:t>
            </a:r>
            <a:r>
              <a:rPr dirty="0" sz="3550" b="1">
                <a:solidFill>
                  <a:srgbClr val="161234"/>
                </a:solidFill>
                <a:latin typeface="Roboto"/>
                <a:cs typeface="Roboto"/>
              </a:rPr>
              <a:t>Georgia</a:t>
            </a:r>
            <a:r>
              <a:rPr dirty="0" sz="3550" spc="-80" b="1">
                <a:solidFill>
                  <a:srgbClr val="161234"/>
                </a:solidFill>
                <a:latin typeface="Roboto"/>
                <a:cs typeface="Roboto"/>
              </a:rPr>
              <a:t> </a:t>
            </a:r>
            <a:r>
              <a:rPr dirty="0" sz="3550" spc="-10" b="1">
                <a:solidFill>
                  <a:srgbClr val="161234"/>
                </a:solidFill>
                <a:latin typeface="Roboto"/>
                <a:cs typeface="Roboto"/>
              </a:rPr>
              <a:t>O’Keeffe.</a:t>
            </a:r>
            <a:endParaRPr sz="3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94380" y="3030461"/>
            <a:ext cx="6648450" cy="1085850"/>
          </a:xfrm>
          <a:custGeom>
            <a:avLst/>
            <a:gdLst/>
            <a:ahLst/>
            <a:cxnLst/>
            <a:rect l="l" t="t" r="r" b="b"/>
            <a:pathLst>
              <a:path w="6648450" h="1085850">
                <a:moveTo>
                  <a:pt x="6648448" y="0"/>
                </a:moveTo>
                <a:lnTo>
                  <a:pt x="543292" y="0"/>
                </a:lnTo>
                <a:lnTo>
                  <a:pt x="0" y="547026"/>
                </a:lnTo>
                <a:lnTo>
                  <a:pt x="538672" y="1085849"/>
                </a:lnTo>
                <a:lnTo>
                  <a:pt x="6648448" y="1085849"/>
                </a:lnTo>
                <a:lnTo>
                  <a:pt x="664844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594380" y="5044719"/>
            <a:ext cx="6648450" cy="1085850"/>
          </a:xfrm>
          <a:custGeom>
            <a:avLst/>
            <a:gdLst/>
            <a:ahLst/>
            <a:cxnLst/>
            <a:rect l="l" t="t" r="r" b="b"/>
            <a:pathLst>
              <a:path w="6648450" h="1085850">
                <a:moveTo>
                  <a:pt x="6648448" y="0"/>
                </a:moveTo>
                <a:lnTo>
                  <a:pt x="543292" y="0"/>
                </a:lnTo>
                <a:lnTo>
                  <a:pt x="0" y="543445"/>
                </a:lnTo>
                <a:lnTo>
                  <a:pt x="538714" y="1085849"/>
                </a:lnTo>
                <a:lnTo>
                  <a:pt x="6648448" y="1085849"/>
                </a:lnTo>
                <a:lnTo>
                  <a:pt x="664844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94380" y="7058990"/>
            <a:ext cx="6648450" cy="1085850"/>
          </a:xfrm>
          <a:custGeom>
            <a:avLst/>
            <a:gdLst/>
            <a:ahLst/>
            <a:cxnLst/>
            <a:rect l="l" t="t" r="r" b="b"/>
            <a:pathLst>
              <a:path w="6648450" h="1085850">
                <a:moveTo>
                  <a:pt x="6648448" y="0"/>
                </a:moveTo>
                <a:lnTo>
                  <a:pt x="543293" y="0"/>
                </a:lnTo>
                <a:lnTo>
                  <a:pt x="0" y="543445"/>
                </a:lnTo>
                <a:lnTo>
                  <a:pt x="538714" y="1085849"/>
                </a:lnTo>
                <a:lnTo>
                  <a:pt x="6648448" y="1085849"/>
                </a:lnTo>
                <a:lnTo>
                  <a:pt x="664844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927" rIns="0" bIns="0" rtlCol="0" vert="horz">
            <a:spAutoFit/>
          </a:bodyPr>
          <a:lstStyle/>
          <a:p>
            <a:pPr marL="114382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SCOPE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6442182" y="4887290"/>
            <a:ext cx="1209675" cy="1209675"/>
            <a:chOff x="16442182" y="4887290"/>
            <a:chExt cx="1209675" cy="1209675"/>
          </a:xfrm>
        </p:grpSpPr>
        <p:sp>
          <p:nvSpPr>
            <p:cNvPr id="7" name="object 7" descr=""/>
            <p:cNvSpPr/>
            <p:nvPr/>
          </p:nvSpPr>
          <p:spPr>
            <a:xfrm>
              <a:off x="16442182" y="4887290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608203" y="0"/>
                  </a:moveTo>
                  <a:lnTo>
                    <a:pt x="560621" y="1339"/>
                  </a:lnTo>
                  <a:lnTo>
                    <a:pt x="514049" y="6292"/>
                  </a:lnTo>
                  <a:lnTo>
                    <a:pt x="468623" y="14719"/>
                  </a:lnTo>
                  <a:lnTo>
                    <a:pt x="424476" y="26485"/>
                  </a:lnTo>
                  <a:lnTo>
                    <a:pt x="381743" y="41452"/>
                  </a:lnTo>
                  <a:lnTo>
                    <a:pt x="340558" y="59485"/>
                  </a:lnTo>
                  <a:lnTo>
                    <a:pt x="301055" y="80445"/>
                  </a:lnTo>
                  <a:lnTo>
                    <a:pt x="263370" y="104197"/>
                  </a:lnTo>
                  <a:lnTo>
                    <a:pt x="227637" y="130603"/>
                  </a:lnTo>
                  <a:lnTo>
                    <a:pt x="193989" y="159528"/>
                  </a:lnTo>
                  <a:lnTo>
                    <a:pt x="162563" y="190833"/>
                  </a:lnTo>
                  <a:lnTo>
                    <a:pt x="133491" y="224382"/>
                  </a:lnTo>
                  <a:lnTo>
                    <a:pt x="106908" y="260039"/>
                  </a:lnTo>
                  <a:lnTo>
                    <a:pt x="82949" y="297667"/>
                  </a:lnTo>
                  <a:lnTo>
                    <a:pt x="61749" y="337128"/>
                  </a:lnTo>
                  <a:lnTo>
                    <a:pt x="43441" y="378287"/>
                  </a:lnTo>
                  <a:lnTo>
                    <a:pt x="28161" y="421006"/>
                  </a:lnTo>
                  <a:lnTo>
                    <a:pt x="16042" y="465148"/>
                  </a:lnTo>
                  <a:lnTo>
                    <a:pt x="7219" y="510577"/>
                  </a:lnTo>
                  <a:lnTo>
                    <a:pt x="1827" y="557156"/>
                  </a:lnTo>
                  <a:lnTo>
                    <a:pt x="0" y="604748"/>
                  </a:lnTo>
                  <a:lnTo>
                    <a:pt x="1827" y="652339"/>
                  </a:lnTo>
                  <a:lnTo>
                    <a:pt x="7219" y="698919"/>
                  </a:lnTo>
                  <a:lnTo>
                    <a:pt x="16042" y="744354"/>
                  </a:lnTo>
                  <a:lnTo>
                    <a:pt x="28161" y="788509"/>
                  </a:lnTo>
                  <a:lnTo>
                    <a:pt x="43441" y="831251"/>
                  </a:lnTo>
                  <a:lnTo>
                    <a:pt x="61749" y="872443"/>
                  </a:lnTo>
                  <a:lnTo>
                    <a:pt x="82949" y="911953"/>
                  </a:lnTo>
                  <a:lnTo>
                    <a:pt x="106908" y="949645"/>
                  </a:lnTo>
                  <a:lnTo>
                    <a:pt x="133491" y="985385"/>
                  </a:lnTo>
                  <a:lnTo>
                    <a:pt x="162563" y="1019039"/>
                  </a:lnTo>
                  <a:lnTo>
                    <a:pt x="193989" y="1050472"/>
                  </a:lnTo>
                  <a:lnTo>
                    <a:pt x="227637" y="1079549"/>
                  </a:lnTo>
                  <a:lnTo>
                    <a:pt x="263370" y="1106137"/>
                  </a:lnTo>
                  <a:lnTo>
                    <a:pt x="301055" y="1130100"/>
                  </a:lnTo>
                  <a:lnTo>
                    <a:pt x="340558" y="1151304"/>
                  </a:lnTo>
                  <a:lnTo>
                    <a:pt x="381743" y="1169616"/>
                  </a:lnTo>
                  <a:lnTo>
                    <a:pt x="424476" y="1184899"/>
                  </a:lnTo>
                  <a:lnTo>
                    <a:pt x="468623" y="1197020"/>
                  </a:lnTo>
                  <a:lnTo>
                    <a:pt x="514049" y="1205845"/>
                  </a:lnTo>
                  <a:lnTo>
                    <a:pt x="546796" y="1209637"/>
                  </a:lnTo>
                  <a:lnTo>
                    <a:pt x="668995" y="1209637"/>
                  </a:lnTo>
                  <a:lnTo>
                    <a:pt x="746466" y="1197020"/>
                  </a:lnTo>
                  <a:lnTo>
                    <a:pt x="790260" y="1184899"/>
                  </a:lnTo>
                  <a:lnTo>
                    <a:pt x="832679" y="1169616"/>
                  </a:lnTo>
                  <a:lnTo>
                    <a:pt x="873587" y="1151304"/>
                  </a:lnTo>
                  <a:lnTo>
                    <a:pt x="912847" y="1130100"/>
                  </a:lnTo>
                  <a:lnTo>
                    <a:pt x="950322" y="1106137"/>
                  </a:lnTo>
                  <a:lnTo>
                    <a:pt x="985876" y="1079549"/>
                  </a:lnTo>
                  <a:lnTo>
                    <a:pt x="1019371" y="1050472"/>
                  </a:lnTo>
                  <a:lnTo>
                    <a:pt x="1050670" y="1019039"/>
                  </a:lnTo>
                  <a:lnTo>
                    <a:pt x="1079638" y="985385"/>
                  </a:lnTo>
                  <a:lnTo>
                    <a:pt x="1106138" y="949645"/>
                  </a:lnTo>
                  <a:lnTo>
                    <a:pt x="1130031" y="911953"/>
                  </a:lnTo>
                  <a:lnTo>
                    <a:pt x="1151183" y="872443"/>
                  </a:lnTo>
                  <a:lnTo>
                    <a:pt x="1169456" y="831251"/>
                  </a:lnTo>
                  <a:lnTo>
                    <a:pt x="1184713" y="788509"/>
                  </a:lnTo>
                  <a:lnTo>
                    <a:pt x="1196818" y="744354"/>
                  </a:lnTo>
                  <a:lnTo>
                    <a:pt x="1205633" y="698919"/>
                  </a:lnTo>
                  <a:lnTo>
                    <a:pt x="1209668" y="664046"/>
                  </a:lnTo>
                  <a:lnTo>
                    <a:pt x="1209668" y="534843"/>
                  </a:lnTo>
                  <a:lnTo>
                    <a:pt x="1198244" y="462628"/>
                  </a:lnTo>
                  <a:lnTo>
                    <a:pt x="1185704" y="417014"/>
                  </a:lnTo>
                  <a:lnTo>
                    <a:pt x="1169511" y="372603"/>
                  </a:lnTo>
                  <a:lnTo>
                    <a:pt x="1149774" y="329588"/>
                  </a:lnTo>
                  <a:lnTo>
                    <a:pt x="1126604" y="288161"/>
                  </a:lnTo>
                  <a:lnTo>
                    <a:pt x="1100110" y="248517"/>
                  </a:lnTo>
                  <a:lnTo>
                    <a:pt x="1070402" y="210848"/>
                  </a:lnTo>
                  <a:lnTo>
                    <a:pt x="1037590" y="175348"/>
                  </a:lnTo>
                  <a:lnTo>
                    <a:pt x="1002078" y="143482"/>
                  </a:lnTo>
                  <a:lnTo>
                    <a:pt x="964404" y="114513"/>
                  </a:lnTo>
                  <a:lnTo>
                    <a:pt x="924759" y="88551"/>
                  </a:lnTo>
                  <a:lnTo>
                    <a:pt x="883336" y="65702"/>
                  </a:lnTo>
                  <a:lnTo>
                    <a:pt x="840327" y="46074"/>
                  </a:lnTo>
                  <a:lnTo>
                    <a:pt x="795923" y="29773"/>
                  </a:lnTo>
                  <a:lnTo>
                    <a:pt x="750316" y="16908"/>
                  </a:lnTo>
                  <a:lnTo>
                    <a:pt x="703699" y="7586"/>
                  </a:lnTo>
                  <a:lnTo>
                    <a:pt x="656264" y="1914"/>
                  </a:lnTo>
                  <a:lnTo>
                    <a:pt x="60820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778224" y="5220030"/>
              <a:ext cx="545465" cy="545465"/>
            </a:xfrm>
            <a:custGeom>
              <a:avLst/>
              <a:gdLst/>
              <a:ahLst/>
              <a:cxnLst/>
              <a:rect l="l" t="t" r="r" b="b"/>
              <a:pathLst>
                <a:path w="545465" h="545464">
                  <a:moveTo>
                    <a:pt x="527177" y="0"/>
                  </a:moveTo>
                  <a:lnTo>
                    <a:pt x="398018" y="0"/>
                  </a:lnTo>
                  <a:lnTo>
                    <a:pt x="390906" y="0"/>
                  </a:lnTo>
                  <a:lnTo>
                    <a:pt x="383667" y="7175"/>
                  </a:lnTo>
                  <a:lnTo>
                    <a:pt x="383667" y="129120"/>
                  </a:lnTo>
                  <a:lnTo>
                    <a:pt x="265303" y="129120"/>
                  </a:lnTo>
                  <a:lnTo>
                    <a:pt x="258191" y="136296"/>
                  </a:lnTo>
                  <a:lnTo>
                    <a:pt x="254635" y="147053"/>
                  </a:lnTo>
                  <a:lnTo>
                    <a:pt x="254635" y="258229"/>
                  </a:lnTo>
                  <a:lnTo>
                    <a:pt x="136271" y="258229"/>
                  </a:lnTo>
                  <a:lnTo>
                    <a:pt x="129032" y="265404"/>
                  </a:lnTo>
                  <a:lnTo>
                    <a:pt x="129032" y="383768"/>
                  </a:lnTo>
                  <a:lnTo>
                    <a:pt x="7112" y="383768"/>
                  </a:lnTo>
                  <a:lnTo>
                    <a:pt x="0" y="390931"/>
                  </a:lnTo>
                  <a:lnTo>
                    <a:pt x="0" y="537984"/>
                  </a:lnTo>
                  <a:lnTo>
                    <a:pt x="7112" y="545160"/>
                  </a:lnTo>
                  <a:lnTo>
                    <a:pt x="534289" y="545160"/>
                  </a:lnTo>
                  <a:lnTo>
                    <a:pt x="541528" y="537984"/>
                  </a:lnTo>
                  <a:lnTo>
                    <a:pt x="545084" y="530809"/>
                  </a:lnTo>
                  <a:lnTo>
                    <a:pt x="545084" y="10756"/>
                  </a:lnTo>
                  <a:lnTo>
                    <a:pt x="537972" y="3581"/>
                  </a:lnTo>
                  <a:lnTo>
                    <a:pt x="527177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6442182" y="2880220"/>
            <a:ext cx="1209675" cy="1209675"/>
            <a:chOff x="16442182" y="2880220"/>
            <a:chExt cx="1209675" cy="1209675"/>
          </a:xfrm>
        </p:grpSpPr>
        <p:sp>
          <p:nvSpPr>
            <p:cNvPr id="10" name="object 10" descr=""/>
            <p:cNvSpPr/>
            <p:nvPr/>
          </p:nvSpPr>
          <p:spPr>
            <a:xfrm>
              <a:off x="16442182" y="2880220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608203" y="0"/>
                  </a:moveTo>
                  <a:lnTo>
                    <a:pt x="560621" y="1339"/>
                  </a:lnTo>
                  <a:lnTo>
                    <a:pt x="514049" y="6292"/>
                  </a:lnTo>
                  <a:lnTo>
                    <a:pt x="468623" y="14719"/>
                  </a:lnTo>
                  <a:lnTo>
                    <a:pt x="424476" y="26485"/>
                  </a:lnTo>
                  <a:lnTo>
                    <a:pt x="381743" y="41452"/>
                  </a:lnTo>
                  <a:lnTo>
                    <a:pt x="340558" y="59484"/>
                  </a:lnTo>
                  <a:lnTo>
                    <a:pt x="301055" y="80445"/>
                  </a:lnTo>
                  <a:lnTo>
                    <a:pt x="263370" y="104196"/>
                  </a:lnTo>
                  <a:lnTo>
                    <a:pt x="227637" y="130602"/>
                  </a:lnTo>
                  <a:lnTo>
                    <a:pt x="193989" y="159526"/>
                  </a:lnTo>
                  <a:lnTo>
                    <a:pt x="162563" y="190831"/>
                  </a:lnTo>
                  <a:lnTo>
                    <a:pt x="133491" y="224380"/>
                  </a:lnTo>
                  <a:lnTo>
                    <a:pt x="106908" y="260036"/>
                  </a:lnTo>
                  <a:lnTo>
                    <a:pt x="82949" y="297663"/>
                  </a:lnTo>
                  <a:lnTo>
                    <a:pt x="61749" y="337124"/>
                  </a:lnTo>
                  <a:lnTo>
                    <a:pt x="43441" y="378281"/>
                  </a:lnTo>
                  <a:lnTo>
                    <a:pt x="28161" y="420999"/>
                  </a:lnTo>
                  <a:lnTo>
                    <a:pt x="16042" y="465140"/>
                  </a:lnTo>
                  <a:lnTo>
                    <a:pt x="7219" y="510568"/>
                  </a:lnTo>
                  <a:lnTo>
                    <a:pt x="1827" y="557145"/>
                  </a:lnTo>
                  <a:lnTo>
                    <a:pt x="0" y="604735"/>
                  </a:lnTo>
                  <a:lnTo>
                    <a:pt x="1827" y="652326"/>
                  </a:lnTo>
                  <a:lnTo>
                    <a:pt x="7219" y="698906"/>
                  </a:lnTo>
                  <a:lnTo>
                    <a:pt x="16042" y="744341"/>
                  </a:lnTo>
                  <a:lnTo>
                    <a:pt x="28161" y="788497"/>
                  </a:lnTo>
                  <a:lnTo>
                    <a:pt x="43441" y="831238"/>
                  </a:lnTo>
                  <a:lnTo>
                    <a:pt x="61749" y="872431"/>
                  </a:lnTo>
                  <a:lnTo>
                    <a:pt x="82949" y="911940"/>
                  </a:lnTo>
                  <a:lnTo>
                    <a:pt x="106908" y="949633"/>
                  </a:lnTo>
                  <a:lnTo>
                    <a:pt x="133491" y="985373"/>
                  </a:lnTo>
                  <a:lnTo>
                    <a:pt x="162563" y="1019026"/>
                  </a:lnTo>
                  <a:lnTo>
                    <a:pt x="193989" y="1050459"/>
                  </a:lnTo>
                  <a:lnTo>
                    <a:pt x="227637" y="1079537"/>
                  </a:lnTo>
                  <a:lnTo>
                    <a:pt x="263370" y="1106124"/>
                  </a:lnTo>
                  <a:lnTo>
                    <a:pt x="301055" y="1130087"/>
                  </a:lnTo>
                  <a:lnTo>
                    <a:pt x="340558" y="1151292"/>
                  </a:lnTo>
                  <a:lnTo>
                    <a:pt x="381743" y="1169603"/>
                  </a:lnTo>
                  <a:lnTo>
                    <a:pt x="424476" y="1184886"/>
                  </a:lnTo>
                  <a:lnTo>
                    <a:pt x="468623" y="1197007"/>
                  </a:lnTo>
                  <a:lnTo>
                    <a:pt x="514049" y="1205832"/>
                  </a:lnTo>
                  <a:lnTo>
                    <a:pt x="546907" y="1209637"/>
                  </a:lnTo>
                  <a:lnTo>
                    <a:pt x="668885" y="1209637"/>
                  </a:lnTo>
                  <a:lnTo>
                    <a:pt x="746466" y="1197007"/>
                  </a:lnTo>
                  <a:lnTo>
                    <a:pt x="790260" y="1184886"/>
                  </a:lnTo>
                  <a:lnTo>
                    <a:pt x="832679" y="1169603"/>
                  </a:lnTo>
                  <a:lnTo>
                    <a:pt x="873587" y="1151292"/>
                  </a:lnTo>
                  <a:lnTo>
                    <a:pt x="912847" y="1130087"/>
                  </a:lnTo>
                  <a:lnTo>
                    <a:pt x="950322" y="1106124"/>
                  </a:lnTo>
                  <a:lnTo>
                    <a:pt x="985876" y="1079537"/>
                  </a:lnTo>
                  <a:lnTo>
                    <a:pt x="1019371" y="1050459"/>
                  </a:lnTo>
                  <a:lnTo>
                    <a:pt x="1050670" y="1019026"/>
                  </a:lnTo>
                  <a:lnTo>
                    <a:pt x="1079638" y="985373"/>
                  </a:lnTo>
                  <a:lnTo>
                    <a:pt x="1106138" y="949633"/>
                  </a:lnTo>
                  <a:lnTo>
                    <a:pt x="1130031" y="911940"/>
                  </a:lnTo>
                  <a:lnTo>
                    <a:pt x="1151183" y="872431"/>
                  </a:lnTo>
                  <a:lnTo>
                    <a:pt x="1169456" y="831238"/>
                  </a:lnTo>
                  <a:lnTo>
                    <a:pt x="1184713" y="788497"/>
                  </a:lnTo>
                  <a:lnTo>
                    <a:pt x="1196818" y="744341"/>
                  </a:lnTo>
                  <a:lnTo>
                    <a:pt x="1205633" y="698906"/>
                  </a:lnTo>
                  <a:lnTo>
                    <a:pt x="1209668" y="664033"/>
                  </a:lnTo>
                  <a:lnTo>
                    <a:pt x="1209668" y="534830"/>
                  </a:lnTo>
                  <a:lnTo>
                    <a:pt x="1198244" y="462615"/>
                  </a:lnTo>
                  <a:lnTo>
                    <a:pt x="1185704" y="417002"/>
                  </a:lnTo>
                  <a:lnTo>
                    <a:pt x="1169511" y="372591"/>
                  </a:lnTo>
                  <a:lnTo>
                    <a:pt x="1149774" y="329575"/>
                  </a:lnTo>
                  <a:lnTo>
                    <a:pt x="1126604" y="288149"/>
                  </a:lnTo>
                  <a:lnTo>
                    <a:pt x="1100110" y="248504"/>
                  </a:lnTo>
                  <a:lnTo>
                    <a:pt x="1070402" y="210836"/>
                  </a:lnTo>
                  <a:lnTo>
                    <a:pt x="1037590" y="175336"/>
                  </a:lnTo>
                  <a:lnTo>
                    <a:pt x="1002078" y="143469"/>
                  </a:lnTo>
                  <a:lnTo>
                    <a:pt x="964404" y="114502"/>
                  </a:lnTo>
                  <a:lnTo>
                    <a:pt x="924759" y="88541"/>
                  </a:lnTo>
                  <a:lnTo>
                    <a:pt x="883336" y="65694"/>
                  </a:lnTo>
                  <a:lnTo>
                    <a:pt x="840327" y="46067"/>
                  </a:lnTo>
                  <a:lnTo>
                    <a:pt x="795923" y="29769"/>
                  </a:lnTo>
                  <a:lnTo>
                    <a:pt x="750316" y="16905"/>
                  </a:lnTo>
                  <a:lnTo>
                    <a:pt x="703699" y="7585"/>
                  </a:lnTo>
                  <a:lnTo>
                    <a:pt x="656264" y="1914"/>
                  </a:lnTo>
                  <a:lnTo>
                    <a:pt x="60820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742664" y="3270174"/>
              <a:ext cx="609600" cy="559435"/>
            </a:xfrm>
            <a:custGeom>
              <a:avLst/>
              <a:gdLst/>
              <a:ahLst/>
              <a:cxnLst/>
              <a:rect l="l" t="t" r="r" b="b"/>
              <a:pathLst>
                <a:path w="609600" h="559435">
                  <a:moveTo>
                    <a:pt x="168534" y="0"/>
                  </a:moveTo>
                  <a:lnTo>
                    <a:pt x="123678" y="5718"/>
                  </a:lnTo>
                  <a:lnTo>
                    <a:pt x="83406" y="22017"/>
                  </a:lnTo>
                  <a:lnTo>
                    <a:pt x="49307" y="47610"/>
                  </a:lnTo>
                  <a:lnTo>
                    <a:pt x="22977" y="81211"/>
                  </a:lnTo>
                  <a:lnTo>
                    <a:pt x="6010" y="121535"/>
                  </a:lnTo>
                  <a:lnTo>
                    <a:pt x="0" y="167296"/>
                  </a:lnTo>
                  <a:lnTo>
                    <a:pt x="3788" y="204692"/>
                  </a:lnTo>
                  <a:lnTo>
                    <a:pt x="14897" y="241267"/>
                  </a:lnTo>
                  <a:lnTo>
                    <a:pt x="32944" y="277518"/>
                  </a:lnTo>
                  <a:lnTo>
                    <a:pt x="57545" y="313944"/>
                  </a:lnTo>
                  <a:lnTo>
                    <a:pt x="88316" y="351044"/>
                  </a:lnTo>
                  <a:lnTo>
                    <a:pt x="124873" y="389315"/>
                  </a:lnTo>
                  <a:lnTo>
                    <a:pt x="166834" y="429255"/>
                  </a:lnTo>
                  <a:lnTo>
                    <a:pt x="213814" y="471364"/>
                  </a:lnTo>
                  <a:lnTo>
                    <a:pt x="265430" y="516140"/>
                  </a:lnTo>
                  <a:lnTo>
                    <a:pt x="308483" y="558850"/>
                  </a:lnTo>
                  <a:lnTo>
                    <a:pt x="351536" y="516140"/>
                  </a:lnTo>
                  <a:lnTo>
                    <a:pt x="402055" y="471364"/>
                  </a:lnTo>
                  <a:lnTo>
                    <a:pt x="448181" y="429255"/>
                  </a:lnTo>
                  <a:lnTo>
                    <a:pt x="489500" y="389315"/>
                  </a:lnTo>
                  <a:lnTo>
                    <a:pt x="525598" y="351044"/>
                  </a:lnTo>
                  <a:lnTo>
                    <a:pt x="556060" y="313944"/>
                  </a:lnTo>
                  <a:lnTo>
                    <a:pt x="580474" y="277518"/>
                  </a:lnTo>
                  <a:lnTo>
                    <a:pt x="598425" y="241267"/>
                  </a:lnTo>
                  <a:lnTo>
                    <a:pt x="609499" y="204692"/>
                  </a:lnTo>
                  <a:lnTo>
                    <a:pt x="609593" y="138792"/>
                  </a:lnTo>
                  <a:lnTo>
                    <a:pt x="607519" y="122770"/>
                  </a:lnTo>
                  <a:lnTo>
                    <a:pt x="591095" y="82792"/>
                  </a:lnTo>
                  <a:lnTo>
                    <a:pt x="576833" y="64070"/>
                  </a:lnTo>
                  <a:lnTo>
                    <a:pt x="308483" y="64070"/>
                  </a:lnTo>
                  <a:lnTo>
                    <a:pt x="280525" y="37541"/>
                  </a:lnTo>
                  <a:lnTo>
                    <a:pt x="246554" y="17352"/>
                  </a:lnTo>
                  <a:lnTo>
                    <a:pt x="208559" y="4504"/>
                  </a:lnTo>
                  <a:lnTo>
                    <a:pt x="168534" y="0"/>
                  </a:lnTo>
                  <a:close/>
                </a:path>
                <a:path w="609600" h="559435">
                  <a:moveTo>
                    <a:pt x="444758" y="0"/>
                  </a:moveTo>
                  <a:lnTo>
                    <a:pt x="406781" y="4504"/>
                  </a:lnTo>
                  <a:lnTo>
                    <a:pt x="369855" y="17352"/>
                  </a:lnTo>
                  <a:lnTo>
                    <a:pt x="336311" y="37541"/>
                  </a:lnTo>
                  <a:lnTo>
                    <a:pt x="308483" y="64070"/>
                  </a:lnTo>
                  <a:lnTo>
                    <a:pt x="576833" y="64070"/>
                  </a:lnTo>
                  <a:lnTo>
                    <a:pt x="565308" y="48943"/>
                  </a:lnTo>
                  <a:lnTo>
                    <a:pt x="531457" y="22807"/>
                  </a:lnTo>
                  <a:lnTo>
                    <a:pt x="490839" y="5965"/>
                  </a:lnTo>
                  <a:lnTo>
                    <a:pt x="444758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6442182" y="6894410"/>
            <a:ext cx="1209675" cy="1209675"/>
            <a:chOff x="16442182" y="6894410"/>
            <a:chExt cx="1209675" cy="1209675"/>
          </a:xfrm>
        </p:grpSpPr>
        <p:sp>
          <p:nvSpPr>
            <p:cNvPr id="13" name="object 13" descr=""/>
            <p:cNvSpPr/>
            <p:nvPr/>
          </p:nvSpPr>
          <p:spPr>
            <a:xfrm>
              <a:off x="16442182" y="6894410"/>
              <a:ext cx="1209675" cy="1209675"/>
            </a:xfrm>
            <a:custGeom>
              <a:avLst/>
              <a:gdLst/>
              <a:ahLst/>
              <a:cxnLst/>
              <a:rect l="l" t="t" r="r" b="b"/>
              <a:pathLst>
                <a:path w="1209675" h="1209675">
                  <a:moveTo>
                    <a:pt x="608203" y="0"/>
                  </a:moveTo>
                  <a:lnTo>
                    <a:pt x="560621" y="1339"/>
                  </a:lnTo>
                  <a:lnTo>
                    <a:pt x="514049" y="6292"/>
                  </a:lnTo>
                  <a:lnTo>
                    <a:pt x="468623" y="14719"/>
                  </a:lnTo>
                  <a:lnTo>
                    <a:pt x="424476" y="26485"/>
                  </a:lnTo>
                  <a:lnTo>
                    <a:pt x="381743" y="41452"/>
                  </a:lnTo>
                  <a:lnTo>
                    <a:pt x="340558" y="59485"/>
                  </a:lnTo>
                  <a:lnTo>
                    <a:pt x="301055" y="80445"/>
                  </a:lnTo>
                  <a:lnTo>
                    <a:pt x="263370" y="104197"/>
                  </a:lnTo>
                  <a:lnTo>
                    <a:pt x="227637" y="130603"/>
                  </a:lnTo>
                  <a:lnTo>
                    <a:pt x="193989" y="159528"/>
                  </a:lnTo>
                  <a:lnTo>
                    <a:pt x="162563" y="190833"/>
                  </a:lnTo>
                  <a:lnTo>
                    <a:pt x="133491" y="224382"/>
                  </a:lnTo>
                  <a:lnTo>
                    <a:pt x="106908" y="260039"/>
                  </a:lnTo>
                  <a:lnTo>
                    <a:pt x="82949" y="297667"/>
                  </a:lnTo>
                  <a:lnTo>
                    <a:pt x="61749" y="337128"/>
                  </a:lnTo>
                  <a:lnTo>
                    <a:pt x="43441" y="378287"/>
                  </a:lnTo>
                  <a:lnTo>
                    <a:pt x="28161" y="421006"/>
                  </a:lnTo>
                  <a:lnTo>
                    <a:pt x="16042" y="465148"/>
                  </a:lnTo>
                  <a:lnTo>
                    <a:pt x="7219" y="510577"/>
                  </a:lnTo>
                  <a:lnTo>
                    <a:pt x="1827" y="557156"/>
                  </a:lnTo>
                  <a:lnTo>
                    <a:pt x="0" y="604748"/>
                  </a:lnTo>
                  <a:lnTo>
                    <a:pt x="1827" y="652339"/>
                  </a:lnTo>
                  <a:lnTo>
                    <a:pt x="7219" y="698919"/>
                  </a:lnTo>
                  <a:lnTo>
                    <a:pt x="16042" y="744354"/>
                  </a:lnTo>
                  <a:lnTo>
                    <a:pt x="28161" y="788509"/>
                  </a:lnTo>
                  <a:lnTo>
                    <a:pt x="43441" y="831251"/>
                  </a:lnTo>
                  <a:lnTo>
                    <a:pt x="61749" y="872443"/>
                  </a:lnTo>
                  <a:lnTo>
                    <a:pt x="82949" y="911953"/>
                  </a:lnTo>
                  <a:lnTo>
                    <a:pt x="106908" y="949645"/>
                  </a:lnTo>
                  <a:lnTo>
                    <a:pt x="133491" y="985385"/>
                  </a:lnTo>
                  <a:lnTo>
                    <a:pt x="162563" y="1019039"/>
                  </a:lnTo>
                  <a:lnTo>
                    <a:pt x="193989" y="1050472"/>
                  </a:lnTo>
                  <a:lnTo>
                    <a:pt x="227637" y="1079549"/>
                  </a:lnTo>
                  <a:lnTo>
                    <a:pt x="263370" y="1106137"/>
                  </a:lnTo>
                  <a:lnTo>
                    <a:pt x="301055" y="1130100"/>
                  </a:lnTo>
                  <a:lnTo>
                    <a:pt x="340558" y="1151304"/>
                  </a:lnTo>
                  <a:lnTo>
                    <a:pt x="381743" y="1169616"/>
                  </a:lnTo>
                  <a:lnTo>
                    <a:pt x="424476" y="1184899"/>
                  </a:lnTo>
                  <a:lnTo>
                    <a:pt x="468623" y="1197020"/>
                  </a:lnTo>
                  <a:lnTo>
                    <a:pt x="514049" y="1205845"/>
                  </a:lnTo>
                  <a:lnTo>
                    <a:pt x="546794" y="1209637"/>
                  </a:lnTo>
                  <a:lnTo>
                    <a:pt x="668996" y="1209637"/>
                  </a:lnTo>
                  <a:lnTo>
                    <a:pt x="746466" y="1197020"/>
                  </a:lnTo>
                  <a:lnTo>
                    <a:pt x="790260" y="1184899"/>
                  </a:lnTo>
                  <a:lnTo>
                    <a:pt x="832679" y="1169616"/>
                  </a:lnTo>
                  <a:lnTo>
                    <a:pt x="873587" y="1151304"/>
                  </a:lnTo>
                  <a:lnTo>
                    <a:pt x="912847" y="1130100"/>
                  </a:lnTo>
                  <a:lnTo>
                    <a:pt x="950322" y="1106137"/>
                  </a:lnTo>
                  <a:lnTo>
                    <a:pt x="985876" y="1079549"/>
                  </a:lnTo>
                  <a:lnTo>
                    <a:pt x="1019371" y="1050472"/>
                  </a:lnTo>
                  <a:lnTo>
                    <a:pt x="1050670" y="1019039"/>
                  </a:lnTo>
                  <a:lnTo>
                    <a:pt x="1079638" y="985385"/>
                  </a:lnTo>
                  <a:lnTo>
                    <a:pt x="1106138" y="949645"/>
                  </a:lnTo>
                  <a:lnTo>
                    <a:pt x="1130031" y="911953"/>
                  </a:lnTo>
                  <a:lnTo>
                    <a:pt x="1151183" y="872443"/>
                  </a:lnTo>
                  <a:lnTo>
                    <a:pt x="1169456" y="831251"/>
                  </a:lnTo>
                  <a:lnTo>
                    <a:pt x="1184713" y="788509"/>
                  </a:lnTo>
                  <a:lnTo>
                    <a:pt x="1196818" y="744354"/>
                  </a:lnTo>
                  <a:lnTo>
                    <a:pt x="1205633" y="698919"/>
                  </a:lnTo>
                  <a:lnTo>
                    <a:pt x="1209668" y="664046"/>
                  </a:lnTo>
                  <a:lnTo>
                    <a:pt x="1209668" y="534839"/>
                  </a:lnTo>
                  <a:lnTo>
                    <a:pt x="1198244" y="462622"/>
                  </a:lnTo>
                  <a:lnTo>
                    <a:pt x="1185704" y="417008"/>
                  </a:lnTo>
                  <a:lnTo>
                    <a:pt x="1169511" y="372597"/>
                  </a:lnTo>
                  <a:lnTo>
                    <a:pt x="1149774" y="329581"/>
                  </a:lnTo>
                  <a:lnTo>
                    <a:pt x="1126604" y="288154"/>
                  </a:lnTo>
                  <a:lnTo>
                    <a:pt x="1100110" y="248509"/>
                  </a:lnTo>
                  <a:lnTo>
                    <a:pt x="1070402" y="210839"/>
                  </a:lnTo>
                  <a:lnTo>
                    <a:pt x="1037590" y="175336"/>
                  </a:lnTo>
                  <a:lnTo>
                    <a:pt x="1002078" y="143472"/>
                  </a:lnTo>
                  <a:lnTo>
                    <a:pt x="964404" y="114507"/>
                  </a:lnTo>
                  <a:lnTo>
                    <a:pt x="924759" y="88547"/>
                  </a:lnTo>
                  <a:lnTo>
                    <a:pt x="883336" y="65699"/>
                  </a:lnTo>
                  <a:lnTo>
                    <a:pt x="840327" y="46072"/>
                  </a:lnTo>
                  <a:lnTo>
                    <a:pt x="795923" y="29772"/>
                  </a:lnTo>
                  <a:lnTo>
                    <a:pt x="750316" y="16908"/>
                  </a:lnTo>
                  <a:lnTo>
                    <a:pt x="703699" y="7586"/>
                  </a:lnTo>
                  <a:lnTo>
                    <a:pt x="656264" y="1914"/>
                  </a:lnTo>
                  <a:lnTo>
                    <a:pt x="60820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667480" y="7155573"/>
              <a:ext cx="762000" cy="762635"/>
            </a:xfrm>
            <a:custGeom>
              <a:avLst/>
              <a:gdLst/>
              <a:ahLst/>
              <a:cxnLst/>
              <a:rect l="l" t="t" r="r" b="b"/>
              <a:pathLst>
                <a:path w="762000" h="762634">
                  <a:moveTo>
                    <a:pt x="542290" y="45897"/>
                  </a:moveTo>
                  <a:lnTo>
                    <a:pt x="538416" y="28308"/>
                  </a:lnTo>
                  <a:lnTo>
                    <a:pt x="527723" y="13690"/>
                  </a:lnTo>
                  <a:lnTo>
                    <a:pt x="511581" y="3708"/>
                  </a:lnTo>
                  <a:lnTo>
                    <a:pt x="491363" y="0"/>
                  </a:lnTo>
                  <a:lnTo>
                    <a:pt x="491363" y="49428"/>
                  </a:lnTo>
                  <a:lnTo>
                    <a:pt x="491363" y="398907"/>
                  </a:lnTo>
                  <a:lnTo>
                    <a:pt x="406615" y="398907"/>
                  </a:lnTo>
                  <a:lnTo>
                    <a:pt x="406615" y="439178"/>
                  </a:lnTo>
                  <a:lnTo>
                    <a:pt x="405206" y="451866"/>
                  </a:lnTo>
                  <a:lnTo>
                    <a:pt x="397611" y="461899"/>
                  </a:lnTo>
                  <a:lnTo>
                    <a:pt x="385572" y="465975"/>
                  </a:lnTo>
                  <a:lnTo>
                    <a:pt x="375983" y="464108"/>
                  </a:lnTo>
                  <a:lnTo>
                    <a:pt x="368757" y="458927"/>
                  </a:lnTo>
                  <a:lnTo>
                    <a:pt x="363550" y="451104"/>
                  </a:lnTo>
                  <a:lnTo>
                    <a:pt x="360045" y="441274"/>
                  </a:lnTo>
                  <a:lnTo>
                    <a:pt x="361988" y="431520"/>
                  </a:lnTo>
                  <a:lnTo>
                    <a:pt x="367372" y="424065"/>
                  </a:lnTo>
                  <a:lnTo>
                    <a:pt x="375475" y="419925"/>
                  </a:lnTo>
                  <a:lnTo>
                    <a:pt x="385572" y="420090"/>
                  </a:lnTo>
                  <a:lnTo>
                    <a:pt x="392938" y="420090"/>
                  </a:lnTo>
                  <a:lnTo>
                    <a:pt x="396494" y="423621"/>
                  </a:lnTo>
                  <a:lnTo>
                    <a:pt x="400177" y="427151"/>
                  </a:lnTo>
                  <a:lnTo>
                    <a:pt x="406615" y="439178"/>
                  </a:lnTo>
                  <a:lnTo>
                    <a:pt x="406615" y="398907"/>
                  </a:lnTo>
                  <a:lnTo>
                    <a:pt x="279908" y="398907"/>
                  </a:lnTo>
                  <a:lnTo>
                    <a:pt x="279908" y="49428"/>
                  </a:lnTo>
                  <a:lnTo>
                    <a:pt x="491363" y="49428"/>
                  </a:lnTo>
                  <a:lnTo>
                    <a:pt x="491363" y="0"/>
                  </a:lnTo>
                  <a:lnTo>
                    <a:pt x="276225" y="0"/>
                  </a:lnTo>
                  <a:lnTo>
                    <a:pt x="258102" y="3708"/>
                  </a:lnTo>
                  <a:lnTo>
                    <a:pt x="243014" y="13690"/>
                  </a:lnTo>
                  <a:lnTo>
                    <a:pt x="232676" y="28308"/>
                  </a:lnTo>
                  <a:lnTo>
                    <a:pt x="228854" y="45897"/>
                  </a:lnTo>
                  <a:lnTo>
                    <a:pt x="228854" y="444804"/>
                  </a:lnTo>
                  <a:lnTo>
                    <a:pt x="232676" y="462407"/>
                  </a:lnTo>
                  <a:lnTo>
                    <a:pt x="243014" y="477024"/>
                  </a:lnTo>
                  <a:lnTo>
                    <a:pt x="258102" y="487006"/>
                  </a:lnTo>
                  <a:lnTo>
                    <a:pt x="276225" y="490689"/>
                  </a:lnTo>
                  <a:lnTo>
                    <a:pt x="491363" y="490689"/>
                  </a:lnTo>
                  <a:lnTo>
                    <a:pt x="509524" y="486994"/>
                  </a:lnTo>
                  <a:lnTo>
                    <a:pt x="525018" y="477012"/>
                  </a:lnTo>
                  <a:lnTo>
                    <a:pt x="533603" y="465975"/>
                  </a:lnTo>
                  <a:lnTo>
                    <a:pt x="536397" y="462407"/>
                  </a:lnTo>
                  <a:lnTo>
                    <a:pt x="542290" y="444804"/>
                  </a:lnTo>
                  <a:lnTo>
                    <a:pt x="542290" y="419925"/>
                  </a:lnTo>
                  <a:lnTo>
                    <a:pt x="542290" y="398907"/>
                  </a:lnTo>
                  <a:lnTo>
                    <a:pt x="542290" y="49428"/>
                  </a:lnTo>
                  <a:lnTo>
                    <a:pt x="542290" y="45897"/>
                  </a:lnTo>
                  <a:close/>
                </a:path>
                <a:path w="762000" h="762634">
                  <a:moveTo>
                    <a:pt x="761987" y="111861"/>
                  </a:moveTo>
                  <a:lnTo>
                    <a:pt x="758164" y="93129"/>
                  </a:lnTo>
                  <a:lnTo>
                    <a:pt x="744816" y="74091"/>
                  </a:lnTo>
                  <a:lnTo>
                    <a:pt x="725424" y="61683"/>
                  </a:lnTo>
                  <a:lnTo>
                    <a:pt x="702310" y="57264"/>
                  </a:lnTo>
                  <a:lnTo>
                    <a:pt x="587629" y="57264"/>
                  </a:lnTo>
                  <a:lnTo>
                    <a:pt x="587629" y="106857"/>
                  </a:lnTo>
                  <a:lnTo>
                    <a:pt x="709422" y="106857"/>
                  </a:lnTo>
                  <a:lnTo>
                    <a:pt x="712978" y="110401"/>
                  </a:lnTo>
                  <a:lnTo>
                    <a:pt x="712978" y="553351"/>
                  </a:lnTo>
                  <a:lnTo>
                    <a:pt x="709422" y="556895"/>
                  </a:lnTo>
                  <a:lnTo>
                    <a:pt x="57404" y="556895"/>
                  </a:lnTo>
                  <a:lnTo>
                    <a:pt x="53721" y="553351"/>
                  </a:lnTo>
                  <a:lnTo>
                    <a:pt x="53721" y="110401"/>
                  </a:lnTo>
                  <a:lnTo>
                    <a:pt x="57404" y="106857"/>
                  </a:lnTo>
                  <a:lnTo>
                    <a:pt x="175641" y="106857"/>
                  </a:lnTo>
                  <a:lnTo>
                    <a:pt x="175641" y="57264"/>
                  </a:lnTo>
                  <a:lnTo>
                    <a:pt x="64503" y="57264"/>
                  </a:lnTo>
                  <a:lnTo>
                    <a:pt x="39814" y="62179"/>
                  </a:lnTo>
                  <a:lnTo>
                    <a:pt x="20154" y="75412"/>
                  </a:lnTo>
                  <a:lnTo>
                    <a:pt x="6540" y="94627"/>
                  </a:lnTo>
                  <a:lnTo>
                    <a:pt x="0" y="117487"/>
                  </a:lnTo>
                  <a:lnTo>
                    <a:pt x="0" y="546265"/>
                  </a:lnTo>
                  <a:lnTo>
                    <a:pt x="5041" y="570636"/>
                  </a:lnTo>
                  <a:lnTo>
                    <a:pt x="18821" y="589686"/>
                  </a:lnTo>
                  <a:lnTo>
                    <a:pt x="39319" y="602094"/>
                  </a:lnTo>
                  <a:lnTo>
                    <a:pt x="64516" y="606513"/>
                  </a:lnTo>
                  <a:lnTo>
                    <a:pt x="275971" y="606513"/>
                  </a:lnTo>
                  <a:lnTo>
                    <a:pt x="275971" y="688009"/>
                  </a:lnTo>
                  <a:lnTo>
                    <a:pt x="243713" y="688009"/>
                  </a:lnTo>
                  <a:lnTo>
                    <a:pt x="228981" y="691121"/>
                  </a:lnTo>
                  <a:lnTo>
                    <a:pt x="217639" y="699528"/>
                  </a:lnTo>
                  <a:lnTo>
                    <a:pt x="210350" y="711936"/>
                  </a:lnTo>
                  <a:lnTo>
                    <a:pt x="207772" y="726986"/>
                  </a:lnTo>
                  <a:lnTo>
                    <a:pt x="210858" y="742061"/>
                  </a:lnTo>
                  <a:lnTo>
                    <a:pt x="219024" y="754468"/>
                  </a:lnTo>
                  <a:lnTo>
                    <a:pt x="229476" y="762114"/>
                  </a:lnTo>
                  <a:lnTo>
                    <a:pt x="535330" y="762114"/>
                  </a:lnTo>
                  <a:lnTo>
                    <a:pt x="545947" y="754468"/>
                  </a:lnTo>
                  <a:lnTo>
                    <a:pt x="554291" y="742061"/>
                  </a:lnTo>
                  <a:lnTo>
                    <a:pt x="558927" y="726986"/>
                  </a:lnTo>
                  <a:lnTo>
                    <a:pt x="555790" y="711936"/>
                  </a:lnTo>
                  <a:lnTo>
                    <a:pt x="547281" y="699528"/>
                  </a:lnTo>
                  <a:lnTo>
                    <a:pt x="534758" y="691121"/>
                  </a:lnTo>
                  <a:lnTo>
                    <a:pt x="519557" y="688009"/>
                  </a:lnTo>
                  <a:lnTo>
                    <a:pt x="487299" y="688009"/>
                  </a:lnTo>
                  <a:lnTo>
                    <a:pt x="487299" y="606513"/>
                  </a:lnTo>
                  <a:lnTo>
                    <a:pt x="702310" y="606513"/>
                  </a:lnTo>
                  <a:lnTo>
                    <a:pt x="726922" y="601586"/>
                  </a:lnTo>
                  <a:lnTo>
                    <a:pt x="746150" y="588352"/>
                  </a:lnTo>
                  <a:lnTo>
                    <a:pt x="758672" y="569137"/>
                  </a:lnTo>
                  <a:lnTo>
                    <a:pt x="761060" y="556895"/>
                  </a:lnTo>
                  <a:lnTo>
                    <a:pt x="761987" y="552157"/>
                  </a:lnTo>
                  <a:lnTo>
                    <a:pt x="761987" y="111861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562506" y="2715006"/>
            <a:ext cx="7524115" cy="5461000"/>
            <a:chOff x="1562506" y="2715006"/>
            <a:chExt cx="7524115" cy="5461000"/>
          </a:xfrm>
        </p:grpSpPr>
        <p:sp>
          <p:nvSpPr>
            <p:cNvPr id="16" name="object 16" descr=""/>
            <p:cNvSpPr/>
            <p:nvPr/>
          </p:nvSpPr>
          <p:spPr>
            <a:xfrm>
              <a:off x="4985004" y="6499999"/>
              <a:ext cx="1809750" cy="1238885"/>
            </a:xfrm>
            <a:custGeom>
              <a:avLst/>
              <a:gdLst/>
              <a:ahLst/>
              <a:cxnLst/>
              <a:rect l="l" t="t" r="r" b="b"/>
              <a:pathLst>
                <a:path w="1809750" h="1238884">
                  <a:moveTo>
                    <a:pt x="1809750" y="1010005"/>
                  </a:moveTo>
                  <a:lnTo>
                    <a:pt x="1506245" y="1010005"/>
                  </a:lnTo>
                  <a:lnTo>
                    <a:pt x="1431061" y="0"/>
                  </a:lnTo>
                  <a:lnTo>
                    <a:pt x="374675" y="0"/>
                  </a:lnTo>
                  <a:lnTo>
                    <a:pt x="301510" y="1010005"/>
                  </a:lnTo>
                  <a:lnTo>
                    <a:pt x="0" y="1010005"/>
                  </a:lnTo>
                  <a:lnTo>
                    <a:pt x="0" y="1238605"/>
                  </a:lnTo>
                  <a:lnTo>
                    <a:pt x="1809750" y="1238605"/>
                  </a:lnTo>
                  <a:lnTo>
                    <a:pt x="1809750" y="1010005"/>
                  </a:lnTo>
                  <a:close/>
                </a:path>
              </a:pathLst>
            </a:custGeom>
            <a:solidFill>
              <a:srgbClr val="1612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04998" y="2715006"/>
              <a:ext cx="6172200" cy="4191000"/>
            </a:xfrm>
            <a:custGeom>
              <a:avLst/>
              <a:gdLst/>
              <a:ahLst/>
              <a:cxnLst/>
              <a:rect l="l" t="t" r="r" b="b"/>
              <a:pathLst>
                <a:path w="6172200" h="4191000">
                  <a:moveTo>
                    <a:pt x="6007214" y="0"/>
                  </a:moveTo>
                  <a:lnTo>
                    <a:pt x="164998" y="0"/>
                  </a:lnTo>
                  <a:lnTo>
                    <a:pt x="121524" y="5976"/>
                  </a:lnTo>
                  <a:lnTo>
                    <a:pt x="82218" y="22795"/>
                  </a:lnTo>
                  <a:lnTo>
                    <a:pt x="48747" y="48787"/>
                  </a:lnTo>
                  <a:lnTo>
                    <a:pt x="22776" y="82284"/>
                  </a:lnTo>
                  <a:lnTo>
                    <a:pt x="5971" y="121620"/>
                  </a:lnTo>
                  <a:lnTo>
                    <a:pt x="0" y="165125"/>
                  </a:lnTo>
                  <a:lnTo>
                    <a:pt x="0" y="4025849"/>
                  </a:lnTo>
                  <a:lnTo>
                    <a:pt x="5971" y="4069360"/>
                  </a:lnTo>
                  <a:lnTo>
                    <a:pt x="22776" y="4108702"/>
                  </a:lnTo>
                  <a:lnTo>
                    <a:pt x="48747" y="4142205"/>
                  </a:lnTo>
                  <a:lnTo>
                    <a:pt x="82218" y="4168201"/>
                  </a:lnTo>
                  <a:lnTo>
                    <a:pt x="121524" y="4185022"/>
                  </a:lnTo>
                  <a:lnTo>
                    <a:pt x="164998" y="4191000"/>
                  </a:lnTo>
                  <a:lnTo>
                    <a:pt x="6007214" y="4191000"/>
                  </a:lnTo>
                  <a:lnTo>
                    <a:pt x="6050682" y="4185022"/>
                  </a:lnTo>
                  <a:lnTo>
                    <a:pt x="6089984" y="4168201"/>
                  </a:lnTo>
                  <a:lnTo>
                    <a:pt x="6123454" y="4142205"/>
                  </a:lnTo>
                  <a:lnTo>
                    <a:pt x="6149424" y="4108702"/>
                  </a:lnTo>
                  <a:lnTo>
                    <a:pt x="6166228" y="4069360"/>
                  </a:lnTo>
                  <a:lnTo>
                    <a:pt x="6172200" y="4025849"/>
                  </a:lnTo>
                  <a:lnTo>
                    <a:pt x="6172200" y="165125"/>
                  </a:lnTo>
                  <a:lnTo>
                    <a:pt x="6166228" y="121620"/>
                  </a:lnTo>
                  <a:lnTo>
                    <a:pt x="6149424" y="82284"/>
                  </a:lnTo>
                  <a:lnTo>
                    <a:pt x="6123454" y="48787"/>
                  </a:lnTo>
                  <a:lnTo>
                    <a:pt x="6089984" y="22795"/>
                  </a:lnTo>
                  <a:lnTo>
                    <a:pt x="6050682" y="5976"/>
                  </a:lnTo>
                  <a:lnTo>
                    <a:pt x="600721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964992" y="2880004"/>
              <a:ext cx="5848350" cy="3286125"/>
            </a:xfrm>
            <a:custGeom>
              <a:avLst/>
              <a:gdLst/>
              <a:ahLst/>
              <a:cxnLst/>
              <a:rect l="l" t="t" r="r" b="b"/>
              <a:pathLst>
                <a:path w="5848350" h="3286125">
                  <a:moveTo>
                    <a:pt x="5848350" y="480618"/>
                  </a:moveTo>
                  <a:lnTo>
                    <a:pt x="0" y="480618"/>
                  </a:lnTo>
                  <a:lnTo>
                    <a:pt x="0" y="3286125"/>
                  </a:lnTo>
                  <a:lnTo>
                    <a:pt x="5848350" y="3286125"/>
                  </a:lnTo>
                  <a:lnTo>
                    <a:pt x="5848350" y="480618"/>
                  </a:lnTo>
                  <a:close/>
                </a:path>
                <a:path w="5848350" h="3286125">
                  <a:moveTo>
                    <a:pt x="5848350" y="0"/>
                  </a:moveTo>
                  <a:lnTo>
                    <a:pt x="0" y="0"/>
                  </a:lnTo>
                  <a:lnTo>
                    <a:pt x="0" y="242493"/>
                  </a:lnTo>
                  <a:lnTo>
                    <a:pt x="5848350" y="242493"/>
                  </a:lnTo>
                  <a:lnTo>
                    <a:pt x="5848350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804998" y="3122498"/>
              <a:ext cx="6172200" cy="3777615"/>
            </a:xfrm>
            <a:custGeom>
              <a:avLst/>
              <a:gdLst/>
              <a:ahLst/>
              <a:cxnLst/>
              <a:rect l="l" t="t" r="r" b="b"/>
              <a:pathLst>
                <a:path w="6172200" h="3777615">
                  <a:moveTo>
                    <a:pt x="5234051" y="1257503"/>
                  </a:moveTo>
                  <a:lnTo>
                    <a:pt x="3310001" y="1257503"/>
                  </a:lnTo>
                  <a:lnTo>
                    <a:pt x="3310001" y="1390853"/>
                  </a:lnTo>
                  <a:lnTo>
                    <a:pt x="5234051" y="1390853"/>
                  </a:lnTo>
                  <a:lnTo>
                    <a:pt x="5234051" y="1257503"/>
                  </a:lnTo>
                  <a:close/>
                </a:path>
                <a:path w="6172200" h="3777615">
                  <a:moveTo>
                    <a:pt x="5824601" y="444995"/>
                  </a:moveTo>
                  <a:lnTo>
                    <a:pt x="3310001" y="444995"/>
                  </a:lnTo>
                  <a:lnTo>
                    <a:pt x="3310001" y="1083170"/>
                  </a:lnTo>
                  <a:lnTo>
                    <a:pt x="5824601" y="1083170"/>
                  </a:lnTo>
                  <a:lnTo>
                    <a:pt x="5824601" y="444995"/>
                  </a:lnTo>
                  <a:close/>
                </a:path>
                <a:path w="6172200" h="3777615">
                  <a:moveTo>
                    <a:pt x="6008344" y="0"/>
                  </a:moveTo>
                  <a:lnTo>
                    <a:pt x="159994" y="0"/>
                  </a:lnTo>
                  <a:lnTo>
                    <a:pt x="159994" y="238125"/>
                  </a:lnTo>
                  <a:lnTo>
                    <a:pt x="6008344" y="238125"/>
                  </a:lnTo>
                  <a:lnTo>
                    <a:pt x="6008344" y="0"/>
                  </a:lnTo>
                  <a:close/>
                </a:path>
                <a:path w="6172200" h="3777615">
                  <a:moveTo>
                    <a:pt x="6172200" y="3225000"/>
                  </a:moveTo>
                  <a:lnTo>
                    <a:pt x="0" y="3225000"/>
                  </a:lnTo>
                  <a:lnTo>
                    <a:pt x="0" y="3613213"/>
                  </a:lnTo>
                  <a:lnTo>
                    <a:pt x="5969" y="3656495"/>
                  </a:lnTo>
                  <a:lnTo>
                    <a:pt x="22771" y="3695611"/>
                  </a:lnTo>
                  <a:lnTo>
                    <a:pt x="48742" y="3728936"/>
                  </a:lnTo>
                  <a:lnTo>
                    <a:pt x="82207" y="3754780"/>
                  </a:lnTo>
                  <a:lnTo>
                    <a:pt x="121513" y="3771506"/>
                  </a:lnTo>
                  <a:lnTo>
                    <a:pt x="164998" y="3777450"/>
                  </a:lnTo>
                  <a:lnTo>
                    <a:pt x="6007214" y="3777450"/>
                  </a:lnTo>
                  <a:lnTo>
                    <a:pt x="6050673" y="3771506"/>
                  </a:lnTo>
                  <a:lnTo>
                    <a:pt x="6089980" y="3754780"/>
                  </a:lnTo>
                  <a:lnTo>
                    <a:pt x="6123444" y="3728936"/>
                  </a:lnTo>
                  <a:lnTo>
                    <a:pt x="6149416" y="3695611"/>
                  </a:lnTo>
                  <a:lnTo>
                    <a:pt x="6166218" y="3656495"/>
                  </a:lnTo>
                  <a:lnTo>
                    <a:pt x="6172200" y="3613213"/>
                  </a:lnTo>
                  <a:lnTo>
                    <a:pt x="6172200" y="322500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14999" y="4674997"/>
              <a:ext cx="2514600" cy="133350"/>
            </a:xfrm>
            <a:custGeom>
              <a:avLst/>
              <a:gdLst/>
              <a:ahLst/>
              <a:cxnLst/>
              <a:rect l="l" t="t" r="r" b="b"/>
              <a:pathLst>
                <a:path w="2514600" h="133350">
                  <a:moveTo>
                    <a:pt x="25146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514600" y="133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114999" y="4967503"/>
              <a:ext cx="2514600" cy="133350"/>
            </a:xfrm>
            <a:custGeom>
              <a:avLst/>
              <a:gdLst/>
              <a:ahLst/>
              <a:cxnLst/>
              <a:rect l="l" t="t" r="r" b="b"/>
              <a:pathLst>
                <a:path w="2514600" h="133350">
                  <a:moveTo>
                    <a:pt x="25146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514600" y="133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114999" y="5259997"/>
              <a:ext cx="2514600" cy="133350"/>
            </a:xfrm>
            <a:custGeom>
              <a:avLst/>
              <a:gdLst/>
              <a:ahLst/>
              <a:cxnLst/>
              <a:rect l="l" t="t" r="r" b="b"/>
              <a:pathLst>
                <a:path w="2514600" h="133350">
                  <a:moveTo>
                    <a:pt x="25146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514600" y="133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114999" y="5555005"/>
              <a:ext cx="1400175" cy="133350"/>
            </a:xfrm>
            <a:custGeom>
              <a:avLst/>
              <a:gdLst/>
              <a:ahLst/>
              <a:cxnLst/>
              <a:rect l="l" t="t" r="r" b="b"/>
              <a:pathLst>
                <a:path w="1400175" h="133350">
                  <a:moveTo>
                    <a:pt x="140017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400175" y="133350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9995" y="5570004"/>
              <a:ext cx="247650" cy="23812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5000" y="5570004"/>
              <a:ext cx="247650" cy="23812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2495" y="5570004"/>
              <a:ext cx="247650" cy="23812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0915" y="2947504"/>
              <a:ext cx="113462" cy="11412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4475" y="2947504"/>
              <a:ext cx="113514" cy="11412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6968" y="2947504"/>
              <a:ext cx="113514" cy="11412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3157486" y="3567493"/>
              <a:ext cx="943610" cy="1403985"/>
            </a:xfrm>
            <a:custGeom>
              <a:avLst/>
              <a:gdLst/>
              <a:ahLst/>
              <a:cxnLst/>
              <a:rect l="l" t="t" r="r" b="b"/>
              <a:pathLst>
                <a:path w="943610" h="1403985">
                  <a:moveTo>
                    <a:pt x="942987" y="1127506"/>
                  </a:moveTo>
                  <a:lnTo>
                    <a:pt x="0" y="1127506"/>
                  </a:lnTo>
                  <a:lnTo>
                    <a:pt x="0" y="1403731"/>
                  </a:lnTo>
                  <a:lnTo>
                    <a:pt x="942987" y="1403731"/>
                  </a:lnTo>
                  <a:lnTo>
                    <a:pt x="942987" y="1127506"/>
                  </a:lnTo>
                  <a:close/>
                </a:path>
                <a:path w="943610" h="1403985">
                  <a:moveTo>
                    <a:pt x="942987" y="12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942987" y="942975"/>
                  </a:lnTo>
                  <a:lnTo>
                    <a:pt x="942987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157486" y="5102504"/>
              <a:ext cx="943610" cy="320675"/>
            </a:xfrm>
            <a:custGeom>
              <a:avLst/>
              <a:gdLst/>
              <a:ahLst/>
              <a:cxnLst/>
              <a:rect l="l" t="t" r="r" b="b"/>
              <a:pathLst>
                <a:path w="943610" h="320675">
                  <a:moveTo>
                    <a:pt x="942987" y="224993"/>
                  </a:moveTo>
                  <a:lnTo>
                    <a:pt x="0" y="224993"/>
                  </a:lnTo>
                  <a:lnTo>
                    <a:pt x="0" y="320243"/>
                  </a:lnTo>
                  <a:lnTo>
                    <a:pt x="942987" y="320243"/>
                  </a:lnTo>
                  <a:lnTo>
                    <a:pt x="942987" y="224993"/>
                  </a:lnTo>
                  <a:close/>
                </a:path>
                <a:path w="943610" h="320675">
                  <a:moveTo>
                    <a:pt x="942987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42987" y="95250"/>
                  </a:lnTo>
                  <a:lnTo>
                    <a:pt x="94298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157486" y="5554992"/>
              <a:ext cx="943610" cy="320675"/>
            </a:xfrm>
            <a:custGeom>
              <a:avLst/>
              <a:gdLst/>
              <a:ahLst/>
              <a:cxnLst/>
              <a:rect l="l" t="t" r="r" b="b"/>
              <a:pathLst>
                <a:path w="943610" h="320675">
                  <a:moveTo>
                    <a:pt x="942987" y="225005"/>
                  </a:moveTo>
                  <a:lnTo>
                    <a:pt x="0" y="225005"/>
                  </a:lnTo>
                  <a:lnTo>
                    <a:pt x="0" y="320255"/>
                  </a:lnTo>
                  <a:lnTo>
                    <a:pt x="942987" y="320255"/>
                  </a:lnTo>
                  <a:lnTo>
                    <a:pt x="942987" y="225005"/>
                  </a:lnTo>
                  <a:close/>
                </a:path>
                <a:path w="943610" h="320675">
                  <a:moveTo>
                    <a:pt x="942987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42987" y="95250"/>
                  </a:lnTo>
                  <a:lnTo>
                    <a:pt x="942987" y="0"/>
                  </a:lnTo>
                  <a:close/>
                </a:path>
              </a:pathLst>
            </a:custGeom>
            <a:solidFill>
              <a:srgbClr val="F4E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59999" y="3567493"/>
              <a:ext cx="1533525" cy="942975"/>
            </a:xfrm>
            <a:custGeom>
              <a:avLst/>
              <a:gdLst/>
              <a:ahLst/>
              <a:cxnLst/>
              <a:rect l="l" t="t" r="r" b="b"/>
              <a:pathLst>
                <a:path w="1533525" h="942975">
                  <a:moveTo>
                    <a:pt x="0" y="0"/>
                  </a:moveTo>
                  <a:lnTo>
                    <a:pt x="0" y="942975"/>
                  </a:lnTo>
                  <a:lnTo>
                    <a:pt x="1533525" y="942975"/>
                  </a:lnTo>
                  <a:lnTo>
                    <a:pt x="15335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359999" y="4694999"/>
              <a:ext cx="1533525" cy="276225"/>
            </a:xfrm>
            <a:custGeom>
              <a:avLst/>
              <a:gdLst/>
              <a:ahLst/>
              <a:cxnLst/>
              <a:rect l="l" t="t" r="r" b="b"/>
              <a:pathLst>
                <a:path w="1533525" h="276225">
                  <a:moveTo>
                    <a:pt x="1533525" y="0"/>
                  </a:moveTo>
                  <a:lnTo>
                    <a:pt x="0" y="0"/>
                  </a:lnTo>
                  <a:lnTo>
                    <a:pt x="0" y="276225"/>
                  </a:lnTo>
                  <a:lnTo>
                    <a:pt x="1533525" y="276225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359999" y="5102504"/>
              <a:ext cx="1533525" cy="320675"/>
            </a:xfrm>
            <a:custGeom>
              <a:avLst/>
              <a:gdLst/>
              <a:ahLst/>
              <a:cxnLst/>
              <a:rect l="l" t="t" r="r" b="b"/>
              <a:pathLst>
                <a:path w="1533525" h="320675">
                  <a:moveTo>
                    <a:pt x="1533525" y="224993"/>
                  </a:moveTo>
                  <a:lnTo>
                    <a:pt x="0" y="224993"/>
                  </a:lnTo>
                  <a:lnTo>
                    <a:pt x="0" y="320243"/>
                  </a:lnTo>
                  <a:lnTo>
                    <a:pt x="1533525" y="320243"/>
                  </a:lnTo>
                  <a:lnTo>
                    <a:pt x="1533525" y="224993"/>
                  </a:lnTo>
                  <a:close/>
                </a:path>
                <a:path w="1533525" h="320675">
                  <a:moveTo>
                    <a:pt x="15335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533525" y="95250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359999" y="5554992"/>
              <a:ext cx="1533525" cy="320675"/>
            </a:xfrm>
            <a:custGeom>
              <a:avLst/>
              <a:gdLst/>
              <a:ahLst/>
              <a:cxnLst/>
              <a:rect l="l" t="t" r="r" b="b"/>
              <a:pathLst>
                <a:path w="1533525" h="320675">
                  <a:moveTo>
                    <a:pt x="942975" y="225005"/>
                  </a:moveTo>
                  <a:lnTo>
                    <a:pt x="0" y="225005"/>
                  </a:lnTo>
                  <a:lnTo>
                    <a:pt x="0" y="320255"/>
                  </a:lnTo>
                  <a:lnTo>
                    <a:pt x="942975" y="320255"/>
                  </a:lnTo>
                  <a:lnTo>
                    <a:pt x="942975" y="225005"/>
                  </a:lnTo>
                  <a:close/>
                </a:path>
                <a:path w="1533525" h="320675">
                  <a:moveTo>
                    <a:pt x="15335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533525" y="95250"/>
                  </a:lnTo>
                  <a:lnTo>
                    <a:pt x="1533525" y="0"/>
                  </a:lnTo>
                  <a:close/>
                </a:path>
              </a:pathLst>
            </a:custGeom>
            <a:solidFill>
              <a:srgbClr val="F4E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952498" y="5550001"/>
              <a:ext cx="4171950" cy="2286000"/>
            </a:xfrm>
            <a:custGeom>
              <a:avLst/>
              <a:gdLst/>
              <a:ahLst/>
              <a:cxnLst/>
              <a:rect l="l" t="t" r="r" b="b"/>
              <a:pathLst>
                <a:path w="4171950" h="2286000">
                  <a:moveTo>
                    <a:pt x="3999369" y="0"/>
                  </a:moveTo>
                  <a:lnTo>
                    <a:pt x="172580" y="0"/>
                  </a:lnTo>
                  <a:lnTo>
                    <a:pt x="126794" y="6387"/>
                  </a:lnTo>
                  <a:lnTo>
                    <a:pt x="85594" y="24389"/>
                  </a:lnTo>
                  <a:lnTo>
                    <a:pt x="50647" y="52268"/>
                  </a:lnTo>
                  <a:lnTo>
                    <a:pt x="23621" y="88284"/>
                  </a:lnTo>
                  <a:lnTo>
                    <a:pt x="6183" y="130699"/>
                  </a:lnTo>
                  <a:lnTo>
                    <a:pt x="0" y="177774"/>
                  </a:lnTo>
                  <a:lnTo>
                    <a:pt x="0" y="2286000"/>
                  </a:lnTo>
                  <a:lnTo>
                    <a:pt x="4171950" y="2286000"/>
                  </a:lnTo>
                  <a:lnTo>
                    <a:pt x="4171950" y="177774"/>
                  </a:lnTo>
                  <a:lnTo>
                    <a:pt x="4164898" y="131915"/>
                  </a:lnTo>
                  <a:lnTo>
                    <a:pt x="4147216" y="90508"/>
                  </a:lnTo>
                  <a:lnTo>
                    <a:pt x="4120364" y="55083"/>
                  </a:lnTo>
                  <a:lnTo>
                    <a:pt x="4085799" y="27169"/>
                  </a:lnTo>
                  <a:lnTo>
                    <a:pt x="4044982" y="8298"/>
                  </a:lnTo>
                  <a:lnTo>
                    <a:pt x="3999369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060003" y="5679999"/>
              <a:ext cx="3952875" cy="2152650"/>
            </a:xfrm>
            <a:custGeom>
              <a:avLst/>
              <a:gdLst/>
              <a:ahLst/>
              <a:cxnLst/>
              <a:rect l="l" t="t" r="r" b="b"/>
              <a:pathLst>
                <a:path w="3952875" h="2152650">
                  <a:moveTo>
                    <a:pt x="3870363" y="0"/>
                  </a:moveTo>
                  <a:lnTo>
                    <a:pt x="82511" y="0"/>
                  </a:lnTo>
                  <a:lnTo>
                    <a:pt x="50983" y="6562"/>
                  </a:lnTo>
                  <a:lnTo>
                    <a:pt x="25315" y="24376"/>
                  </a:lnTo>
                  <a:lnTo>
                    <a:pt x="7618" y="50625"/>
                  </a:lnTo>
                  <a:lnTo>
                    <a:pt x="0" y="82499"/>
                  </a:lnTo>
                  <a:lnTo>
                    <a:pt x="0" y="2152650"/>
                  </a:lnTo>
                  <a:lnTo>
                    <a:pt x="3952875" y="2152650"/>
                  </a:lnTo>
                  <a:lnTo>
                    <a:pt x="3952875" y="82499"/>
                  </a:lnTo>
                  <a:lnTo>
                    <a:pt x="3946311" y="49570"/>
                  </a:lnTo>
                  <a:lnTo>
                    <a:pt x="3928497" y="23437"/>
                  </a:lnTo>
                  <a:lnTo>
                    <a:pt x="3902243" y="6211"/>
                  </a:lnTo>
                  <a:lnTo>
                    <a:pt x="3870363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62506" y="7832496"/>
              <a:ext cx="4953000" cy="342900"/>
            </a:xfrm>
            <a:custGeom>
              <a:avLst/>
              <a:gdLst/>
              <a:ahLst/>
              <a:cxnLst/>
              <a:rect l="l" t="t" r="r" b="b"/>
              <a:pathLst>
                <a:path w="4953000" h="342900">
                  <a:moveTo>
                    <a:pt x="4953000" y="0"/>
                  </a:moveTo>
                  <a:lnTo>
                    <a:pt x="0" y="0"/>
                  </a:lnTo>
                  <a:lnTo>
                    <a:pt x="0" y="143078"/>
                  </a:lnTo>
                  <a:lnTo>
                    <a:pt x="5316" y="189100"/>
                  </a:lnTo>
                  <a:lnTo>
                    <a:pt x="20476" y="231239"/>
                  </a:lnTo>
                  <a:lnTo>
                    <a:pt x="44301" y="268330"/>
                  </a:lnTo>
                  <a:lnTo>
                    <a:pt x="75608" y="299206"/>
                  </a:lnTo>
                  <a:lnTo>
                    <a:pt x="113216" y="322703"/>
                  </a:lnTo>
                  <a:lnTo>
                    <a:pt x="155946" y="337656"/>
                  </a:lnTo>
                  <a:lnTo>
                    <a:pt x="202615" y="342900"/>
                  </a:lnTo>
                  <a:lnTo>
                    <a:pt x="4747869" y="342900"/>
                  </a:lnTo>
                  <a:lnTo>
                    <a:pt x="4794546" y="337656"/>
                  </a:lnTo>
                  <a:lnTo>
                    <a:pt x="4837327" y="322703"/>
                  </a:lnTo>
                  <a:lnTo>
                    <a:pt x="4875075" y="299206"/>
                  </a:lnTo>
                  <a:lnTo>
                    <a:pt x="4906653" y="268330"/>
                  </a:lnTo>
                  <a:lnTo>
                    <a:pt x="4930925" y="231239"/>
                  </a:lnTo>
                  <a:lnTo>
                    <a:pt x="4946753" y="189100"/>
                  </a:lnTo>
                  <a:lnTo>
                    <a:pt x="4953000" y="143078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572497" y="7784998"/>
              <a:ext cx="933450" cy="161925"/>
            </a:xfrm>
            <a:custGeom>
              <a:avLst/>
              <a:gdLst/>
              <a:ahLst/>
              <a:cxnLst/>
              <a:rect l="l" t="t" r="r" b="b"/>
              <a:pathLst>
                <a:path w="933450" h="161925">
                  <a:moveTo>
                    <a:pt x="93345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933450" y="161925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562506" y="5679998"/>
              <a:ext cx="4953000" cy="2495550"/>
            </a:xfrm>
            <a:custGeom>
              <a:avLst/>
              <a:gdLst/>
              <a:ahLst/>
              <a:cxnLst/>
              <a:rect l="l" t="t" r="r" b="b"/>
              <a:pathLst>
                <a:path w="4953000" h="2495550">
                  <a:moveTo>
                    <a:pt x="3927424" y="1012507"/>
                  </a:moveTo>
                  <a:lnTo>
                    <a:pt x="2622499" y="1012507"/>
                  </a:lnTo>
                  <a:lnTo>
                    <a:pt x="2622499" y="1098232"/>
                  </a:lnTo>
                  <a:lnTo>
                    <a:pt x="3927424" y="1098232"/>
                  </a:lnTo>
                  <a:lnTo>
                    <a:pt x="3927424" y="1012507"/>
                  </a:lnTo>
                  <a:close/>
                </a:path>
                <a:path w="4953000" h="2495550">
                  <a:moveTo>
                    <a:pt x="4317936" y="1210005"/>
                  </a:moveTo>
                  <a:lnTo>
                    <a:pt x="2622499" y="1210005"/>
                  </a:lnTo>
                  <a:lnTo>
                    <a:pt x="2622499" y="1295730"/>
                  </a:lnTo>
                  <a:lnTo>
                    <a:pt x="4317936" y="1295730"/>
                  </a:lnTo>
                  <a:lnTo>
                    <a:pt x="4317936" y="1210005"/>
                  </a:lnTo>
                  <a:close/>
                </a:path>
                <a:path w="4953000" h="2495550">
                  <a:moveTo>
                    <a:pt x="4317936" y="462508"/>
                  </a:moveTo>
                  <a:lnTo>
                    <a:pt x="2622499" y="462508"/>
                  </a:lnTo>
                  <a:lnTo>
                    <a:pt x="2622499" y="891133"/>
                  </a:lnTo>
                  <a:lnTo>
                    <a:pt x="4317936" y="891133"/>
                  </a:lnTo>
                  <a:lnTo>
                    <a:pt x="4317936" y="462508"/>
                  </a:lnTo>
                  <a:close/>
                </a:path>
                <a:path w="4953000" h="2495550">
                  <a:moveTo>
                    <a:pt x="4450372" y="162496"/>
                  </a:moveTo>
                  <a:lnTo>
                    <a:pt x="497497" y="162496"/>
                  </a:lnTo>
                  <a:lnTo>
                    <a:pt x="497497" y="324421"/>
                  </a:lnTo>
                  <a:lnTo>
                    <a:pt x="4450372" y="324421"/>
                  </a:lnTo>
                  <a:lnTo>
                    <a:pt x="4450372" y="162496"/>
                  </a:lnTo>
                  <a:close/>
                </a:path>
                <a:path w="4953000" h="2495550">
                  <a:moveTo>
                    <a:pt x="4450372" y="82207"/>
                  </a:moveTo>
                  <a:lnTo>
                    <a:pt x="4443806" y="49403"/>
                  </a:lnTo>
                  <a:lnTo>
                    <a:pt x="4425988" y="23355"/>
                  </a:lnTo>
                  <a:lnTo>
                    <a:pt x="4399737" y="6197"/>
                  </a:lnTo>
                  <a:lnTo>
                    <a:pt x="4367860" y="0"/>
                  </a:lnTo>
                  <a:lnTo>
                    <a:pt x="580009" y="0"/>
                  </a:lnTo>
                  <a:lnTo>
                    <a:pt x="548474" y="6540"/>
                  </a:lnTo>
                  <a:lnTo>
                    <a:pt x="522808" y="24295"/>
                  </a:lnTo>
                  <a:lnTo>
                    <a:pt x="505104" y="50444"/>
                  </a:lnTo>
                  <a:lnTo>
                    <a:pt x="497497" y="82207"/>
                  </a:lnTo>
                  <a:lnTo>
                    <a:pt x="497497" y="161925"/>
                  </a:lnTo>
                  <a:lnTo>
                    <a:pt x="4450372" y="161925"/>
                  </a:lnTo>
                  <a:lnTo>
                    <a:pt x="4450372" y="82207"/>
                  </a:lnTo>
                  <a:close/>
                </a:path>
                <a:path w="4953000" h="2495550">
                  <a:moveTo>
                    <a:pt x="4953000" y="2152497"/>
                  </a:moveTo>
                  <a:lnTo>
                    <a:pt x="4947996" y="2152497"/>
                  </a:lnTo>
                  <a:lnTo>
                    <a:pt x="4934534" y="2199792"/>
                  </a:lnTo>
                  <a:lnTo>
                    <a:pt x="4913477" y="2243112"/>
                  </a:lnTo>
                  <a:lnTo>
                    <a:pt x="4885677" y="2281758"/>
                  </a:lnTo>
                  <a:lnTo>
                    <a:pt x="4851984" y="2314994"/>
                  </a:lnTo>
                  <a:lnTo>
                    <a:pt x="4813262" y="2342108"/>
                  </a:lnTo>
                  <a:lnTo>
                    <a:pt x="4770336" y="2362365"/>
                  </a:lnTo>
                  <a:lnTo>
                    <a:pt x="4724070" y="2375052"/>
                  </a:lnTo>
                  <a:lnTo>
                    <a:pt x="4675327" y="2379434"/>
                  </a:lnTo>
                  <a:lnTo>
                    <a:pt x="277660" y="2379434"/>
                  </a:lnTo>
                  <a:lnTo>
                    <a:pt x="227977" y="2375052"/>
                  </a:lnTo>
                  <a:lnTo>
                    <a:pt x="180835" y="2362365"/>
                  </a:lnTo>
                  <a:lnTo>
                    <a:pt x="137160" y="2342108"/>
                  </a:lnTo>
                  <a:lnTo>
                    <a:pt x="97853" y="2314994"/>
                  </a:lnTo>
                  <a:lnTo>
                    <a:pt x="63830" y="2281758"/>
                  </a:lnTo>
                  <a:lnTo>
                    <a:pt x="35991" y="2243112"/>
                  </a:lnTo>
                  <a:lnTo>
                    <a:pt x="15240" y="2199792"/>
                  </a:lnTo>
                  <a:lnTo>
                    <a:pt x="2501" y="2152497"/>
                  </a:lnTo>
                  <a:lnTo>
                    <a:pt x="0" y="2152497"/>
                  </a:lnTo>
                  <a:lnTo>
                    <a:pt x="0" y="2224036"/>
                  </a:lnTo>
                  <a:lnTo>
                    <a:pt x="4406" y="2273058"/>
                  </a:lnTo>
                  <a:lnTo>
                    <a:pt x="17157" y="2319248"/>
                  </a:lnTo>
                  <a:lnTo>
                    <a:pt x="37515" y="2361806"/>
                  </a:lnTo>
                  <a:lnTo>
                    <a:pt x="64719" y="2399919"/>
                  </a:lnTo>
                  <a:lnTo>
                    <a:pt x="98044" y="2432774"/>
                  </a:lnTo>
                  <a:lnTo>
                    <a:pt x="136740" y="2459558"/>
                  </a:lnTo>
                  <a:lnTo>
                    <a:pt x="180060" y="2479471"/>
                  </a:lnTo>
                  <a:lnTo>
                    <a:pt x="227279" y="2491676"/>
                  </a:lnTo>
                  <a:lnTo>
                    <a:pt x="277660" y="2495385"/>
                  </a:lnTo>
                  <a:lnTo>
                    <a:pt x="4675327" y="2495372"/>
                  </a:lnTo>
                  <a:lnTo>
                    <a:pt x="4725035" y="2491028"/>
                  </a:lnTo>
                  <a:lnTo>
                    <a:pt x="4771898" y="2478468"/>
                  </a:lnTo>
                  <a:lnTo>
                    <a:pt x="4815129" y="2458466"/>
                  </a:lnTo>
                  <a:lnTo>
                    <a:pt x="4853902" y="2431758"/>
                  </a:lnTo>
                  <a:lnTo>
                    <a:pt x="4887442" y="2399106"/>
                  </a:lnTo>
                  <a:lnTo>
                    <a:pt x="4914912" y="2361260"/>
                  </a:lnTo>
                  <a:lnTo>
                    <a:pt x="4935537" y="2318969"/>
                  </a:lnTo>
                  <a:lnTo>
                    <a:pt x="4948491" y="2272969"/>
                  </a:lnTo>
                  <a:lnTo>
                    <a:pt x="4953000" y="2224036"/>
                  </a:lnTo>
                  <a:lnTo>
                    <a:pt x="4953000" y="2152497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184993" y="7087501"/>
              <a:ext cx="1695450" cy="483234"/>
            </a:xfrm>
            <a:custGeom>
              <a:avLst/>
              <a:gdLst/>
              <a:ahLst/>
              <a:cxnLst/>
              <a:rect l="l" t="t" r="r" b="b"/>
              <a:pathLst>
                <a:path w="1695450" h="483234">
                  <a:moveTo>
                    <a:pt x="942975" y="397497"/>
                  </a:moveTo>
                  <a:lnTo>
                    <a:pt x="0" y="397497"/>
                  </a:lnTo>
                  <a:lnTo>
                    <a:pt x="0" y="483222"/>
                  </a:lnTo>
                  <a:lnTo>
                    <a:pt x="942975" y="483222"/>
                  </a:lnTo>
                  <a:lnTo>
                    <a:pt x="942975" y="397497"/>
                  </a:lnTo>
                  <a:close/>
                </a:path>
                <a:path w="1695450" h="483234">
                  <a:moveTo>
                    <a:pt x="1695450" y="199999"/>
                  </a:moveTo>
                  <a:lnTo>
                    <a:pt x="12" y="199999"/>
                  </a:lnTo>
                  <a:lnTo>
                    <a:pt x="12" y="285724"/>
                  </a:lnTo>
                  <a:lnTo>
                    <a:pt x="1695450" y="285724"/>
                  </a:lnTo>
                  <a:lnTo>
                    <a:pt x="1695450" y="199999"/>
                  </a:lnTo>
                  <a:close/>
                </a:path>
                <a:path w="1695450" h="483234">
                  <a:moveTo>
                    <a:pt x="1695450" y="0"/>
                  </a:moveTo>
                  <a:lnTo>
                    <a:pt x="12" y="0"/>
                  </a:lnTo>
                  <a:lnTo>
                    <a:pt x="12" y="95250"/>
                  </a:lnTo>
                  <a:lnTo>
                    <a:pt x="1695450" y="95250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4998" y="7494994"/>
              <a:ext cx="171450" cy="16192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5000" y="7494994"/>
              <a:ext cx="171450" cy="16192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5002" y="7494994"/>
              <a:ext cx="171450" cy="16192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0224" y="5724995"/>
              <a:ext cx="75840" cy="7620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4169" y="5724995"/>
              <a:ext cx="75789" cy="762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50251" y="5724995"/>
              <a:ext cx="75809" cy="76200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2190000" y="6142494"/>
              <a:ext cx="638175" cy="1254760"/>
            </a:xfrm>
            <a:custGeom>
              <a:avLst/>
              <a:gdLst/>
              <a:ahLst/>
              <a:cxnLst/>
              <a:rect l="l" t="t" r="r" b="b"/>
              <a:pathLst>
                <a:path w="638175" h="1254759">
                  <a:moveTo>
                    <a:pt x="638175" y="1187513"/>
                  </a:moveTo>
                  <a:lnTo>
                    <a:pt x="0" y="1187513"/>
                  </a:lnTo>
                  <a:lnTo>
                    <a:pt x="0" y="1254188"/>
                  </a:lnTo>
                  <a:lnTo>
                    <a:pt x="638175" y="1254188"/>
                  </a:lnTo>
                  <a:lnTo>
                    <a:pt x="638175" y="1187513"/>
                  </a:lnTo>
                  <a:close/>
                </a:path>
                <a:path w="638175" h="1254759">
                  <a:moveTo>
                    <a:pt x="638175" y="1037501"/>
                  </a:moveTo>
                  <a:lnTo>
                    <a:pt x="0" y="1037501"/>
                  </a:lnTo>
                  <a:lnTo>
                    <a:pt x="0" y="1104176"/>
                  </a:lnTo>
                  <a:lnTo>
                    <a:pt x="638175" y="1104176"/>
                  </a:lnTo>
                  <a:lnTo>
                    <a:pt x="638175" y="1037501"/>
                  </a:lnTo>
                  <a:close/>
                </a:path>
                <a:path w="638175" h="1254759">
                  <a:moveTo>
                    <a:pt x="638175" y="760006"/>
                  </a:moveTo>
                  <a:lnTo>
                    <a:pt x="0" y="760006"/>
                  </a:lnTo>
                  <a:lnTo>
                    <a:pt x="0" y="940981"/>
                  </a:lnTo>
                  <a:lnTo>
                    <a:pt x="638175" y="940981"/>
                  </a:lnTo>
                  <a:lnTo>
                    <a:pt x="638175" y="760006"/>
                  </a:lnTo>
                  <a:close/>
                </a:path>
                <a:path w="638175" h="1254759">
                  <a:moveTo>
                    <a:pt x="638175" y="0"/>
                  </a:moveTo>
                  <a:lnTo>
                    <a:pt x="0" y="12"/>
                  </a:lnTo>
                  <a:lnTo>
                    <a:pt x="0" y="638175"/>
                  </a:lnTo>
                  <a:lnTo>
                    <a:pt x="638175" y="638175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190000" y="7484999"/>
              <a:ext cx="638175" cy="66675"/>
            </a:xfrm>
            <a:custGeom>
              <a:avLst/>
              <a:gdLst/>
              <a:ahLst/>
              <a:cxnLst/>
              <a:rect l="l" t="t" r="r" b="b"/>
              <a:pathLst>
                <a:path w="638175" h="66675">
                  <a:moveTo>
                    <a:pt x="6381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638175" y="66675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190000" y="7634998"/>
              <a:ext cx="638175" cy="66675"/>
            </a:xfrm>
            <a:custGeom>
              <a:avLst/>
              <a:gdLst/>
              <a:ahLst/>
              <a:cxnLst/>
              <a:rect l="l" t="t" r="r" b="b"/>
              <a:pathLst>
                <a:path w="638175" h="66675">
                  <a:moveTo>
                    <a:pt x="6381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638175" y="66675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002496" y="6142494"/>
              <a:ext cx="1028700" cy="941069"/>
            </a:xfrm>
            <a:custGeom>
              <a:avLst/>
              <a:gdLst/>
              <a:ahLst/>
              <a:cxnLst/>
              <a:rect l="l" t="t" r="r" b="b"/>
              <a:pathLst>
                <a:path w="1028700" h="941070">
                  <a:moveTo>
                    <a:pt x="1028700" y="760006"/>
                  </a:moveTo>
                  <a:lnTo>
                    <a:pt x="0" y="760006"/>
                  </a:lnTo>
                  <a:lnTo>
                    <a:pt x="0" y="940981"/>
                  </a:lnTo>
                  <a:lnTo>
                    <a:pt x="1028700" y="940981"/>
                  </a:lnTo>
                  <a:lnTo>
                    <a:pt x="1028700" y="760006"/>
                  </a:lnTo>
                  <a:close/>
                </a:path>
                <a:path w="1028700" h="941070">
                  <a:moveTo>
                    <a:pt x="1028700" y="0"/>
                  </a:moveTo>
                  <a:lnTo>
                    <a:pt x="0" y="12"/>
                  </a:lnTo>
                  <a:lnTo>
                    <a:pt x="0" y="638175"/>
                  </a:lnTo>
                  <a:lnTo>
                    <a:pt x="1028700" y="638175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002496" y="6679997"/>
              <a:ext cx="6083935" cy="1495425"/>
            </a:xfrm>
            <a:custGeom>
              <a:avLst/>
              <a:gdLst/>
              <a:ahLst/>
              <a:cxnLst/>
              <a:rect l="l" t="t" r="r" b="b"/>
              <a:pathLst>
                <a:path w="6083934" h="1495425">
                  <a:moveTo>
                    <a:pt x="638175" y="955001"/>
                  </a:moveTo>
                  <a:lnTo>
                    <a:pt x="0" y="955001"/>
                  </a:lnTo>
                  <a:lnTo>
                    <a:pt x="0" y="1021676"/>
                  </a:lnTo>
                  <a:lnTo>
                    <a:pt x="638175" y="1021676"/>
                  </a:lnTo>
                  <a:lnTo>
                    <a:pt x="638175" y="955001"/>
                  </a:lnTo>
                  <a:close/>
                </a:path>
                <a:path w="6083934" h="1495425">
                  <a:moveTo>
                    <a:pt x="1028700" y="805002"/>
                  </a:moveTo>
                  <a:lnTo>
                    <a:pt x="0" y="805002"/>
                  </a:lnTo>
                  <a:lnTo>
                    <a:pt x="0" y="871677"/>
                  </a:lnTo>
                  <a:lnTo>
                    <a:pt x="1028700" y="871677"/>
                  </a:lnTo>
                  <a:lnTo>
                    <a:pt x="1028700" y="805002"/>
                  </a:lnTo>
                  <a:close/>
                </a:path>
                <a:path w="6083934" h="1495425">
                  <a:moveTo>
                    <a:pt x="1028700" y="650011"/>
                  </a:moveTo>
                  <a:lnTo>
                    <a:pt x="0" y="650011"/>
                  </a:lnTo>
                  <a:lnTo>
                    <a:pt x="0" y="716686"/>
                  </a:lnTo>
                  <a:lnTo>
                    <a:pt x="1028700" y="716686"/>
                  </a:lnTo>
                  <a:lnTo>
                    <a:pt x="1028700" y="650011"/>
                  </a:lnTo>
                  <a:close/>
                </a:path>
                <a:path w="6083934" h="1495425">
                  <a:moveTo>
                    <a:pt x="1028700" y="499999"/>
                  </a:moveTo>
                  <a:lnTo>
                    <a:pt x="0" y="499999"/>
                  </a:lnTo>
                  <a:lnTo>
                    <a:pt x="0" y="566674"/>
                  </a:lnTo>
                  <a:lnTo>
                    <a:pt x="1028700" y="566674"/>
                  </a:lnTo>
                  <a:lnTo>
                    <a:pt x="1028700" y="499999"/>
                  </a:lnTo>
                  <a:close/>
                </a:path>
                <a:path w="6083934" h="1495425">
                  <a:moveTo>
                    <a:pt x="6083528" y="67297"/>
                  </a:moveTo>
                  <a:lnTo>
                    <a:pt x="6078639" y="41363"/>
                  </a:lnTo>
                  <a:lnTo>
                    <a:pt x="6065075" y="20561"/>
                  </a:lnTo>
                  <a:lnTo>
                    <a:pt x="6044489" y="6311"/>
                  </a:lnTo>
                  <a:lnTo>
                    <a:pt x="6018504" y="0"/>
                  </a:lnTo>
                  <a:lnTo>
                    <a:pt x="3662527" y="0"/>
                  </a:lnTo>
                  <a:lnTo>
                    <a:pt x="3636530" y="4914"/>
                  </a:lnTo>
                  <a:lnTo>
                    <a:pt x="3615944" y="18694"/>
                  </a:lnTo>
                  <a:lnTo>
                    <a:pt x="3602380" y="39966"/>
                  </a:lnTo>
                  <a:lnTo>
                    <a:pt x="3597503" y="67297"/>
                  </a:lnTo>
                  <a:lnTo>
                    <a:pt x="3597503" y="1430629"/>
                  </a:lnTo>
                  <a:lnTo>
                    <a:pt x="3602380" y="1455483"/>
                  </a:lnTo>
                  <a:lnTo>
                    <a:pt x="3615944" y="1476121"/>
                  </a:lnTo>
                  <a:lnTo>
                    <a:pt x="3636530" y="1490218"/>
                  </a:lnTo>
                  <a:lnTo>
                    <a:pt x="3662527" y="1495425"/>
                  </a:lnTo>
                  <a:lnTo>
                    <a:pt x="6018504" y="1495425"/>
                  </a:lnTo>
                  <a:lnTo>
                    <a:pt x="6044489" y="1490218"/>
                  </a:lnTo>
                  <a:lnTo>
                    <a:pt x="6065075" y="1476121"/>
                  </a:lnTo>
                  <a:lnTo>
                    <a:pt x="6078639" y="1455483"/>
                  </a:lnTo>
                  <a:lnTo>
                    <a:pt x="6083528" y="1430629"/>
                  </a:lnTo>
                  <a:lnTo>
                    <a:pt x="6083528" y="67297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664998" y="6755003"/>
              <a:ext cx="2257425" cy="1352550"/>
            </a:xfrm>
            <a:custGeom>
              <a:avLst/>
              <a:gdLst/>
              <a:ahLst/>
              <a:cxnLst/>
              <a:rect l="l" t="t" r="r" b="b"/>
              <a:pathLst>
                <a:path w="2257425" h="1352550">
                  <a:moveTo>
                    <a:pt x="2257425" y="0"/>
                  </a:moveTo>
                  <a:lnTo>
                    <a:pt x="52552" y="0"/>
                  </a:lnTo>
                  <a:lnTo>
                    <a:pt x="31675" y="4382"/>
                  </a:lnTo>
                  <a:lnTo>
                    <a:pt x="15017" y="16279"/>
                  </a:lnTo>
                  <a:lnTo>
                    <a:pt x="3989" y="33813"/>
                  </a:lnTo>
                  <a:lnTo>
                    <a:pt x="0" y="55105"/>
                  </a:lnTo>
                  <a:lnTo>
                    <a:pt x="0" y="1299946"/>
                  </a:lnTo>
                  <a:lnTo>
                    <a:pt x="3989" y="1319792"/>
                  </a:lnTo>
                  <a:lnTo>
                    <a:pt x="15017" y="1336582"/>
                  </a:lnTo>
                  <a:lnTo>
                    <a:pt x="31675" y="1348206"/>
                  </a:lnTo>
                  <a:lnTo>
                    <a:pt x="52552" y="1352550"/>
                  </a:lnTo>
                  <a:lnTo>
                    <a:pt x="2257425" y="1352550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50069" y="7377506"/>
              <a:ext cx="103786" cy="10477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6664998" y="6755003"/>
              <a:ext cx="2257425" cy="114300"/>
            </a:xfrm>
            <a:custGeom>
              <a:avLst/>
              <a:gdLst/>
              <a:ahLst/>
              <a:cxnLst/>
              <a:rect l="l" t="t" r="r" b="b"/>
              <a:pathLst>
                <a:path w="2257425" h="114300">
                  <a:moveTo>
                    <a:pt x="2257425" y="0"/>
                  </a:moveTo>
                  <a:lnTo>
                    <a:pt x="52552" y="0"/>
                  </a:lnTo>
                  <a:lnTo>
                    <a:pt x="31675" y="4347"/>
                  </a:lnTo>
                  <a:lnTo>
                    <a:pt x="15017" y="16148"/>
                  </a:lnTo>
                  <a:lnTo>
                    <a:pt x="3989" y="33539"/>
                  </a:lnTo>
                  <a:lnTo>
                    <a:pt x="0" y="54660"/>
                  </a:lnTo>
                  <a:lnTo>
                    <a:pt x="0" y="114300"/>
                  </a:lnTo>
                  <a:lnTo>
                    <a:pt x="2257425" y="114300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575746" y="678500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4515" y="0"/>
                  </a:moveTo>
                  <a:lnTo>
                    <a:pt x="10030" y="4503"/>
                  </a:lnTo>
                  <a:lnTo>
                    <a:pt x="1463" y="15352"/>
                  </a:lnTo>
                  <a:lnTo>
                    <a:pt x="0" y="28551"/>
                  </a:lnTo>
                  <a:lnTo>
                    <a:pt x="6824" y="40106"/>
                  </a:lnTo>
                  <a:lnTo>
                    <a:pt x="11879" y="45123"/>
                  </a:lnTo>
                  <a:lnTo>
                    <a:pt x="16933" y="45123"/>
                  </a:lnTo>
                  <a:lnTo>
                    <a:pt x="21988" y="47625"/>
                  </a:lnTo>
                  <a:lnTo>
                    <a:pt x="31260" y="45861"/>
                  </a:lnTo>
                  <a:lnTo>
                    <a:pt x="39352" y="41043"/>
                  </a:lnTo>
                  <a:lnTo>
                    <a:pt x="45076" y="33876"/>
                  </a:lnTo>
                  <a:lnTo>
                    <a:pt x="47248" y="25069"/>
                  </a:lnTo>
                  <a:lnTo>
                    <a:pt x="45471" y="15864"/>
                  </a:lnTo>
                  <a:lnTo>
                    <a:pt x="40615" y="7834"/>
                  </a:lnTo>
                  <a:lnTo>
                    <a:pt x="33393" y="2154"/>
                  </a:lnTo>
                  <a:lnTo>
                    <a:pt x="24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690745" y="678500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4515" y="0"/>
                  </a:moveTo>
                  <a:lnTo>
                    <a:pt x="10030" y="4503"/>
                  </a:lnTo>
                  <a:lnTo>
                    <a:pt x="1463" y="15352"/>
                  </a:lnTo>
                  <a:lnTo>
                    <a:pt x="0" y="28551"/>
                  </a:lnTo>
                  <a:lnTo>
                    <a:pt x="6824" y="40106"/>
                  </a:lnTo>
                  <a:lnTo>
                    <a:pt x="11879" y="45123"/>
                  </a:lnTo>
                  <a:lnTo>
                    <a:pt x="16933" y="45123"/>
                  </a:lnTo>
                  <a:lnTo>
                    <a:pt x="21988" y="47625"/>
                  </a:lnTo>
                  <a:lnTo>
                    <a:pt x="31260" y="45861"/>
                  </a:lnTo>
                  <a:lnTo>
                    <a:pt x="39352" y="41043"/>
                  </a:lnTo>
                  <a:lnTo>
                    <a:pt x="45076" y="33876"/>
                  </a:lnTo>
                  <a:lnTo>
                    <a:pt x="47248" y="25069"/>
                  </a:lnTo>
                  <a:lnTo>
                    <a:pt x="45471" y="15864"/>
                  </a:lnTo>
                  <a:lnTo>
                    <a:pt x="40615" y="7834"/>
                  </a:lnTo>
                  <a:lnTo>
                    <a:pt x="33393" y="2154"/>
                  </a:lnTo>
                  <a:lnTo>
                    <a:pt x="2451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808205" y="6785000"/>
              <a:ext cx="46990" cy="47625"/>
            </a:xfrm>
            <a:custGeom>
              <a:avLst/>
              <a:gdLst/>
              <a:ahLst/>
              <a:cxnLst/>
              <a:rect l="l" t="t" r="r" b="b"/>
              <a:pathLst>
                <a:path w="46990" h="47625">
                  <a:moveTo>
                    <a:pt x="21838" y="0"/>
                  </a:moveTo>
                  <a:lnTo>
                    <a:pt x="8923" y="4503"/>
                  </a:lnTo>
                  <a:lnTo>
                    <a:pt x="1175" y="15352"/>
                  </a:lnTo>
                  <a:lnTo>
                    <a:pt x="0" y="28551"/>
                  </a:lnTo>
                  <a:lnTo>
                    <a:pt x="6801" y="40106"/>
                  </a:lnTo>
                  <a:lnTo>
                    <a:pt x="11818" y="45123"/>
                  </a:lnTo>
                  <a:lnTo>
                    <a:pt x="16821" y="45123"/>
                  </a:lnTo>
                  <a:lnTo>
                    <a:pt x="24340" y="47625"/>
                  </a:lnTo>
                  <a:lnTo>
                    <a:pt x="33497" y="45861"/>
                  </a:lnTo>
                  <a:lnTo>
                    <a:pt x="41244" y="41043"/>
                  </a:lnTo>
                  <a:lnTo>
                    <a:pt x="46171" y="33876"/>
                  </a:lnTo>
                  <a:lnTo>
                    <a:pt x="46870" y="25069"/>
                  </a:lnTo>
                  <a:lnTo>
                    <a:pt x="45071" y="15864"/>
                  </a:lnTo>
                  <a:lnTo>
                    <a:pt x="39988" y="7834"/>
                  </a:lnTo>
                  <a:lnTo>
                    <a:pt x="32087" y="2154"/>
                  </a:lnTo>
                  <a:lnTo>
                    <a:pt x="21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664998" y="6870001"/>
              <a:ext cx="2257425" cy="95250"/>
            </a:xfrm>
            <a:custGeom>
              <a:avLst/>
              <a:gdLst/>
              <a:ahLst/>
              <a:cxnLst/>
              <a:rect l="l" t="t" r="r" b="b"/>
              <a:pathLst>
                <a:path w="2257425" h="95250">
                  <a:moveTo>
                    <a:pt x="22574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2257425" y="95250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877505" y="7042505"/>
              <a:ext cx="971550" cy="247650"/>
            </a:xfrm>
            <a:custGeom>
              <a:avLst/>
              <a:gdLst/>
              <a:ahLst/>
              <a:cxnLst/>
              <a:rect l="l" t="t" r="r" b="b"/>
              <a:pathLst>
                <a:path w="971550" h="247650">
                  <a:moveTo>
                    <a:pt x="971550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971550" y="24765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877505" y="7355002"/>
              <a:ext cx="742950" cy="57150"/>
            </a:xfrm>
            <a:custGeom>
              <a:avLst/>
              <a:gdLst/>
              <a:ahLst/>
              <a:cxnLst/>
              <a:rect l="l" t="t" r="r" b="b"/>
              <a:pathLst>
                <a:path w="742950" h="57150">
                  <a:moveTo>
                    <a:pt x="7429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742950" y="5715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877505" y="7467498"/>
              <a:ext cx="971550" cy="57150"/>
            </a:xfrm>
            <a:custGeom>
              <a:avLst/>
              <a:gdLst/>
              <a:ahLst/>
              <a:cxnLst/>
              <a:rect l="l" t="t" r="r" b="b"/>
              <a:pathLst>
                <a:path w="971550" h="57150">
                  <a:moveTo>
                    <a:pt x="9715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971550" y="5715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877493" y="7579995"/>
              <a:ext cx="972185" cy="285115"/>
            </a:xfrm>
            <a:custGeom>
              <a:avLst/>
              <a:gdLst/>
              <a:ahLst/>
              <a:cxnLst/>
              <a:rect l="l" t="t" r="r" b="b"/>
              <a:pathLst>
                <a:path w="972184" h="285115">
                  <a:moveTo>
                    <a:pt x="542925" y="227507"/>
                  </a:moveTo>
                  <a:lnTo>
                    <a:pt x="0" y="227507"/>
                  </a:lnTo>
                  <a:lnTo>
                    <a:pt x="0" y="284657"/>
                  </a:lnTo>
                  <a:lnTo>
                    <a:pt x="542925" y="284657"/>
                  </a:lnTo>
                  <a:lnTo>
                    <a:pt x="542925" y="227507"/>
                  </a:lnTo>
                  <a:close/>
                </a:path>
                <a:path w="972184" h="285115">
                  <a:moveTo>
                    <a:pt x="971562" y="114998"/>
                  </a:moveTo>
                  <a:lnTo>
                    <a:pt x="12" y="114998"/>
                  </a:lnTo>
                  <a:lnTo>
                    <a:pt x="12" y="162623"/>
                  </a:lnTo>
                  <a:lnTo>
                    <a:pt x="971562" y="162623"/>
                  </a:lnTo>
                  <a:lnTo>
                    <a:pt x="971562" y="114998"/>
                  </a:lnTo>
                  <a:close/>
                </a:path>
                <a:path w="972184" h="285115">
                  <a:moveTo>
                    <a:pt x="971562" y="0"/>
                  </a:moveTo>
                  <a:lnTo>
                    <a:pt x="12" y="0"/>
                  </a:lnTo>
                  <a:lnTo>
                    <a:pt x="12" y="57150"/>
                  </a:lnTo>
                  <a:lnTo>
                    <a:pt x="971562" y="57150"/>
                  </a:lnTo>
                  <a:lnTo>
                    <a:pt x="97156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07501" y="7812494"/>
              <a:ext cx="95250" cy="95250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80005" y="7812494"/>
              <a:ext cx="95250" cy="9525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32494" y="7807503"/>
              <a:ext cx="95250" cy="85725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6737502" y="704250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737502" y="7475004"/>
              <a:ext cx="361950" cy="104775"/>
            </a:xfrm>
            <a:custGeom>
              <a:avLst/>
              <a:gdLst/>
              <a:ahLst/>
              <a:cxnLst/>
              <a:rect l="l" t="t" r="r" b="b"/>
              <a:pathLst>
                <a:path w="361950" h="104775">
                  <a:moveTo>
                    <a:pt x="361950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361950" y="104775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737502" y="7042505"/>
              <a:ext cx="1053465" cy="888365"/>
            </a:xfrm>
            <a:custGeom>
              <a:avLst/>
              <a:gdLst/>
              <a:ahLst/>
              <a:cxnLst/>
              <a:rect l="l" t="t" r="r" b="b"/>
              <a:pathLst>
                <a:path w="1053465" h="888365">
                  <a:moveTo>
                    <a:pt x="361950" y="849985"/>
                  </a:moveTo>
                  <a:lnTo>
                    <a:pt x="0" y="849985"/>
                  </a:lnTo>
                  <a:lnTo>
                    <a:pt x="0" y="888085"/>
                  </a:lnTo>
                  <a:lnTo>
                    <a:pt x="361950" y="888085"/>
                  </a:lnTo>
                  <a:lnTo>
                    <a:pt x="361950" y="849985"/>
                  </a:lnTo>
                  <a:close/>
                </a:path>
                <a:path w="1053465" h="888365">
                  <a:moveTo>
                    <a:pt x="361950" y="764997"/>
                  </a:moveTo>
                  <a:lnTo>
                    <a:pt x="0" y="764997"/>
                  </a:lnTo>
                  <a:lnTo>
                    <a:pt x="0" y="803097"/>
                  </a:lnTo>
                  <a:lnTo>
                    <a:pt x="361950" y="803097"/>
                  </a:lnTo>
                  <a:lnTo>
                    <a:pt x="361950" y="764997"/>
                  </a:lnTo>
                  <a:close/>
                </a:path>
                <a:path w="1053465" h="888365">
                  <a:moveTo>
                    <a:pt x="361950" y="677494"/>
                  </a:moveTo>
                  <a:lnTo>
                    <a:pt x="0" y="677494"/>
                  </a:lnTo>
                  <a:lnTo>
                    <a:pt x="0" y="715594"/>
                  </a:lnTo>
                  <a:lnTo>
                    <a:pt x="361950" y="715594"/>
                  </a:lnTo>
                  <a:lnTo>
                    <a:pt x="361950" y="677494"/>
                  </a:lnTo>
                  <a:close/>
                </a:path>
                <a:path w="1053465" h="888365">
                  <a:moveTo>
                    <a:pt x="361950" y="589991"/>
                  </a:moveTo>
                  <a:lnTo>
                    <a:pt x="0" y="589991"/>
                  </a:lnTo>
                  <a:lnTo>
                    <a:pt x="0" y="628091"/>
                  </a:lnTo>
                  <a:lnTo>
                    <a:pt x="361950" y="628091"/>
                  </a:lnTo>
                  <a:lnTo>
                    <a:pt x="361950" y="589991"/>
                  </a:lnTo>
                  <a:close/>
                </a:path>
                <a:path w="1053465" h="888365">
                  <a:moveTo>
                    <a:pt x="1053045" y="0"/>
                  </a:moveTo>
                  <a:lnTo>
                    <a:pt x="462495" y="0"/>
                  </a:lnTo>
                  <a:lnTo>
                    <a:pt x="462495" y="361950"/>
                  </a:lnTo>
                  <a:lnTo>
                    <a:pt x="1053045" y="361950"/>
                  </a:lnTo>
                  <a:lnTo>
                    <a:pt x="105304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199998" y="7475004"/>
              <a:ext cx="590550" cy="104775"/>
            </a:xfrm>
            <a:custGeom>
              <a:avLst/>
              <a:gdLst/>
              <a:ahLst/>
              <a:cxnLst/>
              <a:rect l="l" t="t" r="r" b="b"/>
              <a:pathLst>
                <a:path w="590550" h="104775">
                  <a:moveTo>
                    <a:pt x="590550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590550" y="104775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199998" y="7632497"/>
              <a:ext cx="590550" cy="38100"/>
            </a:xfrm>
            <a:custGeom>
              <a:avLst/>
              <a:gdLst/>
              <a:ahLst/>
              <a:cxnLst/>
              <a:rect l="l" t="t" r="r" b="b"/>
              <a:pathLst>
                <a:path w="590550" h="38100">
                  <a:moveTo>
                    <a:pt x="5905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0550" y="3810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199998" y="7719999"/>
              <a:ext cx="590550" cy="125730"/>
            </a:xfrm>
            <a:custGeom>
              <a:avLst/>
              <a:gdLst/>
              <a:ahLst/>
              <a:cxnLst/>
              <a:rect l="l" t="t" r="r" b="b"/>
              <a:pathLst>
                <a:path w="590550" h="125729">
                  <a:moveTo>
                    <a:pt x="590550" y="87503"/>
                  </a:moveTo>
                  <a:lnTo>
                    <a:pt x="0" y="87503"/>
                  </a:lnTo>
                  <a:lnTo>
                    <a:pt x="0" y="125603"/>
                  </a:lnTo>
                  <a:lnTo>
                    <a:pt x="590550" y="125603"/>
                  </a:lnTo>
                  <a:lnTo>
                    <a:pt x="590550" y="87503"/>
                  </a:lnTo>
                  <a:close/>
                </a:path>
                <a:path w="590550" h="125729">
                  <a:moveTo>
                    <a:pt x="5905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0550" y="3810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7199998" y="7892491"/>
              <a:ext cx="361950" cy="38100"/>
            </a:xfrm>
            <a:custGeom>
              <a:avLst/>
              <a:gdLst/>
              <a:ahLst/>
              <a:cxnLst/>
              <a:rect l="l" t="t" r="r" b="b"/>
              <a:pathLst>
                <a:path w="361950" h="38100">
                  <a:moveTo>
                    <a:pt x="3619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1950" y="3810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0417632" y="7257466"/>
            <a:ext cx="5609590" cy="74549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584960" marR="5080" indent="-1572895">
              <a:lnSpc>
                <a:spcPts val="2550"/>
              </a:lnSpc>
              <a:spcBef>
                <a:spcPts val="655"/>
              </a:spcBef>
            </a:pPr>
            <a:r>
              <a:rPr dirty="0" sz="2600" b="1">
                <a:solidFill>
                  <a:srgbClr val="0E2A47"/>
                </a:solidFill>
                <a:latin typeface="Roboto Bk"/>
                <a:cs typeface="Roboto Bk"/>
              </a:rPr>
              <a:t>Administrative</a:t>
            </a:r>
            <a:r>
              <a:rPr dirty="0" sz="2600" spc="-5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2600" b="1">
                <a:solidFill>
                  <a:srgbClr val="0E2A47"/>
                </a:solidFill>
                <a:latin typeface="Roboto Bk"/>
                <a:cs typeface="Roboto Bk"/>
              </a:rPr>
              <a:t>Dashboard</a:t>
            </a:r>
            <a:r>
              <a:rPr dirty="0" sz="2600" spc="-5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2600" b="1">
                <a:solidFill>
                  <a:srgbClr val="0E2A47"/>
                </a:solidFill>
                <a:latin typeface="Roboto Bk"/>
                <a:cs typeface="Roboto Bk"/>
              </a:rPr>
              <a:t>&amp;</a:t>
            </a:r>
            <a:r>
              <a:rPr dirty="0" sz="2600" spc="-5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2600" spc="-10" b="1">
                <a:solidFill>
                  <a:srgbClr val="0E2A47"/>
                </a:solidFill>
                <a:latin typeface="Roboto Bk"/>
                <a:cs typeface="Roboto Bk"/>
              </a:rPr>
              <a:t>Reviews, </a:t>
            </a:r>
            <a:r>
              <a:rPr dirty="0" sz="2600" b="1">
                <a:solidFill>
                  <a:srgbClr val="0E2A47"/>
                </a:solidFill>
                <a:latin typeface="Roboto Bk"/>
                <a:cs typeface="Roboto Bk"/>
              </a:rPr>
              <a:t>Subscriptions</a:t>
            </a:r>
            <a:r>
              <a:rPr dirty="0" sz="2600" spc="-5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2600" b="1">
                <a:solidFill>
                  <a:srgbClr val="0E2A47"/>
                </a:solidFill>
                <a:latin typeface="Roboto Bk"/>
                <a:cs typeface="Roboto Bk"/>
              </a:rPr>
              <a:t>and</a:t>
            </a:r>
            <a:r>
              <a:rPr dirty="0" sz="2600" spc="-5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2600" spc="-10" b="1">
                <a:solidFill>
                  <a:srgbClr val="0E2A47"/>
                </a:solidFill>
                <a:latin typeface="Roboto Bk"/>
                <a:cs typeface="Roboto Bk"/>
              </a:rPr>
              <a:t>Ratings.</a:t>
            </a:r>
            <a:endParaRPr sz="2600">
              <a:latin typeface="Roboto Bk"/>
              <a:cs typeface="Roboto Bk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259148" y="3118885"/>
            <a:ext cx="5476875" cy="288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3700"/>
              </a:lnSpc>
              <a:spcBef>
                <a:spcPts val="125"/>
              </a:spcBef>
            </a:pPr>
            <a:r>
              <a:rPr dirty="0" sz="3350" spc="50" b="1">
                <a:solidFill>
                  <a:srgbClr val="0E2A47"/>
                </a:solidFill>
                <a:latin typeface="Roboto Bk"/>
                <a:cs typeface="Roboto Bk"/>
              </a:rPr>
              <a:t>Artwork</a:t>
            </a:r>
            <a:r>
              <a:rPr dirty="0" sz="3350" spc="5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350" b="1">
                <a:solidFill>
                  <a:srgbClr val="0E2A47"/>
                </a:solidFill>
                <a:latin typeface="Roboto Bk"/>
                <a:cs typeface="Roboto Bk"/>
              </a:rPr>
              <a:t>&amp;</a:t>
            </a:r>
            <a:r>
              <a:rPr dirty="0" sz="3350" spc="15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350" spc="-10" b="1">
                <a:solidFill>
                  <a:srgbClr val="0E2A47"/>
                </a:solidFill>
                <a:latin typeface="Roboto Bk"/>
                <a:cs typeface="Roboto Bk"/>
              </a:rPr>
              <a:t>Exhibition</a:t>
            </a:r>
            <a:endParaRPr sz="3350">
              <a:latin typeface="Roboto Bk"/>
              <a:cs typeface="Roboto Bk"/>
            </a:endParaRPr>
          </a:p>
          <a:p>
            <a:pPr algn="r" marR="5080">
              <a:lnSpc>
                <a:spcPts val="3700"/>
              </a:lnSpc>
            </a:pPr>
            <a:r>
              <a:rPr dirty="0" sz="3350" spc="-10" b="1">
                <a:solidFill>
                  <a:srgbClr val="0E2A47"/>
                </a:solidFill>
                <a:latin typeface="Roboto Bk"/>
                <a:cs typeface="Roboto Bk"/>
              </a:rPr>
              <a:t>Management.</a:t>
            </a:r>
            <a:endParaRPr sz="335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39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Roboto Bk"/>
              <a:cs typeface="Roboto Bk"/>
            </a:endParaRPr>
          </a:p>
          <a:p>
            <a:pPr algn="r" marR="5080">
              <a:lnSpc>
                <a:spcPts val="3435"/>
              </a:lnSpc>
            </a:pPr>
            <a:r>
              <a:rPr dirty="0" sz="3100" b="1">
                <a:solidFill>
                  <a:srgbClr val="0E2A47"/>
                </a:solidFill>
                <a:latin typeface="Roboto Bk"/>
                <a:cs typeface="Roboto Bk"/>
              </a:rPr>
              <a:t>User</a:t>
            </a:r>
            <a:r>
              <a:rPr dirty="0" sz="3100" spc="15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100" b="1">
                <a:solidFill>
                  <a:srgbClr val="0E2A47"/>
                </a:solidFill>
                <a:latin typeface="Roboto Bk"/>
                <a:cs typeface="Roboto Bk"/>
              </a:rPr>
              <a:t>Accounts</a:t>
            </a:r>
            <a:r>
              <a:rPr dirty="0" sz="3100" spc="2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100" b="1">
                <a:solidFill>
                  <a:srgbClr val="0E2A47"/>
                </a:solidFill>
                <a:latin typeface="Roboto Bk"/>
                <a:cs typeface="Roboto Bk"/>
              </a:rPr>
              <a:t>&amp;</a:t>
            </a:r>
            <a:r>
              <a:rPr dirty="0" sz="3100" spc="15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100" spc="75" b="1">
                <a:solidFill>
                  <a:srgbClr val="0E2A47"/>
                </a:solidFill>
                <a:latin typeface="Roboto Bk"/>
                <a:cs typeface="Roboto Bk"/>
              </a:rPr>
              <a:t>Art</a:t>
            </a:r>
            <a:r>
              <a:rPr dirty="0" sz="3100" spc="2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100" b="1">
                <a:solidFill>
                  <a:srgbClr val="0E2A47"/>
                </a:solidFill>
                <a:latin typeface="Roboto Bk"/>
                <a:cs typeface="Roboto Bk"/>
              </a:rPr>
              <a:t>Sales</a:t>
            </a:r>
            <a:r>
              <a:rPr dirty="0" sz="3100" spc="20" b="1">
                <a:solidFill>
                  <a:srgbClr val="0E2A47"/>
                </a:solidFill>
                <a:latin typeface="Roboto Bk"/>
                <a:cs typeface="Roboto Bk"/>
              </a:rPr>
              <a:t> </a:t>
            </a:r>
            <a:r>
              <a:rPr dirty="0" sz="3100" spc="-25" b="1">
                <a:solidFill>
                  <a:srgbClr val="0E2A47"/>
                </a:solidFill>
                <a:latin typeface="Roboto Bk"/>
                <a:cs typeface="Roboto Bk"/>
              </a:rPr>
              <a:t>and</a:t>
            </a:r>
            <a:endParaRPr sz="3100">
              <a:latin typeface="Roboto Bk"/>
              <a:cs typeface="Roboto Bk"/>
            </a:endParaRPr>
          </a:p>
          <a:p>
            <a:pPr algn="r" marR="5080">
              <a:lnSpc>
                <a:spcPts val="3435"/>
              </a:lnSpc>
            </a:pPr>
            <a:r>
              <a:rPr dirty="0" sz="3100" spc="-10" b="1">
                <a:solidFill>
                  <a:srgbClr val="0E2A47"/>
                </a:solidFill>
                <a:latin typeface="Roboto Bk"/>
                <a:cs typeface="Roboto Bk"/>
              </a:rPr>
              <a:t>Transactions.</a:t>
            </a:r>
            <a:endParaRPr sz="3100">
              <a:latin typeface="Roboto Bk"/>
              <a:cs typeface="Roboto Bk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11751157" y="2390673"/>
            <a:ext cx="6537325" cy="28575"/>
          </a:xfrm>
          <a:custGeom>
            <a:avLst/>
            <a:gdLst/>
            <a:ahLst/>
            <a:cxnLst/>
            <a:rect l="l" t="t" r="r" b="b"/>
            <a:pathLst>
              <a:path w="6537325" h="28575">
                <a:moveTo>
                  <a:pt x="6536830" y="0"/>
                </a:moveTo>
                <a:lnTo>
                  <a:pt x="0" y="0"/>
                </a:lnTo>
                <a:lnTo>
                  <a:pt x="0" y="28575"/>
                </a:lnTo>
                <a:lnTo>
                  <a:pt x="6536830" y="28575"/>
                </a:lnTo>
                <a:lnTo>
                  <a:pt x="653683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72499" y="6609994"/>
            <a:ext cx="4648200" cy="762000"/>
          </a:xfrm>
          <a:custGeom>
            <a:avLst/>
            <a:gdLst/>
            <a:ahLst/>
            <a:cxnLst/>
            <a:rect l="l" t="t" r="r" b="b"/>
            <a:pathLst>
              <a:path w="4648200" h="762000">
                <a:moveTo>
                  <a:pt x="4268546" y="0"/>
                </a:moveTo>
                <a:lnTo>
                  <a:pt x="0" y="0"/>
                </a:lnTo>
                <a:lnTo>
                  <a:pt x="0" y="762000"/>
                </a:lnTo>
                <a:lnTo>
                  <a:pt x="4268546" y="762000"/>
                </a:lnTo>
                <a:lnTo>
                  <a:pt x="4648200" y="379755"/>
                </a:lnTo>
                <a:lnTo>
                  <a:pt x="426854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672499" y="5207495"/>
            <a:ext cx="4648200" cy="762000"/>
          </a:xfrm>
          <a:custGeom>
            <a:avLst/>
            <a:gdLst/>
            <a:ahLst/>
            <a:cxnLst/>
            <a:rect l="l" t="t" r="r" b="b"/>
            <a:pathLst>
              <a:path w="4648200" h="762000">
                <a:moveTo>
                  <a:pt x="4268546" y="0"/>
                </a:moveTo>
                <a:lnTo>
                  <a:pt x="0" y="0"/>
                </a:lnTo>
                <a:lnTo>
                  <a:pt x="0" y="762000"/>
                </a:lnTo>
                <a:lnTo>
                  <a:pt x="4268546" y="762000"/>
                </a:lnTo>
                <a:lnTo>
                  <a:pt x="4648200" y="379755"/>
                </a:lnTo>
                <a:lnTo>
                  <a:pt x="426854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72499" y="3804996"/>
            <a:ext cx="4648200" cy="762000"/>
          </a:xfrm>
          <a:custGeom>
            <a:avLst/>
            <a:gdLst/>
            <a:ahLst/>
            <a:cxnLst/>
            <a:rect l="l" t="t" r="r" b="b"/>
            <a:pathLst>
              <a:path w="4648200" h="762000">
                <a:moveTo>
                  <a:pt x="4268546" y="0"/>
                </a:moveTo>
                <a:lnTo>
                  <a:pt x="0" y="0"/>
                </a:lnTo>
                <a:lnTo>
                  <a:pt x="0" y="762000"/>
                </a:lnTo>
                <a:lnTo>
                  <a:pt x="4268546" y="762000"/>
                </a:lnTo>
                <a:lnTo>
                  <a:pt x="4648200" y="379755"/>
                </a:lnTo>
                <a:lnTo>
                  <a:pt x="426854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412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Requirements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885706" y="4025271"/>
            <a:ext cx="3419475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b="1">
                <a:latin typeface="Roboto Bk"/>
                <a:cs typeface="Roboto Bk"/>
              </a:rPr>
              <a:t>Windows 10</a:t>
            </a:r>
            <a:r>
              <a:rPr dirty="0" sz="2150" spc="10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(Pro</a:t>
            </a:r>
            <a:r>
              <a:rPr dirty="0" sz="2150" spc="10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or</a:t>
            </a:r>
            <a:r>
              <a:rPr dirty="0" sz="2150" spc="10" b="1">
                <a:latin typeface="Roboto Bk"/>
                <a:cs typeface="Roboto Bk"/>
              </a:rPr>
              <a:t> </a:t>
            </a:r>
            <a:r>
              <a:rPr dirty="0" sz="2150" spc="-10" b="1">
                <a:latin typeface="Roboto Bk"/>
                <a:cs typeface="Roboto Bk"/>
              </a:rPr>
              <a:t>higher)</a:t>
            </a:r>
            <a:endParaRPr sz="2150">
              <a:latin typeface="Roboto Bk"/>
              <a:cs typeface="Roboto B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86014" y="6750640"/>
            <a:ext cx="2567940" cy="3556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b="1">
                <a:latin typeface="Roboto Bk"/>
                <a:cs typeface="Roboto Bk"/>
              </a:rPr>
              <a:t>Web</a:t>
            </a:r>
            <a:r>
              <a:rPr dirty="0" sz="2150" spc="85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Server:</a:t>
            </a:r>
            <a:r>
              <a:rPr dirty="0" sz="2150" spc="95" b="1">
                <a:latin typeface="Roboto Bk"/>
                <a:cs typeface="Roboto Bk"/>
              </a:rPr>
              <a:t> </a:t>
            </a:r>
            <a:r>
              <a:rPr dirty="0" sz="2150" spc="-20" b="1">
                <a:latin typeface="Roboto Bk"/>
                <a:cs typeface="Roboto Bk"/>
              </a:rPr>
              <a:t>XAMPP</a:t>
            </a:r>
            <a:endParaRPr sz="2150">
              <a:latin typeface="Roboto Bk"/>
              <a:cs typeface="Roboto B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67216" y="5251202"/>
            <a:ext cx="3909060" cy="6223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67945">
              <a:lnSpc>
                <a:spcPts val="2100"/>
              </a:lnSpc>
              <a:spcBef>
                <a:spcPts val="585"/>
              </a:spcBef>
            </a:pPr>
            <a:r>
              <a:rPr dirty="0" sz="2150" b="1">
                <a:latin typeface="Roboto Bk"/>
                <a:cs typeface="Roboto Bk"/>
              </a:rPr>
              <a:t>HTML5,</a:t>
            </a:r>
            <a:r>
              <a:rPr dirty="0" sz="2150" spc="5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CSS,</a:t>
            </a:r>
            <a:r>
              <a:rPr dirty="0" sz="2150" spc="15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JavaScript,</a:t>
            </a:r>
            <a:r>
              <a:rPr dirty="0" sz="2150" spc="20" b="1">
                <a:latin typeface="Roboto Bk"/>
                <a:cs typeface="Roboto Bk"/>
              </a:rPr>
              <a:t> </a:t>
            </a:r>
            <a:r>
              <a:rPr dirty="0" sz="2150" spc="-10" b="1">
                <a:latin typeface="Roboto Bk"/>
                <a:cs typeface="Roboto Bk"/>
              </a:rPr>
              <a:t>Ajax, </a:t>
            </a:r>
            <a:r>
              <a:rPr dirty="0" sz="2150" b="1">
                <a:latin typeface="Roboto Bk"/>
                <a:cs typeface="Roboto Bk"/>
              </a:rPr>
              <a:t>MySQL</a:t>
            </a:r>
            <a:r>
              <a:rPr dirty="0" sz="2150" spc="-70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5x,</a:t>
            </a:r>
            <a:r>
              <a:rPr dirty="0" sz="2150" spc="-70" b="1">
                <a:latin typeface="Roboto Bk"/>
                <a:cs typeface="Roboto Bk"/>
              </a:rPr>
              <a:t> </a:t>
            </a:r>
            <a:r>
              <a:rPr dirty="0" sz="2150" b="1">
                <a:latin typeface="Roboto Bk"/>
                <a:cs typeface="Roboto Bk"/>
              </a:rPr>
              <a:t>jQuery,</a:t>
            </a:r>
            <a:r>
              <a:rPr dirty="0" sz="2150" spc="-70" b="1">
                <a:latin typeface="Roboto Bk"/>
                <a:cs typeface="Roboto Bk"/>
              </a:rPr>
              <a:t> </a:t>
            </a:r>
            <a:r>
              <a:rPr dirty="0" sz="2150" spc="-25" b="1">
                <a:latin typeface="Roboto Bk"/>
                <a:cs typeface="Roboto Bk"/>
              </a:rPr>
              <a:t>PHP</a:t>
            </a:r>
            <a:endParaRPr sz="2150">
              <a:latin typeface="Roboto Bk"/>
              <a:cs typeface="Roboto B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640001" y="3762502"/>
            <a:ext cx="847725" cy="847725"/>
            <a:chOff x="1640001" y="3762502"/>
            <a:chExt cx="847725" cy="847725"/>
          </a:xfrm>
        </p:grpSpPr>
        <p:sp>
          <p:nvSpPr>
            <p:cNvPr id="10" name="object 10" descr=""/>
            <p:cNvSpPr/>
            <p:nvPr/>
          </p:nvSpPr>
          <p:spPr>
            <a:xfrm>
              <a:off x="1640001" y="3762502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5107" y="0"/>
                  </a:moveTo>
                  <a:lnTo>
                    <a:pt x="378737" y="2023"/>
                  </a:lnTo>
                  <a:lnTo>
                    <a:pt x="333826" y="8918"/>
                  </a:lnTo>
                  <a:lnTo>
                    <a:pt x="290631" y="20423"/>
                  </a:lnTo>
                  <a:lnTo>
                    <a:pt x="249410" y="36276"/>
                  </a:lnTo>
                  <a:lnTo>
                    <a:pt x="210421" y="56215"/>
                  </a:lnTo>
                  <a:lnTo>
                    <a:pt x="173921" y="79976"/>
                  </a:lnTo>
                  <a:lnTo>
                    <a:pt x="140169" y="107299"/>
                  </a:lnTo>
                  <a:lnTo>
                    <a:pt x="109422" y="137920"/>
                  </a:lnTo>
                  <a:lnTo>
                    <a:pt x="81939" y="171577"/>
                  </a:lnTo>
                  <a:lnTo>
                    <a:pt x="57976" y="208008"/>
                  </a:lnTo>
                  <a:lnTo>
                    <a:pt x="37792" y="246950"/>
                  </a:lnTo>
                  <a:lnTo>
                    <a:pt x="21644" y="288142"/>
                  </a:lnTo>
                  <a:lnTo>
                    <a:pt x="9791" y="331322"/>
                  </a:lnTo>
                  <a:lnTo>
                    <a:pt x="2490" y="376226"/>
                  </a:lnTo>
                  <a:lnTo>
                    <a:pt x="0" y="422592"/>
                  </a:lnTo>
                  <a:lnTo>
                    <a:pt x="2490" y="468962"/>
                  </a:lnTo>
                  <a:lnTo>
                    <a:pt x="9791" y="513873"/>
                  </a:lnTo>
                  <a:lnTo>
                    <a:pt x="21644" y="557068"/>
                  </a:lnTo>
                  <a:lnTo>
                    <a:pt x="37792" y="598289"/>
                  </a:lnTo>
                  <a:lnTo>
                    <a:pt x="57976" y="637278"/>
                  </a:lnTo>
                  <a:lnTo>
                    <a:pt x="81939" y="673777"/>
                  </a:lnTo>
                  <a:lnTo>
                    <a:pt x="109422" y="707530"/>
                  </a:lnTo>
                  <a:lnTo>
                    <a:pt x="140169" y="738276"/>
                  </a:lnTo>
                  <a:lnTo>
                    <a:pt x="173921" y="765760"/>
                  </a:lnTo>
                  <a:lnTo>
                    <a:pt x="210421" y="789723"/>
                  </a:lnTo>
                  <a:lnTo>
                    <a:pt x="249410" y="809907"/>
                  </a:lnTo>
                  <a:lnTo>
                    <a:pt x="290631" y="826054"/>
                  </a:lnTo>
                  <a:lnTo>
                    <a:pt x="333826" y="837907"/>
                  </a:lnTo>
                  <a:lnTo>
                    <a:pt x="378737" y="845208"/>
                  </a:lnTo>
                  <a:lnTo>
                    <a:pt x="425107" y="847699"/>
                  </a:lnTo>
                  <a:lnTo>
                    <a:pt x="474237" y="844843"/>
                  </a:lnTo>
                  <a:lnTo>
                    <a:pt x="521744" y="836487"/>
                  </a:lnTo>
                  <a:lnTo>
                    <a:pt x="567304" y="822947"/>
                  </a:lnTo>
                  <a:lnTo>
                    <a:pt x="610595" y="804540"/>
                  </a:lnTo>
                  <a:lnTo>
                    <a:pt x="651294" y="781585"/>
                  </a:lnTo>
                  <a:lnTo>
                    <a:pt x="689079" y="754397"/>
                  </a:lnTo>
                  <a:lnTo>
                    <a:pt x="723626" y="723295"/>
                  </a:lnTo>
                  <a:lnTo>
                    <a:pt x="754615" y="688594"/>
                  </a:lnTo>
                  <a:lnTo>
                    <a:pt x="781721" y="650613"/>
                  </a:lnTo>
                  <a:lnTo>
                    <a:pt x="804622" y="609668"/>
                  </a:lnTo>
                  <a:lnTo>
                    <a:pt x="822995" y="566076"/>
                  </a:lnTo>
                  <a:lnTo>
                    <a:pt x="836519" y="520155"/>
                  </a:lnTo>
                  <a:lnTo>
                    <a:pt x="844869" y="472221"/>
                  </a:lnTo>
                  <a:lnTo>
                    <a:pt x="847725" y="422592"/>
                  </a:lnTo>
                  <a:lnTo>
                    <a:pt x="844997" y="374740"/>
                  </a:lnTo>
                  <a:lnTo>
                    <a:pt x="836933" y="327892"/>
                  </a:lnTo>
                  <a:lnTo>
                    <a:pt x="823707" y="282445"/>
                  </a:lnTo>
                  <a:lnTo>
                    <a:pt x="805494" y="238790"/>
                  </a:lnTo>
                  <a:lnTo>
                    <a:pt x="782470" y="197323"/>
                  </a:lnTo>
                  <a:lnTo>
                    <a:pt x="754812" y="158438"/>
                  </a:lnTo>
                  <a:lnTo>
                    <a:pt x="722693" y="122529"/>
                  </a:lnTo>
                  <a:lnTo>
                    <a:pt x="687705" y="91333"/>
                  </a:lnTo>
                  <a:lnTo>
                    <a:pt x="649480" y="64336"/>
                  </a:lnTo>
                  <a:lnTo>
                    <a:pt x="608456" y="41758"/>
                  </a:lnTo>
                  <a:lnTo>
                    <a:pt x="565068" y="23817"/>
                  </a:lnTo>
                  <a:lnTo>
                    <a:pt x="519756" y="10731"/>
                  </a:lnTo>
                  <a:lnTo>
                    <a:pt x="472957" y="2719"/>
                  </a:lnTo>
                  <a:lnTo>
                    <a:pt x="42510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67496" y="3987507"/>
              <a:ext cx="390525" cy="392430"/>
            </a:xfrm>
            <a:custGeom>
              <a:avLst/>
              <a:gdLst/>
              <a:ahLst/>
              <a:cxnLst/>
              <a:rect l="l" t="t" r="r" b="b"/>
              <a:pathLst>
                <a:path w="390525" h="392429">
                  <a:moveTo>
                    <a:pt x="239941" y="69469"/>
                  </a:moveTo>
                  <a:lnTo>
                    <a:pt x="0" y="310159"/>
                  </a:lnTo>
                  <a:lnTo>
                    <a:pt x="0" y="392036"/>
                  </a:lnTo>
                  <a:lnTo>
                    <a:pt x="82486" y="392036"/>
                  </a:lnTo>
                  <a:lnTo>
                    <a:pt x="322414" y="151358"/>
                  </a:lnTo>
                  <a:lnTo>
                    <a:pt x="239941" y="69469"/>
                  </a:lnTo>
                  <a:close/>
                </a:path>
                <a:path w="390525" h="392429">
                  <a:moveTo>
                    <a:pt x="324916" y="0"/>
                  </a:moveTo>
                  <a:lnTo>
                    <a:pt x="319925" y="2476"/>
                  </a:lnTo>
                  <a:lnTo>
                    <a:pt x="314921" y="2476"/>
                  </a:lnTo>
                  <a:lnTo>
                    <a:pt x="304927" y="7454"/>
                  </a:lnTo>
                  <a:lnTo>
                    <a:pt x="264934" y="47142"/>
                  </a:lnTo>
                  <a:lnTo>
                    <a:pt x="347408" y="129032"/>
                  </a:lnTo>
                  <a:lnTo>
                    <a:pt x="384898" y="89331"/>
                  </a:lnTo>
                  <a:lnTo>
                    <a:pt x="389120" y="82541"/>
                  </a:lnTo>
                  <a:lnTo>
                    <a:pt x="390528" y="74126"/>
                  </a:lnTo>
                  <a:lnTo>
                    <a:pt x="389120" y="65250"/>
                  </a:lnTo>
                  <a:lnTo>
                    <a:pt x="384898" y="57073"/>
                  </a:lnTo>
                  <a:lnTo>
                    <a:pt x="329920" y="2476"/>
                  </a:lnTo>
                  <a:lnTo>
                    <a:pt x="324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640001" y="5165001"/>
            <a:ext cx="847725" cy="847725"/>
            <a:chOff x="1640001" y="5165001"/>
            <a:chExt cx="847725" cy="847725"/>
          </a:xfrm>
        </p:grpSpPr>
        <p:sp>
          <p:nvSpPr>
            <p:cNvPr id="13" name="object 13" descr=""/>
            <p:cNvSpPr/>
            <p:nvPr/>
          </p:nvSpPr>
          <p:spPr>
            <a:xfrm>
              <a:off x="1640001" y="5165001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5107" y="0"/>
                  </a:moveTo>
                  <a:lnTo>
                    <a:pt x="378737" y="2023"/>
                  </a:lnTo>
                  <a:lnTo>
                    <a:pt x="333826" y="8918"/>
                  </a:lnTo>
                  <a:lnTo>
                    <a:pt x="290631" y="20424"/>
                  </a:lnTo>
                  <a:lnTo>
                    <a:pt x="249410" y="36277"/>
                  </a:lnTo>
                  <a:lnTo>
                    <a:pt x="210421" y="56215"/>
                  </a:lnTo>
                  <a:lnTo>
                    <a:pt x="173921" y="79977"/>
                  </a:lnTo>
                  <a:lnTo>
                    <a:pt x="140169" y="107300"/>
                  </a:lnTo>
                  <a:lnTo>
                    <a:pt x="109422" y="137921"/>
                  </a:lnTo>
                  <a:lnTo>
                    <a:pt x="81939" y="171579"/>
                  </a:lnTo>
                  <a:lnTo>
                    <a:pt x="57976" y="208011"/>
                  </a:lnTo>
                  <a:lnTo>
                    <a:pt x="37792" y="246955"/>
                  </a:lnTo>
                  <a:lnTo>
                    <a:pt x="21644" y="288149"/>
                  </a:lnTo>
                  <a:lnTo>
                    <a:pt x="9791" y="331330"/>
                  </a:lnTo>
                  <a:lnTo>
                    <a:pt x="2490" y="376236"/>
                  </a:lnTo>
                  <a:lnTo>
                    <a:pt x="0" y="422605"/>
                  </a:lnTo>
                  <a:lnTo>
                    <a:pt x="2490" y="468972"/>
                  </a:lnTo>
                  <a:lnTo>
                    <a:pt x="9791" y="513881"/>
                  </a:lnTo>
                  <a:lnTo>
                    <a:pt x="21644" y="557074"/>
                  </a:lnTo>
                  <a:lnTo>
                    <a:pt x="37792" y="598294"/>
                  </a:lnTo>
                  <a:lnTo>
                    <a:pt x="57976" y="637282"/>
                  </a:lnTo>
                  <a:lnTo>
                    <a:pt x="81939" y="673780"/>
                  </a:lnTo>
                  <a:lnTo>
                    <a:pt x="109422" y="707531"/>
                  </a:lnTo>
                  <a:lnTo>
                    <a:pt x="140169" y="738278"/>
                  </a:lnTo>
                  <a:lnTo>
                    <a:pt x="173921" y="765761"/>
                  </a:lnTo>
                  <a:lnTo>
                    <a:pt x="210421" y="789723"/>
                  </a:lnTo>
                  <a:lnTo>
                    <a:pt x="249410" y="809907"/>
                  </a:lnTo>
                  <a:lnTo>
                    <a:pt x="290631" y="826054"/>
                  </a:lnTo>
                  <a:lnTo>
                    <a:pt x="333826" y="837907"/>
                  </a:lnTo>
                  <a:lnTo>
                    <a:pt x="378737" y="845208"/>
                  </a:lnTo>
                  <a:lnTo>
                    <a:pt x="425107" y="847699"/>
                  </a:lnTo>
                  <a:lnTo>
                    <a:pt x="474237" y="844843"/>
                  </a:lnTo>
                  <a:lnTo>
                    <a:pt x="521744" y="836487"/>
                  </a:lnTo>
                  <a:lnTo>
                    <a:pt x="567304" y="822947"/>
                  </a:lnTo>
                  <a:lnTo>
                    <a:pt x="610595" y="804541"/>
                  </a:lnTo>
                  <a:lnTo>
                    <a:pt x="651294" y="781586"/>
                  </a:lnTo>
                  <a:lnTo>
                    <a:pt x="689079" y="754398"/>
                  </a:lnTo>
                  <a:lnTo>
                    <a:pt x="723626" y="723296"/>
                  </a:lnTo>
                  <a:lnTo>
                    <a:pt x="754615" y="688596"/>
                  </a:lnTo>
                  <a:lnTo>
                    <a:pt x="781721" y="650616"/>
                  </a:lnTo>
                  <a:lnTo>
                    <a:pt x="804622" y="609672"/>
                  </a:lnTo>
                  <a:lnTo>
                    <a:pt x="822995" y="566082"/>
                  </a:lnTo>
                  <a:lnTo>
                    <a:pt x="836519" y="520163"/>
                  </a:lnTo>
                  <a:lnTo>
                    <a:pt x="844869" y="472231"/>
                  </a:lnTo>
                  <a:lnTo>
                    <a:pt x="847725" y="422605"/>
                  </a:lnTo>
                  <a:lnTo>
                    <a:pt x="844997" y="374748"/>
                  </a:lnTo>
                  <a:lnTo>
                    <a:pt x="836933" y="327899"/>
                  </a:lnTo>
                  <a:lnTo>
                    <a:pt x="823707" y="282451"/>
                  </a:lnTo>
                  <a:lnTo>
                    <a:pt x="805494" y="238797"/>
                  </a:lnTo>
                  <a:lnTo>
                    <a:pt x="782470" y="197329"/>
                  </a:lnTo>
                  <a:lnTo>
                    <a:pt x="754812" y="158442"/>
                  </a:lnTo>
                  <a:lnTo>
                    <a:pt x="722693" y="122529"/>
                  </a:lnTo>
                  <a:lnTo>
                    <a:pt x="687705" y="91333"/>
                  </a:lnTo>
                  <a:lnTo>
                    <a:pt x="649480" y="64336"/>
                  </a:lnTo>
                  <a:lnTo>
                    <a:pt x="608456" y="41758"/>
                  </a:lnTo>
                  <a:lnTo>
                    <a:pt x="565068" y="23817"/>
                  </a:lnTo>
                  <a:lnTo>
                    <a:pt x="519756" y="10731"/>
                  </a:lnTo>
                  <a:lnTo>
                    <a:pt x="472957" y="2719"/>
                  </a:lnTo>
                  <a:lnTo>
                    <a:pt x="42510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60004" y="5424995"/>
              <a:ext cx="601345" cy="323850"/>
            </a:xfrm>
            <a:custGeom>
              <a:avLst/>
              <a:gdLst/>
              <a:ahLst/>
              <a:cxnLst/>
              <a:rect l="l" t="t" r="r" b="b"/>
              <a:pathLst>
                <a:path w="601344" h="323850">
                  <a:moveTo>
                    <a:pt x="180975" y="35001"/>
                  </a:moveTo>
                  <a:lnTo>
                    <a:pt x="0" y="134874"/>
                  </a:lnTo>
                  <a:lnTo>
                    <a:pt x="0" y="192303"/>
                  </a:lnTo>
                  <a:lnTo>
                    <a:pt x="180975" y="292176"/>
                  </a:lnTo>
                  <a:lnTo>
                    <a:pt x="180975" y="224764"/>
                  </a:lnTo>
                  <a:lnTo>
                    <a:pt x="56248" y="164833"/>
                  </a:lnTo>
                  <a:lnTo>
                    <a:pt x="180975" y="99923"/>
                  </a:lnTo>
                  <a:lnTo>
                    <a:pt x="180975" y="35001"/>
                  </a:lnTo>
                  <a:close/>
                </a:path>
                <a:path w="601344" h="323850">
                  <a:moveTo>
                    <a:pt x="379425" y="323850"/>
                  </a:moveTo>
                  <a:lnTo>
                    <a:pt x="254863" y="0"/>
                  </a:lnTo>
                  <a:lnTo>
                    <a:pt x="217500" y="0"/>
                  </a:lnTo>
                  <a:lnTo>
                    <a:pt x="339559" y="323850"/>
                  </a:lnTo>
                  <a:lnTo>
                    <a:pt x="379425" y="323850"/>
                  </a:lnTo>
                  <a:close/>
                </a:path>
                <a:path w="601344" h="323850">
                  <a:moveTo>
                    <a:pt x="600976" y="134874"/>
                  </a:moveTo>
                  <a:lnTo>
                    <a:pt x="420001" y="35001"/>
                  </a:lnTo>
                  <a:lnTo>
                    <a:pt x="420001" y="99923"/>
                  </a:lnTo>
                  <a:lnTo>
                    <a:pt x="547166" y="162344"/>
                  </a:lnTo>
                  <a:lnTo>
                    <a:pt x="420001" y="227266"/>
                  </a:lnTo>
                  <a:lnTo>
                    <a:pt x="420001" y="292176"/>
                  </a:lnTo>
                  <a:lnTo>
                    <a:pt x="600976" y="189801"/>
                  </a:lnTo>
                  <a:lnTo>
                    <a:pt x="600976" y="134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640001" y="6567500"/>
            <a:ext cx="847725" cy="847725"/>
            <a:chOff x="1640001" y="6567500"/>
            <a:chExt cx="847725" cy="847725"/>
          </a:xfrm>
        </p:grpSpPr>
        <p:sp>
          <p:nvSpPr>
            <p:cNvPr id="16" name="object 16" descr=""/>
            <p:cNvSpPr/>
            <p:nvPr/>
          </p:nvSpPr>
          <p:spPr>
            <a:xfrm>
              <a:off x="1640001" y="6567500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5107" y="0"/>
                  </a:moveTo>
                  <a:lnTo>
                    <a:pt x="378737" y="2023"/>
                  </a:lnTo>
                  <a:lnTo>
                    <a:pt x="333826" y="8918"/>
                  </a:lnTo>
                  <a:lnTo>
                    <a:pt x="290631" y="20423"/>
                  </a:lnTo>
                  <a:lnTo>
                    <a:pt x="249410" y="36276"/>
                  </a:lnTo>
                  <a:lnTo>
                    <a:pt x="210421" y="56215"/>
                  </a:lnTo>
                  <a:lnTo>
                    <a:pt x="173921" y="79976"/>
                  </a:lnTo>
                  <a:lnTo>
                    <a:pt x="140169" y="107299"/>
                  </a:lnTo>
                  <a:lnTo>
                    <a:pt x="109422" y="137920"/>
                  </a:lnTo>
                  <a:lnTo>
                    <a:pt x="81939" y="171577"/>
                  </a:lnTo>
                  <a:lnTo>
                    <a:pt x="57976" y="208008"/>
                  </a:lnTo>
                  <a:lnTo>
                    <a:pt x="37792" y="246950"/>
                  </a:lnTo>
                  <a:lnTo>
                    <a:pt x="21644" y="288142"/>
                  </a:lnTo>
                  <a:lnTo>
                    <a:pt x="9791" y="331322"/>
                  </a:lnTo>
                  <a:lnTo>
                    <a:pt x="2490" y="376226"/>
                  </a:lnTo>
                  <a:lnTo>
                    <a:pt x="0" y="422592"/>
                  </a:lnTo>
                  <a:lnTo>
                    <a:pt x="2490" y="468962"/>
                  </a:lnTo>
                  <a:lnTo>
                    <a:pt x="9791" y="513873"/>
                  </a:lnTo>
                  <a:lnTo>
                    <a:pt x="21644" y="557068"/>
                  </a:lnTo>
                  <a:lnTo>
                    <a:pt x="37792" y="598289"/>
                  </a:lnTo>
                  <a:lnTo>
                    <a:pt x="57976" y="637278"/>
                  </a:lnTo>
                  <a:lnTo>
                    <a:pt x="81939" y="673777"/>
                  </a:lnTo>
                  <a:lnTo>
                    <a:pt x="109422" y="707530"/>
                  </a:lnTo>
                  <a:lnTo>
                    <a:pt x="140169" y="738276"/>
                  </a:lnTo>
                  <a:lnTo>
                    <a:pt x="173921" y="765760"/>
                  </a:lnTo>
                  <a:lnTo>
                    <a:pt x="210421" y="789723"/>
                  </a:lnTo>
                  <a:lnTo>
                    <a:pt x="249410" y="809907"/>
                  </a:lnTo>
                  <a:lnTo>
                    <a:pt x="290631" y="826054"/>
                  </a:lnTo>
                  <a:lnTo>
                    <a:pt x="333826" y="837907"/>
                  </a:lnTo>
                  <a:lnTo>
                    <a:pt x="378737" y="845208"/>
                  </a:lnTo>
                  <a:lnTo>
                    <a:pt x="425107" y="847699"/>
                  </a:lnTo>
                  <a:lnTo>
                    <a:pt x="474237" y="844843"/>
                  </a:lnTo>
                  <a:lnTo>
                    <a:pt x="521744" y="836487"/>
                  </a:lnTo>
                  <a:lnTo>
                    <a:pt x="567304" y="822947"/>
                  </a:lnTo>
                  <a:lnTo>
                    <a:pt x="610595" y="804540"/>
                  </a:lnTo>
                  <a:lnTo>
                    <a:pt x="651294" y="781585"/>
                  </a:lnTo>
                  <a:lnTo>
                    <a:pt x="689079" y="754397"/>
                  </a:lnTo>
                  <a:lnTo>
                    <a:pt x="723626" y="723295"/>
                  </a:lnTo>
                  <a:lnTo>
                    <a:pt x="754615" y="688594"/>
                  </a:lnTo>
                  <a:lnTo>
                    <a:pt x="781721" y="650613"/>
                  </a:lnTo>
                  <a:lnTo>
                    <a:pt x="804622" y="609668"/>
                  </a:lnTo>
                  <a:lnTo>
                    <a:pt x="822995" y="566076"/>
                  </a:lnTo>
                  <a:lnTo>
                    <a:pt x="836519" y="520155"/>
                  </a:lnTo>
                  <a:lnTo>
                    <a:pt x="844869" y="472221"/>
                  </a:lnTo>
                  <a:lnTo>
                    <a:pt x="847725" y="422592"/>
                  </a:lnTo>
                  <a:lnTo>
                    <a:pt x="844997" y="374740"/>
                  </a:lnTo>
                  <a:lnTo>
                    <a:pt x="836933" y="327892"/>
                  </a:lnTo>
                  <a:lnTo>
                    <a:pt x="823707" y="282445"/>
                  </a:lnTo>
                  <a:lnTo>
                    <a:pt x="805494" y="238790"/>
                  </a:lnTo>
                  <a:lnTo>
                    <a:pt x="782470" y="197323"/>
                  </a:lnTo>
                  <a:lnTo>
                    <a:pt x="754812" y="158438"/>
                  </a:lnTo>
                  <a:lnTo>
                    <a:pt x="722693" y="122529"/>
                  </a:lnTo>
                  <a:lnTo>
                    <a:pt x="687705" y="91333"/>
                  </a:lnTo>
                  <a:lnTo>
                    <a:pt x="649480" y="64336"/>
                  </a:lnTo>
                  <a:lnTo>
                    <a:pt x="608456" y="41758"/>
                  </a:lnTo>
                  <a:lnTo>
                    <a:pt x="565068" y="23817"/>
                  </a:lnTo>
                  <a:lnTo>
                    <a:pt x="519756" y="10731"/>
                  </a:lnTo>
                  <a:lnTo>
                    <a:pt x="472957" y="2719"/>
                  </a:lnTo>
                  <a:lnTo>
                    <a:pt x="42510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97507" y="6827494"/>
              <a:ext cx="530225" cy="323850"/>
            </a:xfrm>
            <a:custGeom>
              <a:avLst/>
              <a:gdLst/>
              <a:ahLst/>
              <a:cxnLst/>
              <a:rect l="l" t="t" r="r" b="b"/>
              <a:pathLst>
                <a:path w="530225" h="323850">
                  <a:moveTo>
                    <a:pt x="333375" y="32143"/>
                  </a:moveTo>
                  <a:lnTo>
                    <a:pt x="330746" y="19824"/>
                  </a:lnTo>
                  <a:lnTo>
                    <a:pt x="323646" y="9588"/>
                  </a:lnTo>
                  <a:lnTo>
                    <a:pt x="313270" y="2590"/>
                  </a:lnTo>
                  <a:lnTo>
                    <a:pt x="300786" y="0"/>
                  </a:lnTo>
                  <a:lnTo>
                    <a:pt x="298272" y="0"/>
                  </a:lnTo>
                  <a:lnTo>
                    <a:pt x="298272" y="34620"/>
                  </a:lnTo>
                  <a:lnTo>
                    <a:pt x="298272" y="210134"/>
                  </a:lnTo>
                  <a:lnTo>
                    <a:pt x="35077" y="210134"/>
                  </a:lnTo>
                  <a:lnTo>
                    <a:pt x="35077" y="34620"/>
                  </a:lnTo>
                  <a:lnTo>
                    <a:pt x="298272" y="34620"/>
                  </a:lnTo>
                  <a:lnTo>
                    <a:pt x="298272" y="0"/>
                  </a:lnTo>
                  <a:lnTo>
                    <a:pt x="32575" y="0"/>
                  </a:lnTo>
                  <a:lnTo>
                    <a:pt x="20078" y="2590"/>
                  </a:lnTo>
                  <a:lnTo>
                    <a:pt x="9702" y="9588"/>
                  </a:lnTo>
                  <a:lnTo>
                    <a:pt x="2616" y="19824"/>
                  </a:lnTo>
                  <a:lnTo>
                    <a:pt x="0" y="32143"/>
                  </a:lnTo>
                  <a:lnTo>
                    <a:pt x="0" y="212610"/>
                  </a:lnTo>
                  <a:lnTo>
                    <a:pt x="2616" y="224929"/>
                  </a:lnTo>
                  <a:lnTo>
                    <a:pt x="9702" y="235165"/>
                  </a:lnTo>
                  <a:lnTo>
                    <a:pt x="20078" y="242163"/>
                  </a:lnTo>
                  <a:lnTo>
                    <a:pt x="32575" y="244741"/>
                  </a:lnTo>
                  <a:lnTo>
                    <a:pt x="122821" y="244741"/>
                  </a:lnTo>
                  <a:lnTo>
                    <a:pt x="122821" y="286778"/>
                  </a:lnTo>
                  <a:lnTo>
                    <a:pt x="107772" y="286778"/>
                  </a:lnTo>
                  <a:lnTo>
                    <a:pt x="100799" y="288137"/>
                  </a:lnTo>
                  <a:lnTo>
                    <a:pt x="95237" y="292036"/>
                  </a:lnTo>
                  <a:lnTo>
                    <a:pt x="91554" y="298246"/>
                  </a:lnTo>
                  <a:lnTo>
                    <a:pt x="90233" y="306552"/>
                  </a:lnTo>
                  <a:lnTo>
                    <a:pt x="90233" y="316433"/>
                  </a:lnTo>
                  <a:lnTo>
                    <a:pt x="97751" y="323850"/>
                  </a:lnTo>
                  <a:lnTo>
                    <a:pt x="235610" y="323850"/>
                  </a:lnTo>
                  <a:lnTo>
                    <a:pt x="243128" y="316433"/>
                  </a:lnTo>
                  <a:lnTo>
                    <a:pt x="243128" y="306552"/>
                  </a:lnTo>
                  <a:lnTo>
                    <a:pt x="241795" y="299643"/>
                  </a:lnTo>
                  <a:lnTo>
                    <a:pt x="238112" y="293890"/>
                  </a:lnTo>
                  <a:lnTo>
                    <a:pt x="232549" y="289521"/>
                  </a:lnTo>
                  <a:lnTo>
                    <a:pt x="225577" y="286778"/>
                  </a:lnTo>
                  <a:lnTo>
                    <a:pt x="210540" y="286778"/>
                  </a:lnTo>
                  <a:lnTo>
                    <a:pt x="210540" y="244741"/>
                  </a:lnTo>
                  <a:lnTo>
                    <a:pt x="300786" y="244741"/>
                  </a:lnTo>
                  <a:lnTo>
                    <a:pt x="313270" y="242163"/>
                  </a:lnTo>
                  <a:lnTo>
                    <a:pt x="323646" y="235165"/>
                  </a:lnTo>
                  <a:lnTo>
                    <a:pt x="330746" y="224929"/>
                  </a:lnTo>
                  <a:lnTo>
                    <a:pt x="333375" y="212610"/>
                  </a:lnTo>
                  <a:lnTo>
                    <a:pt x="333375" y="210134"/>
                  </a:lnTo>
                  <a:lnTo>
                    <a:pt x="333375" y="34620"/>
                  </a:lnTo>
                  <a:lnTo>
                    <a:pt x="333375" y="32143"/>
                  </a:lnTo>
                  <a:close/>
                </a:path>
                <a:path w="530225" h="323850">
                  <a:moveTo>
                    <a:pt x="529894" y="64770"/>
                  </a:moveTo>
                  <a:lnTo>
                    <a:pt x="528548" y="57912"/>
                  </a:lnTo>
                  <a:lnTo>
                    <a:pt x="524662" y="52451"/>
                  </a:lnTo>
                  <a:lnTo>
                    <a:pt x="518477" y="48831"/>
                  </a:lnTo>
                  <a:lnTo>
                    <a:pt x="510222" y="47510"/>
                  </a:lnTo>
                  <a:lnTo>
                    <a:pt x="502856" y="47510"/>
                  </a:lnTo>
                  <a:lnTo>
                    <a:pt x="502856" y="82029"/>
                  </a:lnTo>
                  <a:lnTo>
                    <a:pt x="502856" y="114096"/>
                  </a:lnTo>
                  <a:lnTo>
                    <a:pt x="502856" y="146151"/>
                  </a:lnTo>
                  <a:lnTo>
                    <a:pt x="502856" y="180682"/>
                  </a:lnTo>
                  <a:lnTo>
                    <a:pt x="497941" y="185623"/>
                  </a:lnTo>
                  <a:lnTo>
                    <a:pt x="468439" y="185623"/>
                  </a:lnTo>
                  <a:lnTo>
                    <a:pt x="468439" y="227545"/>
                  </a:lnTo>
                  <a:lnTo>
                    <a:pt x="468439" y="242341"/>
                  </a:lnTo>
                  <a:lnTo>
                    <a:pt x="461073" y="249745"/>
                  </a:lnTo>
                  <a:lnTo>
                    <a:pt x="453694" y="249745"/>
                  </a:lnTo>
                  <a:lnTo>
                    <a:pt x="445579" y="247281"/>
                  </a:lnTo>
                  <a:lnTo>
                    <a:pt x="440474" y="241109"/>
                  </a:lnTo>
                  <a:lnTo>
                    <a:pt x="439508" y="233095"/>
                  </a:lnTo>
                  <a:lnTo>
                    <a:pt x="443865" y="225082"/>
                  </a:lnTo>
                  <a:lnTo>
                    <a:pt x="446316" y="222605"/>
                  </a:lnTo>
                  <a:lnTo>
                    <a:pt x="451231" y="220141"/>
                  </a:lnTo>
                  <a:lnTo>
                    <a:pt x="453694" y="222605"/>
                  </a:lnTo>
                  <a:lnTo>
                    <a:pt x="461073" y="222605"/>
                  </a:lnTo>
                  <a:lnTo>
                    <a:pt x="468439" y="227545"/>
                  </a:lnTo>
                  <a:lnTo>
                    <a:pt x="468439" y="185623"/>
                  </a:lnTo>
                  <a:lnTo>
                    <a:pt x="409448" y="185623"/>
                  </a:lnTo>
                  <a:lnTo>
                    <a:pt x="404533" y="180682"/>
                  </a:lnTo>
                  <a:lnTo>
                    <a:pt x="404533" y="146151"/>
                  </a:lnTo>
                  <a:lnTo>
                    <a:pt x="409448" y="141224"/>
                  </a:lnTo>
                  <a:lnTo>
                    <a:pt x="497941" y="141224"/>
                  </a:lnTo>
                  <a:lnTo>
                    <a:pt x="502856" y="146151"/>
                  </a:lnTo>
                  <a:lnTo>
                    <a:pt x="502856" y="114096"/>
                  </a:lnTo>
                  <a:lnTo>
                    <a:pt x="497941" y="119024"/>
                  </a:lnTo>
                  <a:lnTo>
                    <a:pt x="409448" y="119024"/>
                  </a:lnTo>
                  <a:lnTo>
                    <a:pt x="404533" y="114096"/>
                  </a:lnTo>
                  <a:lnTo>
                    <a:pt x="404533" y="82029"/>
                  </a:lnTo>
                  <a:lnTo>
                    <a:pt x="409448" y="77101"/>
                  </a:lnTo>
                  <a:lnTo>
                    <a:pt x="497941" y="77101"/>
                  </a:lnTo>
                  <a:lnTo>
                    <a:pt x="502856" y="82029"/>
                  </a:lnTo>
                  <a:lnTo>
                    <a:pt x="502856" y="47510"/>
                  </a:lnTo>
                  <a:lnTo>
                    <a:pt x="397154" y="47510"/>
                  </a:lnTo>
                  <a:lnTo>
                    <a:pt x="390271" y="48831"/>
                  </a:lnTo>
                  <a:lnTo>
                    <a:pt x="384556" y="52451"/>
                  </a:lnTo>
                  <a:lnTo>
                    <a:pt x="380212" y="57912"/>
                  </a:lnTo>
                  <a:lnTo>
                    <a:pt x="377494" y="64770"/>
                  </a:lnTo>
                  <a:lnTo>
                    <a:pt x="377494" y="303999"/>
                  </a:lnTo>
                  <a:lnTo>
                    <a:pt x="378828" y="310908"/>
                  </a:lnTo>
                  <a:lnTo>
                    <a:pt x="382714" y="316649"/>
                  </a:lnTo>
                  <a:lnTo>
                    <a:pt x="388899" y="321005"/>
                  </a:lnTo>
                  <a:lnTo>
                    <a:pt x="397154" y="323735"/>
                  </a:lnTo>
                  <a:lnTo>
                    <a:pt x="510222" y="323735"/>
                  </a:lnTo>
                  <a:lnTo>
                    <a:pt x="517093" y="322389"/>
                  </a:lnTo>
                  <a:lnTo>
                    <a:pt x="522820" y="318503"/>
                  </a:lnTo>
                  <a:lnTo>
                    <a:pt x="527164" y="312293"/>
                  </a:lnTo>
                  <a:lnTo>
                    <a:pt x="529894" y="303999"/>
                  </a:lnTo>
                  <a:lnTo>
                    <a:pt x="529894" y="249745"/>
                  </a:lnTo>
                  <a:lnTo>
                    <a:pt x="529894" y="220141"/>
                  </a:lnTo>
                  <a:lnTo>
                    <a:pt x="529894" y="185623"/>
                  </a:lnTo>
                  <a:lnTo>
                    <a:pt x="529894" y="141224"/>
                  </a:lnTo>
                  <a:lnTo>
                    <a:pt x="529894" y="119024"/>
                  </a:lnTo>
                  <a:lnTo>
                    <a:pt x="529894" y="77101"/>
                  </a:lnTo>
                  <a:lnTo>
                    <a:pt x="529894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9272498" y="2735008"/>
            <a:ext cx="7400290" cy="5709285"/>
            <a:chOff x="9272498" y="2735008"/>
            <a:chExt cx="7400290" cy="5709285"/>
          </a:xfrm>
        </p:grpSpPr>
        <p:sp>
          <p:nvSpPr>
            <p:cNvPr id="19" name="object 19" descr=""/>
            <p:cNvSpPr/>
            <p:nvPr/>
          </p:nvSpPr>
          <p:spPr>
            <a:xfrm>
              <a:off x="9752494" y="4820005"/>
              <a:ext cx="5362575" cy="3467100"/>
            </a:xfrm>
            <a:custGeom>
              <a:avLst/>
              <a:gdLst/>
              <a:ahLst/>
              <a:cxnLst/>
              <a:rect l="l" t="t" r="r" b="b"/>
              <a:pathLst>
                <a:path w="5362575" h="3467100">
                  <a:moveTo>
                    <a:pt x="5202643" y="0"/>
                  </a:moveTo>
                  <a:lnTo>
                    <a:pt x="162433" y="0"/>
                  </a:lnTo>
                  <a:lnTo>
                    <a:pt x="111237" y="8010"/>
                  </a:lnTo>
                  <a:lnTo>
                    <a:pt x="67116" y="30439"/>
                  </a:lnTo>
                  <a:lnTo>
                    <a:pt x="32350" y="64884"/>
                  </a:lnTo>
                  <a:lnTo>
                    <a:pt x="9218" y="108942"/>
                  </a:lnTo>
                  <a:lnTo>
                    <a:pt x="0" y="160210"/>
                  </a:lnTo>
                  <a:lnTo>
                    <a:pt x="0" y="3306876"/>
                  </a:lnTo>
                  <a:lnTo>
                    <a:pt x="5611" y="3350036"/>
                  </a:lnTo>
                  <a:lnTo>
                    <a:pt x="21566" y="3388469"/>
                  </a:lnTo>
                  <a:lnTo>
                    <a:pt x="46545" y="3420783"/>
                  </a:lnTo>
                  <a:lnTo>
                    <a:pt x="79229" y="3445587"/>
                  </a:lnTo>
                  <a:lnTo>
                    <a:pt x="118298" y="3461489"/>
                  </a:lnTo>
                  <a:lnTo>
                    <a:pt x="162433" y="3467100"/>
                  </a:lnTo>
                  <a:lnTo>
                    <a:pt x="5202643" y="3467100"/>
                  </a:lnTo>
                  <a:lnTo>
                    <a:pt x="5253800" y="3459088"/>
                  </a:lnTo>
                  <a:lnTo>
                    <a:pt x="5297770" y="3436655"/>
                  </a:lnTo>
                  <a:lnTo>
                    <a:pt x="5332150" y="3402206"/>
                  </a:lnTo>
                  <a:lnTo>
                    <a:pt x="5354540" y="3358145"/>
                  </a:lnTo>
                  <a:lnTo>
                    <a:pt x="5362536" y="3306876"/>
                  </a:lnTo>
                  <a:lnTo>
                    <a:pt x="5362536" y="160210"/>
                  </a:lnTo>
                  <a:lnTo>
                    <a:pt x="5354540" y="108942"/>
                  </a:lnTo>
                  <a:lnTo>
                    <a:pt x="5332150" y="64884"/>
                  </a:lnTo>
                  <a:lnTo>
                    <a:pt x="5297770" y="30439"/>
                  </a:lnTo>
                  <a:lnTo>
                    <a:pt x="5253800" y="8010"/>
                  </a:lnTo>
                  <a:lnTo>
                    <a:pt x="520264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010000" y="5082501"/>
              <a:ext cx="4848860" cy="2933700"/>
            </a:xfrm>
            <a:custGeom>
              <a:avLst/>
              <a:gdLst/>
              <a:ahLst/>
              <a:cxnLst/>
              <a:rect l="l" t="t" r="r" b="b"/>
              <a:pathLst>
                <a:path w="4848859" h="2933700">
                  <a:moveTo>
                    <a:pt x="4848237" y="0"/>
                  </a:moveTo>
                  <a:lnTo>
                    <a:pt x="0" y="0"/>
                  </a:lnTo>
                  <a:lnTo>
                    <a:pt x="0" y="2933700"/>
                  </a:lnTo>
                  <a:lnTo>
                    <a:pt x="4848237" y="2933700"/>
                  </a:lnTo>
                  <a:lnTo>
                    <a:pt x="4848237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272498" y="5485002"/>
              <a:ext cx="6325235" cy="2959100"/>
            </a:xfrm>
            <a:custGeom>
              <a:avLst/>
              <a:gdLst/>
              <a:ahLst/>
              <a:cxnLst/>
              <a:rect l="l" t="t" r="r" b="b"/>
              <a:pathLst>
                <a:path w="6325234" h="2959100">
                  <a:moveTo>
                    <a:pt x="3072396" y="0"/>
                  </a:moveTo>
                  <a:lnTo>
                    <a:pt x="1014996" y="0"/>
                  </a:lnTo>
                  <a:lnTo>
                    <a:pt x="1014996" y="1038225"/>
                  </a:lnTo>
                  <a:lnTo>
                    <a:pt x="3072396" y="1038225"/>
                  </a:lnTo>
                  <a:lnTo>
                    <a:pt x="3072396" y="0"/>
                  </a:lnTo>
                  <a:close/>
                </a:path>
                <a:path w="6325234" h="2959100">
                  <a:moveTo>
                    <a:pt x="6324625" y="2787497"/>
                  </a:moveTo>
                  <a:lnTo>
                    <a:pt x="0" y="2787497"/>
                  </a:lnTo>
                  <a:lnTo>
                    <a:pt x="0" y="2958947"/>
                  </a:lnTo>
                  <a:lnTo>
                    <a:pt x="6324625" y="2958947"/>
                  </a:lnTo>
                  <a:lnTo>
                    <a:pt x="6324625" y="2787497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42498" y="5667502"/>
              <a:ext cx="590550" cy="590550"/>
            </a:xfrm>
            <a:custGeom>
              <a:avLst/>
              <a:gdLst/>
              <a:ahLst/>
              <a:cxnLst/>
              <a:rect l="l" t="t" r="r" b="b"/>
              <a:pathLst>
                <a:path w="590550" h="590550">
                  <a:moveTo>
                    <a:pt x="590550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590550" y="59055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002505" y="7070001"/>
              <a:ext cx="1819910" cy="657225"/>
            </a:xfrm>
            <a:custGeom>
              <a:avLst/>
              <a:gdLst/>
              <a:ahLst/>
              <a:cxnLst/>
              <a:rect l="l" t="t" r="r" b="b"/>
              <a:pathLst>
                <a:path w="1819909" h="657225">
                  <a:moveTo>
                    <a:pt x="1819287" y="0"/>
                  </a:moveTo>
                  <a:lnTo>
                    <a:pt x="0" y="0"/>
                  </a:lnTo>
                  <a:lnTo>
                    <a:pt x="0" y="657225"/>
                  </a:lnTo>
                  <a:lnTo>
                    <a:pt x="1819287" y="657225"/>
                  </a:lnTo>
                  <a:lnTo>
                    <a:pt x="1819287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120005" y="7220000"/>
              <a:ext cx="1362075" cy="307340"/>
            </a:xfrm>
            <a:custGeom>
              <a:avLst/>
              <a:gdLst/>
              <a:ahLst/>
              <a:cxnLst/>
              <a:rect l="l" t="t" r="r" b="b"/>
              <a:pathLst>
                <a:path w="1362075" h="307340">
                  <a:moveTo>
                    <a:pt x="1047750" y="202501"/>
                  </a:moveTo>
                  <a:lnTo>
                    <a:pt x="0" y="202501"/>
                  </a:lnTo>
                  <a:lnTo>
                    <a:pt x="0" y="307276"/>
                  </a:lnTo>
                  <a:lnTo>
                    <a:pt x="1047750" y="307276"/>
                  </a:lnTo>
                  <a:lnTo>
                    <a:pt x="1047750" y="202501"/>
                  </a:lnTo>
                  <a:close/>
                </a:path>
                <a:path w="1362075" h="307340">
                  <a:moveTo>
                    <a:pt x="13620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362075" y="104775"/>
                  </a:lnTo>
                  <a:lnTo>
                    <a:pt x="1362075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359999" y="7070001"/>
              <a:ext cx="647700" cy="657225"/>
            </a:xfrm>
            <a:custGeom>
              <a:avLst/>
              <a:gdLst/>
              <a:ahLst/>
              <a:cxnLst/>
              <a:rect l="l" t="t" r="r" b="b"/>
              <a:pathLst>
                <a:path w="647700" h="657225">
                  <a:moveTo>
                    <a:pt x="647700" y="0"/>
                  </a:moveTo>
                  <a:lnTo>
                    <a:pt x="0" y="0"/>
                  </a:lnTo>
                  <a:lnTo>
                    <a:pt x="0" y="657225"/>
                  </a:lnTo>
                  <a:lnTo>
                    <a:pt x="647700" y="65722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487507" y="7290003"/>
              <a:ext cx="419100" cy="219075"/>
            </a:xfrm>
            <a:custGeom>
              <a:avLst/>
              <a:gdLst/>
              <a:ahLst/>
              <a:cxnLst/>
              <a:rect l="l" t="t" r="r" b="b"/>
              <a:pathLst>
                <a:path w="419100" h="219075">
                  <a:moveTo>
                    <a:pt x="391375" y="0"/>
                  </a:moveTo>
                  <a:lnTo>
                    <a:pt x="383946" y="0"/>
                  </a:lnTo>
                  <a:lnTo>
                    <a:pt x="376516" y="2514"/>
                  </a:lnTo>
                  <a:lnTo>
                    <a:pt x="371563" y="10071"/>
                  </a:lnTo>
                  <a:lnTo>
                    <a:pt x="208076" y="156121"/>
                  </a:lnTo>
                  <a:lnTo>
                    <a:pt x="47053" y="10071"/>
                  </a:lnTo>
                  <a:lnTo>
                    <a:pt x="42100" y="5029"/>
                  </a:lnTo>
                  <a:lnTo>
                    <a:pt x="34671" y="2514"/>
                  </a:lnTo>
                  <a:lnTo>
                    <a:pt x="19812" y="2514"/>
                  </a:lnTo>
                  <a:lnTo>
                    <a:pt x="12382" y="5029"/>
                  </a:lnTo>
                  <a:lnTo>
                    <a:pt x="7429" y="10071"/>
                  </a:lnTo>
                  <a:lnTo>
                    <a:pt x="1857" y="19865"/>
                  </a:lnTo>
                  <a:lnTo>
                    <a:pt x="0" y="29898"/>
                  </a:lnTo>
                  <a:lnTo>
                    <a:pt x="1857" y="39460"/>
                  </a:lnTo>
                  <a:lnTo>
                    <a:pt x="7429" y="47840"/>
                  </a:lnTo>
                  <a:lnTo>
                    <a:pt x="190728" y="211518"/>
                  </a:lnTo>
                  <a:lnTo>
                    <a:pt x="195681" y="216560"/>
                  </a:lnTo>
                  <a:lnTo>
                    <a:pt x="203123" y="219075"/>
                  </a:lnTo>
                  <a:lnTo>
                    <a:pt x="215506" y="219075"/>
                  </a:lnTo>
                  <a:lnTo>
                    <a:pt x="222935" y="216547"/>
                  </a:lnTo>
                  <a:lnTo>
                    <a:pt x="227888" y="211518"/>
                  </a:lnTo>
                  <a:lnTo>
                    <a:pt x="408724" y="50355"/>
                  </a:lnTo>
                  <a:lnTo>
                    <a:pt x="418557" y="33989"/>
                  </a:lnTo>
                  <a:lnTo>
                    <a:pt x="416775" y="17624"/>
                  </a:lnTo>
                  <a:lnTo>
                    <a:pt x="406630" y="5035"/>
                  </a:lnTo>
                  <a:lnTo>
                    <a:pt x="39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1367503" y="6585001"/>
              <a:ext cx="1410335" cy="314325"/>
            </a:xfrm>
            <a:custGeom>
              <a:avLst/>
              <a:gdLst/>
              <a:ahLst/>
              <a:cxnLst/>
              <a:rect l="l" t="t" r="r" b="b"/>
              <a:pathLst>
                <a:path w="1410334" h="314325">
                  <a:moveTo>
                    <a:pt x="1409712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409712" y="314325"/>
                  </a:lnTo>
                  <a:lnTo>
                    <a:pt x="140971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367503" y="6202502"/>
              <a:ext cx="1410335" cy="314325"/>
            </a:xfrm>
            <a:custGeom>
              <a:avLst/>
              <a:gdLst/>
              <a:ahLst/>
              <a:cxnLst/>
              <a:rect l="l" t="t" r="r" b="b"/>
              <a:pathLst>
                <a:path w="1410334" h="314325">
                  <a:moveTo>
                    <a:pt x="1409712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409712" y="314325"/>
                  </a:lnTo>
                  <a:lnTo>
                    <a:pt x="1409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775056" y="6205004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3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14325" y="314325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775043" y="6205004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0" y="314325"/>
                  </a:lnTo>
                  <a:lnTo>
                    <a:pt x="314324" y="314325"/>
                  </a:lnTo>
                  <a:lnTo>
                    <a:pt x="314324" y="0"/>
                  </a:lnTo>
                  <a:lnTo>
                    <a:pt x="0" y="0"/>
                  </a:lnTo>
                  <a:close/>
                </a:path>
              </a:pathLst>
            </a:custGeom>
            <a:ln w="25348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159993" y="6364999"/>
              <a:ext cx="1485900" cy="1428750"/>
            </a:xfrm>
            <a:custGeom>
              <a:avLst/>
              <a:gdLst/>
              <a:ahLst/>
              <a:cxnLst/>
              <a:rect l="l" t="t" r="r" b="b"/>
              <a:pathLst>
                <a:path w="1485900" h="1428750">
                  <a:moveTo>
                    <a:pt x="1485900" y="0"/>
                  </a:moveTo>
                  <a:lnTo>
                    <a:pt x="0" y="0"/>
                  </a:lnTo>
                  <a:lnTo>
                    <a:pt x="0" y="1428750"/>
                  </a:lnTo>
                  <a:lnTo>
                    <a:pt x="1485900" y="142875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337540" y="6429997"/>
              <a:ext cx="1247775" cy="1247775"/>
            </a:xfrm>
            <a:custGeom>
              <a:avLst/>
              <a:gdLst/>
              <a:ahLst/>
              <a:cxnLst/>
              <a:rect l="l" t="t" r="r" b="b"/>
              <a:pathLst>
                <a:path w="1247775" h="1247775">
                  <a:moveTo>
                    <a:pt x="843915" y="624865"/>
                  </a:moveTo>
                  <a:lnTo>
                    <a:pt x="842975" y="617029"/>
                  </a:lnTo>
                  <a:lnTo>
                    <a:pt x="840193" y="608939"/>
                  </a:lnTo>
                  <a:lnTo>
                    <a:pt x="835545" y="601332"/>
                  </a:lnTo>
                  <a:lnTo>
                    <a:pt x="829056" y="594880"/>
                  </a:lnTo>
                  <a:lnTo>
                    <a:pt x="549275" y="309994"/>
                  </a:lnTo>
                  <a:lnTo>
                    <a:pt x="542823" y="304888"/>
                  </a:lnTo>
                  <a:lnTo>
                    <a:pt x="535000" y="300939"/>
                  </a:lnTo>
                  <a:lnTo>
                    <a:pt x="526249" y="298399"/>
                  </a:lnTo>
                  <a:lnTo>
                    <a:pt x="517017" y="297497"/>
                  </a:lnTo>
                  <a:lnTo>
                    <a:pt x="499592" y="301053"/>
                  </a:lnTo>
                  <a:lnTo>
                    <a:pt x="485432" y="310934"/>
                  </a:lnTo>
                  <a:lnTo>
                    <a:pt x="475919" y="325970"/>
                  </a:lnTo>
                  <a:lnTo>
                    <a:pt x="472440" y="344982"/>
                  </a:lnTo>
                  <a:lnTo>
                    <a:pt x="474980" y="344982"/>
                  </a:lnTo>
                  <a:lnTo>
                    <a:pt x="474980" y="909751"/>
                  </a:lnTo>
                  <a:lnTo>
                    <a:pt x="477342" y="926973"/>
                  </a:lnTo>
                  <a:lnTo>
                    <a:pt x="486702" y="940676"/>
                  </a:lnTo>
                  <a:lnTo>
                    <a:pt x="500710" y="950163"/>
                  </a:lnTo>
                  <a:lnTo>
                    <a:pt x="517017" y="954722"/>
                  </a:lnTo>
                  <a:lnTo>
                    <a:pt x="524840" y="953795"/>
                  </a:lnTo>
                  <a:lnTo>
                    <a:pt x="829056" y="659853"/>
                  </a:lnTo>
                  <a:lnTo>
                    <a:pt x="841629" y="635254"/>
                  </a:lnTo>
                  <a:lnTo>
                    <a:pt x="843915" y="624865"/>
                  </a:lnTo>
                  <a:close/>
                </a:path>
                <a:path w="1247775" h="1247775">
                  <a:moveTo>
                    <a:pt x="1247584" y="612736"/>
                  </a:moveTo>
                  <a:lnTo>
                    <a:pt x="1245450" y="573481"/>
                  </a:lnTo>
                  <a:lnTo>
                    <a:pt x="1240853" y="534530"/>
                  </a:lnTo>
                  <a:lnTo>
                    <a:pt x="1233868" y="495998"/>
                  </a:lnTo>
                  <a:lnTo>
                    <a:pt x="1224534" y="458012"/>
                  </a:lnTo>
                  <a:lnTo>
                    <a:pt x="1212900" y="420687"/>
                  </a:lnTo>
                  <a:lnTo>
                    <a:pt x="1199019" y="384149"/>
                  </a:lnTo>
                  <a:lnTo>
                    <a:pt x="1182941" y="348526"/>
                  </a:lnTo>
                  <a:lnTo>
                    <a:pt x="1164717" y="313931"/>
                  </a:lnTo>
                  <a:lnTo>
                    <a:pt x="1160437" y="306895"/>
                  </a:lnTo>
                  <a:lnTo>
                    <a:pt x="1160437" y="622642"/>
                  </a:lnTo>
                  <a:lnTo>
                    <a:pt x="1159116" y="658558"/>
                  </a:lnTo>
                  <a:lnTo>
                    <a:pt x="1154836" y="697572"/>
                  </a:lnTo>
                  <a:lnTo>
                    <a:pt x="1147775" y="736104"/>
                  </a:lnTo>
                  <a:lnTo>
                    <a:pt x="1138008" y="773988"/>
                  </a:lnTo>
                  <a:lnTo>
                    <a:pt x="1125588" y="811072"/>
                  </a:lnTo>
                  <a:lnTo>
                    <a:pt x="1110615" y="847178"/>
                  </a:lnTo>
                  <a:lnTo>
                    <a:pt x="1093114" y="882154"/>
                  </a:lnTo>
                  <a:lnTo>
                    <a:pt x="1073175" y="915822"/>
                  </a:lnTo>
                  <a:lnTo>
                    <a:pt x="1050861" y="948029"/>
                  </a:lnTo>
                  <a:lnTo>
                    <a:pt x="1026236" y="978611"/>
                  </a:lnTo>
                  <a:lnTo>
                    <a:pt x="999375" y="1007389"/>
                  </a:lnTo>
                  <a:lnTo>
                    <a:pt x="970330" y="1034211"/>
                  </a:lnTo>
                  <a:lnTo>
                    <a:pt x="939177" y="1058913"/>
                  </a:lnTo>
                  <a:lnTo>
                    <a:pt x="905979" y="1081328"/>
                  </a:lnTo>
                  <a:lnTo>
                    <a:pt x="870800" y="1101280"/>
                  </a:lnTo>
                  <a:lnTo>
                    <a:pt x="833716" y="1118616"/>
                  </a:lnTo>
                  <a:lnTo>
                    <a:pt x="794778" y="1133170"/>
                  </a:lnTo>
                  <a:lnTo>
                    <a:pt x="754062" y="1144778"/>
                  </a:lnTo>
                  <a:lnTo>
                    <a:pt x="711631" y="1153274"/>
                  </a:lnTo>
                  <a:lnTo>
                    <a:pt x="667562" y="1158494"/>
                  </a:lnTo>
                  <a:lnTo>
                    <a:pt x="621919" y="1160259"/>
                  </a:lnTo>
                  <a:lnTo>
                    <a:pt x="573328" y="1158049"/>
                  </a:lnTo>
                  <a:lnTo>
                    <a:pt x="525945" y="1151547"/>
                  </a:lnTo>
                  <a:lnTo>
                    <a:pt x="479983" y="1140929"/>
                  </a:lnTo>
                  <a:lnTo>
                    <a:pt x="435610" y="1126413"/>
                  </a:lnTo>
                  <a:lnTo>
                    <a:pt x="393014" y="1108189"/>
                  </a:lnTo>
                  <a:lnTo>
                    <a:pt x="352412" y="1086446"/>
                  </a:lnTo>
                  <a:lnTo>
                    <a:pt x="313982" y="1061389"/>
                  </a:lnTo>
                  <a:lnTo>
                    <a:pt x="277926" y="1033208"/>
                  </a:lnTo>
                  <a:lnTo>
                    <a:pt x="244424" y="1002106"/>
                  </a:lnTo>
                  <a:lnTo>
                    <a:pt x="213677" y="968260"/>
                  </a:lnTo>
                  <a:lnTo>
                    <a:pt x="185864" y="931887"/>
                  </a:lnTo>
                  <a:lnTo>
                    <a:pt x="161201" y="893165"/>
                  </a:lnTo>
                  <a:lnTo>
                    <a:pt x="139865" y="852309"/>
                  </a:lnTo>
                  <a:lnTo>
                    <a:pt x="122059" y="809485"/>
                  </a:lnTo>
                  <a:lnTo>
                    <a:pt x="107962" y="764921"/>
                  </a:lnTo>
                  <a:lnTo>
                    <a:pt x="97777" y="718794"/>
                  </a:lnTo>
                  <a:lnTo>
                    <a:pt x="91694" y="671309"/>
                  </a:lnTo>
                  <a:lnTo>
                    <a:pt x="89916" y="622642"/>
                  </a:lnTo>
                  <a:lnTo>
                    <a:pt x="92316" y="569899"/>
                  </a:lnTo>
                  <a:lnTo>
                    <a:pt x="99364" y="519252"/>
                  </a:lnTo>
                  <a:lnTo>
                    <a:pt x="110782" y="470827"/>
                  </a:lnTo>
                  <a:lnTo>
                    <a:pt x="126314" y="424738"/>
                  </a:lnTo>
                  <a:lnTo>
                    <a:pt x="145694" y="381088"/>
                  </a:lnTo>
                  <a:lnTo>
                    <a:pt x="168643" y="339991"/>
                  </a:lnTo>
                  <a:lnTo>
                    <a:pt x="194919" y="301561"/>
                  </a:lnTo>
                  <a:lnTo>
                    <a:pt x="224231" y="265925"/>
                  </a:lnTo>
                  <a:lnTo>
                    <a:pt x="256349" y="233184"/>
                  </a:lnTo>
                  <a:lnTo>
                    <a:pt x="290969" y="203454"/>
                  </a:lnTo>
                  <a:lnTo>
                    <a:pt x="327850" y="176847"/>
                  </a:lnTo>
                  <a:lnTo>
                    <a:pt x="366737" y="153466"/>
                  </a:lnTo>
                  <a:lnTo>
                    <a:pt x="407339" y="133438"/>
                  </a:lnTo>
                  <a:lnTo>
                    <a:pt x="449402" y="116878"/>
                  </a:lnTo>
                  <a:lnTo>
                    <a:pt x="492658" y="103898"/>
                  </a:lnTo>
                  <a:lnTo>
                    <a:pt x="536854" y="94602"/>
                  </a:lnTo>
                  <a:lnTo>
                    <a:pt x="581723" y="89103"/>
                  </a:lnTo>
                  <a:lnTo>
                    <a:pt x="626999" y="87515"/>
                  </a:lnTo>
                  <a:lnTo>
                    <a:pt x="676579" y="89877"/>
                  </a:lnTo>
                  <a:lnTo>
                    <a:pt x="725957" y="97015"/>
                  </a:lnTo>
                  <a:lnTo>
                    <a:pt x="774852" y="109016"/>
                  </a:lnTo>
                  <a:lnTo>
                    <a:pt x="823061" y="125971"/>
                  </a:lnTo>
                  <a:lnTo>
                    <a:pt x="870343" y="147967"/>
                  </a:lnTo>
                  <a:lnTo>
                    <a:pt x="916444" y="175082"/>
                  </a:lnTo>
                  <a:lnTo>
                    <a:pt x="961136" y="207429"/>
                  </a:lnTo>
                  <a:lnTo>
                    <a:pt x="1004189" y="245059"/>
                  </a:lnTo>
                  <a:lnTo>
                    <a:pt x="1034796" y="278460"/>
                  </a:lnTo>
                  <a:lnTo>
                    <a:pt x="1061897" y="313182"/>
                  </a:lnTo>
                  <a:lnTo>
                    <a:pt x="1085570" y="349072"/>
                  </a:lnTo>
                  <a:lnTo>
                    <a:pt x="1105865" y="385978"/>
                  </a:lnTo>
                  <a:lnTo>
                    <a:pt x="1122857" y="423710"/>
                  </a:lnTo>
                  <a:lnTo>
                    <a:pt x="1136611" y="462127"/>
                  </a:lnTo>
                  <a:lnTo>
                    <a:pt x="1147191" y="501053"/>
                  </a:lnTo>
                  <a:lnTo>
                    <a:pt x="1154671" y="540321"/>
                  </a:lnTo>
                  <a:lnTo>
                    <a:pt x="1159103" y="579780"/>
                  </a:lnTo>
                  <a:lnTo>
                    <a:pt x="1160437" y="622642"/>
                  </a:lnTo>
                  <a:lnTo>
                    <a:pt x="1160437" y="306895"/>
                  </a:lnTo>
                  <a:lnTo>
                    <a:pt x="1122019" y="248323"/>
                  </a:lnTo>
                  <a:lnTo>
                    <a:pt x="1097648" y="217551"/>
                  </a:lnTo>
                  <a:lnTo>
                    <a:pt x="1071333" y="188290"/>
                  </a:lnTo>
                  <a:lnTo>
                    <a:pt x="1043114" y="160680"/>
                  </a:lnTo>
                  <a:lnTo>
                    <a:pt x="1013066" y="134823"/>
                  </a:lnTo>
                  <a:lnTo>
                    <a:pt x="981202" y="110845"/>
                  </a:lnTo>
                  <a:lnTo>
                    <a:pt x="947597" y="88887"/>
                  </a:lnTo>
                  <a:lnTo>
                    <a:pt x="912304" y="69049"/>
                  </a:lnTo>
                  <a:lnTo>
                    <a:pt x="875360" y="51460"/>
                  </a:lnTo>
                  <a:lnTo>
                    <a:pt x="836815" y="36245"/>
                  </a:lnTo>
                  <a:lnTo>
                    <a:pt x="796721" y="23533"/>
                  </a:lnTo>
                  <a:lnTo>
                    <a:pt x="755142" y="13423"/>
                  </a:lnTo>
                  <a:lnTo>
                    <a:pt x="712114" y="6045"/>
                  </a:lnTo>
                  <a:lnTo>
                    <a:pt x="667689" y="1536"/>
                  </a:lnTo>
                  <a:lnTo>
                    <a:pt x="621919" y="0"/>
                  </a:lnTo>
                  <a:lnTo>
                    <a:pt x="573481" y="1866"/>
                  </a:lnTo>
                  <a:lnTo>
                    <a:pt x="526046" y="7378"/>
                  </a:lnTo>
                  <a:lnTo>
                    <a:pt x="479729" y="16383"/>
                  </a:lnTo>
                  <a:lnTo>
                    <a:pt x="434695" y="28765"/>
                  </a:lnTo>
                  <a:lnTo>
                    <a:pt x="391071" y="44373"/>
                  </a:lnTo>
                  <a:lnTo>
                    <a:pt x="348996" y="63080"/>
                  </a:lnTo>
                  <a:lnTo>
                    <a:pt x="308610" y="84747"/>
                  </a:lnTo>
                  <a:lnTo>
                    <a:pt x="270065" y="109245"/>
                  </a:lnTo>
                  <a:lnTo>
                    <a:pt x="233502" y="136423"/>
                  </a:lnTo>
                  <a:lnTo>
                    <a:pt x="199047" y="166141"/>
                  </a:lnTo>
                  <a:lnTo>
                    <a:pt x="166839" y="198297"/>
                  </a:lnTo>
                  <a:lnTo>
                    <a:pt x="137045" y="232714"/>
                  </a:lnTo>
                  <a:lnTo>
                    <a:pt x="109778" y="269278"/>
                  </a:lnTo>
                  <a:lnTo>
                    <a:pt x="85204" y="307860"/>
                  </a:lnTo>
                  <a:lnTo>
                    <a:pt x="63436" y="348297"/>
                  </a:lnTo>
                  <a:lnTo>
                    <a:pt x="44640" y="390486"/>
                  </a:lnTo>
                  <a:lnTo>
                    <a:pt x="28943" y="434263"/>
                  </a:lnTo>
                  <a:lnTo>
                    <a:pt x="16484" y="479501"/>
                  </a:lnTo>
                  <a:lnTo>
                    <a:pt x="7416" y="526072"/>
                  </a:lnTo>
                  <a:lnTo>
                    <a:pt x="1879" y="573836"/>
                  </a:lnTo>
                  <a:lnTo>
                    <a:pt x="0" y="622642"/>
                  </a:lnTo>
                  <a:lnTo>
                    <a:pt x="2057" y="675373"/>
                  </a:lnTo>
                  <a:lnTo>
                    <a:pt x="8102" y="726300"/>
                  </a:lnTo>
                  <a:lnTo>
                    <a:pt x="17945" y="775373"/>
                  </a:lnTo>
                  <a:lnTo>
                    <a:pt x="31394" y="822502"/>
                  </a:lnTo>
                  <a:lnTo>
                    <a:pt x="48260" y="867613"/>
                  </a:lnTo>
                  <a:lnTo>
                    <a:pt x="68351" y="910615"/>
                  </a:lnTo>
                  <a:lnTo>
                    <a:pt x="91490" y="951420"/>
                  </a:lnTo>
                  <a:lnTo>
                    <a:pt x="117462" y="989965"/>
                  </a:lnTo>
                  <a:lnTo>
                    <a:pt x="146075" y="1026160"/>
                  </a:lnTo>
                  <a:lnTo>
                    <a:pt x="177165" y="1059929"/>
                  </a:lnTo>
                  <a:lnTo>
                    <a:pt x="210527" y="1091184"/>
                  </a:lnTo>
                  <a:lnTo>
                    <a:pt x="245960" y="1119835"/>
                  </a:lnTo>
                  <a:lnTo>
                    <a:pt x="283286" y="1145832"/>
                  </a:lnTo>
                  <a:lnTo>
                    <a:pt x="322313" y="1169060"/>
                  </a:lnTo>
                  <a:lnTo>
                    <a:pt x="362839" y="1189456"/>
                  </a:lnTo>
                  <a:lnTo>
                    <a:pt x="404685" y="1206944"/>
                  </a:lnTo>
                  <a:lnTo>
                    <a:pt x="447662" y="1221435"/>
                  </a:lnTo>
                  <a:lnTo>
                    <a:pt x="491566" y="1232839"/>
                  </a:lnTo>
                  <a:lnTo>
                    <a:pt x="536219" y="1241082"/>
                  </a:lnTo>
                  <a:lnTo>
                    <a:pt x="581431" y="1246098"/>
                  </a:lnTo>
                  <a:lnTo>
                    <a:pt x="626999" y="1247775"/>
                  </a:lnTo>
                  <a:lnTo>
                    <a:pt x="672795" y="1246047"/>
                  </a:lnTo>
                  <a:lnTo>
                    <a:pt x="718693" y="1240777"/>
                  </a:lnTo>
                  <a:lnTo>
                    <a:pt x="764489" y="1231912"/>
                  </a:lnTo>
                  <a:lnTo>
                    <a:pt x="809955" y="1219377"/>
                  </a:lnTo>
                  <a:lnTo>
                    <a:pt x="854900" y="1203083"/>
                  </a:lnTo>
                  <a:lnTo>
                    <a:pt x="899083" y="1182966"/>
                  </a:lnTo>
                  <a:lnTo>
                    <a:pt x="939952" y="1160259"/>
                  </a:lnTo>
                  <a:lnTo>
                    <a:pt x="942314" y="1158951"/>
                  </a:lnTo>
                  <a:lnTo>
                    <a:pt x="984364" y="1130960"/>
                  </a:lnTo>
                  <a:lnTo>
                    <a:pt x="1025042" y="1098918"/>
                  </a:lnTo>
                  <a:lnTo>
                    <a:pt x="1064133" y="1062736"/>
                  </a:lnTo>
                  <a:lnTo>
                    <a:pt x="1095260" y="1029411"/>
                  </a:lnTo>
                  <a:lnTo>
                    <a:pt x="1123353" y="994905"/>
                  </a:lnTo>
                  <a:lnTo>
                    <a:pt x="1148448" y="959358"/>
                  </a:lnTo>
                  <a:lnTo>
                    <a:pt x="1170597" y="922896"/>
                  </a:lnTo>
                  <a:lnTo>
                    <a:pt x="1189837" y="885647"/>
                  </a:lnTo>
                  <a:lnTo>
                    <a:pt x="1206233" y="847712"/>
                  </a:lnTo>
                  <a:lnTo>
                    <a:pt x="1219835" y="809218"/>
                  </a:lnTo>
                  <a:lnTo>
                    <a:pt x="1230680" y="770293"/>
                  </a:lnTo>
                  <a:lnTo>
                    <a:pt x="1238834" y="731062"/>
                  </a:lnTo>
                  <a:lnTo>
                    <a:pt x="1244333" y="691654"/>
                  </a:lnTo>
                  <a:lnTo>
                    <a:pt x="1247228" y="652170"/>
                  </a:lnTo>
                  <a:lnTo>
                    <a:pt x="1247584" y="612736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3719936" y="2735008"/>
              <a:ext cx="2952750" cy="3924300"/>
            </a:xfrm>
            <a:custGeom>
              <a:avLst/>
              <a:gdLst/>
              <a:ahLst/>
              <a:cxnLst/>
              <a:rect l="l" t="t" r="r" b="b"/>
              <a:pathLst>
                <a:path w="2952750" h="3924300">
                  <a:moveTo>
                    <a:pt x="2704973" y="0"/>
                  </a:moveTo>
                  <a:lnTo>
                    <a:pt x="230251" y="0"/>
                  </a:lnTo>
                  <a:lnTo>
                    <a:pt x="182816" y="5807"/>
                  </a:lnTo>
                  <a:lnTo>
                    <a:pt x="138713" y="20679"/>
                  </a:lnTo>
                  <a:lnTo>
                    <a:pt x="98942" y="43588"/>
                  </a:lnTo>
                  <a:lnTo>
                    <a:pt x="64500" y="73507"/>
                  </a:lnTo>
                  <a:lnTo>
                    <a:pt x="36386" y="109411"/>
                  </a:lnTo>
                  <a:lnTo>
                    <a:pt x="15599" y="150272"/>
                  </a:lnTo>
                  <a:lnTo>
                    <a:pt x="3137" y="195064"/>
                  </a:lnTo>
                  <a:lnTo>
                    <a:pt x="0" y="242760"/>
                  </a:lnTo>
                  <a:lnTo>
                    <a:pt x="0" y="3671519"/>
                  </a:lnTo>
                  <a:lnTo>
                    <a:pt x="4559" y="3720462"/>
                  </a:lnTo>
                  <a:lnTo>
                    <a:pt x="17688" y="3766971"/>
                  </a:lnTo>
                  <a:lnTo>
                    <a:pt x="38562" y="3809785"/>
                  </a:lnTo>
                  <a:lnTo>
                    <a:pt x="66357" y="3847642"/>
                  </a:lnTo>
                  <a:lnTo>
                    <a:pt x="100248" y="3879283"/>
                  </a:lnTo>
                  <a:lnTo>
                    <a:pt x="139410" y="3903444"/>
                  </a:lnTo>
                  <a:lnTo>
                    <a:pt x="183019" y="3918866"/>
                  </a:lnTo>
                  <a:lnTo>
                    <a:pt x="230251" y="3924287"/>
                  </a:lnTo>
                  <a:lnTo>
                    <a:pt x="2704973" y="3924287"/>
                  </a:lnTo>
                  <a:lnTo>
                    <a:pt x="2754999" y="3917532"/>
                  </a:lnTo>
                  <a:lnTo>
                    <a:pt x="2801336" y="3901685"/>
                  </a:lnTo>
                  <a:lnTo>
                    <a:pt x="2843104" y="3877743"/>
                  </a:lnTo>
                  <a:lnTo>
                    <a:pt x="2879423" y="3846704"/>
                  </a:lnTo>
                  <a:lnTo>
                    <a:pt x="2909414" y="3809565"/>
                  </a:lnTo>
                  <a:lnTo>
                    <a:pt x="2932197" y="3767323"/>
                  </a:lnTo>
                  <a:lnTo>
                    <a:pt x="2946893" y="3720975"/>
                  </a:lnTo>
                  <a:lnTo>
                    <a:pt x="2952623" y="3671519"/>
                  </a:lnTo>
                  <a:lnTo>
                    <a:pt x="2952623" y="242760"/>
                  </a:lnTo>
                  <a:lnTo>
                    <a:pt x="2946794" y="194243"/>
                  </a:lnTo>
                  <a:lnTo>
                    <a:pt x="2931858" y="148866"/>
                  </a:lnTo>
                  <a:lnTo>
                    <a:pt x="2908778" y="107655"/>
                  </a:lnTo>
                  <a:lnTo>
                    <a:pt x="2878518" y="71635"/>
                  </a:lnTo>
                  <a:lnTo>
                    <a:pt x="2842043" y="41834"/>
                  </a:lnTo>
                  <a:lnTo>
                    <a:pt x="2800318" y="19277"/>
                  </a:lnTo>
                  <a:lnTo>
                    <a:pt x="2754306" y="4990"/>
                  </a:lnTo>
                  <a:lnTo>
                    <a:pt x="270497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3952474" y="3022498"/>
              <a:ext cx="2486025" cy="3467100"/>
            </a:xfrm>
            <a:custGeom>
              <a:avLst/>
              <a:gdLst/>
              <a:ahLst/>
              <a:cxnLst/>
              <a:rect l="l" t="t" r="r" b="b"/>
              <a:pathLst>
                <a:path w="2486025" h="3467100">
                  <a:moveTo>
                    <a:pt x="1389265" y="3305949"/>
                  </a:moveTo>
                  <a:lnTo>
                    <a:pt x="1383296" y="3266770"/>
                  </a:lnTo>
                  <a:lnTo>
                    <a:pt x="1368145" y="3230359"/>
                  </a:lnTo>
                  <a:lnTo>
                    <a:pt x="1344650" y="3198698"/>
                  </a:lnTo>
                  <a:lnTo>
                    <a:pt x="1313675" y="3173831"/>
                  </a:lnTo>
                  <a:lnTo>
                    <a:pt x="1276057" y="3157766"/>
                  </a:lnTo>
                  <a:lnTo>
                    <a:pt x="1232662" y="3152495"/>
                  </a:lnTo>
                  <a:lnTo>
                    <a:pt x="1182230" y="3160420"/>
                  </a:lnTo>
                  <a:lnTo>
                    <a:pt x="1138885" y="3182594"/>
                  </a:lnTo>
                  <a:lnTo>
                    <a:pt x="1105001" y="3216643"/>
                  </a:lnTo>
                  <a:lnTo>
                    <a:pt x="1082929" y="3260204"/>
                  </a:lnTo>
                  <a:lnTo>
                    <a:pt x="1075055" y="3310890"/>
                  </a:lnTo>
                  <a:lnTo>
                    <a:pt x="1083640" y="3363226"/>
                  </a:lnTo>
                  <a:lnTo>
                    <a:pt x="1107122" y="3406406"/>
                  </a:lnTo>
                  <a:lnTo>
                    <a:pt x="1142060" y="3439007"/>
                  </a:lnTo>
                  <a:lnTo>
                    <a:pt x="1185049" y="3459619"/>
                  </a:lnTo>
                  <a:lnTo>
                    <a:pt x="1232662" y="3466795"/>
                  </a:lnTo>
                  <a:lnTo>
                    <a:pt x="1262138" y="3463975"/>
                  </a:lnTo>
                  <a:lnTo>
                    <a:pt x="1318260" y="3440709"/>
                  </a:lnTo>
                  <a:lnTo>
                    <a:pt x="1370228" y="3384461"/>
                  </a:lnTo>
                  <a:lnTo>
                    <a:pt x="1385189" y="3345840"/>
                  </a:lnTo>
                  <a:lnTo>
                    <a:pt x="1389265" y="3305949"/>
                  </a:lnTo>
                  <a:close/>
                </a:path>
                <a:path w="2486025" h="3467100">
                  <a:moveTo>
                    <a:pt x="2486025" y="0"/>
                  </a:moveTo>
                  <a:lnTo>
                    <a:pt x="0" y="0"/>
                  </a:lnTo>
                  <a:lnTo>
                    <a:pt x="0" y="3000375"/>
                  </a:lnTo>
                  <a:lnTo>
                    <a:pt x="2486025" y="3000375"/>
                  </a:lnTo>
                  <a:lnTo>
                    <a:pt x="2486025" y="0"/>
                  </a:lnTo>
                  <a:close/>
                </a:path>
              </a:pathLst>
            </a:custGeom>
            <a:solidFill>
              <a:srgbClr val="0E2A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5155036" y="3462502"/>
              <a:ext cx="1171575" cy="1162050"/>
            </a:xfrm>
            <a:custGeom>
              <a:avLst/>
              <a:gdLst/>
              <a:ahLst/>
              <a:cxnLst/>
              <a:rect l="l" t="t" r="r" b="b"/>
              <a:pathLst>
                <a:path w="1171575" h="1162050">
                  <a:moveTo>
                    <a:pt x="873633" y="994968"/>
                  </a:moveTo>
                  <a:lnTo>
                    <a:pt x="300355" y="994968"/>
                  </a:lnTo>
                  <a:lnTo>
                    <a:pt x="343872" y="1022557"/>
                  </a:lnTo>
                  <a:lnTo>
                    <a:pt x="391128" y="1045470"/>
                  </a:lnTo>
                  <a:lnTo>
                    <a:pt x="441194" y="1063705"/>
                  </a:lnTo>
                  <a:lnTo>
                    <a:pt x="493141" y="1077264"/>
                  </a:lnTo>
                  <a:lnTo>
                    <a:pt x="493141" y="1162050"/>
                  </a:lnTo>
                  <a:lnTo>
                    <a:pt x="675894" y="1162050"/>
                  </a:lnTo>
                  <a:lnTo>
                    <a:pt x="675894" y="1077264"/>
                  </a:lnTo>
                  <a:lnTo>
                    <a:pt x="727918" y="1065106"/>
                  </a:lnTo>
                  <a:lnTo>
                    <a:pt x="778525" y="1047337"/>
                  </a:lnTo>
                  <a:lnTo>
                    <a:pt x="827252" y="1023958"/>
                  </a:lnTo>
                  <a:lnTo>
                    <a:pt x="873633" y="994968"/>
                  </a:lnTo>
                  <a:close/>
                </a:path>
                <a:path w="1171575" h="1162050">
                  <a:moveTo>
                    <a:pt x="1000105" y="994968"/>
                  </a:moveTo>
                  <a:lnTo>
                    <a:pt x="873633" y="994968"/>
                  </a:lnTo>
                  <a:lnTo>
                    <a:pt x="936244" y="1059802"/>
                  </a:lnTo>
                  <a:lnTo>
                    <a:pt x="1000105" y="994968"/>
                  </a:lnTo>
                  <a:close/>
                </a:path>
                <a:path w="1171575" h="1162050">
                  <a:moveTo>
                    <a:pt x="235331" y="104736"/>
                  </a:moveTo>
                  <a:lnTo>
                    <a:pt x="105156" y="234403"/>
                  </a:lnTo>
                  <a:lnTo>
                    <a:pt x="167640" y="296748"/>
                  </a:lnTo>
                  <a:lnTo>
                    <a:pt x="139992" y="341515"/>
                  </a:lnTo>
                  <a:lnTo>
                    <a:pt x="117300" y="389010"/>
                  </a:lnTo>
                  <a:lnTo>
                    <a:pt x="99756" y="438415"/>
                  </a:lnTo>
                  <a:lnTo>
                    <a:pt x="87630" y="488759"/>
                  </a:lnTo>
                  <a:lnTo>
                    <a:pt x="0" y="488759"/>
                  </a:lnTo>
                  <a:lnTo>
                    <a:pt x="0" y="673290"/>
                  </a:lnTo>
                  <a:lnTo>
                    <a:pt x="87630" y="673290"/>
                  </a:lnTo>
                  <a:lnTo>
                    <a:pt x="99756" y="723628"/>
                  </a:lnTo>
                  <a:lnTo>
                    <a:pt x="117300" y="773034"/>
                  </a:lnTo>
                  <a:lnTo>
                    <a:pt x="140011" y="820571"/>
                  </a:lnTo>
                  <a:lnTo>
                    <a:pt x="167640" y="865301"/>
                  </a:lnTo>
                  <a:lnTo>
                    <a:pt x="105156" y="927646"/>
                  </a:lnTo>
                  <a:lnTo>
                    <a:pt x="235331" y="1057313"/>
                  </a:lnTo>
                  <a:lnTo>
                    <a:pt x="300355" y="994968"/>
                  </a:lnTo>
                  <a:lnTo>
                    <a:pt x="1000105" y="994968"/>
                  </a:lnTo>
                  <a:lnTo>
                    <a:pt x="1066419" y="927646"/>
                  </a:lnTo>
                  <a:lnTo>
                    <a:pt x="1015954" y="875271"/>
                  </a:lnTo>
                  <a:lnTo>
                    <a:pt x="583311" y="875271"/>
                  </a:lnTo>
                  <a:lnTo>
                    <a:pt x="538224" y="871908"/>
                  </a:lnTo>
                  <a:lnTo>
                    <a:pt x="495659" y="862177"/>
                  </a:lnTo>
                  <a:lnTo>
                    <a:pt x="456007" y="846618"/>
                  </a:lnTo>
                  <a:lnTo>
                    <a:pt x="419658" y="825767"/>
                  </a:lnTo>
                  <a:lnTo>
                    <a:pt x="387000" y="800162"/>
                  </a:lnTo>
                  <a:lnTo>
                    <a:pt x="358424" y="770342"/>
                  </a:lnTo>
                  <a:lnTo>
                    <a:pt x="334320" y="736844"/>
                  </a:lnTo>
                  <a:lnTo>
                    <a:pt x="315078" y="700207"/>
                  </a:lnTo>
                  <a:lnTo>
                    <a:pt x="301087" y="660969"/>
                  </a:lnTo>
                  <a:lnTo>
                    <a:pt x="292737" y="619667"/>
                  </a:lnTo>
                  <a:lnTo>
                    <a:pt x="290419" y="576839"/>
                  </a:lnTo>
                  <a:lnTo>
                    <a:pt x="294521" y="533024"/>
                  </a:lnTo>
                  <a:lnTo>
                    <a:pt x="305435" y="488759"/>
                  </a:lnTo>
                  <a:lnTo>
                    <a:pt x="323729" y="445928"/>
                  </a:lnTo>
                  <a:lnTo>
                    <a:pt x="348158" y="407480"/>
                  </a:lnTo>
                  <a:lnTo>
                    <a:pt x="378046" y="373825"/>
                  </a:lnTo>
                  <a:lnTo>
                    <a:pt x="412718" y="345371"/>
                  </a:lnTo>
                  <a:lnTo>
                    <a:pt x="451497" y="322529"/>
                  </a:lnTo>
                  <a:lnTo>
                    <a:pt x="493708" y="305706"/>
                  </a:lnTo>
                  <a:lnTo>
                    <a:pt x="538675" y="295312"/>
                  </a:lnTo>
                  <a:lnTo>
                    <a:pt x="585724" y="291757"/>
                  </a:lnTo>
                  <a:lnTo>
                    <a:pt x="1011157" y="291757"/>
                  </a:lnTo>
                  <a:lnTo>
                    <a:pt x="1066419" y="234403"/>
                  </a:lnTo>
                  <a:lnTo>
                    <a:pt x="998819" y="167068"/>
                  </a:lnTo>
                  <a:lnTo>
                    <a:pt x="300355" y="167068"/>
                  </a:lnTo>
                  <a:lnTo>
                    <a:pt x="235331" y="104736"/>
                  </a:lnTo>
                  <a:close/>
                </a:path>
                <a:path w="1171575" h="1162050">
                  <a:moveTo>
                    <a:pt x="1011157" y="291757"/>
                  </a:moveTo>
                  <a:lnTo>
                    <a:pt x="585724" y="291757"/>
                  </a:lnTo>
                  <a:lnTo>
                    <a:pt x="630269" y="295118"/>
                  </a:lnTo>
                  <a:lnTo>
                    <a:pt x="672383" y="304841"/>
                  </a:lnTo>
                  <a:lnTo>
                    <a:pt x="711674" y="320379"/>
                  </a:lnTo>
                  <a:lnTo>
                    <a:pt x="747753" y="341188"/>
                  </a:lnTo>
                  <a:lnTo>
                    <a:pt x="780231" y="366724"/>
                  </a:lnTo>
                  <a:lnTo>
                    <a:pt x="808716" y="396441"/>
                  </a:lnTo>
                  <a:lnTo>
                    <a:pt x="832820" y="429794"/>
                  </a:lnTo>
                  <a:lnTo>
                    <a:pt x="852153" y="466240"/>
                  </a:lnTo>
                  <a:lnTo>
                    <a:pt x="866324" y="505233"/>
                  </a:lnTo>
                  <a:lnTo>
                    <a:pt x="874944" y="546228"/>
                  </a:lnTo>
                  <a:lnTo>
                    <a:pt x="877623" y="588680"/>
                  </a:lnTo>
                  <a:lnTo>
                    <a:pt x="873972" y="632046"/>
                  </a:lnTo>
                  <a:lnTo>
                    <a:pt x="863600" y="675779"/>
                  </a:lnTo>
                  <a:lnTo>
                    <a:pt x="845419" y="717901"/>
                  </a:lnTo>
                  <a:lnTo>
                    <a:pt x="821311" y="756047"/>
                  </a:lnTo>
                  <a:lnTo>
                    <a:pt x="791919" y="789751"/>
                  </a:lnTo>
                  <a:lnTo>
                    <a:pt x="757888" y="818545"/>
                  </a:lnTo>
                  <a:lnTo>
                    <a:pt x="719863" y="841961"/>
                  </a:lnTo>
                  <a:lnTo>
                    <a:pt x="678487" y="859533"/>
                  </a:lnTo>
                  <a:lnTo>
                    <a:pt x="634406" y="870792"/>
                  </a:lnTo>
                  <a:lnTo>
                    <a:pt x="588264" y="875271"/>
                  </a:lnTo>
                  <a:lnTo>
                    <a:pt x="1015954" y="875271"/>
                  </a:lnTo>
                  <a:lnTo>
                    <a:pt x="1006348" y="865301"/>
                  </a:lnTo>
                  <a:lnTo>
                    <a:pt x="1032510" y="820571"/>
                  </a:lnTo>
                  <a:lnTo>
                    <a:pt x="1054481" y="773034"/>
                  </a:lnTo>
                  <a:lnTo>
                    <a:pt x="1071784" y="723628"/>
                  </a:lnTo>
                  <a:lnTo>
                    <a:pt x="1083945" y="673290"/>
                  </a:lnTo>
                  <a:lnTo>
                    <a:pt x="1171575" y="673290"/>
                  </a:lnTo>
                  <a:lnTo>
                    <a:pt x="1171575" y="491248"/>
                  </a:lnTo>
                  <a:lnTo>
                    <a:pt x="1083945" y="491248"/>
                  </a:lnTo>
                  <a:lnTo>
                    <a:pt x="1071784" y="439466"/>
                  </a:lnTo>
                  <a:lnTo>
                    <a:pt x="1054481" y="389321"/>
                  </a:lnTo>
                  <a:lnTo>
                    <a:pt x="1032487" y="341476"/>
                  </a:lnTo>
                  <a:lnTo>
                    <a:pt x="1006348" y="296748"/>
                  </a:lnTo>
                  <a:lnTo>
                    <a:pt x="1011157" y="291757"/>
                  </a:lnTo>
                  <a:close/>
                </a:path>
                <a:path w="1171575" h="1162050">
                  <a:moveTo>
                    <a:pt x="588264" y="438886"/>
                  </a:moveTo>
                  <a:lnTo>
                    <a:pt x="539713" y="446566"/>
                  </a:lnTo>
                  <a:lnTo>
                    <a:pt x="497770" y="468010"/>
                  </a:lnTo>
                  <a:lnTo>
                    <a:pt x="464838" y="500825"/>
                  </a:lnTo>
                  <a:lnTo>
                    <a:pt x="443317" y="542617"/>
                  </a:lnTo>
                  <a:lnTo>
                    <a:pt x="435610" y="590994"/>
                  </a:lnTo>
                  <a:lnTo>
                    <a:pt x="444057" y="642483"/>
                  </a:lnTo>
                  <a:lnTo>
                    <a:pt x="467158" y="685116"/>
                  </a:lnTo>
                  <a:lnTo>
                    <a:pt x="501556" y="717216"/>
                  </a:lnTo>
                  <a:lnTo>
                    <a:pt x="543891" y="737107"/>
                  </a:lnTo>
                  <a:lnTo>
                    <a:pt x="590804" y="743115"/>
                  </a:lnTo>
                  <a:lnTo>
                    <a:pt x="618845" y="740308"/>
                  </a:lnTo>
                  <a:lnTo>
                    <a:pt x="673117" y="717858"/>
                  </a:lnTo>
                  <a:lnTo>
                    <a:pt x="724182" y="663633"/>
                  </a:lnTo>
                  <a:lnTo>
                    <a:pt x="738702" y="625986"/>
                  </a:lnTo>
                  <a:lnTo>
                    <a:pt x="742696" y="587210"/>
                  </a:lnTo>
                  <a:lnTo>
                    <a:pt x="736924" y="549234"/>
                  </a:lnTo>
                  <a:lnTo>
                    <a:pt x="722150" y="513987"/>
                  </a:lnTo>
                  <a:lnTo>
                    <a:pt x="699135" y="483399"/>
                  </a:lnTo>
                  <a:lnTo>
                    <a:pt x="668640" y="459400"/>
                  </a:lnTo>
                  <a:lnTo>
                    <a:pt x="631429" y="443919"/>
                  </a:lnTo>
                  <a:lnTo>
                    <a:pt x="588264" y="438886"/>
                  </a:lnTo>
                  <a:close/>
                </a:path>
                <a:path w="1171575" h="1162050">
                  <a:moveTo>
                    <a:pt x="675894" y="0"/>
                  </a:moveTo>
                  <a:lnTo>
                    <a:pt x="493141" y="0"/>
                  </a:lnTo>
                  <a:lnTo>
                    <a:pt x="493141" y="84785"/>
                  </a:lnTo>
                  <a:lnTo>
                    <a:pt x="441194" y="96941"/>
                  </a:lnTo>
                  <a:lnTo>
                    <a:pt x="391128" y="114706"/>
                  </a:lnTo>
                  <a:lnTo>
                    <a:pt x="343872" y="138081"/>
                  </a:lnTo>
                  <a:lnTo>
                    <a:pt x="300355" y="167068"/>
                  </a:lnTo>
                  <a:lnTo>
                    <a:pt x="873633" y="167068"/>
                  </a:lnTo>
                  <a:lnTo>
                    <a:pt x="828663" y="139836"/>
                  </a:lnTo>
                  <a:lnTo>
                    <a:pt x="780383" y="117511"/>
                  </a:lnTo>
                  <a:lnTo>
                    <a:pt x="729293" y="99393"/>
                  </a:lnTo>
                  <a:lnTo>
                    <a:pt x="675894" y="84785"/>
                  </a:lnTo>
                  <a:lnTo>
                    <a:pt x="675894" y="0"/>
                  </a:lnTo>
                  <a:close/>
                </a:path>
                <a:path w="1171575" h="1162050">
                  <a:moveTo>
                    <a:pt x="936244" y="104736"/>
                  </a:moveTo>
                  <a:lnTo>
                    <a:pt x="873633" y="167068"/>
                  </a:lnTo>
                  <a:lnTo>
                    <a:pt x="998819" y="167068"/>
                  </a:lnTo>
                  <a:lnTo>
                    <a:pt x="936244" y="104736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214983" y="3665004"/>
              <a:ext cx="1511300" cy="2091689"/>
            </a:xfrm>
            <a:custGeom>
              <a:avLst/>
              <a:gdLst/>
              <a:ahLst/>
              <a:cxnLst/>
              <a:rect l="l" t="t" r="r" b="b"/>
              <a:pathLst>
                <a:path w="1511300" h="2091689">
                  <a:moveTo>
                    <a:pt x="549948" y="451815"/>
                  </a:moveTo>
                  <a:lnTo>
                    <a:pt x="533146" y="380339"/>
                  </a:lnTo>
                  <a:lnTo>
                    <a:pt x="476948" y="332066"/>
                  </a:lnTo>
                  <a:lnTo>
                    <a:pt x="437134" y="324091"/>
                  </a:lnTo>
                  <a:lnTo>
                    <a:pt x="394068" y="332968"/>
                  </a:lnTo>
                  <a:lnTo>
                    <a:pt x="358038" y="357390"/>
                  </a:lnTo>
                  <a:lnTo>
                    <a:pt x="333298" y="394055"/>
                  </a:lnTo>
                  <a:lnTo>
                    <a:pt x="324104" y="439661"/>
                  </a:lnTo>
                  <a:lnTo>
                    <a:pt x="334035" y="486346"/>
                  </a:lnTo>
                  <a:lnTo>
                    <a:pt x="360210" y="522897"/>
                  </a:lnTo>
                  <a:lnTo>
                    <a:pt x="397230" y="546722"/>
                  </a:lnTo>
                  <a:lnTo>
                    <a:pt x="439674" y="555231"/>
                  </a:lnTo>
                  <a:lnTo>
                    <a:pt x="460336" y="553313"/>
                  </a:lnTo>
                  <a:lnTo>
                    <a:pt x="499706" y="537222"/>
                  </a:lnTo>
                  <a:lnTo>
                    <a:pt x="540499" y="488784"/>
                  </a:lnTo>
                  <a:lnTo>
                    <a:pt x="549948" y="451815"/>
                  </a:lnTo>
                  <a:close/>
                </a:path>
                <a:path w="1511300" h="2091689">
                  <a:moveTo>
                    <a:pt x="866775" y="364286"/>
                  </a:moveTo>
                  <a:lnTo>
                    <a:pt x="804037" y="364286"/>
                  </a:lnTo>
                  <a:lnTo>
                    <a:pt x="794550" y="325310"/>
                  </a:lnTo>
                  <a:lnTo>
                    <a:pt x="781342" y="287985"/>
                  </a:lnTo>
                  <a:lnTo>
                    <a:pt x="764400" y="252996"/>
                  </a:lnTo>
                  <a:lnTo>
                    <a:pt x="743712" y="221081"/>
                  </a:lnTo>
                  <a:lnTo>
                    <a:pt x="748461" y="216065"/>
                  </a:lnTo>
                  <a:lnTo>
                    <a:pt x="788924" y="173355"/>
                  </a:lnTo>
                  <a:lnTo>
                    <a:pt x="739876" y="125615"/>
                  </a:lnTo>
                  <a:lnTo>
                    <a:pt x="693420" y="80391"/>
                  </a:lnTo>
                  <a:lnTo>
                    <a:pt x="651103" y="122720"/>
                  </a:lnTo>
                  <a:lnTo>
                    <a:pt x="651103" y="455599"/>
                  </a:lnTo>
                  <a:lnTo>
                    <a:pt x="640715" y="502475"/>
                  </a:lnTo>
                  <a:lnTo>
                    <a:pt x="622287" y="543991"/>
                  </a:lnTo>
                  <a:lnTo>
                    <a:pt x="595630" y="579996"/>
                  </a:lnTo>
                  <a:lnTo>
                    <a:pt x="562140" y="609574"/>
                  </a:lnTo>
                  <a:lnTo>
                    <a:pt x="523227" y="631825"/>
                  </a:lnTo>
                  <a:lnTo>
                    <a:pt x="480288" y="645845"/>
                  </a:lnTo>
                  <a:lnTo>
                    <a:pt x="434721" y="650709"/>
                  </a:lnTo>
                  <a:lnTo>
                    <a:pt x="387007" y="644779"/>
                  </a:lnTo>
                  <a:lnTo>
                    <a:pt x="343395" y="629450"/>
                  </a:lnTo>
                  <a:lnTo>
                    <a:pt x="304761" y="605955"/>
                  </a:lnTo>
                  <a:lnTo>
                    <a:pt x="272034" y="575513"/>
                  </a:lnTo>
                  <a:lnTo>
                    <a:pt x="246113" y="539343"/>
                  </a:lnTo>
                  <a:lnTo>
                    <a:pt x="227901" y="498665"/>
                  </a:lnTo>
                  <a:lnTo>
                    <a:pt x="218313" y="454698"/>
                  </a:lnTo>
                  <a:lnTo>
                    <a:pt x="218236" y="408673"/>
                  </a:lnTo>
                  <a:lnTo>
                    <a:pt x="228041" y="364286"/>
                  </a:lnTo>
                  <a:lnTo>
                    <a:pt x="228600" y="361784"/>
                  </a:lnTo>
                  <a:lnTo>
                    <a:pt x="226187" y="361784"/>
                  </a:lnTo>
                  <a:lnTo>
                    <a:pt x="244563" y="319417"/>
                  </a:lnTo>
                  <a:lnTo>
                    <a:pt x="271272" y="283248"/>
                  </a:lnTo>
                  <a:lnTo>
                    <a:pt x="304965" y="254063"/>
                  </a:lnTo>
                  <a:lnTo>
                    <a:pt x="344322" y="232638"/>
                  </a:lnTo>
                  <a:lnTo>
                    <a:pt x="388023" y="219710"/>
                  </a:lnTo>
                  <a:lnTo>
                    <a:pt x="434721" y="216065"/>
                  </a:lnTo>
                  <a:lnTo>
                    <a:pt x="482384" y="221259"/>
                  </a:lnTo>
                  <a:lnTo>
                    <a:pt x="525983" y="236004"/>
                  </a:lnTo>
                  <a:lnTo>
                    <a:pt x="564603" y="259067"/>
                  </a:lnTo>
                  <a:lnTo>
                    <a:pt x="597331" y="289191"/>
                  </a:lnTo>
                  <a:lnTo>
                    <a:pt x="623252" y="325145"/>
                  </a:lnTo>
                  <a:lnTo>
                    <a:pt x="641464" y="365696"/>
                  </a:lnTo>
                  <a:lnTo>
                    <a:pt x="651052" y="409600"/>
                  </a:lnTo>
                  <a:lnTo>
                    <a:pt x="651103" y="455599"/>
                  </a:lnTo>
                  <a:lnTo>
                    <a:pt x="651103" y="122720"/>
                  </a:lnTo>
                  <a:lnTo>
                    <a:pt x="648208" y="125615"/>
                  </a:lnTo>
                  <a:lnTo>
                    <a:pt x="614489" y="104889"/>
                  </a:lnTo>
                  <a:lnTo>
                    <a:pt x="578180" y="87934"/>
                  </a:lnTo>
                  <a:lnTo>
                    <a:pt x="540461" y="74739"/>
                  </a:lnTo>
                  <a:lnTo>
                    <a:pt x="502539" y="65316"/>
                  </a:lnTo>
                  <a:lnTo>
                    <a:pt x="502539" y="0"/>
                  </a:lnTo>
                  <a:lnTo>
                    <a:pt x="364363" y="0"/>
                  </a:lnTo>
                  <a:lnTo>
                    <a:pt x="364363" y="65316"/>
                  </a:lnTo>
                  <a:lnTo>
                    <a:pt x="326758" y="74739"/>
                  </a:lnTo>
                  <a:lnTo>
                    <a:pt x="289877" y="87934"/>
                  </a:lnTo>
                  <a:lnTo>
                    <a:pt x="254419" y="104889"/>
                  </a:lnTo>
                  <a:lnTo>
                    <a:pt x="221107" y="125615"/>
                  </a:lnTo>
                  <a:lnTo>
                    <a:pt x="175895" y="80391"/>
                  </a:lnTo>
                  <a:lnTo>
                    <a:pt x="77851" y="173355"/>
                  </a:lnTo>
                  <a:lnTo>
                    <a:pt x="125603" y="221081"/>
                  </a:lnTo>
                  <a:lnTo>
                    <a:pt x="104902" y="254419"/>
                  </a:lnTo>
                  <a:lnTo>
                    <a:pt x="87960" y="289864"/>
                  </a:lnTo>
                  <a:lnTo>
                    <a:pt x="74752" y="326732"/>
                  </a:lnTo>
                  <a:lnTo>
                    <a:pt x="65278" y="364286"/>
                  </a:lnTo>
                  <a:lnTo>
                    <a:pt x="62865" y="361772"/>
                  </a:lnTo>
                  <a:lnTo>
                    <a:pt x="0" y="361772"/>
                  </a:lnTo>
                  <a:lnTo>
                    <a:pt x="0" y="502475"/>
                  </a:lnTo>
                  <a:lnTo>
                    <a:pt x="62865" y="502475"/>
                  </a:lnTo>
                  <a:lnTo>
                    <a:pt x="72313" y="540092"/>
                  </a:lnTo>
                  <a:lnTo>
                    <a:pt x="85750" y="576910"/>
                  </a:lnTo>
                  <a:lnTo>
                    <a:pt x="103441" y="612355"/>
                  </a:lnTo>
                  <a:lnTo>
                    <a:pt x="125603" y="645680"/>
                  </a:lnTo>
                  <a:lnTo>
                    <a:pt x="77851" y="693420"/>
                  </a:lnTo>
                  <a:lnTo>
                    <a:pt x="173355" y="786371"/>
                  </a:lnTo>
                  <a:lnTo>
                    <a:pt x="218567" y="743661"/>
                  </a:lnTo>
                  <a:lnTo>
                    <a:pt x="251968" y="762939"/>
                  </a:lnTo>
                  <a:lnTo>
                    <a:pt x="287693" y="779157"/>
                  </a:lnTo>
                  <a:lnTo>
                    <a:pt x="325310" y="792073"/>
                  </a:lnTo>
                  <a:lnTo>
                    <a:pt x="364363" y="801446"/>
                  </a:lnTo>
                  <a:lnTo>
                    <a:pt x="364363" y="866775"/>
                  </a:lnTo>
                  <a:lnTo>
                    <a:pt x="502539" y="866775"/>
                  </a:lnTo>
                  <a:lnTo>
                    <a:pt x="502539" y="801446"/>
                  </a:lnTo>
                  <a:lnTo>
                    <a:pt x="540054" y="792073"/>
                  </a:lnTo>
                  <a:lnTo>
                    <a:pt x="576910" y="779157"/>
                  </a:lnTo>
                  <a:lnTo>
                    <a:pt x="612355" y="762939"/>
                  </a:lnTo>
                  <a:lnTo>
                    <a:pt x="645668" y="743661"/>
                  </a:lnTo>
                  <a:lnTo>
                    <a:pt x="693420" y="788885"/>
                  </a:lnTo>
                  <a:lnTo>
                    <a:pt x="739876" y="743661"/>
                  </a:lnTo>
                  <a:lnTo>
                    <a:pt x="788924" y="695921"/>
                  </a:lnTo>
                  <a:lnTo>
                    <a:pt x="746086" y="650709"/>
                  </a:lnTo>
                  <a:lnTo>
                    <a:pt x="743712" y="648195"/>
                  </a:lnTo>
                  <a:lnTo>
                    <a:pt x="764400" y="613422"/>
                  </a:lnTo>
                  <a:lnTo>
                    <a:pt x="781342" y="577227"/>
                  </a:lnTo>
                  <a:lnTo>
                    <a:pt x="794562" y="540054"/>
                  </a:lnTo>
                  <a:lnTo>
                    <a:pt x="804037" y="502475"/>
                  </a:lnTo>
                  <a:lnTo>
                    <a:pt x="866775" y="502475"/>
                  </a:lnTo>
                  <a:lnTo>
                    <a:pt x="866775" y="364286"/>
                  </a:lnTo>
                  <a:close/>
                </a:path>
                <a:path w="1511300" h="2091689">
                  <a:moveTo>
                    <a:pt x="1041679" y="1478534"/>
                  </a:moveTo>
                  <a:lnTo>
                    <a:pt x="1041590" y="1438922"/>
                  </a:lnTo>
                  <a:lnTo>
                    <a:pt x="1032344" y="1401229"/>
                  </a:lnTo>
                  <a:lnTo>
                    <a:pt x="1014869" y="1367028"/>
                  </a:lnTo>
                  <a:lnTo>
                    <a:pt x="990066" y="1337868"/>
                  </a:lnTo>
                  <a:lnTo>
                    <a:pt x="958837" y="1315351"/>
                  </a:lnTo>
                  <a:lnTo>
                    <a:pt x="922083" y="1301013"/>
                  </a:lnTo>
                  <a:lnTo>
                    <a:pt x="880745" y="1296441"/>
                  </a:lnTo>
                  <a:lnTo>
                    <a:pt x="873607" y="1296492"/>
                  </a:lnTo>
                  <a:lnTo>
                    <a:pt x="810628" y="1310982"/>
                  </a:lnTo>
                  <a:lnTo>
                    <a:pt x="774077" y="1333233"/>
                  </a:lnTo>
                  <a:lnTo>
                    <a:pt x="744918" y="1363840"/>
                  </a:lnTo>
                  <a:lnTo>
                    <a:pt x="724509" y="1400937"/>
                  </a:lnTo>
                  <a:lnTo>
                    <a:pt x="714248" y="1442618"/>
                  </a:lnTo>
                  <a:lnTo>
                    <a:pt x="715518" y="1487017"/>
                  </a:lnTo>
                  <a:lnTo>
                    <a:pt x="730999" y="1535074"/>
                  </a:lnTo>
                  <a:lnTo>
                    <a:pt x="757796" y="1573491"/>
                  </a:lnTo>
                  <a:lnTo>
                    <a:pt x="793369" y="1601673"/>
                  </a:lnTo>
                  <a:lnTo>
                    <a:pt x="835202" y="1619034"/>
                  </a:lnTo>
                  <a:lnTo>
                    <a:pt x="880745" y="1624939"/>
                  </a:lnTo>
                  <a:lnTo>
                    <a:pt x="916520" y="1621066"/>
                  </a:lnTo>
                  <a:lnTo>
                    <a:pt x="983424" y="1587919"/>
                  </a:lnTo>
                  <a:lnTo>
                    <a:pt x="1010793" y="1557235"/>
                  </a:lnTo>
                  <a:lnTo>
                    <a:pt x="1031709" y="1518500"/>
                  </a:lnTo>
                  <a:lnTo>
                    <a:pt x="1041679" y="1478534"/>
                  </a:lnTo>
                  <a:close/>
                </a:path>
                <a:path w="1511300" h="2091689">
                  <a:moveTo>
                    <a:pt x="1511300" y="1456931"/>
                  </a:moveTo>
                  <a:lnTo>
                    <a:pt x="1481251" y="1273886"/>
                  </a:lnTo>
                  <a:lnTo>
                    <a:pt x="1478788" y="1258836"/>
                  </a:lnTo>
                  <a:lnTo>
                    <a:pt x="1388745" y="1273886"/>
                  </a:lnTo>
                  <a:lnTo>
                    <a:pt x="1371942" y="1231188"/>
                  </a:lnTo>
                  <a:lnTo>
                    <a:pt x="1351673" y="1190396"/>
                  </a:lnTo>
                  <a:lnTo>
                    <a:pt x="1327975" y="1151559"/>
                  </a:lnTo>
                  <a:lnTo>
                    <a:pt x="1301153" y="1115085"/>
                  </a:lnTo>
                  <a:lnTo>
                    <a:pt x="1271143" y="1080795"/>
                  </a:lnTo>
                  <a:lnTo>
                    <a:pt x="1289469" y="1055725"/>
                  </a:lnTo>
                  <a:lnTo>
                    <a:pt x="1326134" y="1005573"/>
                  </a:lnTo>
                  <a:lnTo>
                    <a:pt x="1268196" y="962939"/>
                  </a:lnTo>
                  <a:lnTo>
                    <a:pt x="1190980" y="906119"/>
                  </a:lnTo>
                  <a:lnTo>
                    <a:pt x="1190980" y="1458175"/>
                  </a:lnTo>
                  <a:lnTo>
                    <a:pt x="1186053" y="1507083"/>
                  </a:lnTo>
                  <a:lnTo>
                    <a:pt x="1173708" y="1556245"/>
                  </a:lnTo>
                  <a:lnTo>
                    <a:pt x="1154099" y="1601749"/>
                  </a:lnTo>
                  <a:lnTo>
                    <a:pt x="1127937" y="1643024"/>
                  </a:lnTo>
                  <a:lnTo>
                    <a:pt x="1095908" y="1679486"/>
                  </a:lnTo>
                  <a:lnTo>
                    <a:pt x="1058735" y="1710537"/>
                  </a:lnTo>
                  <a:lnTo>
                    <a:pt x="1017092" y="1735594"/>
                  </a:lnTo>
                  <a:lnTo>
                    <a:pt x="971715" y="1754060"/>
                  </a:lnTo>
                  <a:lnTo>
                    <a:pt x="923290" y="1765363"/>
                  </a:lnTo>
                  <a:lnTo>
                    <a:pt x="885939" y="1768894"/>
                  </a:lnTo>
                  <a:lnTo>
                    <a:pt x="825969" y="1764347"/>
                  </a:lnTo>
                  <a:lnTo>
                    <a:pt x="780884" y="1754136"/>
                  </a:lnTo>
                  <a:lnTo>
                    <a:pt x="738492" y="1737741"/>
                  </a:lnTo>
                  <a:lnTo>
                    <a:pt x="699300" y="1715681"/>
                  </a:lnTo>
                  <a:lnTo>
                    <a:pt x="663841" y="1688465"/>
                  </a:lnTo>
                  <a:lnTo>
                    <a:pt x="632612" y="1656600"/>
                  </a:lnTo>
                  <a:lnTo>
                    <a:pt x="614845" y="1632458"/>
                  </a:lnTo>
                  <a:lnTo>
                    <a:pt x="606132" y="1620621"/>
                  </a:lnTo>
                  <a:lnTo>
                    <a:pt x="584911" y="1581023"/>
                  </a:lnTo>
                  <a:lnTo>
                    <a:pt x="569455" y="1538325"/>
                  </a:lnTo>
                  <a:lnTo>
                    <a:pt x="560285" y="1493037"/>
                  </a:lnTo>
                  <a:lnTo>
                    <a:pt x="557923" y="1445679"/>
                  </a:lnTo>
                  <a:lnTo>
                    <a:pt x="562864" y="1396758"/>
                  </a:lnTo>
                  <a:lnTo>
                    <a:pt x="574370" y="1348333"/>
                  </a:lnTo>
                  <a:lnTo>
                    <a:pt x="593382" y="1303197"/>
                  </a:lnTo>
                  <a:lnTo>
                    <a:pt x="619188" y="1262062"/>
                  </a:lnTo>
                  <a:lnTo>
                    <a:pt x="651090" y="1225613"/>
                  </a:lnTo>
                  <a:lnTo>
                    <a:pt x="688390" y="1194587"/>
                  </a:lnTo>
                  <a:lnTo>
                    <a:pt x="730377" y="1169670"/>
                  </a:lnTo>
                  <a:lnTo>
                    <a:pt x="776351" y="1151559"/>
                  </a:lnTo>
                  <a:lnTo>
                    <a:pt x="825627" y="1140980"/>
                  </a:lnTo>
                  <a:lnTo>
                    <a:pt x="875665" y="1135964"/>
                  </a:lnTo>
                  <a:lnTo>
                    <a:pt x="922934" y="1139494"/>
                  </a:lnTo>
                  <a:lnTo>
                    <a:pt x="968019" y="1149705"/>
                  </a:lnTo>
                  <a:lnTo>
                    <a:pt x="1010412" y="1166101"/>
                  </a:lnTo>
                  <a:lnTo>
                    <a:pt x="1049604" y="1188161"/>
                  </a:lnTo>
                  <a:lnTo>
                    <a:pt x="1085062" y="1215390"/>
                  </a:lnTo>
                  <a:lnTo>
                    <a:pt x="1116291" y="1247241"/>
                  </a:lnTo>
                  <a:lnTo>
                    <a:pt x="1142771" y="1283233"/>
                  </a:lnTo>
                  <a:lnTo>
                    <a:pt x="1163993" y="1322832"/>
                  </a:lnTo>
                  <a:lnTo>
                    <a:pt x="1179449" y="1365529"/>
                  </a:lnTo>
                  <a:lnTo>
                    <a:pt x="1188618" y="1410817"/>
                  </a:lnTo>
                  <a:lnTo>
                    <a:pt x="1190980" y="1458175"/>
                  </a:lnTo>
                  <a:lnTo>
                    <a:pt x="1190980" y="906119"/>
                  </a:lnTo>
                  <a:lnTo>
                    <a:pt x="1165987" y="887717"/>
                  </a:lnTo>
                  <a:lnTo>
                    <a:pt x="1110996" y="962939"/>
                  </a:lnTo>
                  <a:lnTo>
                    <a:pt x="1058951" y="939876"/>
                  </a:lnTo>
                  <a:lnTo>
                    <a:pt x="1004849" y="923137"/>
                  </a:lnTo>
                  <a:lnTo>
                    <a:pt x="949363" y="912533"/>
                  </a:lnTo>
                  <a:lnTo>
                    <a:pt x="893191" y="907783"/>
                  </a:lnTo>
                  <a:lnTo>
                    <a:pt x="878205" y="814997"/>
                  </a:lnTo>
                  <a:lnTo>
                    <a:pt x="780542" y="832548"/>
                  </a:lnTo>
                  <a:lnTo>
                    <a:pt x="680466" y="847598"/>
                  </a:lnTo>
                  <a:lnTo>
                    <a:pt x="695452" y="937869"/>
                  </a:lnTo>
                  <a:lnTo>
                    <a:pt x="652856" y="954709"/>
                  </a:lnTo>
                  <a:lnTo>
                    <a:pt x="612178" y="975017"/>
                  </a:lnTo>
                  <a:lnTo>
                    <a:pt x="573532" y="998715"/>
                  </a:lnTo>
                  <a:lnTo>
                    <a:pt x="537032" y="1025652"/>
                  </a:lnTo>
                  <a:lnTo>
                    <a:pt x="502793" y="1055725"/>
                  </a:lnTo>
                  <a:lnTo>
                    <a:pt x="427736" y="1003058"/>
                  </a:lnTo>
                  <a:lnTo>
                    <a:pt x="310134" y="1161034"/>
                  </a:lnTo>
                  <a:lnTo>
                    <a:pt x="382651" y="1216202"/>
                  </a:lnTo>
                  <a:lnTo>
                    <a:pt x="364934" y="1257693"/>
                  </a:lnTo>
                  <a:lnTo>
                    <a:pt x="350824" y="1300746"/>
                  </a:lnTo>
                  <a:lnTo>
                    <a:pt x="340309" y="1345120"/>
                  </a:lnTo>
                  <a:lnTo>
                    <a:pt x="333387" y="1390573"/>
                  </a:lnTo>
                  <a:lnTo>
                    <a:pt x="330073" y="1436865"/>
                  </a:lnTo>
                  <a:lnTo>
                    <a:pt x="234950" y="1451914"/>
                  </a:lnTo>
                  <a:lnTo>
                    <a:pt x="267589" y="1647507"/>
                  </a:lnTo>
                  <a:lnTo>
                    <a:pt x="360172" y="1632458"/>
                  </a:lnTo>
                  <a:lnTo>
                    <a:pt x="376707" y="1674215"/>
                  </a:lnTo>
                  <a:lnTo>
                    <a:pt x="396494" y="1714881"/>
                  </a:lnTo>
                  <a:lnTo>
                    <a:pt x="419760" y="1753971"/>
                  </a:lnTo>
                  <a:lnTo>
                    <a:pt x="446773" y="1791030"/>
                  </a:lnTo>
                  <a:lnTo>
                    <a:pt x="477774" y="1825548"/>
                  </a:lnTo>
                  <a:lnTo>
                    <a:pt x="422656" y="1903272"/>
                  </a:lnTo>
                  <a:lnTo>
                    <a:pt x="582930" y="2018626"/>
                  </a:lnTo>
                  <a:lnTo>
                    <a:pt x="635381" y="1943392"/>
                  </a:lnTo>
                  <a:lnTo>
                    <a:pt x="677011" y="1961159"/>
                  </a:lnTo>
                  <a:lnTo>
                    <a:pt x="720471" y="1975294"/>
                  </a:lnTo>
                  <a:lnTo>
                    <a:pt x="765136" y="1985835"/>
                  </a:lnTo>
                  <a:lnTo>
                    <a:pt x="810425" y="1992757"/>
                  </a:lnTo>
                  <a:lnTo>
                    <a:pt x="855726" y="1996059"/>
                  </a:lnTo>
                  <a:lnTo>
                    <a:pt x="870712" y="2091347"/>
                  </a:lnTo>
                  <a:lnTo>
                    <a:pt x="1068451" y="2061260"/>
                  </a:lnTo>
                  <a:lnTo>
                    <a:pt x="1055878" y="1968474"/>
                  </a:lnTo>
                  <a:lnTo>
                    <a:pt x="1107782" y="1946884"/>
                  </a:lnTo>
                  <a:lnTo>
                    <a:pt x="1114221" y="1943392"/>
                  </a:lnTo>
                  <a:lnTo>
                    <a:pt x="1157566" y="1919897"/>
                  </a:lnTo>
                  <a:lnTo>
                    <a:pt x="1204074" y="1887728"/>
                  </a:lnTo>
                  <a:lnTo>
                    <a:pt x="1246124" y="1850618"/>
                  </a:lnTo>
                  <a:lnTo>
                    <a:pt x="1321181" y="1908289"/>
                  </a:lnTo>
                  <a:lnTo>
                    <a:pt x="1363433" y="1850618"/>
                  </a:lnTo>
                  <a:lnTo>
                    <a:pt x="1423327" y="1768894"/>
                  </a:lnTo>
                  <a:lnTo>
                    <a:pt x="1438783" y="1747812"/>
                  </a:lnTo>
                  <a:lnTo>
                    <a:pt x="1363726" y="1690141"/>
                  </a:lnTo>
                  <a:lnTo>
                    <a:pt x="1385684" y="1638071"/>
                  </a:lnTo>
                  <a:lnTo>
                    <a:pt x="1402499" y="1583880"/>
                  </a:lnTo>
                  <a:lnTo>
                    <a:pt x="1413675" y="1528292"/>
                  </a:lnTo>
                  <a:lnTo>
                    <a:pt x="1418717" y="1471980"/>
                  </a:lnTo>
                  <a:lnTo>
                    <a:pt x="1511300" y="1456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/>
          <p:nvPr/>
        </p:nvSpPr>
        <p:spPr>
          <a:xfrm>
            <a:off x="0" y="2395143"/>
            <a:ext cx="6691630" cy="28575"/>
          </a:xfrm>
          <a:custGeom>
            <a:avLst/>
            <a:gdLst/>
            <a:ahLst/>
            <a:cxnLst/>
            <a:rect l="l" t="t" r="r" b="b"/>
            <a:pathLst>
              <a:path w="6691630" h="28575">
                <a:moveTo>
                  <a:pt x="6691312" y="0"/>
                </a:moveTo>
                <a:lnTo>
                  <a:pt x="0" y="0"/>
                </a:lnTo>
                <a:lnTo>
                  <a:pt x="0" y="28575"/>
                </a:lnTo>
                <a:lnTo>
                  <a:pt x="6691312" y="28575"/>
                </a:lnTo>
                <a:lnTo>
                  <a:pt x="6691312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3521" y="450462"/>
            <a:ext cx="8667749" cy="9390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E2A4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2024-03-04T16:52:28Z</dcterms:created>
  <dcterms:modified xsi:type="dcterms:W3CDTF">2024-03-04T16:52:28Z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2024-03-04T00:00:00Z</vt:filetime>
  </property>
  <property fmtid="{D5CDD505-2E9C-101B-9397-08002B2CF9AE}" pid="5" name="Producer">
    <vt:lpwstr>GPL Ghostscript 10.02.0</vt:lpwstr>
  </property>
</Properties>
</file>