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3" r:id="rId1"/>
  </p:sldMasterIdLst>
  <p:notesMasterIdLst>
    <p:notesMasterId r:id="rId5"/>
  </p:notesMasterIdLst>
  <p:handoutMasterIdLst>
    <p:handoutMasterId r:id="rId6"/>
  </p:handoutMasterIdLst>
  <p:sldIdLst>
    <p:sldId id="347" r:id="rId2"/>
    <p:sldId id="349" r:id="rId3"/>
    <p:sldId id="351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FFFFFF"/>
    <a:srgbClr val="00703C"/>
    <a:srgbClr val="D1AD10"/>
    <a:srgbClr val="FFFF00"/>
    <a:srgbClr val="FFCC66"/>
    <a:srgbClr val="00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27" autoAdjust="0"/>
    <p:restoredTop sz="83956" autoAdjust="0"/>
  </p:normalViewPr>
  <p:slideViewPr>
    <p:cSldViewPr snapToGrid="0" snapToObjects="1">
      <p:cViewPr varScale="1">
        <p:scale>
          <a:sx n="156" d="100"/>
          <a:sy n="156" d="100"/>
        </p:scale>
        <p:origin x="-6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EBD8A1-FB32-0F4D-AFF1-2735519600D3}" type="datetimeFigureOut">
              <a:rPr lang="en-US" smtClean="0"/>
              <a:t>3/28/17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5C63C-7FCF-B140-845D-0F6CF6179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162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4168F-0F39-B042-A4CA-FB349B8E2A17}" type="datetimeFigureOut">
              <a:rPr lang="en-US" smtClean="0"/>
              <a:t>3/28/17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91EE24-DB9C-1542-841E-FE3FFF392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782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30F58-E1A8-EF47-9424-B92D73B6EA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06505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FB8611-4E89-FA43-80CD-98B572A5CEF3}" type="datetime1">
              <a:rPr lang="en-US" smtClean="0"/>
              <a:t>3/28/17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B46FC-A50A-414F-AF75-30B8D8911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96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0E3EAC-A868-0C42-85FA-189CDEC916E0}" type="datetime1">
              <a:rPr lang="en-US" smtClean="0"/>
              <a:t>3/28/17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B46FC-A50A-414F-AF75-30B8D8911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73B70DF-7701-6F40-A2BD-E71C17FE37A2}" type="datetime1">
              <a:rPr lang="en-US" smtClean="0"/>
              <a:t>3/28/17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B46FC-A50A-414F-AF75-30B8D891155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00150"/>
          </a:xfrm>
          <a:solidFill>
            <a:srgbClr val="00703C"/>
          </a:solidFill>
        </p:spPr>
        <p:txBody>
          <a:bodyPr anchor="ctr"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430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6668D1-02E7-FC42-9A2F-0A96D658E8ED}" type="datetime1">
              <a:rPr lang="en-US" smtClean="0"/>
              <a:t>3/28/17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B46FC-A50A-414F-AF75-30B8D8911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927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3BAFCD4-D6B2-9F44-9F7D-00C5946E1DB2}" type="datetime1">
              <a:rPr lang="en-US" smtClean="0"/>
              <a:t>3/28/17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B46FC-A50A-414F-AF75-30B8D8911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625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0A16D14-7038-0D4F-B41F-5B20A1AF5558}" type="datetime1">
              <a:rPr lang="en-US" smtClean="0"/>
              <a:t>3/28/17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B46FC-A50A-414F-AF75-30B8D8911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30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D0D22D9-6AA3-9240-8CA4-EDDCAC2AB1AE}" type="datetime1">
              <a:rPr lang="en-US" smtClean="0"/>
              <a:t>3/28/17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B46FC-A50A-414F-AF75-30B8D891155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00150"/>
          </a:xfrm>
          <a:solidFill>
            <a:srgbClr val="00703C"/>
          </a:solidFill>
        </p:spPr>
        <p:txBody>
          <a:bodyPr anchor="ctr"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27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D45B9D-0BDD-5A4D-A487-4238DE9B5090}" type="datetime1">
              <a:rPr lang="en-US" smtClean="0"/>
              <a:t>3/28/17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B46FC-A50A-414F-AF75-30B8D8911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03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1D2771-F0CC-3843-8F23-DBD80896D41D}" type="datetime1">
              <a:rPr lang="en-US" smtClean="0"/>
              <a:t>3/28/17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B46FC-A50A-414F-AF75-30B8D8911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423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ECF6E39-6785-C143-A0DD-0ED89646B803}" type="datetime1">
              <a:rPr lang="en-US" smtClean="0"/>
              <a:t>3/28/17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B46FC-A50A-414F-AF75-30B8D8911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2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30F58-E1A8-EF47-9424-B92D73B6EA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3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1F497D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B46FC-A50A-414F-AF75-30B8D8911550}" type="slidenum">
              <a:rPr lang="en-US" smtClean="0"/>
              <a:t>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Singly linked list review: elements have data and a next pointer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70" y="1205918"/>
            <a:ext cx="8228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Singly linked list</a:t>
            </a:r>
            <a:endParaRPr lang="en-US" sz="2400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2271211" y="1947080"/>
            <a:ext cx="1226300" cy="929687"/>
            <a:chOff x="2473995" y="4051024"/>
            <a:chExt cx="1226300" cy="929687"/>
          </a:xfrm>
        </p:grpSpPr>
        <p:grpSp>
          <p:nvGrpSpPr>
            <p:cNvPr id="10" name="Group 9"/>
            <p:cNvGrpSpPr/>
            <p:nvPr/>
          </p:nvGrpSpPr>
          <p:grpSpPr>
            <a:xfrm>
              <a:off x="2485493" y="4500478"/>
              <a:ext cx="1214802" cy="480233"/>
              <a:chOff x="1686317" y="4620913"/>
              <a:chExt cx="1432194" cy="48023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686317" y="4620913"/>
                <a:ext cx="715084" cy="480233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03427" y="4620913"/>
                <a:ext cx="715084" cy="480233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2473995" y="4051024"/>
              <a:ext cx="608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85233" y="4051024"/>
              <a:ext cx="608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045948" y="2445228"/>
            <a:ext cx="661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4" idx="3"/>
            <a:endCxn id="8" idx="1"/>
          </p:cNvCxnSpPr>
          <p:nvPr/>
        </p:nvCxnSpPr>
        <p:spPr>
          <a:xfrm>
            <a:off x="1707667" y="2629894"/>
            <a:ext cx="575042" cy="6757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21" idx="0"/>
          </p:cNvCxnSpPr>
          <p:nvPr/>
        </p:nvCxnSpPr>
        <p:spPr>
          <a:xfrm>
            <a:off x="2585980" y="2876767"/>
            <a:ext cx="0" cy="467999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978579" y="3344766"/>
            <a:ext cx="121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“Alice”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3853778" y="1947080"/>
            <a:ext cx="1226300" cy="929687"/>
            <a:chOff x="2473995" y="4051024"/>
            <a:chExt cx="1226300" cy="929687"/>
          </a:xfrm>
        </p:grpSpPr>
        <p:grpSp>
          <p:nvGrpSpPr>
            <p:cNvPr id="23" name="Group 22"/>
            <p:cNvGrpSpPr/>
            <p:nvPr/>
          </p:nvGrpSpPr>
          <p:grpSpPr>
            <a:xfrm>
              <a:off x="2485493" y="4500478"/>
              <a:ext cx="1214802" cy="480233"/>
              <a:chOff x="1686317" y="4620913"/>
              <a:chExt cx="1432194" cy="480233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686317" y="4620913"/>
                <a:ext cx="715084" cy="480233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403427" y="4620913"/>
                <a:ext cx="715084" cy="480233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2473995" y="4051024"/>
              <a:ext cx="608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85233" y="4051024"/>
              <a:ext cx="608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</p:grpSp>
      <p:cxnSp>
        <p:nvCxnSpPr>
          <p:cNvPr id="28" name="Straight Arrow Connector 27"/>
          <p:cNvCxnSpPr>
            <a:stCxn id="26" idx="2"/>
            <a:endCxn id="29" idx="0"/>
          </p:cNvCxnSpPr>
          <p:nvPr/>
        </p:nvCxnSpPr>
        <p:spPr>
          <a:xfrm>
            <a:off x="4168547" y="2876767"/>
            <a:ext cx="0" cy="436033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561146" y="3312800"/>
            <a:ext cx="121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“Bob”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5436340" y="1947080"/>
            <a:ext cx="1226300" cy="929687"/>
            <a:chOff x="2473995" y="4051024"/>
            <a:chExt cx="1226300" cy="929687"/>
          </a:xfrm>
        </p:grpSpPr>
        <p:grpSp>
          <p:nvGrpSpPr>
            <p:cNvPr id="36" name="Group 35"/>
            <p:cNvGrpSpPr/>
            <p:nvPr/>
          </p:nvGrpSpPr>
          <p:grpSpPr>
            <a:xfrm>
              <a:off x="2485493" y="4500478"/>
              <a:ext cx="1214802" cy="480233"/>
              <a:chOff x="1686317" y="4620913"/>
              <a:chExt cx="1432194" cy="480233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1686317" y="4620913"/>
                <a:ext cx="715084" cy="480233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2403427" y="4620913"/>
                <a:ext cx="715084" cy="480233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2473995" y="4051024"/>
              <a:ext cx="608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085233" y="4051024"/>
              <a:ext cx="608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</p:grpSp>
      <p:cxnSp>
        <p:nvCxnSpPr>
          <p:cNvPr id="41" name="Straight Arrow Connector 40"/>
          <p:cNvCxnSpPr>
            <a:stCxn id="39" idx="2"/>
            <a:endCxn id="42" idx="0"/>
          </p:cNvCxnSpPr>
          <p:nvPr/>
        </p:nvCxnSpPr>
        <p:spPr>
          <a:xfrm>
            <a:off x="5751109" y="2876767"/>
            <a:ext cx="0" cy="436033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143708" y="3312800"/>
            <a:ext cx="121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“Charlie”</a:t>
            </a:r>
            <a:endParaRPr lang="en-US" dirty="0"/>
          </a:p>
        </p:txBody>
      </p:sp>
      <p:cxnSp>
        <p:nvCxnSpPr>
          <p:cNvPr id="43" name="Straight Arrow Connector 42"/>
          <p:cNvCxnSpPr>
            <a:endCxn id="26" idx="1"/>
          </p:cNvCxnSpPr>
          <p:nvPr/>
        </p:nvCxnSpPr>
        <p:spPr>
          <a:xfrm>
            <a:off x="3193382" y="2636651"/>
            <a:ext cx="671894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775948" y="2629894"/>
            <a:ext cx="671894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75226" y="4227837"/>
            <a:ext cx="83574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Finding data in Singly Linked List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Keep pointer to head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To find item, must start at head and march down until get to desired index (or in other implementations find object with matching data – find “Charlie” vs. get at index 2)</a:t>
            </a:r>
            <a:endParaRPr lang="en-US" sz="2400" dirty="0"/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6051865" y="2400760"/>
            <a:ext cx="606542" cy="480233"/>
          </a:xfrm>
          <a:prstGeom prst="line">
            <a:avLst/>
          </a:prstGeom>
          <a:ln>
            <a:solidFill>
              <a:schemeClr val="tx1"/>
            </a:solidFill>
            <a:prstDash val="soli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261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B46FC-A50A-414F-AF75-30B8D8911550}" type="slidenum">
              <a:rPr lang="en-US" smtClean="0"/>
              <a:t>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Insert “splices in” a new object anywhere in the </a:t>
            </a:r>
            <a:r>
              <a:rPr lang="en-US" dirty="0" smtClean="0"/>
              <a:t>list by updating </a:t>
            </a:r>
            <a:r>
              <a:rPr lang="en-US" dirty="0" smtClean="0"/>
              <a:t>next </a:t>
            </a:r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70" y="1205918"/>
            <a:ext cx="8228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Insert item at index 1</a:t>
            </a:r>
            <a:endParaRPr lang="en-US" sz="2400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1656661" y="2561630"/>
            <a:ext cx="1226300" cy="929687"/>
            <a:chOff x="2473995" y="4051024"/>
            <a:chExt cx="1226300" cy="929687"/>
          </a:xfrm>
        </p:grpSpPr>
        <p:grpSp>
          <p:nvGrpSpPr>
            <p:cNvPr id="10" name="Group 9"/>
            <p:cNvGrpSpPr/>
            <p:nvPr/>
          </p:nvGrpSpPr>
          <p:grpSpPr>
            <a:xfrm>
              <a:off x="2485493" y="4500478"/>
              <a:ext cx="1214802" cy="480233"/>
              <a:chOff x="1686317" y="4620913"/>
              <a:chExt cx="1432194" cy="48023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686317" y="4620913"/>
                <a:ext cx="715084" cy="480233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03427" y="4620913"/>
                <a:ext cx="715084" cy="480233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2473995" y="4051024"/>
              <a:ext cx="608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85233" y="4051024"/>
              <a:ext cx="608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31398" y="3059778"/>
            <a:ext cx="661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4" idx="3"/>
            <a:endCxn id="8" idx="1"/>
          </p:cNvCxnSpPr>
          <p:nvPr/>
        </p:nvCxnSpPr>
        <p:spPr>
          <a:xfrm>
            <a:off x="1093117" y="3244444"/>
            <a:ext cx="575042" cy="6757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21" idx="0"/>
          </p:cNvCxnSpPr>
          <p:nvPr/>
        </p:nvCxnSpPr>
        <p:spPr>
          <a:xfrm>
            <a:off x="1971430" y="3491317"/>
            <a:ext cx="0" cy="467999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364029" y="3959316"/>
            <a:ext cx="121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“Alice”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4730536" y="2561630"/>
            <a:ext cx="1226300" cy="929687"/>
            <a:chOff x="2473995" y="4051024"/>
            <a:chExt cx="1226300" cy="929687"/>
          </a:xfrm>
        </p:grpSpPr>
        <p:grpSp>
          <p:nvGrpSpPr>
            <p:cNvPr id="23" name="Group 22"/>
            <p:cNvGrpSpPr/>
            <p:nvPr/>
          </p:nvGrpSpPr>
          <p:grpSpPr>
            <a:xfrm>
              <a:off x="2485493" y="4500478"/>
              <a:ext cx="1214802" cy="480233"/>
              <a:chOff x="1686317" y="4620913"/>
              <a:chExt cx="1432194" cy="480233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686317" y="4620913"/>
                <a:ext cx="715084" cy="480233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403427" y="4620913"/>
                <a:ext cx="715084" cy="480233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2473995" y="4051024"/>
              <a:ext cx="608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85233" y="4051024"/>
              <a:ext cx="608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</p:grpSp>
      <p:cxnSp>
        <p:nvCxnSpPr>
          <p:cNvPr id="28" name="Straight Arrow Connector 27"/>
          <p:cNvCxnSpPr>
            <a:stCxn id="26" idx="2"/>
            <a:endCxn id="29" idx="0"/>
          </p:cNvCxnSpPr>
          <p:nvPr/>
        </p:nvCxnSpPr>
        <p:spPr>
          <a:xfrm>
            <a:off x="5045305" y="3491317"/>
            <a:ext cx="0" cy="436033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37904" y="3927350"/>
            <a:ext cx="121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“Bob”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6313098" y="2561630"/>
            <a:ext cx="1226300" cy="929687"/>
            <a:chOff x="2473995" y="4051024"/>
            <a:chExt cx="1226300" cy="929687"/>
          </a:xfrm>
        </p:grpSpPr>
        <p:grpSp>
          <p:nvGrpSpPr>
            <p:cNvPr id="36" name="Group 35"/>
            <p:cNvGrpSpPr/>
            <p:nvPr/>
          </p:nvGrpSpPr>
          <p:grpSpPr>
            <a:xfrm>
              <a:off x="2485493" y="4500478"/>
              <a:ext cx="1214802" cy="480233"/>
              <a:chOff x="1686317" y="4620913"/>
              <a:chExt cx="1432194" cy="480233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1686317" y="4620913"/>
                <a:ext cx="715084" cy="480233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2403427" y="4620913"/>
                <a:ext cx="715084" cy="480233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2473995" y="4051024"/>
              <a:ext cx="608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085233" y="4051024"/>
              <a:ext cx="608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</p:grpSp>
      <p:cxnSp>
        <p:nvCxnSpPr>
          <p:cNvPr id="41" name="Straight Arrow Connector 40"/>
          <p:cNvCxnSpPr>
            <a:stCxn id="39" idx="2"/>
            <a:endCxn id="42" idx="0"/>
          </p:cNvCxnSpPr>
          <p:nvPr/>
        </p:nvCxnSpPr>
        <p:spPr>
          <a:xfrm>
            <a:off x="6627867" y="3491317"/>
            <a:ext cx="0" cy="436033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020466" y="3927350"/>
            <a:ext cx="121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“Charlie”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5652706" y="3244444"/>
            <a:ext cx="671894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3252126" y="4475643"/>
            <a:ext cx="1226300" cy="929687"/>
            <a:chOff x="2473995" y="4051024"/>
            <a:chExt cx="1226300" cy="929687"/>
          </a:xfrm>
        </p:grpSpPr>
        <p:grpSp>
          <p:nvGrpSpPr>
            <p:cNvPr id="34" name="Group 33"/>
            <p:cNvGrpSpPr/>
            <p:nvPr/>
          </p:nvGrpSpPr>
          <p:grpSpPr>
            <a:xfrm>
              <a:off x="2485493" y="4500478"/>
              <a:ext cx="1214802" cy="480233"/>
              <a:chOff x="1686317" y="4620913"/>
              <a:chExt cx="1432194" cy="480233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686317" y="4620913"/>
                <a:ext cx="715084" cy="480233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2403427" y="4620913"/>
                <a:ext cx="715084" cy="480233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2473995" y="4051024"/>
              <a:ext cx="608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085233" y="4051024"/>
              <a:ext cx="608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</p:grpSp>
      <p:cxnSp>
        <p:nvCxnSpPr>
          <p:cNvPr id="49" name="Straight Arrow Connector 48"/>
          <p:cNvCxnSpPr>
            <a:stCxn id="47" idx="2"/>
          </p:cNvCxnSpPr>
          <p:nvPr/>
        </p:nvCxnSpPr>
        <p:spPr>
          <a:xfrm>
            <a:off x="3566895" y="5405330"/>
            <a:ext cx="0" cy="436033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042882" y="5841363"/>
            <a:ext cx="121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“Bill”</a:t>
            </a:r>
            <a:endParaRPr lang="en-US" dirty="0"/>
          </a:p>
        </p:txBody>
      </p:sp>
      <p:cxnSp>
        <p:nvCxnSpPr>
          <p:cNvPr id="52" name="Straight Arrow Connector 51"/>
          <p:cNvCxnSpPr>
            <a:endCxn id="47" idx="1"/>
          </p:cNvCxnSpPr>
          <p:nvPr/>
        </p:nvCxnSpPr>
        <p:spPr>
          <a:xfrm>
            <a:off x="2578831" y="3251201"/>
            <a:ext cx="684793" cy="1914013"/>
          </a:xfrm>
          <a:prstGeom prst="straightConnector1">
            <a:avLst/>
          </a:prstGeom>
          <a:ln w="50800">
            <a:solidFill>
              <a:srgbClr val="00703C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26" idx="1"/>
          </p:cNvCxnSpPr>
          <p:nvPr/>
        </p:nvCxnSpPr>
        <p:spPr>
          <a:xfrm flipV="1">
            <a:off x="4168548" y="3251201"/>
            <a:ext cx="573486" cy="1951702"/>
          </a:xfrm>
          <a:prstGeom prst="straightConnector1">
            <a:avLst/>
          </a:prstGeom>
          <a:ln w="50800">
            <a:solidFill>
              <a:srgbClr val="00703C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6937089" y="3008560"/>
            <a:ext cx="606542" cy="480233"/>
          </a:xfrm>
          <a:prstGeom prst="line">
            <a:avLst/>
          </a:prstGeom>
          <a:ln>
            <a:solidFill>
              <a:schemeClr val="tx1"/>
            </a:solidFill>
            <a:prstDash val="soli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465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B46FC-A50A-414F-AF75-30B8D8911550}" type="slidenum">
              <a:rPr lang="en-US" smtClean="0"/>
              <a:t>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Remove takes an item out of the list by updating </a:t>
            </a:r>
            <a:r>
              <a:rPr lang="en-US" dirty="0" smtClean="0"/>
              <a:t>next </a:t>
            </a:r>
            <a:r>
              <a:rPr lang="en-US" dirty="0" smtClean="0"/>
              <a:t>pointer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70" y="1205918"/>
            <a:ext cx="8228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Remove item at index 1</a:t>
            </a:r>
            <a:endParaRPr lang="en-US" sz="2400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1656661" y="2561630"/>
            <a:ext cx="1226300" cy="929687"/>
            <a:chOff x="2473995" y="4051024"/>
            <a:chExt cx="1226300" cy="929687"/>
          </a:xfrm>
        </p:grpSpPr>
        <p:grpSp>
          <p:nvGrpSpPr>
            <p:cNvPr id="10" name="Group 9"/>
            <p:cNvGrpSpPr/>
            <p:nvPr/>
          </p:nvGrpSpPr>
          <p:grpSpPr>
            <a:xfrm>
              <a:off x="2485493" y="4500478"/>
              <a:ext cx="1214802" cy="480233"/>
              <a:chOff x="1686317" y="4620913"/>
              <a:chExt cx="1432194" cy="48023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686317" y="4620913"/>
                <a:ext cx="715084" cy="480233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03427" y="4620913"/>
                <a:ext cx="715084" cy="480233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2473995" y="4051024"/>
              <a:ext cx="608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85233" y="4051024"/>
              <a:ext cx="608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31398" y="3059778"/>
            <a:ext cx="661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4" idx="3"/>
            <a:endCxn id="8" idx="1"/>
          </p:cNvCxnSpPr>
          <p:nvPr/>
        </p:nvCxnSpPr>
        <p:spPr>
          <a:xfrm>
            <a:off x="1093117" y="3244444"/>
            <a:ext cx="575042" cy="6757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21" idx="0"/>
          </p:cNvCxnSpPr>
          <p:nvPr/>
        </p:nvCxnSpPr>
        <p:spPr>
          <a:xfrm>
            <a:off x="1971430" y="3491317"/>
            <a:ext cx="0" cy="467999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364029" y="3959316"/>
            <a:ext cx="121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“Alice”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4730536" y="2561630"/>
            <a:ext cx="1226300" cy="929687"/>
            <a:chOff x="2473995" y="4051024"/>
            <a:chExt cx="1226300" cy="929687"/>
          </a:xfrm>
        </p:grpSpPr>
        <p:grpSp>
          <p:nvGrpSpPr>
            <p:cNvPr id="23" name="Group 22"/>
            <p:cNvGrpSpPr/>
            <p:nvPr/>
          </p:nvGrpSpPr>
          <p:grpSpPr>
            <a:xfrm>
              <a:off x="2485493" y="4500478"/>
              <a:ext cx="1214802" cy="480233"/>
              <a:chOff x="1686317" y="4620913"/>
              <a:chExt cx="1432194" cy="480233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686317" y="4620913"/>
                <a:ext cx="715084" cy="480233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403427" y="4620913"/>
                <a:ext cx="715084" cy="480233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2473995" y="4051024"/>
              <a:ext cx="608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85233" y="4051024"/>
              <a:ext cx="608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</p:grpSp>
      <p:cxnSp>
        <p:nvCxnSpPr>
          <p:cNvPr id="28" name="Straight Arrow Connector 27"/>
          <p:cNvCxnSpPr>
            <a:stCxn id="26" idx="2"/>
            <a:endCxn id="29" idx="0"/>
          </p:cNvCxnSpPr>
          <p:nvPr/>
        </p:nvCxnSpPr>
        <p:spPr>
          <a:xfrm>
            <a:off x="5045305" y="3491317"/>
            <a:ext cx="0" cy="436033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37904" y="3927350"/>
            <a:ext cx="121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“Bob”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6313098" y="2561630"/>
            <a:ext cx="1226300" cy="929687"/>
            <a:chOff x="2473995" y="4051024"/>
            <a:chExt cx="1226300" cy="929687"/>
          </a:xfrm>
        </p:grpSpPr>
        <p:grpSp>
          <p:nvGrpSpPr>
            <p:cNvPr id="36" name="Group 35"/>
            <p:cNvGrpSpPr/>
            <p:nvPr/>
          </p:nvGrpSpPr>
          <p:grpSpPr>
            <a:xfrm>
              <a:off x="2485493" y="4500478"/>
              <a:ext cx="1214802" cy="480233"/>
              <a:chOff x="1686317" y="4620913"/>
              <a:chExt cx="1432194" cy="480233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1686317" y="4620913"/>
                <a:ext cx="715084" cy="480233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2403427" y="4620913"/>
                <a:ext cx="715084" cy="480233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2473995" y="4051024"/>
              <a:ext cx="608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085233" y="4051024"/>
              <a:ext cx="608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</p:grpSp>
      <p:cxnSp>
        <p:nvCxnSpPr>
          <p:cNvPr id="41" name="Straight Arrow Connector 40"/>
          <p:cNvCxnSpPr>
            <a:stCxn id="39" idx="2"/>
            <a:endCxn id="42" idx="0"/>
          </p:cNvCxnSpPr>
          <p:nvPr/>
        </p:nvCxnSpPr>
        <p:spPr>
          <a:xfrm>
            <a:off x="6627867" y="3491317"/>
            <a:ext cx="0" cy="436033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020466" y="3927350"/>
            <a:ext cx="121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“Charlie”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5652706" y="3244444"/>
            <a:ext cx="671894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3252126" y="4475643"/>
            <a:ext cx="1226300" cy="929687"/>
            <a:chOff x="2473995" y="4051024"/>
            <a:chExt cx="1226300" cy="929687"/>
          </a:xfrm>
        </p:grpSpPr>
        <p:grpSp>
          <p:nvGrpSpPr>
            <p:cNvPr id="34" name="Group 33"/>
            <p:cNvGrpSpPr/>
            <p:nvPr/>
          </p:nvGrpSpPr>
          <p:grpSpPr>
            <a:xfrm>
              <a:off x="2485493" y="4500478"/>
              <a:ext cx="1214802" cy="480233"/>
              <a:chOff x="1686317" y="4620913"/>
              <a:chExt cx="1432194" cy="480233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686317" y="4620913"/>
                <a:ext cx="715084" cy="480233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2403427" y="4620913"/>
                <a:ext cx="715084" cy="480233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2473995" y="4051024"/>
              <a:ext cx="608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085233" y="4051024"/>
              <a:ext cx="608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</p:grpSp>
      <p:cxnSp>
        <p:nvCxnSpPr>
          <p:cNvPr id="49" name="Straight Arrow Connector 48"/>
          <p:cNvCxnSpPr>
            <a:stCxn id="47" idx="2"/>
          </p:cNvCxnSpPr>
          <p:nvPr/>
        </p:nvCxnSpPr>
        <p:spPr>
          <a:xfrm>
            <a:off x="3566895" y="5405330"/>
            <a:ext cx="0" cy="436033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042882" y="5841363"/>
            <a:ext cx="121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“Bill”</a:t>
            </a:r>
            <a:endParaRPr lang="en-US" dirty="0"/>
          </a:p>
        </p:txBody>
      </p:sp>
      <p:cxnSp>
        <p:nvCxnSpPr>
          <p:cNvPr id="52" name="Straight Arrow Connector 51"/>
          <p:cNvCxnSpPr>
            <a:endCxn id="47" idx="1"/>
          </p:cNvCxnSpPr>
          <p:nvPr/>
        </p:nvCxnSpPr>
        <p:spPr>
          <a:xfrm>
            <a:off x="2578831" y="3251201"/>
            <a:ext cx="684793" cy="1914013"/>
          </a:xfrm>
          <a:prstGeom prst="straightConnector1">
            <a:avLst/>
          </a:prstGeom>
          <a:ln w="50800">
            <a:solidFill>
              <a:schemeClr val="accent3">
                <a:lumMod val="75000"/>
              </a:schemeClr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26" idx="1"/>
          </p:cNvCxnSpPr>
          <p:nvPr/>
        </p:nvCxnSpPr>
        <p:spPr>
          <a:xfrm flipV="1">
            <a:off x="4168548" y="3251201"/>
            <a:ext cx="573486" cy="1951702"/>
          </a:xfrm>
          <a:prstGeom prst="straightConnector1">
            <a:avLst/>
          </a:prstGeom>
          <a:ln w="50800">
            <a:solidFill>
              <a:schemeClr val="accent3">
                <a:lumMod val="75000"/>
              </a:schemeClr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26" idx="1"/>
          </p:cNvCxnSpPr>
          <p:nvPr/>
        </p:nvCxnSpPr>
        <p:spPr>
          <a:xfrm>
            <a:off x="2578831" y="3251201"/>
            <a:ext cx="2163203" cy="0"/>
          </a:xfrm>
          <a:prstGeom prst="straightConnector1">
            <a:avLst/>
          </a:prstGeom>
          <a:ln w="50800">
            <a:solidFill>
              <a:srgbClr val="00703C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6925591" y="3015317"/>
            <a:ext cx="606542" cy="480233"/>
          </a:xfrm>
          <a:prstGeom prst="line">
            <a:avLst/>
          </a:prstGeom>
          <a:ln>
            <a:solidFill>
              <a:schemeClr val="tx1"/>
            </a:solidFill>
            <a:prstDash val="soli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702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im Pierson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  <a:prstDash val="solid"/>
          <a:tailEnd type="none"/>
        </a:ln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tx1"/>
          </a:solidFill>
          <a:prstDash val="solid"/>
          <a:tailEnd type="none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37783</TotalTime>
  <Words>162</Words>
  <Application>Microsoft Macintosh PowerPoint</Application>
  <PresentationFormat>On-screen Show (4:3)</PresentationFormat>
  <Paragraphs>48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Tim Pierson Theme</vt:lpstr>
      <vt:lpstr>Singly linked list review: elements have data and a next pointer</vt:lpstr>
      <vt:lpstr>Insert “splices in” a new object anywhere in the list by updating next pointers</vt:lpstr>
      <vt:lpstr>Remove takes an item out of the list by updating next pointer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Pierson</dc:creator>
  <cp:lastModifiedBy>Tim Pierson</cp:lastModifiedBy>
  <cp:revision>1183</cp:revision>
  <dcterms:created xsi:type="dcterms:W3CDTF">2012-10-29T13:12:33Z</dcterms:created>
  <dcterms:modified xsi:type="dcterms:W3CDTF">2017-03-28T13:06:52Z</dcterms:modified>
</cp:coreProperties>
</file>