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2584" y="-1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2D3C-7B80-8646-B753-A261CA380784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F9C3-F01B-AB49-A104-9D91A8B5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1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2D3C-7B80-8646-B753-A261CA380784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F9C3-F01B-AB49-A104-9D91A8B5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6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2D3C-7B80-8646-B753-A261CA380784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F9C3-F01B-AB49-A104-9D91A8B5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2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2D3C-7B80-8646-B753-A261CA380784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F9C3-F01B-AB49-A104-9D91A8B5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7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2D3C-7B80-8646-B753-A261CA380784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F9C3-F01B-AB49-A104-9D91A8B5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4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2D3C-7B80-8646-B753-A261CA380784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F9C3-F01B-AB49-A104-9D91A8B5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8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2D3C-7B80-8646-B753-A261CA380784}" type="datetimeFigureOut">
              <a:rPr lang="en-US" smtClean="0"/>
              <a:t>5/6/16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F9C3-F01B-AB49-A104-9D91A8B5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5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2D3C-7B80-8646-B753-A261CA380784}" type="datetimeFigureOut">
              <a:rPr lang="en-US" smtClean="0"/>
              <a:t>5/6/16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F9C3-F01B-AB49-A104-9D91A8B5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0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2D3C-7B80-8646-B753-A261CA380784}" type="datetimeFigureOut">
              <a:rPr lang="en-US" smtClean="0"/>
              <a:t>5/6/16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F9C3-F01B-AB49-A104-9D91A8B5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4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2D3C-7B80-8646-B753-A261CA380784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F9C3-F01B-AB49-A104-9D91A8B5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3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2D3C-7B80-8646-B753-A261CA380784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F9C3-F01B-AB49-A104-9D91A8B5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82D3C-7B80-8646-B753-A261CA380784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CF9C3-F01B-AB49-A104-9D91A8B5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9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04" y="141106"/>
            <a:ext cx="90541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aco"/>
                <a:cs typeface="Monaco"/>
              </a:rPr>
              <a:t>Segmentation fault (core dumped)</a:t>
            </a:r>
          </a:p>
          <a:p>
            <a:pPr algn="ctr"/>
            <a:endParaRPr lang="en-US" sz="3200" dirty="0">
              <a:latin typeface="Monaco"/>
              <a:cs typeface="Monaco"/>
            </a:endParaRPr>
          </a:p>
        </p:txBody>
      </p:sp>
      <p:pic>
        <p:nvPicPr>
          <p:cNvPr id="5" name="Picture 4" descr="Screen Shot 2016-05-06 at 12.07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52" y="935093"/>
            <a:ext cx="9862452" cy="927764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905000" y="4749800"/>
            <a:ext cx="6883400" cy="187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Why do we say </a:t>
            </a:r>
          </a:p>
          <a:p>
            <a:pPr algn="ctr"/>
            <a:r>
              <a:rPr lang="en-US" sz="5400" dirty="0" smtClean="0"/>
              <a:t>“core dumped”?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98078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Kotz</dc:creator>
  <cp:lastModifiedBy>David Kotz</cp:lastModifiedBy>
  <cp:revision>1</cp:revision>
  <dcterms:created xsi:type="dcterms:W3CDTF">2016-05-06T16:09:37Z</dcterms:created>
  <dcterms:modified xsi:type="dcterms:W3CDTF">2016-05-06T16:12:56Z</dcterms:modified>
</cp:coreProperties>
</file>