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8" r:id="rId2"/>
    <p:sldId id="257" r:id="rId3"/>
    <p:sldId id="258" r:id="rId4"/>
    <p:sldId id="259" r:id="rId5"/>
    <p:sldId id="260" r:id="rId6"/>
    <p:sldId id="261" r:id="rId7"/>
    <p:sldId id="265" r:id="rId8"/>
    <p:sldId id="271" r:id="rId9"/>
    <p:sldId id="264" r:id="rId10"/>
    <p:sldId id="269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3E"/>
    <a:srgbClr val="12312B"/>
    <a:srgbClr val="143743"/>
    <a:srgbClr val="42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AF386-D9B5-914C-8493-A8BF64971680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E7FF8-279D-C74E-AAA1-CC410E8F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0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9FFC-9039-A745-9FAC-7E233A3CB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43422-7100-D640-AE9C-4000F3433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6C497-9064-7849-BE2E-AD181DE5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4011C1F-D350-2E4B-9177-8A467767BA36}" type="datetime1">
              <a:rPr lang="en-US" smtClean="0"/>
              <a:pPr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AD383-4812-7D41-93C4-72ABD8BD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C7583-5E6F-CB45-AE2A-98CA34EF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1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y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9C3C9-7EED-9B40-ABE0-606A0439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0C37-AD79-E349-B07D-35CC4610EA7A}" type="datetime1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6BAB0-5D07-7C47-8D5C-DA320313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11839-C4D5-ED4B-A142-34CAA2A4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9BDEB-74A2-7D48-B16A-6C05FA94381B}"/>
              </a:ext>
            </a:extLst>
          </p:cNvPr>
          <p:cNvSpPr txBox="1"/>
          <p:nvPr userDrawn="1"/>
        </p:nvSpPr>
        <p:spPr>
          <a:xfrm>
            <a:off x="0" y="4111732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15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engineering.dartmouth.edu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E8B6D9-FBFC-6040-994D-10F09ACF08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32702" y="1534549"/>
            <a:ext cx="8726593" cy="193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9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Dark Option">
    <p:bg>
      <p:bgPr>
        <a:solidFill>
          <a:srgbClr val="0069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9FFC-9039-A745-9FAC-7E233A3CB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43422-7100-D640-AE9C-4000F3433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6C497-9064-7849-BE2E-AD181DE5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5576-2F29-084A-BAF6-BC37DA09959A}" type="datetime1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AD383-4812-7D41-93C4-72ABD8BD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C7583-5E6F-CB45-AE2A-98CA34EF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13F034-078C-344A-9A6C-B7B298DEC8C0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8F3EE9-1518-1A41-82CD-DD5D046685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478231"/>
            <a:ext cx="3053575" cy="26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00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yer Logo - Dark Option">
    <p:bg>
      <p:bgPr>
        <a:solidFill>
          <a:srgbClr val="0069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9C3C9-7EED-9B40-ABE0-606A0439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693A-9D9F-874D-BD81-6916B5259C82}" type="datetime1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6BAB0-5D07-7C47-8D5C-DA320313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11839-C4D5-ED4B-A142-34CAA2A4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9BDEB-74A2-7D48-B16A-6C05FA94381B}"/>
              </a:ext>
            </a:extLst>
          </p:cNvPr>
          <p:cNvSpPr txBox="1"/>
          <p:nvPr userDrawn="1"/>
        </p:nvSpPr>
        <p:spPr>
          <a:xfrm>
            <a:off x="0" y="4111732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15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engineering.dartmouth.edu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E8B6D9-FBFC-6040-994D-10F09ACF08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32702" y="1534549"/>
            <a:ext cx="8726593" cy="19359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B542893-5680-794B-BB58-37EA777B8480}"/>
              </a:ext>
            </a:extLst>
          </p:cNvPr>
          <p:cNvSpPr/>
          <p:nvPr userDrawn="1"/>
        </p:nvSpPr>
        <p:spPr>
          <a:xfrm>
            <a:off x="0" y="6290336"/>
            <a:ext cx="12192000" cy="567664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C1FB-C447-1943-B018-EF7A6D67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3C252-A43B-9F4E-AFD0-EC752C846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0773-4C0A-5447-939E-6F98F3E5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500ACF6-6DB5-074C-A9EE-5196F9E1E130}" type="datetime1">
              <a:rPr lang="en-US" smtClean="0"/>
              <a:pPr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F0736-CA3E-0F41-BB7C-476C9E59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441A4-BB06-8544-B507-8E179FD3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96E023-5FC7-FA45-BE3A-5DE6A0AF4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9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8298-E34E-DF4A-AF8A-F8B793A1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540F5-C68A-AF47-BC49-EF43CE9E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42414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32DE7-3A58-1F45-BA1B-59390CAA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1D4659F-5476-0B49-BC71-6E5299D8D7C0}" type="datetime1">
              <a:rPr lang="en-US" smtClean="0"/>
              <a:pPr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D181B-A6E0-5E42-BC30-97836B28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CEF45-FEAB-9A41-A13C-273AD55C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8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08E5-0EB6-E449-87B0-552B031B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AB1B7-3C0F-3D41-909F-F7ECD46B6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512FD-944E-EB44-89A0-F9A9C83E7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56F01-A86E-9F4B-88E8-D7DD09E9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C65B4AC7-90B8-BD40-9D01-C96B0D893D3F}" type="datetime1">
              <a:rPr lang="en-US" smtClean="0"/>
              <a:pPr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0261B-C7C1-9348-9605-F65FAB04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119EC-4F2E-3C45-8FCC-7F9B113A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8D2A-B1A5-6C4A-BE93-E9E409F3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C1836-AF82-F84E-BE8A-E0C96120D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849D3-83A9-FE4F-9823-4EFDCAC75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22D24-2A54-234B-925D-3282DEED0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8017A-7D68-FE4E-9A74-10CDE9565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E8AD3-7AD4-E64B-B4CB-0B07668E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D05DE624-68E5-E848-8E9E-4C978656C63D}" type="datetime1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9EC4C-7D4B-8149-92B0-E40B577B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9C330-1557-924E-83D0-6BEDFC3A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3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3DF2-22B3-B84E-8812-76893E9C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6080F-FFD0-2A4C-8386-D9940EDD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E5B6-5EE5-9A45-85C2-3DA96C0F3A35}" type="datetime1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C649F-6E1E-7647-8693-9EA23800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C2309-B15D-1F48-A3D0-29FC8131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9C3C9-7EED-9B40-ABE0-606A0439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9CCF-9DF3-004D-B1D6-AB6F4E3B956E}" type="datetime1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6BAB0-5D07-7C47-8D5C-DA320313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11839-C4D5-ED4B-A142-34CAA2A4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4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2859-808B-CF49-B3B7-4E829596B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E403-3C0B-8C41-A8BF-66F8DF105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5334C-42BB-3742-9979-94A359F2F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655BE-EE80-184B-A09D-0A3485F4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41FC-0F3B-FB41-A299-5540B70947F2}" type="datetime1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BE43D-205D-4F42-9C14-C6E8B46F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4FF31-56FD-0B45-95A2-09AC7C93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0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A6C9-259A-0B4C-ACE0-27504DE71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58A83-511B-EC47-9BAF-4A80975AC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7E530-61F6-ED44-B7D3-8E31C22D1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CEBD2-74F7-6C41-A388-515A2D11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77CF4-53D5-7D4C-8AA8-5484B184BCB9}" type="datetime1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CE884-35E8-194C-A9E3-30D07030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6686B-3175-0B42-9E1C-F2F8EE28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6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0333BA-9722-4141-8E53-48CDAC36D4E6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9E822-2BFD-4B47-8F57-3E88B749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D7A19-DE9B-F447-9DC2-EE795174E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31458-9B6B-0F42-A60E-6E30A4C3D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13072" y="6428834"/>
            <a:ext cx="8712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4BD454F-EC88-BF4A-8118-AC480A76E122}" type="datetime1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E7D6F-374E-CE4C-B452-D86C58F46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68773" y="6428834"/>
            <a:ext cx="5566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F6435-1AD6-AC4E-A5C0-56C3D6104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5712" y="6428834"/>
            <a:ext cx="498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96E023-5FC7-FA45-BE3A-5DE6A0AF46C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22ACD9-5021-784F-8B64-15EA90A9848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8200" y="6478231"/>
            <a:ext cx="3053575" cy="26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6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4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7B13-8FEC-3641-B322-C097AFEB3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1FDA8-2E0B-4146-9D7D-ABFF1DDE3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C02A9-AFD8-B242-BFC9-F2DA94CC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5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9DE435-285D-944D-88BC-10B7355B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A740-E14E-DE4C-A380-3CE859E23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7C180-3025-8840-9C4B-751A29A95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(Dark Option)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AD0E1-5D8C-1F4A-9ABE-81B60D3F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5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D3B613-041F-5544-BAED-2C32103C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2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53D0-8226-244A-989F-2A56DF03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70A04-DCDA-6349-9109-7937B7E6D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Talking Points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0D6DE-1558-5840-AECA-C5D30C3A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2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831D-F7A2-304B-8D40-D966F516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46F33-A6A5-714C-8F21-48D2EE72C4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Subtitle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BCC07-390A-CD4B-9A5D-209048C6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5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31E2-EAD9-524A-9254-A1A58818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Column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59A41-807E-0E40-8304-4E280E562B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Left Column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E1863-72D1-9E4F-9BC2-205973A11E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Right Column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BCF64-78D8-FE42-8E33-C353019E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8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5388-3042-EB41-AEB0-D6EF17AC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4410B-C4B5-1842-AF9F-EBA3FB397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A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2492F-678D-6443-8F77-25700209FC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1E1CB-D635-9D43-BF31-AC699CC3C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Content B 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B071D-01EC-3244-9A65-91631A1A54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F4792EE-C294-8D46-84DF-CF2BB00E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2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9AB3-C04B-A940-A33D-36823261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Only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CD676-DAD5-6248-B63E-245E408D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1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9F9B8-B36E-544F-8C70-922DC6D3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6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3FC8-C910-3B40-86F0-D25CC365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w/ Caption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B57A1-54A0-2B46-8E5D-51D3CBACF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14925-6403-A84D-A487-F0AED337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Content caption text.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8BE52-2843-8A41-A1D8-A3D2E67F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37DD-F603-A141-8E9B-D588C46F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w/ Caption 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0562D-AD02-A347-B8C6-B89C188F3CD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A71D3-20E3-3043-B96B-769CDCC37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Picture caption text.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293474-45C6-8745-BD50-8A6A3AE7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E023-5FC7-FA45-BE3A-5DE6A0AF46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1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67</Words>
  <Application>Microsoft Macintosh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Title Slide</vt:lpstr>
      <vt:lpstr>Basic Slide</vt:lpstr>
      <vt:lpstr>Section Header Slide</vt:lpstr>
      <vt:lpstr>Two Column Slide</vt:lpstr>
      <vt:lpstr>Comparison Slide</vt:lpstr>
      <vt:lpstr>Title Only Slide</vt:lpstr>
      <vt:lpstr>PowerPoint Presentation</vt:lpstr>
      <vt:lpstr>Content w/ Caption Slide</vt:lpstr>
      <vt:lpstr>Picture w/ Caption Slide</vt:lpstr>
      <vt:lpstr>PowerPoint Presentation</vt:lpstr>
      <vt:lpstr>Title Slide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Ethan H. Darling</dc:creator>
  <cp:keywords/>
  <dc:description/>
  <cp:lastModifiedBy>Ethan H. Darling</cp:lastModifiedBy>
  <cp:revision>19</cp:revision>
  <dcterms:created xsi:type="dcterms:W3CDTF">2019-10-07T14:44:33Z</dcterms:created>
  <dcterms:modified xsi:type="dcterms:W3CDTF">2019-10-07T18:25:23Z</dcterms:modified>
  <cp:category/>
</cp:coreProperties>
</file>