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7" r:id="rId3"/>
    <p:sldId id="258" r:id="rId4"/>
    <p:sldId id="259" r:id="rId5"/>
    <p:sldId id="260" r:id="rId6"/>
    <p:sldId id="261" r:id="rId7"/>
    <p:sldId id="269" r:id="rId8"/>
    <p:sldId id="271" r:id="rId9"/>
    <p:sldId id="264" r:id="rId10"/>
    <p:sldId id="270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141"/>
    <a:srgbClr val="00693E"/>
    <a:srgbClr val="12312B"/>
    <a:srgbClr val="143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4"/>
    <p:restoredTop sz="94680"/>
  </p:normalViewPr>
  <p:slideViewPr>
    <p:cSldViewPr snapToGrid="0" snapToObjects="1">
      <p:cViewPr varScale="1">
        <p:scale>
          <a:sx n="187" d="100"/>
          <a:sy n="187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EE6BDD-9C31-734E-911E-F121336F11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8000C-E947-F84B-AF2A-CFFA30F508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BDC4-D473-4141-B476-7160C364B2C1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60B3C-EED6-A44D-899A-3BB7BF2DD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90F77-FCBD-0F49-9B7F-6E4D6E593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45787-651F-734F-8462-DDCAFDC1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6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F386-D9B5-914C-8493-A8BF6497168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E7FF8-279D-C74E-AAA1-CC410E8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340B-23B4-684C-B8EC-D426936A5FC5}" type="datetime1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y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9C3C9-7EED-9B40-ABE0-606A043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0C37-AD79-E349-B07D-35CC4610EA7A}" type="datetime1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6BAB0-5D07-7C47-8D5C-DA32031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1839-C4D5-ED4B-A142-34CAA2A4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9BDEB-74A2-7D48-B16A-6C05FA94381B}"/>
              </a:ext>
            </a:extLst>
          </p:cNvPr>
          <p:cNvSpPr txBox="1"/>
          <p:nvPr userDrawn="1"/>
        </p:nvSpPr>
        <p:spPr>
          <a:xfrm>
            <a:off x="0" y="4678401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113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engineering.dartmouth.edu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E8B6D9-FBFC-6040-994D-10F09ACF08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54279" y="920800"/>
            <a:ext cx="3435439" cy="32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Dark Option">
    <p:bg>
      <p:bgPr>
        <a:solidFill>
          <a:srgbClr val="006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9FFC-9039-A745-9FAC-7E233A3CB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43422-7100-D640-AE9C-4000F343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C497-9064-7849-BE2E-AD181DE5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5576-2F29-084A-BAF6-BC37DA09959A}" type="datetime1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D383-4812-7D41-93C4-72ABD8B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7583-5E6F-CB45-AE2A-98CA34EF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3F034-078C-344A-9A6C-B7B298DEC8C0}"/>
              </a:ext>
            </a:extLst>
          </p:cNvPr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0E85F606-2080-8949-B523-B39CC79C3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8650" y="6492874"/>
            <a:ext cx="2949186" cy="2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7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yer Logo - Dark Option">
    <p:bg>
      <p:bgPr>
        <a:solidFill>
          <a:srgbClr val="006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9C3C9-7EED-9B40-ABE0-606A043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693A-9D9F-874D-BD81-6916B5259C82}" type="datetime1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6BAB0-5D07-7C47-8D5C-DA32031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1839-C4D5-ED4B-A142-34CAA2A4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9BDEB-74A2-7D48-B16A-6C05FA94381B}"/>
              </a:ext>
            </a:extLst>
          </p:cNvPr>
          <p:cNvSpPr txBox="1"/>
          <p:nvPr userDrawn="1"/>
        </p:nvSpPr>
        <p:spPr>
          <a:xfrm>
            <a:off x="1" y="4772527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113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engineering.dartmouth.edu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E8B6D9-FBFC-6040-994D-10F09ACF0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00698" y="1226679"/>
            <a:ext cx="2942606" cy="30815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542893-5680-794B-BB58-37EA777B8480}"/>
              </a:ext>
            </a:extLst>
          </p:cNvPr>
          <p:cNvSpPr/>
          <p:nvPr userDrawn="1"/>
        </p:nvSpPr>
        <p:spPr>
          <a:xfrm>
            <a:off x="0" y="6290336"/>
            <a:ext cx="9144000" cy="567664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8443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FE8D-3E6A-5B46-B8FF-0F57A12A3DFB}" type="datetime1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noFill/>
        </p:spPr>
        <p:txBody>
          <a:bodyPr/>
          <a:lstStyle>
            <a:lvl1pPr marL="0" indent="0">
              <a:buNone/>
              <a:defRPr sz="2400">
                <a:solidFill>
                  <a:srgbClr val="42414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2AB-DF7D-CD4A-8861-10BB62196CA5}" type="datetime1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51C2-B8DF-5A40-A441-7FD4204D3AA3}" type="datetime1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91EC-0423-9245-8478-1F1C8A7ABFDA}" type="datetime1">
              <a:rPr lang="en-US" smtClean="0"/>
              <a:t>4/29/20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43F-129F-9440-B5EA-5D141BEF407A}" type="datetime1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BC24-D97D-104D-AB3C-6FB338CD8E3C}" type="datetime1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1BF1-8E78-A74E-969F-420DA241A170}" type="datetime1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4FB5-B5E3-4742-8ED7-1012E73CA0DB}" type="datetime1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0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7FADDC-4A33-2448-BD3D-C824DE31B757}"/>
              </a:ext>
            </a:extLst>
          </p:cNvPr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6235" y="6425924"/>
            <a:ext cx="775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47BD8A-9C80-EE4C-A3EE-F1A3AE422B1F}" type="datetime1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6200" y="6425924"/>
            <a:ext cx="318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425924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96E023-5FC7-FA45-BE3A-5DE6A0AF46C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1B102-09A0-1C4A-A989-735885B4B9B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628650" y="6492874"/>
            <a:ext cx="2949186" cy="2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5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3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7B13-8FEC-3641-B322-C097AFEB3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1FDA8-2E0B-4146-9D7D-ABFF1DDE3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02A9-AFD8-B242-BFC9-F2DA94CC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5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2E981-5F2F-7846-A52B-D4E91594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56D9-CBA3-5E4E-8205-F12DC0BFE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F8AD1-610B-4E4A-8186-D381BBCDF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(Dark Option)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98A1-F9B1-954E-9AF7-006DD172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333B81-5D09-9B43-8061-DEE0B56E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53D0-8226-244A-989F-2A56DF03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0A04-DCDA-6349-9109-7937B7E6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0D6DE-1558-5840-AECA-C5D30C3A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831D-F7A2-304B-8D40-D966F516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6F33-A6A5-714C-8F21-48D2EE72C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Subtitle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BCC07-390A-CD4B-9A5D-209048C6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31E2-EAD9-524A-9254-A1A58818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9A41-807E-0E40-8304-4E280E562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1863-72D1-9E4F-9BC2-205973A11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Right Column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BCF64-78D8-FE42-8E33-C353019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388-3042-EB41-AEB0-D6EF17AC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4410B-C4B5-1842-AF9F-EBA3FB397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A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2492F-678D-6443-8F77-25700209FC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1E1CB-D635-9D43-BF31-AC699CC3C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Content B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071D-01EC-3244-9A65-91631A1A54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4792EE-C294-8D46-84DF-CF2BB00E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AB3-C04B-A940-A33D-36823261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Only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D676-DAD5-6248-B63E-245E408D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1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7D320-0B4C-4149-AC21-AB337C6D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D804-FCDA-7243-A572-3A019D2B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w/ Caption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2155-360B-5F4E-AB45-2010312B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37D38-A890-E040-BCB1-B1BC841B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Content caption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172D3-CDA3-114F-9E0B-4FD4DE36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37DD-F603-A141-8E9B-D588C46F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w/ Caption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0562D-AD02-A347-B8C6-B89C188F3C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71D3-20E3-3043-B96B-769CDCC3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Picture caption text.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293474-45C6-8745-BD50-8A6A3AE7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67</Words>
  <Application>Microsoft Macintosh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Title Slide</vt:lpstr>
      <vt:lpstr>Basic Slide</vt:lpstr>
      <vt:lpstr>Section Header Slide</vt:lpstr>
      <vt:lpstr>Two Column Slide</vt:lpstr>
      <vt:lpstr>Comparison Slide</vt:lpstr>
      <vt:lpstr>Title Only Slide</vt:lpstr>
      <vt:lpstr>PowerPoint Presentation</vt:lpstr>
      <vt:lpstr>Content w/ Caption Slide</vt:lpstr>
      <vt:lpstr>Picture w/ Caption Slide</vt:lpstr>
      <vt:lpstr>PowerPoint Presentation</vt:lpstr>
      <vt:lpstr>Title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Ethan H. Darling</dc:creator>
  <cp:keywords/>
  <dc:description/>
  <cp:lastModifiedBy>Ethan H. Darling</cp:lastModifiedBy>
  <cp:revision>20</cp:revision>
  <dcterms:created xsi:type="dcterms:W3CDTF">2019-10-07T14:44:33Z</dcterms:created>
  <dcterms:modified xsi:type="dcterms:W3CDTF">2020-04-29T19:36:16Z</dcterms:modified>
  <cp:category/>
</cp:coreProperties>
</file>