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5A16AA-5875-B79E-CBB3-052AF0461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69584"/>
              </p:ext>
            </p:extLst>
          </p:nvPr>
        </p:nvGraphicFramePr>
        <p:xfrm>
          <a:off x="1969698" y="0"/>
          <a:ext cx="10220158" cy="689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590">
                  <a:extLst>
                    <a:ext uri="{9D8B030D-6E8A-4147-A177-3AD203B41FA5}">
                      <a16:colId xmlns:a16="http://schemas.microsoft.com/office/drawing/2014/main" val="2437583559"/>
                    </a:ext>
                  </a:extLst>
                </a:gridCol>
                <a:gridCol w="1337914">
                  <a:extLst>
                    <a:ext uri="{9D8B030D-6E8A-4147-A177-3AD203B41FA5}">
                      <a16:colId xmlns:a16="http://schemas.microsoft.com/office/drawing/2014/main" val="2047400944"/>
                    </a:ext>
                  </a:extLst>
                </a:gridCol>
                <a:gridCol w="3445521">
                  <a:extLst>
                    <a:ext uri="{9D8B030D-6E8A-4147-A177-3AD203B41FA5}">
                      <a16:colId xmlns:a16="http://schemas.microsoft.com/office/drawing/2014/main" val="1030891158"/>
                    </a:ext>
                  </a:extLst>
                </a:gridCol>
                <a:gridCol w="2267756">
                  <a:extLst>
                    <a:ext uri="{9D8B030D-6E8A-4147-A177-3AD203B41FA5}">
                      <a16:colId xmlns:a16="http://schemas.microsoft.com/office/drawing/2014/main" val="3362818477"/>
                    </a:ext>
                  </a:extLst>
                </a:gridCol>
                <a:gridCol w="1252377">
                  <a:extLst>
                    <a:ext uri="{9D8B030D-6E8A-4147-A177-3AD203B41FA5}">
                      <a16:colId xmlns:a16="http://schemas.microsoft.com/office/drawing/2014/main" val="2242204321"/>
                    </a:ext>
                  </a:extLst>
                </a:gridCol>
              </a:tblGrid>
              <a:tr h="2994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57102"/>
                  </a:ext>
                </a:extLst>
              </a:tr>
              <a:tr h="1450038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Office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R$359,00/ano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PC, Mac, iPhone, iPad e smartphones e tablets Android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 Teams.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PowerPoint.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Outlook.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OneNote.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OneDrive.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/>
                        <a:t>1,2Bi+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525017"/>
                  </a:ext>
                </a:extLst>
              </a:tr>
              <a:tr h="1418516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Gratuito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</a:rPr>
                        <a:t>PC, Mac, iPhone, iPad e smartphones e tablets Android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Microsoft Teams.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Word.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Excel.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PowerPoint.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Outlook.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OneNote.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0" i="0" u="none" strike="noStrike" kern="1200" noProof="0">
                          <a:solidFill>
                            <a:schemeClr val="dk1"/>
                          </a:solidFill>
                          <a:latin typeface="Segoe UI"/>
                        </a:rPr>
                        <a:t>OneDrive.</a:t>
                      </a:r>
                      <a:endParaRPr lang="pt-BR" sz="1300" b="0" i="0" u="none" strike="noStrike" kern="1200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/>
                        <a:t>13Mi diariamente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042570"/>
                  </a:ext>
                </a:extLst>
              </a:tr>
              <a:tr h="86687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LibreOffice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Gratuito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Mac, Linux e Solaris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 de texto, planilhas, apresentações, gráficos e desenhos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46699"/>
                  </a:ext>
                </a:extLst>
              </a:tr>
              <a:tr h="86687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OnlyOffice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Gratuito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Mac, Linux e Android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 de texto, planilhas, apresentações, formulários e desenhos.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10Mi+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326851"/>
                  </a:ext>
                </a:extLst>
              </a:tr>
              <a:tr h="97720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WPS Office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Gratuito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Mac, Linux, Android e iOS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 de texto, planilhas, apresentações, gráficos e desenhos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09198"/>
                  </a:ext>
                </a:extLst>
              </a:tr>
              <a:tr h="929917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pt-BR" sz="13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Gratuito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Mac, Linux, Android e iOS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 de texto, planilhas, apresentações, formulários e desenhos</a:t>
                      </a:r>
                      <a:endParaRPr lang="pt-BR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3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1Bi+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50848"/>
                  </a:ext>
                </a:extLst>
              </a:tr>
            </a:tbl>
          </a:graphicData>
        </a:graphic>
      </p:graphicFrame>
      <p:sp>
        <p:nvSpPr>
          <p:cNvPr id="6" name="Chave Esquerda 5">
            <a:extLst>
              <a:ext uri="{FF2B5EF4-FFF2-40B4-BE49-F238E27FC236}">
                <a16:creationId xmlns:a16="http://schemas.microsoft.com/office/drawing/2014/main" id="{9F74C9DB-EA28-99A4-C507-067F2C3E23B6}"/>
              </a:ext>
            </a:extLst>
          </p:cNvPr>
          <p:cNvSpPr/>
          <p:nvPr/>
        </p:nvSpPr>
        <p:spPr>
          <a:xfrm>
            <a:off x="1123222" y="3222314"/>
            <a:ext cx="858413" cy="36166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7F75FC-1002-80BC-3072-F2FE1DB7BD28}"/>
              </a:ext>
            </a:extLst>
          </p:cNvPr>
          <p:cNvSpPr/>
          <p:nvPr/>
        </p:nvSpPr>
        <p:spPr>
          <a:xfrm>
            <a:off x="0" y="4734725"/>
            <a:ext cx="1119908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2D471D-4767-51D6-227C-F374AA8376D3}"/>
              </a:ext>
            </a:extLst>
          </p:cNvPr>
          <p:cNvSpPr txBox="1"/>
          <p:nvPr/>
        </p:nvSpPr>
        <p:spPr>
          <a:xfrm>
            <a:off x="-163351" y="4737493"/>
            <a:ext cx="1449237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Softwares </a:t>
            </a:r>
          </a:p>
          <a:p>
            <a:pPr algn="ctr"/>
            <a:r>
              <a:rPr lang="pt-BR"/>
              <a:t>livres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Thiago willer ferreira Ramos</cp:lastModifiedBy>
  <cp:revision>2</cp:revision>
  <dcterms:created xsi:type="dcterms:W3CDTF">2024-05-07T02:13:11Z</dcterms:created>
  <dcterms:modified xsi:type="dcterms:W3CDTF">2024-05-13T22:50:17Z</dcterms:modified>
</cp:coreProperties>
</file>