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Suplemento 2" title="Microsoft Power BI">
                <a:extLst>
                  <a:ext uri="{FF2B5EF4-FFF2-40B4-BE49-F238E27FC236}">
                    <a16:creationId xmlns:a16="http://schemas.microsoft.com/office/drawing/2014/main" id="{615AD32A-E4FD-4BEE-B4F4-F5B7DECAA3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4857132"/>
                  </p:ext>
                </p:extLst>
              </p:nvPr>
            </p:nvGraphicFramePr>
            <p:xfrm>
              <a:off x="721012" y="1170880"/>
              <a:ext cx="10749976" cy="533572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Suplemento 2" title="Microsoft Power BI">
                <a:extLst>
                  <a:ext uri="{FF2B5EF4-FFF2-40B4-BE49-F238E27FC236}">
                    <a16:creationId xmlns:a16="http://schemas.microsoft.com/office/drawing/2014/main" id="{615AD32A-E4FD-4BEE-B4F4-F5B7DECAA3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80"/>
                <a:ext cx="10749976" cy="53357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780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ecc7dfdf-6ffc-4311-9db1-47dc6276a581}">
  <we:reference id="WA200003233" version="2.0.0.3" store="pt-BR" storeType="OMEX"/>
  <we:alternateReferences/>
  <we:properties>
    <we:property name="Microsoft.Office.CampaignId" value="&quot;none&quot;"/>
    <we:property name="reportUrl" value="&quot;/groups/me/reports/45253a3b-e8da-473e-9ad4-e734acb34527/29950225d059ce43b889?bookmarkGuid=7f5ce92b-cb4b-4455-a77b-a7765bd9a223&amp;bookmarkUsage=1&amp;ctid=ba201131-9621-49ca-b50d-57d968b4ac35&amp;fromEntryPoint=export&amp;pbi_source=storytelling_addin&quot;"/>
    <we:property name="reportState" value="&quot;CONNECTED&quot;"/>
    <we:property name="reportEmbeddedTime" value="&quot;2024-10-29T15:12:39.827Z&quot;"/>
    <we:property name="creatorSessionId" value="&quot;40809889-9554-43dc-b3b8-9cd70ac4ccbe&quot;"/>
    <we:property name="creatorUserId" value="&quot;10032003D7DAC405&quot;"/>
    <we:property name="creatorTenantId" value="&quot;ba201131-9621-49ca-b50d-57d968b4ac35&quot;"/>
    <we:property name="pageDisplayName" value="&quot;Página 1&quot;"/>
    <we:property name="pageName" value="&quot;29950225d059ce43b889&quot;"/>
    <we:property name="reportName" value="&quot;Sales Report&quot;"/>
    <we:property name="isVisualContainerHeaderHidden" value="false"/>
    <we:property name="isFiltersActionButtonVisible" value="true"/>
    <we:property name="initialStateBookmark" value="&quot;H4sIAAAAAAAAA+1Y227cOAz9lcLPk0CSbVnuWzrtXtC0DZqgL4ugoCR6osJjT2U5zWyRf1/KnmnTzKTJem9Atk+2aZo8PCIpyp8T67pVDevXsMTkafJrY50B2/onMpklzSh89ubNy1dHb1++f3306gWJ21VwbdMlTz8nAfwCwzvX9VBHEyT87XyWQF2fwCI+VVB3OEtW6Lu2gdr9jqMyvQq+x+tZgleruvUQTZ4GCBjNXpI6PZNvfpiSRzDBXeIpmjBKJTAhheHAQRVMZsxCSWrdqDAg26sSTQ/u520TwDXkJspQKY4ClTClyI3iTOg8yjvXLOoN4K/fnq1XkZXuAuhKbOgP5Dbaub6mcDKsmNE2z0FjrlEoVcqptgAFLwrUKZTAM5YLYdKptljJTZ6nglN4SPbSQtt7bbklreKuLfoagbPKCiGt5VYYzabiQg4itTLPlSqkYVKx4n6+Al4F3V7tscY05FWhCmRcIFMomZluTWpeoVaGobVlZizTTE3Oi1KqSihUTDEhdFGkMD0vlM6ySpaZtgZUBsqkk20pNAYyRRlRyLw0xBe73xYMdfasD4HKcddkkauUYcVLVihmbWZgSI/K1WFTcXr94mrlqVlQCxlNHtlLaAzaZOgIHruxAXxOfnHowZuL9TFe4gDlxf73u69OfEuNJ6zfgXdjg2l7b3BXcZS/xWp41QQXyBrhbQiSi80qhrVpkV+MEdKtAxI/j60rqt3As7n/2Dt4YvGJhQCjqU0oyVHTDs8X7ae5R7JAJcmuz0nyXfrnF87UGE5rZ9DzLFN5XlLdpHn27WLQg7fon60Hop87v22gfHYXiY+WZGI1VqGRhjNZMmlZJrjIcv0XUvNosfC4GHHuhDtv6365R/4gGm7ETLeVC4P0p77ZLCDbzZrZj1L6HilzEi1aT9NNvcPL37VU87Zvgl9PKWmLpl2u2s5FOs48bvV+1POd9bwdC8nehxuDH4GsabTbkPT4iZj9E/l7Pg7m0HTbsbwb6PRtPdzdYJnWoY6ARoWPPfo1eRyUvno6jAEefgn+cE9ohzEcMuY6CqeGVRcrJ54RSGRxAP8S16OXPxfwcUtFHwGcga7xfQm6KpkuDmgUw4Os0vxAAcsOeJUVNB4rQJPdZmakekB34ppmCy2Sf1fEWzLvCOlbO6Tk2zZE2Ntg30HdR66bvq5niblwtfXYDOHfViHRsaP9a+wrg5QwC8bT4y3qs3ZBzeeLu812aEooRSW1QZHqnFkj9eRBkkFluKFjAY3yTKtMF3LyoYDnRuc8jeMtjaRcohgH70e1Tf8bOxLd2t6EKTvSW7Dg5xfgA02YkvNSyiLPigfuSOL2jvSfLsKY7YWqrMwyzlEVFiwKmf3IqimoTnGxpA40JasCjTZLWN3Oor07+c++7VcT+v1DgJ9vDuVVVaqyVEVWqJTOUIJN/sEicwt0IE/pSJECUvvCovxfZddjHrXOvFtiR8k7Jec/kaavoK6Hbvqg1N/w/Phn2JvExpocSukrP8kS/WKA2/ahW4HBE2hwYGU1enY4/sKNw6pFu7n38bpnJhp+RyeDE1oiR+PgPR/EcSkZYA3o/gDR/C0MMBcAAA==&quot;"/>
    <we:property name="bookmark" value="&quot;H4sIAAAAAAAAA+1azXLURhB+FZcuXFyp+ev5yS0YAqkiCRUnXFIcemZaa1GytJG0gEP5hfIaebG0pDVgs/aaxQkO5mRpZvxN/3zd0z2rN0Wu+mWNJz/hMRXfFj80uUqY227PFvtFMw8aZXIJpU8qiKRykh4Dz7bLoWqbvvj2TTFgt6DhWdWvsB6RePD35/sF1vVTXIxvJdY97RdL6vq2wbr6k+bFPDV0KzrdL+j1sm47HCEPBxxohH3Jy/mdRZDfaN4R01C9pENKwzyqQgChFGQBIZHR0ftRsH5eMEm2cckIPW1/0DYDVg1vM455pyBCsiEppZzSQss4jvdVs6jXAr/7319PlqNx+iPkv2yN+IK3HXFOT1kdJATpAUBY44QDVGZnrKg1aYQQvdRZRK+VzrtiSW1laWwQwUQKDlyKsBWrOmYvbpBLWOGiNj4nomSz1CB2lUtZaRFLq3VCm8nZHNNWrIFeD7F9/SGayaScBo3sQSFd8hD97miUTdSS/UheOUFWcwDsbH+XWM8MOmUikiK7uDMvtJMKKRCwtSQInWI0u2KJkiSBwJAgGeEskKVdsVJWDhT5YFMM1pBUYuJFWdXDOtTiycPXy46zBOeOGeu7/BKbRLmYUkFH/Rz5b4rvFouOFjisXx+emzxo69XxhvHDdtUl+oXKaaoZquGE9yirhveoxrQzyvm0azkhTTP8WFbDNPr9qlnnFzG+HrWvDjrihJTHgec8cqVJEnb5vEX4pcvU3T+ZtH1QdWfpS+1fEPqzasqq8VBQXkSjvUyUEH3UNt521x38/OjwLjhus56z20DHnKyzwRiPikImG2+52x5UfWpXzdDfBd9doezsQFvGMiUjBaHJMnuQyt1yB/7WVEO/d9jW+S548Cpt16nTlEpo63XmEsZ5pYOTt9yFe4dY050IwMs0nV3nkiQD3utkuFAU1guxc4GXvUMjNbqYrRIBMRi9K5a1gUoVk9eYBbdlkKPdFavkil9lsCHGxI8EJHduIgKU0fosZdKBW4mcQW5vIi7BImGsYaGMRZdTzBC827np4mrfBHYfxx4KISzC9urlgFm+aDtue+sPovBxRR126ejkCb2k+kMavp3/cOqMfM+wq+audqLsjlRet+dvwYrzx8vYL4/L3pNn/fzHqsK9THsZB5yh1qoUP/791zxwPtb3v7TchLz24Ai74WKCmm8TeMsX790XrNkwp6074P7nU+B4n0yOirs1kUCBIJf0F3J27V8r0G+wu8qrNGyIq+1naL3q2diU72O3ka//kwP1OoF18+aeeawBpC8BtdfaCCdUtGHrYXL5LRLE4DkcooygrXKBD6hPOk5urJ04C/iPpFhfV4m6c4oWx9QtprQ0pohJkeW8UUXzfJunaZr0fFM8qVj3GfsZ1qsR9t59Gl4RNfdYprOS6hKyyotkvWGTXEq/Sdb+Rsm33nJmnhOIoLk+C87nBNzCqe33ejjJd381DFNKv3glikohuUgi6wheek/br+Quuarl4jEDOGOc0tJYrrZufX95OxP8IS2Oqdkpwee2WQ1fM/vH2nkdXyFrB0kCOoAoBFf527vrz0uIL66S/lqhfBqP989+bH13rhZHVc7UFBPHIZAzpEFZ7zQ3sEYL+YlnCNqQFaQo3dgOJy3gGjcbV0PqqKnMFlQwWkeRyCp/KyLxYLxhZffdgUgcOqJjXF6ro33UtavljXL6naG3c9omS1GHUoIPRgjkwoO+suW/Zct1mfKvJMD3yTLdHfoSU3KCyKPLJGSm7XeaV2ckCSLZqHxwgikG0SN8KmROdqzlIagkMXE2Fmr75whXQTLmhU9Opric7G5EUJjIC4wpESqPYoqRqn88R9L8+cyYewlkqZRRwC0BcZ+hZNq8EsAjnx9eSGmkSIZtLTatnCTb1A62q6FfslRPsaENbSHHAzaZ8pbWcNrkbVt4evoPUhJ3GnAkAAA=&quot;"/>
    <we:property name="datasetId" value="&quot;b0cc1c85-f669-482f-95be-e9e26cd6ccb2&quot;"/>
    <we:property name="embedUrl" value="&quot;/reportEmbed?reportId=45253a3b-e8da-473e-9ad4-e734acb34527&amp;config=eyJjbHVzdGVyVXJsIjoiaHR0cHM6Ly9XQUJJLVNPVVRILUNFTlRSQUwtVVM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9B68FE27-B402-4CCB-8926-AC844F956628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45253a3b-e8da-473e-9ad4-e734acb34527/6a0262c1a1a870640da9?bookmarkGuid=0907b946-dcc1-4d7b-8bd2-353545dfdcd9&amp;bookmarkUsage=1&amp;ctid=ba201131-9621-49ca-b50d-57d968b4ac35&amp;fromEntryPoint=export&quot;"/>
    <we:property name="reportName" value="&quot;Sales Report&quot;"/>
    <we:property name="reportState" value="&quot;CONNECTED&quot;"/>
    <we:property name="embedUrl" value="&quot;/reportEmbed?reportId=45253a3b-e8da-473e-9ad4-e734acb34527&amp;config=eyJjbHVzdGVyVXJsIjoiaHR0cHM6Ly9XQUJJLVNPVVRILUNFTlRSQUwtVVMtcmVkaXJlY3QuYW5hbHlzaXMud2luZG93cy5uZXQiLCJlbWJlZEZlYXR1cmVzIjp7InVzYWdlTWV0cmljc1ZOZXh0Ijp0cnVlfX0%3D&amp;disableSensitivityBanner=true&quot;"/>
    <we:property name="pageName" value="&quot;6a0262c1a1a870640da9&quot;"/>
    <we:property name="pageDisplayName" value="&quot;Página 2&quot;"/>
    <we:property name="datasetId" value="&quot;b0cc1c85-f669-482f-95be-e9e26cd6ccb2&quot;"/>
    <we:property name="backgroundColor" value="&quot;#FFFFFF&quot;"/>
    <we:property name="bookmark" value="&quot;H4sIAAAAAAAAA+1YbW/cNgz+K4U/XwJJlmW539q0e8GCIViCfhmCgZLoiwqffZXlNLci/32UfdemuUubeW9A1k9nU7yH5COSovwhc75fN7D5GVaYPc9+bJ234LrwTGWLrJ2EqEVV5zWzKBzkEoxhkla7dfRd22fPP2QRwhLjG98P0CQkEv56ucigac5gmd5qaHpcZGsMfddC43/HSZmWYhjwdpHhzbrpAiTI8wgRE+w1qdM7ucCPc7IINvprPEcbJ6kCJpSwHDjokinJHFSk1k8Ko2cHVRL0aP6kayP4lswkGWrNUVC0thKF1ZwJUyR579tls3X4038vNutETn8F9EtsmLdkNuHc3lI4Eokv44oCDBYGhdaVmosFKHhZosmhAi5ZIYTN52KxituiyAWn8JDw8tK4r2L5Fe3iPhb9G4Gz2gmhnONOWMPm+oUcRO5UUWhdKsuUZuXX+Yp4E013cwCNGSjqUpfIuECmUTE7H00ZXqPRlqFzlbSOGaZn50WldC00aqaZEKYsc5ifF9pIWatKGmdBS9A2n42l0VqQmjKiVEVliS/2dSwY6+zlECOV4z5kWeicYc0rVmrmnLQwpkftm7itOLN5fbMO1CyohUyQL9w1tBZdNnaEgP3UAD5kP3gMEOzV5hSvcXTl9eH1/aWz0FHjiZs3EPzUYLohWNxXnOS/YD0utdFHQiN/W3LJp2aVwtp2yo9g5OnOAIlfpdaV1O74s31+N3h45vCZgwgT1DaU7EXbje9X3fuTgIRAJcluL0nyRfpPrrxtMJ433mLgUuqiqKhu8kJ+vhn0EhyGl5uR6Fc+7BooXzxE4pMlmVhNVWiV5UxVTDkmBReyMH8hNV8slwGXk5974Z50zbA6IH8UDXdipsfax1H63dBuN5DtZ83iWyl9iZQTEi27QENOs8fL37VVJ93QxrCZU9IObbdad71PdFwE3Ol9q+cH63k3FhLe2zuDHznZ0Gi3JenpE7H4J/L3chrMoe13Y3k/0hm6Zny6wzLtQ5McmhTeDRg2ZHFU+mTpOAV4/DH44wOhHadwCMz3FE4D6z5VTrojkMjh6PxPuJms/LmATzsq+uTABZgGf6vA1BUz5RGNYngka8OPNDB5xGtZ0nisAa28z8xE9ejdmW/bnWuJ/Ici3pH5QEif45BS6LqY3N4F+waaIXHdDk2zyOyVb1zAdgz/vgqJTj2dX1NfGaXks2A8P915fdEtqfl8NLc9Dm0FlaiVoQtebgrmrDKzB0kGteWWrgU0yjOjpSnV7EsBL6wpeJ7GWxpJuUIxDd5P6pj+N04kenSDjXNOpF/AQTi5ghBpwlScV0qVhSwfeSKJ+yfSf7oJU7aXunZKSs5Rlw4cCiW/ZdUcr85xuaIONCerIo02K1jfz6KDJ/n3oRvWM/r9Yxy/3F7K67rSVaVLWeqc7lCCzf7AogoHdCHP6UqRA1L7wrL6X2XXUx61LoJfYU/JOyfn35NmqKFpxm76qNTf8vz0Z9i7xKaaHEvpEz/ZCsNydLcbYr8Gi2fQ4sjKerLscfqEm4ZVh277HNLvgZlo/BydjWZGa38A0mcOEAcXAAA=&quot;"/>
    <we:property name="initialStateBookmark" value="&quot;H4sIAAAAAAAAA+1Y227cOAz9lcLPk0CSbVnuWzrtXtC0DZqgL4ugoCR6osJjT2U5zWyRf1/KnmnTzKTJem9Atk+2aZo8PCIpyp8T67pVDevXsMTkafJrY50B2/onMpklzSh89ubNy1dHb1++f3306gWJ21VwbdMlTz8nAfwCwzvX9VBHEyT87XyWQF2fwCI+VVB3OEtW6Lu2gdr9jqMyvQq+x+tZgleruvUQTZ4GCBjNXpI6PZNvfpiSRzDBXeIpmjBKJTAhheHAQRVMZsxCSWrdqDAg26sSTQ/u520TwDXkJspQKY4ClTClyI3iTOg8yjvXLOoN4K/fnq1XkZXuAuhKbOgP5Dbaub6mcDKsmNE2z0FjrlEoVcqptgAFLwrUKZTAM5YLYdKptljJTZ6nglN4SPbSQtt7bbklreKuLfoagbPKCiGt5VYYzabiQg4itTLPlSqkYVKx4n6+Al4F3V7tscY05FWhCmRcIFMomZluTWpeoVaGobVlZizTTE3Oi1KqSihUTDEhdFGkMD0vlM6ySpaZtgZUBsqkk20pNAYyRRlRyLw0xBe73xYMdfasD4HKcddkkauUYcVLVihmbWZgSI/K1WFTcXr94mrlqVlQCxlNHtlLaAzaZOgIHruxAXxOfnHowZuL9TFe4gDlxf73u69OfEuNJ6zfgXdjg2l7b3BXcZS/xWp41QQXyBrhbQiSi80qhrVpkV+MEdKtAxI/j60rqt3As7n/2Dt4YvGJhQCjqU0oyVHTDs8X7ae5R7JAJcmuz0nyXfrnF87UGE5rZ9DzLFN5XlLdpHn27WLQg7fon60Hop87v22gfHYXiY+WZGI1VqGRhjNZMmlZJrjIcv0XUvNosfC4GHHuhDtv6365R/4gGm7ETLeVC4P0p77ZLCDbzZrZj1L6HilzEi1aT9NNvcPL37VU87Zvgl9PKWmLpl2u2s5FOs48bvV+1POd9bwdC8nehxuDH4GsabTbkPT4iZj9E/l7Pg7m0HTbsbwb6PRtPdzdYJnWoY6ARoWPPfo1eRyUvno6jAEefgn+cE9ohzEcMuY6CqeGVRcrJ54RSGRxAP8S16OXPxfwcUtFHwGcga7xfQm6KpkuDmgUw4Os0vxAAcsOeJUVNB4rQJPdZmakekB34ppmCy2Sf1fEWzLvCOlbO6Tk2zZE2Ntg30HdR66bvq5niblwtfXYDOHfViHRsaP9a+wrg5QwC8bT4y3qs3ZBzeeLu812aEooRSW1QZHqnFkj9eRBkkFluKFjAY3yTKtMF3LyoYDnRuc8jeMtjaRcohgH70e1Tf8bOxLd2t6EKTvSW7Dg5xfgA02YkvNSyiLPigfuSOL2jvSfLsKY7YWqrMwyzlEVFiwKmf3IqimoTnGxpA40JasCjTZLWN3Oor07+c++7VcT+v1DgJ9vDuVVVaqyVEVWqJTOUIJN/sEicwt0IE/pSJECUvvCovxfZddjHrXOvFtiR8k7Jec/kaavoK6Hbvqg1N/w/Phn2JvExpocSukrP8kS/WKA2/ahW4HBE2hwYGU1enY4/sKNw6pFu7n38bpnJhp+RyeDE1oiR+PgPR/EcSkZYA3o/gDR/C0MMBcAAA==&quot;"/>
    <we:property name="isFiltersActionButtonVisible" value="true"/>
    <we:property name="isVisualContainerHeaderHidden" value="false"/>
    <we:property name="reportEmbeddedTime" value="&quot;2024-10-29T16:41:19.923Z&quot;"/>
    <we:property name="creatorTenantId" value="&quot;ba201131-9621-49ca-b50d-57d968b4ac35&quot;"/>
    <we:property name="creatorUserId" value="&quot;10032003D7DAC405&quot;"/>
    <we:property name="creatorSessionId" value="&quot;d81ada1b-e202-4d86-ba79-69b73734873b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Camila Brazolotto</cp:lastModifiedBy>
  <cp:revision>4</cp:revision>
  <dcterms:created xsi:type="dcterms:W3CDTF">2018-06-07T21:39:02Z</dcterms:created>
  <dcterms:modified xsi:type="dcterms:W3CDTF">2024-10-29T16:45:29Z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