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handoutMasterIdLst>
    <p:handoutMasterId r:id="rId33"/>
  </p:handoutMasterIdLst>
  <p:sldIdLst>
    <p:sldId id="997" r:id="rId2"/>
    <p:sldId id="946" r:id="rId3"/>
    <p:sldId id="1127" r:id="rId4"/>
    <p:sldId id="1128" r:id="rId5"/>
    <p:sldId id="947" r:id="rId6"/>
    <p:sldId id="948" r:id="rId7"/>
    <p:sldId id="1164" r:id="rId8"/>
    <p:sldId id="1175" r:id="rId9"/>
    <p:sldId id="1176" r:id="rId10"/>
    <p:sldId id="1165" r:id="rId11"/>
    <p:sldId id="1166" r:id="rId12"/>
    <p:sldId id="1167" r:id="rId13"/>
    <p:sldId id="1177" r:id="rId14"/>
    <p:sldId id="1170" r:id="rId15"/>
    <p:sldId id="1169" r:id="rId16"/>
    <p:sldId id="1172" r:id="rId17"/>
    <p:sldId id="1171" r:id="rId18"/>
    <p:sldId id="1173" r:id="rId19"/>
    <p:sldId id="1174" r:id="rId20"/>
    <p:sldId id="967" r:id="rId21"/>
    <p:sldId id="1156" r:id="rId22"/>
    <p:sldId id="1157" r:id="rId23"/>
    <p:sldId id="1160" r:id="rId24"/>
    <p:sldId id="1161" r:id="rId25"/>
    <p:sldId id="1158" r:id="rId26"/>
    <p:sldId id="1159" r:id="rId27"/>
    <p:sldId id="1155" r:id="rId28"/>
    <p:sldId id="1148" r:id="rId29"/>
    <p:sldId id="1149" r:id="rId30"/>
    <p:sldId id="1150" r:id="rId31"/>
  </p:sldIdLst>
  <p:sldSz cx="24387175" cy="13717588"/>
  <p:notesSz cx="6858000" cy="9144000"/>
  <p:defaultTextStyle>
    <a:defPPr>
      <a:defRPr lang="ru-RU"/>
    </a:defPPr>
    <a:lvl1pPr marL="0" algn="l" defTabSz="2438522" rtl="0" eaLnBrk="1" latinLnBrk="0" hangingPunct="1">
      <a:defRPr sz="48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пользователь Microsoft Office" initials="Office" lastIdx="1" clrIdx="0">
    <p:extLst/>
  </p:cmAuthor>
  <p:cmAuthor id="2" name="пользователь Microsoft Office" initials="Office [2]"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318B"/>
    <a:srgbClr val="7C34C4"/>
    <a:srgbClr val="22242A"/>
    <a:srgbClr val="3553D7"/>
    <a:srgbClr val="42B783"/>
    <a:srgbClr val="3B3B3B"/>
    <a:srgbClr val="595758"/>
    <a:srgbClr val="FFC307"/>
    <a:srgbClr val="99989B"/>
    <a:srgbClr val="9E9D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247" autoAdjust="0"/>
    <p:restoredTop sz="94665" autoAdjust="0"/>
  </p:normalViewPr>
  <p:slideViewPr>
    <p:cSldViewPr>
      <p:cViewPr varScale="1">
        <p:scale>
          <a:sx n="43" d="100"/>
          <a:sy n="43" d="100"/>
        </p:scale>
        <p:origin x="77" y="12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3006"/>
    </p:cViewPr>
  </p:sorterViewPr>
  <p:notesViewPr>
    <p:cSldViewPr>
      <p:cViewPr varScale="1">
        <p:scale>
          <a:sx n="107" d="100"/>
          <a:sy n="107" d="100"/>
        </p:scale>
        <p:origin x="5328" y="1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D41B0E-0A9B-FB43-B29A-2C5A495EA0A7}" type="datetimeFigureOut">
              <a:rPr lang="ru-RU" smtClean="0"/>
              <a:t>27.05.2019</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111949-EE69-F440-BF44-484174DCC2AF}" type="slidenum">
              <a:rPr lang="ru-RU" smtClean="0"/>
              <a:t>‹nº›</a:t>
            </a:fld>
            <a:endParaRPr lang="ru-RU"/>
          </a:p>
        </p:txBody>
      </p:sp>
    </p:spTree>
    <p:extLst>
      <p:ext uri="{BB962C8B-B14F-4D97-AF65-F5344CB8AC3E}">
        <p14:creationId xmlns:p14="http://schemas.microsoft.com/office/powerpoint/2010/main" val="23992427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E03F2D-4C40-8A47-B131-FA84CE0A3C0A}" type="datetimeFigureOut">
              <a:rPr lang="ru-RU" smtClean="0"/>
              <a:t>27.05.2019</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3FC40D-6FB9-1648-B027-EAD4E7DC4F2C}" type="slidenum">
              <a:rPr lang="ru-RU" smtClean="0"/>
              <a:t>‹nº›</a:t>
            </a:fld>
            <a:endParaRPr lang="ru-RU"/>
          </a:p>
        </p:txBody>
      </p:sp>
    </p:spTree>
    <p:extLst>
      <p:ext uri="{BB962C8B-B14F-4D97-AF65-F5344CB8AC3E}">
        <p14:creationId xmlns:p14="http://schemas.microsoft.com/office/powerpoint/2010/main" val="4180741598"/>
      </p:ext>
    </p:extLst>
  </p:cSld>
  <p:clrMap bg1="lt1" tx1="dk1" bg2="lt2" tx2="dk2" accent1="accent1" accent2="accent2" accent3="accent3" accent4="accent4" accent5="accent5" accent6="accent6" hlink="hlink" folHlink="folHlink"/>
  <p:hf hdr="0" ftr="0" dt="0"/>
  <p:notesStyle>
    <a:lvl1pPr marL="0" algn="l" defTabSz="1219261" rtl="0" eaLnBrk="1" latinLnBrk="0" hangingPunct="1">
      <a:defRPr sz="3200" kern="1200">
        <a:solidFill>
          <a:schemeClr val="tx1"/>
        </a:solidFill>
        <a:latin typeface="+mn-lt"/>
        <a:ea typeface="+mn-ea"/>
        <a:cs typeface="+mn-cs"/>
      </a:defRPr>
    </a:lvl1pPr>
    <a:lvl2pPr marL="1219261" algn="l" defTabSz="1219261" rtl="0" eaLnBrk="1" latinLnBrk="0" hangingPunct="1">
      <a:defRPr sz="3200" kern="1200">
        <a:solidFill>
          <a:schemeClr val="tx1"/>
        </a:solidFill>
        <a:latin typeface="+mn-lt"/>
        <a:ea typeface="+mn-ea"/>
        <a:cs typeface="+mn-cs"/>
      </a:defRPr>
    </a:lvl2pPr>
    <a:lvl3pPr marL="2438522" algn="l" defTabSz="1219261" rtl="0" eaLnBrk="1" latinLnBrk="0" hangingPunct="1">
      <a:defRPr sz="3200" kern="1200">
        <a:solidFill>
          <a:schemeClr val="tx1"/>
        </a:solidFill>
        <a:latin typeface="+mn-lt"/>
        <a:ea typeface="+mn-ea"/>
        <a:cs typeface="+mn-cs"/>
      </a:defRPr>
    </a:lvl3pPr>
    <a:lvl4pPr marL="3657783" algn="l" defTabSz="1219261" rtl="0" eaLnBrk="1" latinLnBrk="0" hangingPunct="1">
      <a:defRPr sz="3200" kern="1200">
        <a:solidFill>
          <a:schemeClr val="tx1"/>
        </a:solidFill>
        <a:latin typeface="+mn-lt"/>
        <a:ea typeface="+mn-ea"/>
        <a:cs typeface="+mn-cs"/>
      </a:defRPr>
    </a:lvl4pPr>
    <a:lvl5pPr marL="4877044" algn="l" defTabSz="1219261" rtl="0" eaLnBrk="1" latinLnBrk="0" hangingPunct="1">
      <a:defRPr sz="3200" kern="1200">
        <a:solidFill>
          <a:schemeClr val="tx1"/>
        </a:solidFill>
        <a:latin typeface="+mn-lt"/>
        <a:ea typeface="+mn-ea"/>
        <a:cs typeface="+mn-cs"/>
      </a:defRPr>
    </a:lvl5pPr>
    <a:lvl6pPr marL="6096305" algn="l" defTabSz="1219261" rtl="0" eaLnBrk="1" latinLnBrk="0" hangingPunct="1">
      <a:defRPr sz="3200" kern="1200">
        <a:solidFill>
          <a:schemeClr val="tx1"/>
        </a:solidFill>
        <a:latin typeface="+mn-lt"/>
        <a:ea typeface="+mn-ea"/>
        <a:cs typeface="+mn-cs"/>
      </a:defRPr>
    </a:lvl6pPr>
    <a:lvl7pPr marL="7315566" algn="l" defTabSz="1219261" rtl="0" eaLnBrk="1" latinLnBrk="0" hangingPunct="1">
      <a:defRPr sz="3200" kern="1200">
        <a:solidFill>
          <a:schemeClr val="tx1"/>
        </a:solidFill>
        <a:latin typeface="+mn-lt"/>
        <a:ea typeface="+mn-ea"/>
        <a:cs typeface="+mn-cs"/>
      </a:defRPr>
    </a:lvl7pPr>
    <a:lvl8pPr marL="8534827" algn="l" defTabSz="1219261" rtl="0" eaLnBrk="1" latinLnBrk="0" hangingPunct="1">
      <a:defRPr sz="3200" kern="1200">
        <a:solidFill>
          <a:schemeClr val="tx1"/>
        </a:solidFill>
        <a:latin typeface="+mn-lt"/>
        <a:ea typeface="+mn-ea"/>
        <a:cs typeface="+mn-cs"/>
      </a:defRPr>
    </a:lvl8pPr>
    <a:lvl9pPr marL="9754088" algn="l" defTabSz="1219261"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013FC40D-6FB9-1648-B027-EAD4E7DC4F2C}" type="slidenum">
              <a:rPr lang="ru-RU" smtClean="0"/>
              <a:t>1</a:t>
            </a:fld>
            <a:endParaRPr lang="ru-RU"/>
          </a:p>
        </p:txBody>
      </p:sp>
    </p:spTree>
    <p:extLst>
      <p:ext uri="{BB962C8B-B14F-4D97-AF65-F5344CB8AC3E}">
        <p14:creationId xmlns:p14="http://schemas.microsoft.com/office/powerpoint/2010/main" val="825032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10</a:t>
            </a:fld>
            <a:endParaRPr lang="ru-RU"/>
          </a:p>
        </p:txBody>
      </p:sp>
    </p:spTree>
    <p:extLst>
      <p:ext uri="{BB962C8B-B14F-4D97-AF65-F5344CB8AC3E}">
        <p14:creationId xmlns:p14="http://schemas.microsoft.com/office/powerpoint/2010/main" val="9280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11</a:t>
            </a:fld>
            <a:endParaRPr lang="ru-RU"/>
          </a:p>
        </p:txBody>
      </p:sp>
    </p:spTree>
    <p:extLst>
      <p:ext uri="{BB962C8B-B14F-4D97-AF65-F5344CB8AC3E}">
        <p14:creationId xmlns:p14="http://schemas.microsoft.com/office/powerpoint/2010/main" val="1622271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12</a:t>
            </a:fld>
            <a:endParaRPr lang="ru-RU"/>
          </a:p>
        </p:txBody>
      </p:sp>
    </p:spTree>
    <p:extLst>
      <p:ext uri="{BB962C8B-B14F-4D97-AF65-F5344CB8AC3E}">
        <p14:creationId xmlns:p14="http://schemas.microsoft.com/office/powerpoint/2010/main" val="1765237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13</a:t>
            </a:fld>
            <a:endParaRPr lang="ru-RU"/>
          </a:p>
        </p:txBody>
      </p:sp>
    </p:spTree>
    <p:extLst>
      <p:ext uri="{BB962C8B-B14F-4D97-AF65-F5344CB8AC3E}">
        <p14:creationId xmlns:p14="http://schemas.microsoft.com/office/powerpoint/2010/main" val="495049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14</a:t>
            </a:fld>
            <a:endParaRPr lang="ru-RU"/>
          </a:p>
        </p:txBody>
      </p:sp>
    </p:spTree>
    <p:extLst>
      <p:ext uri="{BB962C8B-B14F-4D97-AF65-F5344CB8AC3E}">
        <p14:creationId xmlns:p14="http://schemas.microsoft.com/office/powerpoint/2010/main" val="1314428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15</a:t>
            </a:fld>
            <a:endParaRPr lang="ru-RU"/>
          </a:p>
        </p:txBody>
      </p:sp>
    </p:spTree>
    <p:extLst>
      <p:ext uri="{BB962C8B-B14F-4D97-AF65-F5344CB8AC3E}">
        <p14:creationId xmlns:p14="http://schemas.microsoft.com/office/powerpoint/2010/main" val="637048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16</a:t>
            </a:fld>
            <a:endParaRPr lang="ru-RU"/>
          </a:p>
        </p:txBody>
      </p:sp>
    </p:spTree>
    <p:extLst>
      <p:ext uri="{BB962C8B-B14F-4D97-AF65-F5344CB8AC3E}">
        <p14:creationId xmlns:p14="http://schemas.microsoft.com/office/powerpoint/2010/main" val="1981434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17</a:t>
            </a:fld>
            <a:endParaRPr lang="ru-RU"/>
          </a:p>
        </p:txBody>
      </p:sp>
    </p:spTree>
    <p:extLst>
      <p:ext uri="{BB962C8B-B14F-4D97-AF65-F5344CB8AC3E}">
        <p14:creationId xmlns:p14="http://schemas.microsoft.com/office/powerpoint/2010/main" val="1503192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18</a:t>
            </a:fld>
            <a:endParaRPr lang="ru-RU"/>
          </a:p>
        </p:txBody>
      </p:sp>
    </p:spTree>
    <p:extLst>
      <p:ext uri="{BB962C8B-B14F-4D97-AF65-F5344CB8AC3E}">
        <p14:creationId xmlns:p14="http://schemas.microsoft.com/office/powerpoint/2010/main" val="17779803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19</a:t>
            </a:fld>
            <a:endParaRPr lang="ru-RU"/>
          </a:p>
        </p:txBody>
      </p:sp>
    </p:spTree>
    <p:extLst>
      <p:ext uri="{BB962C8B-B14F-4D97-AF65-F5344CB8AC3E}">
        <p14:creationId xmlns:p14="http://schemas.microsoft.com/office/powerpoint/2010/main" val="1046347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2</a:t>
            </a:fld>
            <a:endParaRPr lang="ru-RU"/>
          </a:p>
        </p:txBody>
      </p:sp>
    </p:spTree>
    <p:extLst>
      <p:ext uri="{BB962C8B-B14F-4D97-AF65-F5344CB8AC3E}">
        <p14:creationId xmlns:p14="http://schemas.microsoft.com/office/powerpoint/2010/main" val="17353210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20</a:t>
            </a:fld>
            <a:endParaRPr lang="ru-RU"/>
          </a:p>
        </p:txBody>
      </p:sp>
    </p:spTree>
    <p:extLst>
      <p:ext uri="{BB962C8B-B14F-4D97-AF65-F5344CB8AC3E}">
        <p14:creationId xmlns:p14="http://schemas.microsoft.com/office/powerpoint/2010/main" val="3109656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21</a:t>
            </a:fld>
            <a:endParaRPr lang="ru-RU"/>
          </a:p>
        </p:txBody>
      </p:sp>
    </p:spTree>
    <p:extLst>
      <p:ext uri="{BB962C8B-B14F-4D97-AF65-F5344CB8AC3E}">
        <p14:creationId xmlns:p14="http://schemas.microsoft.com/office/powerpoint/2010/main" val="599527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22</a:t>
            </a:fld>
            <a:endParaRPr lang="ru-RU"/>
          </a:p>
        </p:txBody>
      </p:sp>
    </p:spTree>
    <p:extLst>
      <p:ext uri="{BB962C8B-B14F-4D97-AF65-F5344CB8AC3E}">
        <p14:creationId xmlns:p14="http://schemas.microsoft.com/office/powerpoint/2010/main" val="18790247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23</a:t>
            </a:fld>
            <a:endParaRPr lang="ru-RU"/>
          </a:p>
        </p:txBody>
      </p:sp>
    </p:spTree>
    <p:extLst>
      <p:ext uri="{BB962C8B-B14F-4D97-AF65-F5344CB8AC3E}">
        <p14:creationId xmlns:p14="http://schemas.microsoft.com/office/powerpoint/2010/main" val="1074398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24</a:t>
            </a:fld>
            <a:endParaRPr lang="ru-RU"/>
          </a:p>
        </p:txBody>
      </p:sp>
    </p:spTree>
    <p:extLst>
      <p:ext uri="{BB962C8B-B14F-4D97-AF65-F5344CB8AC3E}">
        <p14:creationId xmlns:p14="http://schemas.microsoft.com/office/powerpoint/2010/main" val="339450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25</a:t>
            </a:fld>
            <a:endParaRPr lang="ru-RU"/>
          </a:p>
        </p:txBody>
      </p:sp>
    </p:spTree>
    <p:extLst>
      <p:ext uri="{BB962C8B-B14F-4D97-AF65-F5344CB8AC3E}">
        <p14:creationId xmlns:p14="http://schemas.microsoft.com/office/powerpoint/2010/main" val="1680600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26</a:t>
            </a:fld>
            <a:endParaRPr lang="ru-RU"/>
          </a:p>
        </p:txBody>
      </p:sp>
    </p:spTree>
    <p:extLst>
      <p:ext uri="{BB962C8B-B14F-4D97-AF65-F5344CB8AC3E}">
        <p14:creationId xmlns:p14="http://schemas.microsoft.com/office/powerpoint/2010/main" val="17326699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27</a:t>
            </a:fld>
            <a:endParaRPr lang="ru-RU"/>
          </a:p>
        </p:txBody>
      </p:sp>
    </p:spTree>
    <p:extLst>
      <p:ext uri="{BB962C8B-B14F-4D97-AF65-F5344CB8AC3E}">
        <p14:creationId xmlns:p14="http://schemas.microsoft.com/office/powerpoint/2010/main" val="17718498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28</a:t>
            </a:fld>
            <a:endParaRPr lang="ru-RU"/>
          </a:p>
        </p:txBody>
      </p:sp>
    </p:spTree>
    <p:extLst>
      <p:ext uri="{BB962C8B-B14F-4D97-AF65-F5344CB8AC3E}">
        <p14:creationId xmlns:p14="http://schemas.microsoft.com/office/powerpoint/2010/main" val="8552636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29</a:t>
            </a:fld>
            <a:endParaRPr lang="ru-RU"/>
          </a:p>
        </p:txBody>
      </p:sp>
    </p:spTree>
    <p:extLst>
      <p:ext uri="{BB962C8B-B14F-4D97-AF65-F5344CB8AC3E}">
        <p14:creationId xmlns:p14="http://schemas.microsoft.com/office/powerpoint/2010/main" val="80681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3</a:t>
            </a:fld>
            <a:endParaRPr lang="ru-RU"/>
          </a:p>
        </p:txBody>
      </p:sp>
    </p:spTree>
    <p:extLst>
      <p:ext uri="{BB962C8B-B14F-4D97-AF65-F5344CB8AC3E}">
        <p14:creationId xmlns:p14="http://schemas.microsoft.com/office/powerpoint/2010/main" val="4459073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30</a:t>
            </a:fld>
            <a:endParaRPr lang="ru-RU"/>
          </a:p>
        </p:txBody>
      </p:sp>
    </p:spTree>
    <p:extLst>
      <p:ext uri="{BB962C8B-B14F-4D97-AF65-F5344CB8AC3E}">
        <p14:creationId xmlns:p14="http://schemas.microsoft.com/office/powerpoint/2010/main" val="1909801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4</a:t>
            </a:fld>
            <a:endParaRPr lang="ru-RU"/>
          </a:p>
        </p:txBody>
      </p:sp>
    </p:spTree>
    <p:extLst>
      <p:ext uri="{BB962C8B-B14F-4D97-AF65-F5344CB8AC3E}">
        <p14:creationId xmlns:p14="http://schemas.microsoft.com/office/powerpoint/2010/main" val="955954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5</a:t>
            </a:fld>
            <a:endParaRPr lang="ru-RU"/>
          </a:p>
        </p:txBody>
      </p:sp>
    </p:spTree>
    <p:extLst>
      <p:ext uri="{BB962C8B-B14F-4D97-AF65-F5344CB8AC3E}">
        <p14:creationId xmlns:p14="http://schemas.microsoft.com/office/powerpoint/2010/main" val="1655340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6</a:t>
            </a:fld>
            <a:endParaRPr lang="ru-RU"/>
          </a:p>
        </p:txBody>
      </p:sp>
    </p:spTree>
    <p:extLst>
      <p:ext uri="{BB962C8B-B14F-4D97-AF65-F5344CB8AC3E}">
        <p14:creationId xmlns:p14="http://schemas.microsoft.com/office/powerpoint/2010/main" val="1965260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7</a:t>
            </a:fld>
            <a:endParaRPr lang="ru-RU"/>
          </a:p>
        </p:txBody>
      </p:sp>
    </p:spTree>
    <p:extLst>
      <p:ext uri="{BB962C8B-B14F-4D97-AF65-F5344CB8AC3E}">
        <p14:creationId xmlns:p14="http://schemas.microsoft.com/office/powerpoint/2010/main" val="792595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8</a:t>
            </a:fld>
            <a:endParaRPr lang="ru-RU"/>
          </a:p>
        </p:txBody>
      </p:sp>
    </p:spTree>
    <p:extLst>
      <p:ext uri="{BB962C8B-B14F-4D97-AF65-F5344CB8AC3E}">
        <p14:creationId xmlns:p14="http://schemas.microsoft.com/office/powerpoint/2010/main" val="1804160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9</a:t>
            </a:fld>
            <a:endParaRPr lang="ru-RU"/>
          </a:p>
        </p:txBody>
      </p:sp>
    </p:spTree>
    <p:extLst>
      <p:ext uri="{BB962C8B-B14F-4D97-AF65-F5344CB8AC3E}">
        <p14:creationId xmlns:p14="http://schemas.microsoft.com/office/powerpoint/2010/main" val="1242050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tx2"/>
        </a:solidFill>
        <a:effectLst/>
      </p:bgPr>
    </p:bg>
    <p:spTree>
      <p:nvGrpSpPr>
        <p:cNvPr id="1" name=""/>
        <p:cNvGrpSpPr/>
        <p:nvPr/>
      </p:nvGrpSpPr>
      <p:grpSpPr>
        <a:xfrm>
          <a:off x="0" y="0"/>
          <a:ext cx="0" cy="0"/>
          <a:chOff x="0" y="0"/>
          <a:chExt cx="0" cy="0"/>
        </a:xfrm>
      </p:grpSpPr>
      <p:sp>
        <p:nvSpPr>
          <p:cNvPr id="11" name="Picture Placeholder 2"/>
          <p:cNvSpPr>
            <a:spLocks noGrp="1"/>
          </p:cNvSpPr>
          <p:nvPr>
            <p:ph type="pic" sz="quarter" idx="27"/>
          </p:nvPr>
        </p:nvSpPr>
        <p:spPr>
          <a:xfrm>
            <a:off x="0" y="0"/>
            <a:ext cx="24387176" cy="13717588"/>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
        <p:nvSpPr>
          <p:cNvPr id="7" name="Заголовок 1"/>
          <p:cNvSpPr>
            <a:spLocks noGrp="1"/>
          </p:cNvSpPr>
          <p:nvPr>
            <p:ph type="title" hasCustomPrompt="1"/>
          </p:nvPr>
        </p:nvSpPr>
        <p:spPr>
          <a:xfrm>
            <a:off x="3408611" y="9451082"/>
            <a:ext cx="8784976" cy="2029316"/>
          </a:xfrm>
          <a:prstGeom prst="rect">
            <a:avLst/>
          </a:prstGeom>
        </p:spPr>
        <p:txBody>
          <a:bodyPr>
            <a:noAutofit/>
          </a:bodyPr>
          <a:lstStyle>
            <a:lvl1pPr marL="0" marR="0" indent="0" algn="l" defTabSz="2438645" rtl="0" eaLnBrk="1" fontAlgn="auto" latinLnBrk="0" hangingPunct="1">
              <a:lnSpc>
                <a:spcPct val="85000"/>
              </a:lnSpc>
              <a:spcBef>
                <a:spcPct val="0"/>
              </a:spcBef>
              <a:spcAft>
                <a:spcPts val="0"/>
              </a:spcAft>
              <a:buClrTx/>
              <a:buSzTx/>
              <a:buFontTx/>
              <a:buNone/>
              <a:tabLst>
                <a:tab pos="3641907" algn="l"/>
              </a:tabLst>
              <a:defRPr sz="13001" b="1" i="0" baseline="0">
                <a:solidFill>
                  <a:schemeClr val="bg1"/>
                </a:solidFill>
                <a:latin typeface="Tahoma" charset="0"/>
                <a:ea typeface="Tahoma" charset="0"/>
                <a:cs typeface="Tahoma" charset="0"/>
              </a:defRPr>
            </a:lvl1pPr>
          </a:lstStyle>
          <a:p>
            <a:r>
              <a:rPr lang="en-US" dirty="0"/>
              <a:t>Name file</a:t>
            </a:r>
            <a:endParaRPr lang="ru-RU" dirty="0"/>
          </a:p>
        </p:txBody>
      </p:sp>
    </p:spTree>
    <p:extLst>
      <p:ext uri="{BB962C8B-B14F-4D97-AF65-F5344CB8AC3E}">
        <p14:creationId xmlns:p14="http://schemas.microsoft.com/office/powerpoint/2010/main" val="1664860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95_Пользовательский макет">
    <p:spTree>
      <p:nvGrpSpPr>
        <p:cNvPr id="1" name=""/>
        <p:cNvGrpSpPr/>
        <p:nvPr/>
      </p:nvGrpSpPr>
      <p:grpSpPr>
        <a:xfrm>
          <a:off x="0" y="0"/>
          <a:ext cx="0" cy="0"/>
          <a:chOff x="0" y="0"/>
          <a:chExt cx="0" cy="0"/>
        </a:xfrm>
      </p:grpSpPr>
      <p:sp>
        <p:nvSpPr>
          <p:cNvPr id="11" name="Заголовок 1"/>
          <p:cNvSpPr>
            <a:spLocks noGrp="1"/>
          </p:cNvSpPr>
          <p:nvPr>
            <p:ph type="title" hasCustomPrompt="1"/>
          </p:nvPr>
        </p:nvSpPr>
        <p:spPr>
          <a:xfrm>
            <a:off x="13705118" y="1674218"/>
            <a:ext cx="8497581" cy="2736850"/>
          </a:xfrm>
          <a:prstGeom prst="rect">
            <a:avLst/>
          </a:prstGeom>
        </p:spPr>
        <p:txBody>
          <a:bodyPr>
            <a:noAutofit/>
          </a:bodyPr>
          <a:lstStyle>
            <a:lvl1pPr marL="0" marR="0" indent="0" algn="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2" name="Текст 3"/>
          <p:cNvSpPr>
            <a:spLocks noGrp="1"/>
          </p:cNvSpPr>
          <p:nvPr>
            <p:ph type="body" sz="quarter" idx="19" hasCustomPrompt="1"/>
          </p:nvPr>
        </p:nvSpPr>
        <p:spPr>
          <a:xfrm>
            <a:off x="13705118" y="5217031"/>
            <a:ext cx="8496944" cy="6683390"/>
          </a:xfrm>
          <a:prstGeom prst="rect">
            <a:avLst/>
          </a:prstGeom>
        </p:spPr>
        <p:txBody>
          <a:bodyPr/>
          <a:lstStyle>
            <a:lvl1pPr algn="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10" name="Рисунок 9"/>
          <p:cNvSpPr>
            <a:spLocks noGrp="1"/>
          </p:cNvSpPr>
          <p:nvPr>
            <p:ph type="pic" sz="quarter" idx="30"/>
          </p:nvPr>
        </p:nvSpPr>
        <p:spPr>
          <a:xfrm rot="10800000" flipV="1">
            <a:off x="-12326" y="75"/>
            <a:ext cx="9793087" cy="13725023"/>
          </a:xfrm>
          <a:custGeom>
            <a:avLst/>
            <a:gdLst>
              <a:gd name="connsiteX0" fmla="*/ 9793087 w 9793087"/>
              <a:gd name="connsiteY0" fmla="*/ 0 h 13725023"/>
              <a:gd name="connsiteX1" fmla="*/ 7391414 w 9793087"/>
              <a:gd name="connsiteY1" fmla="*/ 7434 h 13725023"/>
              <a:gd name="connsiteX2" fmla="*/ 0 w 9793087"/>
              <a:gd name="connsiteY2" fmla="*/ 7434 h 13725023"/>
              <a:gd name="connsiteX3" fmla="*/ 3489583 w 9793087"/>
              <a:gd name="connsiteY3" fmla="*/ 6862512 h 13725023"/>
              <a:gd name="connsiteX4" fmla="*/ 0 w 9793087"/>
              <a:gd name="connsiteY4" fmla="*/ 13717589 h 13725023"/>
              <a:gd name="connsiteX5" fmla="*/ 7391405 w 9793087"/>
              <a:gd name="connsiteY5" fmla="*/ 13717589 h 13725023"/>
              <a:gd name="connsiteX6" fmla="*/ 9793087 w 9793087"/>
              <a:gd name="connsiteY6" fmla="*/ 13725023 h 13725023"/>
              <a:gd name="connsiteX7" fmla="*/ 9793087 w 9793087"/>
              <a:gd name="connsiteY7" fmla="*/ 13717589 h 13725023"/>
              <a:gd name="connsiteX8" fmla="*/ 9793087 w 9793087"/>
              <a:gd name="connsiteY8" fmla="*/ 7434 h 1372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93087" h="13725023">
                <a:moveTo>
                  <a:pt x="9793087" y="0"/>
                </a:moveTo>
                <a:lnTo>
                  <a:pt x="7391414" y="7434"/>
                </a:lnTo>
                <a:lnTo>
                  <a:pt x="0" y="7434"/>
                </a:lnTo>
                <a:lnTo>
                  <a:pt x="3489583" y="6862512"/>
                </a:lnTo>
                <a:lnTo>
                  <a:pt x="0" y="13717589"/>
                </a:lnTo>
                <a:lnTo>
                  <a:pt x="7391405" y="13717589"/>
                </a:lnTo>
                <a:lnTo>
                  <a:pt x="9793087" y="13725023"/>
                </a:lnTo>
                <a:lnTo>
                  <a:pt x="9793087" y="13717589"/>
                </a:lnTo>
                <a:lnTo>
                  <a:pt x="9793087" y="7434"/>
                </a:lnTo>
                <a:close/>
              </a:path>
            </a:pathLst>
          </a:cu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en-US" sz="800" b="1">
                <a:solidFill>
                  <a:schemeClr val="lt1"/>
                </a:solidFill>
              </a:defRPr>
            </a:lvl1pPr>
          </a:lstStyle>
          <a:p>
            <a:pPr lvl="0" algn="ctr"/>
            <a:endParaRPr lang="en-US"/>
          </a:p>
        </p:txBody>
      </p:sp>
    </p:spTree>
    <p:extLst>
      <p:ext uri="{BB962C8B-B14F-4D97-AF65-F5344CB8AC3E}">
        <p14:creationId xmlns:p14="http://schemas.microsoft.com/office/powerpoint/2010/main" val="1064348434"/>
      </p:ext>
    </p:extLst>
  </p:cSld>
  <p:clrMapOvr>
    <a:masterClrMapping/>
  </p:clrMapOvr>
  <p:extLst mod="1">
    <p:ext uri="{DCECCB84-F9BA-43D5-87BE-67443E8EF086}">
      <p15:sldGuideLst xmlns:p15="http://schemas.microsoft.com/office/powerpoint/2012/main">
        <p15:guide id="1" orient="horz" pos="5182">
          <p15:clr>
            <a:srgbClr val="FBAE40"/>
          </p15:clr>
        </p15:guide>
        <p15:guide id="2" pos="5504">
          <p15:clr>
            <a:srgbClr val="FBAE40"/>
          </p15:clr>
        </p15:guide>
        <p15:guide id="3" pos="1195">
          <p15:clr>
            <a:srgbClr val="FBAE40"/>
          </p15:clr>
        </p15:guide>
        <p15:guide id="4" pos="14167">
          <p15:clr>
            <a:srgbClr val="FBAE40"/>
          </p15:clr>
        </p15:guide>
        <p15:guide id="5" orient="horz" pos="6906">
          <p15:clr>
            <a:srgbClr val="FBAE40"/>
          </p15:clr>
        </p15:guide>
        <p15:guide id="6" pos="9858">
          <p15:clr>
            <a:srgbClr val="FBAE40"/>
          </p15:clr>
        </p15:guide>
        <p15:guide id="7" orient="horz" pos="3459">
          <p15:clr>
            <a:srgbClr val="FBAE40"/>
          </p15:clr>
        </p15:guide>
        <p15:guide id="8" orient="horz" pos="173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96_Пользовательский макет">
    <p:spTree>
      <p:nvGrpSpPr>
        <p:cNvPr id="1" name=""/>
        <p:cNvGrpSpPr/>
        <p:nvPr/>
      </p:nvGrpSpPr>
      <p:grpSpPr>
        <a:xfrm>
          <a:off x="0" y="0"/>
          <a:ext cx="0" cy="0"/>
          <a:chOff x="0" y="0"/>
          <a:chExt cx="0" cy="0"/>
        </a:xfrm>
      </p:grpSpPr>
      <p:sp>
        <p:nvSpPr>
          <p:cNvPr id="7" name="Прямоугольник 6"/>
          <p:cNvSpPr/>
          <p:nvPr userDrawn="1"/>
        </p:nvSpPr>
        <p:spPr>
          <a:xfrm>
            <a:off x="13561739" y="0"/>
            <a:ext cx="10825436" cy="13717588"/>
          </a:xfrm>
          <a:prstGeom prst="rect">
            <a:avLst/>
          </a:prstGeom>
          <a:gradFill>
            <a:gsLst>
              <a:gs pos="84000">
                <a:schemeClr val="accent1"/>
              </a:gs>
              <a:gs pos="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5" name="Заголовок 1"/>
          <p:cNvSpPr>
            <a:spLocks noGrp="1"/>
          </p:cNvSpPr>
          <p:nvPr>
            <p:ph type="title" hasCustomPrompt="1"/>
          </p:nvPr>
        </p:nvSpPr>
        <p:spPr>
          <a:xfrm>
            <a:off x="2040460" y="1674218"/>
            <a:ext cx="8497581" cy="2736850"/>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6" name="Текст 3"/>
          <p:cNvSpPr>
            <a:spLocks noGrp="1"/>
          </p:cNvSpPr>
          <p:nvPr>
            <p:ph type="body" sz="quarter" idx="19" hasCustomPrompt="1"/>
          </p:nvPr>
        </p:nvSpPr>
        <p:spPr>
          <a:xfrm>
            <a:off x="2040460" y="5217031"/>
            <a:ext cx="8496944" cy="6683390"/>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15" name="Рисунок 14"/>
          <p:cNvSpPr>
            <a:spLocks noGrp="1"/>
          </p:cNvSpPr>
          <p:nvPr>
            <p:ph type="pic" sz="quarter" idx="31"/>
          </p:nvPr>
        </p:nvSpPr>
        <p:spPr>
          <a:xfrm rot="10800000" flipV="1">
            <a:off x="12193585" y="0"/>
            <a:ext cx="7958865" cy="13717588"/>
          </a:xfrm>
          <a:custGeom>
            <a:avLst/>
            <a:gdLst>
              <a:gd name="connsiteX0" fmla="*/ 7958865 w 7958865"/>
              <a:gd name="connsiteY0" fmla="*/ 0 h 13710155"/>
              <a:gd name="connsiteX1" fmla="*/ 6014649 w 7958865"/>
              <a:gd name="connsiteY1" fmla="*/ 0 h 13710155"/>
              <a:gd name="connsiteX2" fmla="*/ 1944216 w 7958865"/>
              <a:gd name="connsiteY2" fmla="*/ 0 h 13710155"/>
              <a:gd name="connsiteX3" fmla="*/ 0 w 7958865"/>
              <a:gd name="connsiteY3" fmla="*/ 0 h 13710155"/>
              <a:gd name="connsiteX4" fmla="*/ 3489585 w 7958865"/>
              <a:gd name="connsiteY4" fmla="*/ 6855078 h 13710155"/>
              <a:gd name="connsiteX5" fmla="*/ 0 w 7958865"/>
              <a:gd name="connsiteY5" fmla="*/ 13710155 h 13710155"/>
              <a:gd name="connsiteX6" fmla="*/ 1944216 w 7958865"/>
              <a:gd name="connsiteY6" fmla="*/ 13710155 h 13710155"/>
              <a:gd name="connsiteX7" fmla="*/ 6014649 w 7958865"/>
              <a:gd name="connsiteY7" fmla="*/ 13710155 h 13710155"/>
              <a:gd name="connsiteX8" fmla="*/ 7958865 w 7958865"/>
              <a:gd name="connsiteY8" fmla="*/ 13710155 h 13710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58865" h="13710155">
                <a:moveTo>
                  <a:pt x="7958865" y="0"/>
                </a:moveTo>
                <a:lnTo>
                  <a:pt x="6014649" y="0"/>
                </a:lnTo>
                <a:lnTo>
                  <a:pt x="1944216" y="0"/>
                </a:lnTo>
                <a:lnTo>
                  <a:pt x="0" y="0"/>
                </a:lnTo>
                <a:lnTo>
                  <a:pt x="3489585" y="6855078"/>
                </a:lnTo>
                <a:lnTo>
                  <a:pt x="0" y="13710155"/>
                </a:lnTo>
                <a:lnTo>
                  <a:pt x="1944216" y="13710155"/>
                </a:lnTo>
                <a:lnTo>
                  <a:pt x="6014649" y="13710155"/>
                </a:lnTo>
                <a:lnTo>
                  <a:pt x="7958865" y="13710155"/>
                </a:lnTo>
                <a:close/>
              </a:path>
            </a:pathLst>
          </a:cu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en-US" sz="800" b="1">
                <a:solidFill>
                  <a:schemeClr val="lt1"/>
                </a:solidFill>
              </a:defRPr>
            </a:lvl1pPr>
          </a:lstStyle>
          <a:p>
            <a:pPr lvl="0" algn="ctr"/>
            <a:endParaRPr lang="en-US"/>
          </a:p>
        </p:txBody>
      </p:sp>
    </p:spTree>
    <p:extLst>
      <p:ext uri="{BB962C8B-B14F-4D97-AF65-F5344CB8AC3E}">
        <p14:creationId xmlns:p14="http://schemas.microsoft.com/office/powerpoint/2010/main" val="861877329"/>
      </p:ext>
    </p:extLst>
  </p:cSld>
  <p:clrMapOvr>
    <a:masterClrMapping/>
  </p:clrMapOvr>
  <p:extLst mod="1">
    <p:ext uri="{DCECCB84-F9BA-43D5-87BE-67443E8EF086}">
      <p15:sldGuideLst xmlns:p15="http://schemas.microsoft.com/office/powerpoint/2012/main">
        <p15:guide id="1" orient="horz" pos="5182">
          <p15:clr>
            <a:srgbClr val="FBAE40"/>
          </p15:clr>
        </p15:guide>
        <p15:guide id="2" pos="5504">
          <p15:clr>
            <a:srgbClr val="FBAE40"/>
          </p15:clr>
        </p15:guide>
        <p15:guide id="3" pos="1195">
          <p15:clr>
            <a:srgbClr val="FBAE40"/>
          </p15:clr>
        </p15:guide>
        <p15:guide id="4" pos="14167">
          <p15:clr>
            <a:srgbClr val="FBAE40"/>
          </p15:clr>
        </p15:guide>
        <p15:guide id="5" orient="horz" pos="6906">
          <p15:clr>
            <a:srgbClr val="FBAE40"/>
          </p15:clr>
        </p15:guide>
        <p15:guide id="6" pos="9858">
          <p15:clr>
            <a:srgbClr val="FBAE40"/>
          </p15:clr>
        </p15:guide>
        <p15:guide id="7" orient="horz" pos="3459">
          <p15:clr>
            <a:srgbClr val="FBAE40"/>
          </p15:clr>
        </p15:guide>
        <p15:guide id="8" orient="horz" pos="173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66_Пользовательский макет">
    <p:spTree>
      <p:nvGrpSpPr>
        <p:cNvPr id="1" name=""/>
        <p:cNvGrpSpPr/>
        <p:nvPr/>
      </p:nvGrpSpPr>
      <p:grpSpPr>
        <a:xfrm>
          <a:off x="0" y="0"/>
          <a:ext cx="0" cy="0"/>
          <a:chOff x="0" y="0"/>
          <a:chExt cx="0" cy="0"/>
        </a:xfrm>
      </p:grpSpPr>
      <p:sp>
        <p:nvSpPr>
          <p:cNvPr id="8" name="Прямоугольник 7"/>
          <p:cNvSpPr/>
          <p:nvPr userDrawn="1"/>
        </p:nvSpPr>
        <p:spPr>
          <a:xfrm>
            <a:off x="12552991" y="0"/>
            <a:ext cx="11834184" cy="13717588"/>
          </a:xfrm>
          <a:prstGeom prst="rect">
            <a:avLst/>
          </a:prstGeom>
          <a:gradFill>
            <a:gsLst>
              <a:gs pos="84000">
                <a:schemeClr val="accent1"/>
              </a:gs>
              <a:gs pos="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1" name="Заголовок 1"/>
          <p:cNvSpPr>
            <a:spLocks noGrp="1"/>
          </p:cNvSpPr>
          <p:nvPr>
            <p:ph type="title" hasCustomPrompt="1"/>
          </p:nvPr>
        </p:nvSpPr>
        <p:spPr>
          <a:xfrm>
            <a:off x="2040460" y="1674218"/>
            <a:ext cx="8497581" cy="2736850"/>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2" name="Текст 3"/>
          <p:cNvSpPr>
            <a:spLocks noGrp="1"/>
          </p:cNvSpPr>
          <p:nvPr>
            <p:ph type="body" sz="quarter" idx="19" hasCustomPrompt="1"/>
          </p:nvPr>
        </p:nvSpPr>
        <p:spPr>
          <a:xfrm>
            <a:off x="2040460" y="5217031"/>
            <a:ext cx="8496944" cy="6683390"/>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14" name="Рисунок 13"/>
          <p:cNvSpPr>
            <a:spLocks noGrp="1"/>
          </p:cNvSpPr>
          <p:nvPr>
            <p:ph type="pic" sz="quarter" idx="29"/>
          </p:nvPr>
        </p:nvSpPr>
        <p:spPr>
          <a:xfrm>
            <a:off x="12552989" y="2538318"/>
            <a:ext cx="11834184" cy="11179272"/>
          </a:xfrm>
          <a:custGeom>
            <a:avLst/>
            <a:gdLst>
              <a:gd name="connsiteX0" fmla="*/ 0 w 11834184"/>
              <a:gd name="connsiteY0" fmla="*/ 0 h 11179272"/>
              <a:gd name="connsiteX1" fmla="*/ 11813426 w 11834184"/>
              <a:gd name="connsiteY1" fmla="*/ 5284963 h 11179272"/>
              <a:gd name="connsiteX2" fmla="*/ 11834184 w 11834184"/>
              <a:gd name="connsiteY2" fmla="*/ 11179272 h 11179272"/>
              <a:gd name="connsiteX3" fmla="*/ 0 w 11834184"/>
              <a:gd name="connsiteY3" fmla="*/ 11179272 h 11179272"/>
            </a:gdLst>
            <a:ahLst/>
            <a:cxnLst>
              <a:cxn ang="0">
                <a:pos x="connsiteX0" y="connsiteY0"/>
              </a:cxn>
              <a:cxn ang="0">
                <a:pos x="connsiteX1" y="connsiteY1"/>
              </a:cxn>
              <a:cxn ang="0">
                <a:pos x="connsiteX2" y="connsiteY2"/>
              </a:cxn>
              <a:cxn ang="0">
                <a:pos x="connsiteX3" y="connsiteY3"/>
              </a:cxn>
            </a:cxnLst>
            <a:rect l="l" t="t" r="r" b="b"/>
            <a:pathLst>
              <a:path w="11834184" h="11179272">
                <a:moveTo>
                  <a:pt x="0" y="0"/>
                </a:moveTo>
                <a:lnTo>
                  <a:pt x="11813426" y="5284963"/>
                </a:lnTo>
                <a:lnTo>
                  <a:pt x="11834184" y="11179272"/>
                </a:lnTo>
                <a:lnTo>
                  <a:pt x="0" y="11179272"/>
                </a:lnTo>
                <a:close/>
              </a:path>
            </a:pathLst>
          </a:cu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en-US" sz="800" b="1">
                <a:solidFill>
                  <a:schemeClr val="lt1"/>
                </a:solidFill>
              </a:defRPr>
            </a:lvl1pPr>
          </a:lstStyle>
          <a:p>
            <a:pPr lvl="0" algn="ctr"/>
            <a:endParaRPr lang="en-US"/>
          </a:p>
        </p:txBody>
      </p:sp>
      <p:sp>
        <p:nvSpPr>
          <p:cNvPr id="15" name="Текст 3"/>
          <p:cNvSpPr>
            <a:spLocks noGrp="1"/>
          </p:cNvSpPr>
          <p:nvPr>
            <p:ph type="body" sz="quarter" idx="30" hasCustomPrompt="1"/>
          </p:nvPr>
        </p:nvSpPr>
        <p:spPr>
          <a:xfrm>
            <a:off x="16226035" y="1386187"/>
            <a:ext cx="6048672" cy="2664296"/>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Tree>
    <p:extLst>
      <p:ext uri="{BB962C8B-B14F-4D97-AF65-F5344CB8AC3E}">
        <p14:creationId xmlns:p14="http://schemas.microsoft.com/office/powerpoint/2010/main" val="167970099"/>
      </p:ext>
    </p:extLst>
  </p:cSld>
  <p:clrMapOvr>
    <a:masterClrMapping/>
  </p:clrMapOvr>
  <p:extLst mod="1">
    <p:ext uri="{DCECCB84-F9BA-43D5-87BE-67443E8EF086}">
      <p15:sldGuideLst xmlns:p15="http://schemas.microsoft.com/office/powerpoint/2012/main">
        <p15:guide id="1" orient="horz" pos="5182">
          <p15:clr>
            <a:srgbClr val="FBAE40"/>
          </p15:clr>
        </p15:guide>
        <p15:guide id="2" pos="5504">
          <p15:clr>
            <a:srgbClr val="FBAE40"/>
          </p15:clr>
        </p15:guide>
        <p15:guide id="3" pos="1195">
          <p15:clr>
            <a:srgbClr val="FBAE40"/>
          </p15:clr>
        </p15:guide>
        <p15:guide id="4" pos="14167">
          <p15:clr>
            <a:srgbClr val="FBAE40"/>
          </p15:clr>
        </p15:guide>
        <p15:guide id="5" orient="horz" pos="6906">
          <p15:clr>
            <a:srgbClr val="FBAE40"/>
          </p15:clr>
        </p15:guide>
        <p15:guide id="6" pos="9858">
          <p15:clr>
            <a:srgbClr val="FBAE40"/>
          </p15:clr>
        </p15:guide>
        <p15:guide id="7" orient="horz" pos="3459">
          <p15:clr>
            <a:srgbClr val="FBAE40"/>
          </p15:clr>
        </p15:guide>
        <p15:guide id="8" orient="horz" pos="173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1_Пользовательский макет">
    <p:spTree>
      <p:nvGrpSpPr>
        <p:cNvPr id="1" name=""/>
        <p:cNvGrpSpPr/>
        <p:nvPr/>
      </p:nvGrpSpPr>
      <p:grpSpPr>
        <a:xfrm>
          <a:off x="0" y="0"/>
          <a:ext cx="0" cy="0"/>
          <a:chOff x="0" y="0"/>
          <a:chExt cx="0" cy="0"/>
        </a:xfrm>
      </p:grpSpPr>
      <p:sp>
        <p:nvSpPr>
          <p:cNvPr id="8" name="Прямоугольник 7"/>
          <p:cNvSpPr/>
          <p:nvPr userDrawn="1"/>
        </p:nvSpPr>
        <p:spPr>
          <a:xfrm>
            <a:off x="0" y="0"/>
            <a:ext cx="11834184" cy="13717588"/>
          </a:xfrm>
          <a:prstGeom prst="rect">
            <a:avLst/>
          </a:prstGeom>
          <a:gradFill>
            <a:gsLst>
              <a:gs pos="84000">
                <a:schemeClr val="accent1"/>
              </a:gs>
              <a:gs pos="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Заголовок 1"/>
          <p:cNvSpPr>
            <a:spLocks noGrp="1"/>
          </p:cNvSpPr>
          <p:nvPr>
            <p:ph type="title" hasCustomPrompt="1"/>
          </p:nvPr>
        </p:nvSpPr>
        <p:spPr>
          <a:xfrm>
            <a:off x="13921142" y="1674218"/>
            <a:ext cx="8497581" cy="2736850"/>
          </a:xfrm>
          <a:prstGeom prst="rect">
            <a:avLst/>
          </a:prstGeom>
        </p:spPr>
        <p:txBody>
          <a:bodyPr>
            <a:noAutofit/>
          </a:bodyPr>
          <a:lstStyle>
            <a:lvl1pPr marL="0" marR="0" indent="0" algn="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7" name="Текст 3"/>
          <p:cNvSpPr>
            <a:spLocks noGrp="1"/>
          </p:cNvSpPr>
          <p:nvPr>
            <p:ph type="body" sz="quarter" idx="19" hasCustomPrompt="1"/>
          </p:nvPr>
        </p:nvSpPr>
        <p:spPr>
          <a:xfrm>
            <a:off x="2112467" y="6930801"/>
            <a:ext cx="8424936" cy="5122019"/>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14" name="Текст 3"/>
          <p:cNvSpPr>
            <a:spLocks noGrp="1"/>
          </p:cNvSpPr>
          <p:nvPr>
            <p:ph type="body" sz="quarter" idx="31" hasCustomPrompt="1"/>
          </p:nvPr>
        </p:nvSpPr>
        <p:spPr>
          <a:xfrm>
            <a:off x="14073542" y="5369431"/>
            <a:ext cx="8496944" cy="6683390"/>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16" name="Рисунок 15"/>
          <p:cNvSpPr>
            <a:spLocks noGrp="1"/>
          </p:cNvSpPr>
          <p:nvPr>
            <p:ph type="pic" sz="quarter" idx="32"/>
          </p:nvPr>
        </p:nvSpPr>
        <p:spPr>
          <a:xfrm flipH="1">
            <a:off x="1" y="0"/>
            <a:ext cx="11820394" cy="7263853"/>
          </a:xfrm>
          <a:custGeom>
            <a:avLst/>
            <a:gdLst>
              <a:gd name="connsiteX0" fmla="*/ 11820394 w 11820394"/>
              <a:gd name="connsiteY0" fmla="*/ 0 h 7263853"/>
              <a:gd name="connsiteX1" fmla="*/ 0 w 11820394"/>
              <a:gd name="connsiteY1" fmla="*/ 0 h 7263853"/>
              <a:gd name="connsiteX2" fmla="*/ 6969 w 11820394"/>
              <a:gd name="connsiteY2" fmla="*/ 1978891 h 7263853"/>
              <a:gd name="connsiteX3" fmla="*/ 11820394 w 11820394"/>
              <a:gd name="connsiteY3" fmla="*/ 7263853 h 7263853"/>
            </a:gdLst>
            <a:ahLst/>
            <a:cxnLst>
              <a:cxn ang="0">
                <a:pos x="connsiteX0" y="connsiteY0"/>
              </a:cxn>
              <a:cxn ang="0">
                <a:pos x="connsiteX1" y="connsiteY1"/>
              </a:cxn>
              <a:cxn ang="0">
                <a:pos x="connsiteX2" y="connsiteY2"/>
              </a:cxn>
              <a:cxn ang="0">
                <a:pos x="connsiteX3" y="connsiteY3"/>
              </a:cxn>
            </a:cxnLst>
            <a:rect l="l" t="t" r="r" b="b"/>
            <a:pathLst>
              <a:path w="11820394" h="7263853">
                <a:moveTo>
                  <a:pt x="11820394" y="0"/>
                </a:moveTo>
                <a:lnTo>
                  <a:pt x="0" y="0"/>
                </a:lnTo>
                <a:lnTo>
                  <a:pt x="6969" y="1978891"/>
                </a:lnTo>
                <a:lnTo>
                  <a:pt x="11820394" y="7263853"/>
                </a:lnTo>
                <a:close/>
              </a:path>
            </a:pathLst>
          </a:cu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en-US" sz="800" b="1">
                <a:solidFill>
                  <a:schemeClr val="lt1"/>
                </a:solidFill>
              </a:defRPr>
            </a:lvl1pPr>
          </a:lstStyle>
          <a:p>
            <a:pPr lvl="0" algn="ctr"/>
            <a:endParaRPr lang="en-US"/>
          </a:p>
        </p:txBody>
      </p:sp>
    </p:spTree>
    <p:extLst>
      <p:ext uri="{BB962C8B-B14F-4D97-AF65-F5344CB8AC3E}">
        <p14:creationId xmlns:p14="http://schemas.microsoft.com/office/powerpoint/2010/main" val="1662209527"/>
      </p:ext>
    </p:extLst>
  </p:cSld>
  <p:clrMapOvr>
    <a:masterClrMapping/>
  </p:clrMapOvr>
  <p:extLst mod="1">
    <p:ext uri="{DCECCB84-F9BA-43D5-87BE-67443E8EF086}">
      <p15:sldGuideLst xmlns:p15="http://schemas.microsoft.com/office/powerpoint/2012/main">
        <p15:guide id="1" orient="horz" pos="5182">
          <p15:clr>
            <a:srgbClr val="FBAE40"/>
          </p15:clr>
        </p15:guide>
        <p15:guide id="2" pos="5504">
          <p15:clr>
            <a:srgbClr val="FBAE40"/>
          </p15:clr>
        </p15:guide>
        <p15:guide id="3" pos="1195">
          <p15:clr>
            <a:srgbClr val="FBAE40"/>
          </p15:clr>
        </p15:guide>
        <p15:guide id="4" pos="14167">
          <p15:clr>
            <a:srgbClr val="FBAE40"/>
          </p15:clr>
        </p15:guide>
        <p15:guide id="5" orient="horz" pos="6906">
          <p15:clr>
            <a:srgbClr val="FBAE40"/>
          </p15:clr>
        </p15:guide>
        <p15:guide id="6" pos="9858">
          <p15:clr>
            <a:srgbClr val="FBAE40"/>
          </p15:clr>
        </p15:guide>
        <p15:guide id="7" orient="horz" pos="3459">
          <p15:clr>
            <a:srgbClr val="FBAE40"/>
          </p15:clr>
        </p15:guide>
        <p15:guide id="8" orient="horz" pos="173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97_Пользовательский макет">
    <p:spTree>
      <p:nvGrpSpPr>
        <p:cNvPr id="1" name=""/>
        <p:cNvGrpSpPr/>
        <p:nvPr/>
      </p:nvGrpSpPr>
      <p:grpSpPr>
        <a:xfrm>
          <a:off x="0" y="0"/>
          <a:ext cx="0" cy="0"/>
          <a:chOff x="0" y="0"/>
          <a:chExt cx="0" cy="0"/>
        </a:xfrm>
      </p:grpSpPr>
      <p:sp>
        <p:nvSpPr>
          <p:cNvPr id="8" name="Прямоугольник 7"/>
          <p:cNvSpPr/>
          <p:nvPr userDrawn="1"/>
        </p:nvSpPr>
        <p:spPr>
          <a:xfrm>
            <a:off x="12552991" y="0"/>
            <a:ext cx="11834184" cy="13717588"/>
          </a:xfrm>
          <a:prstGeom prst="rect">
            <a:avLst/>
          </a:prstGeom>
          <a:gradFill>
            <a:gsLst>
              <a:gs pos="84000">
                <a:schemeClr val="accent1"/>
              </a:gs>
              <a:gs pos="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9" name="Рисунок 8"/>
          <p:cNvSpPr>
            <a:spLocks noGrp="1"/>
          </p:cNvSpPr>
          <p:nvPr>
            <p:ph type="pic" sz="quarter" idx="31"/>
          </p:nvPr>
        </p:nvSpPr>
        <p:spPr>
          <a:xfrm>
            <a:off x="12552991" y="0"/>
            <a:ext cx="11834185" cy="11179272"/>
          </a:xfrm>
          <a:custGeom>
            <a:avLst/>
            <a:gdLst>
              <a:gd name="connsiteX0" fmla="*/ 0 w 11834185"/>
              <a:gd name="connsiteY0" fmla="*/ 0 h 11179272"/>
              <a:gd name="connsiteX1" fmla="*/ 11834185 w 11834185"/>
              <a:gd name="connsiteY1" fmla="*/ 0 h 11179272"/>
              <a:gd name="connsiteX2" fmla="*/ 11834185 w 11834185"/>
              <a:gd name="connsiteY2" fmla="*/ 11179272 h 11179272"/>
              <a:gd name="connsiteX3" fmla="*/ 20758 w 11834185"/>
              <a:gd name="connsiteY3" fmla="*/ 5894309 h 11179272"/>
            </a:gdLst>
            <a:ahLst/>
            <a:cxnLst>
              <a:cxn ang="0">
                <a:pos x="connsiteX0" y="connsiteY0"/>
              </a:cxn>
              <a:cxn ang="0">
                <a:pos x="connsiteX1" y="connsiteY1"/>
              </a:cxn>
              <a:cxn ang="0">
                <a:pos x="connsiteX2" y="connsiteY2"/>
              </a:cxn>
              <a:cxn ang="0">
                <a:pos x="connsiteX3" y="connsiteY3"/>
              </a:cxn>
            </a:cxnLst>
            <a:rect l="l" t="t" r="r" b="b"/>
            <a:pathLst>
              <a:path w="11834185" h="11179272">
                <a:moveTo>
                  <a:pt x="0" y="0"/>
                </a:moveTo>
                <a:lnTo>
                  <a:pt x="11834185" y="0"/>
                </a:lnTo>
                <a:lnTo>
                  <a:pt x="11834185" y="11179272"/>
                </a:lnTo>
                <a:lnTo>
                  <a:pt x="20758" y="5894309"/>
                </a:lnTo>
                <a:close/>
              </a:path>
            </a:pathLst>
          </a:cu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en-US" sz="800" b="1">
                <a:solidFill>
                  <a:schemeClr val="lt1"/>
                </a:solidFill>
              </a:defRPr>
            </a:lvl1pPr>
          </a:lstStyle>
          <a:p>
            <a:pPr lvl="0" algn="ctr"/>
            <a:endParaRPr lang="en-US"/>
          </a:p>
        </p:txBody>
      </p:sp>
      <p:sp>
        <p:nvSpPr>
          <p:cNvPr id="11" name="Заголовок 1"/>
          <p:cNvSpPr>
            <a:spLocks noGrp="1"/>
          </p:cNvSpPr>
          <p:nvPr>
            <p:ph type="title" hasCustomPrompt="1"/>
          </p:nvPr>
        </p:nvSpPr>
        <p:spPr>
          <a:xfrm>
            <a:off x="2040460" y="1674218"/>
            <a:ext cx="8497581" cy="2736850"/>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2" name="Текст 3"/>
          <p:cNvSpPr>
            <a:spLocks noGrp="1"/>
          </p:cNvSpPr>
          <p:nvPr>
            <p:ph type="body" sz="quarter" idx="19" hasCustomPrompt="1"/>
          </p:nvPr>
        </p:nvSpPr>
        <p:spPr>
          <a:xfrm>
            <a:off x="2040460" y="5217031"/>
            <a:ext cx="8496944" cy="6683390"/>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15" name="Текст 3"/>
          <p:cNvSpPr>
            <a:spLocks noGrp="1"/>
          </p:cNvSpPr>
          <p:nvPr>
            <p:ph type="body" sz="quarter" idx="30" hasCustomPrompt="1"/>
          </p:nvPr>
        </p:nvSpPr>
        <p:spPr>
          <a:xfrm>
            <a:off x="13777763" y="10027146"/>
            <a:ext cx="6048672" cy="2664296"/>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Tree>
    <p:extLst>
      <p:ext uri="{BB962C8B-B14F-4D97-AF65-F5344CB8AC3E}">
        <p14:creationId xmlns:p14="http://schemas.microsoft.com/office/powerpoint/2010/main" val="439136316"/>
      </p:ext>
    </p:extLst>
  </p:cSld>
  <p:clrMapOvr>
    <a:masterClrMapping/>
  </p:clrMapOvr>
  <p:extLst mod="1">
    <p:ext uri="{DCECCB84-F9BA-43D5-87BE-67443E8EF086}">
      <p15:sldGuideLst xmlns:p15="http://schemas.microsoft.com/office/powerpoint/2012/main">
        <p15:guide id="1" orient="horz" pos="5182">
          <p15:clr>
            <a:srgbClr val="FBAE40"/>
          </p15:clr>
        </p15:guide>
        <p15:guide id="2" pos="5504">
          <p15:clr>
            <a:srgbClr val="FBAE40"/>
          </p15:clr>
        </p15:guide>
        <p15:guide id="3" pos="1195">
          <p15:clr>
            <a:srgbClr val="FBAE40"/>
          </p15:clr>
        </p15:guide>
        <p15:guide id="4" pos="14167">
          <p15:clr>
            <a:srgbClr val="FBAE40"/>
          </p15:clr>
        </p15:guide>
        <p15:guide id="5" orient="horz" pos="6906">
          <p15:clr>
            <a:srgbClr val="FBAE40"/>
          </p15:clr>
        </p15:guide>
        <p15:guide id="6" pos="9858">
          <p15:clr>
            <a:srgbClr val="FBAE40"/>
          </p15:clr>
        </p15:guide>
        <p15:guide id="7" orient="horz" pos="3459">
          <p15:clr>
            <a:srgbClr val="FBAE40"/>
          </p15:clr>
        </p15:guide>
        <p15:guide id="8" orient="horz" pos="173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98_Пользовательский макет">
    <p:spTree>
      <p:nvGrpSpPr>
        <p:cNvPr id="1" name=""/>
        <p:cNvGrpSpPr/>
        <p:nvPr/>
      </p:nvGrpSpPr>
      <p:grpSpPr>
        <a:xfrm>
          <a:off x="0" y="0"/>
          <a:ext cx="0" cy="0"/>
          <a:chOff x="0" y="0"/>
          <a:chExt cx="0" cy="0"/>
        </a:xfrm>
      </p:grpSpPr>
      <p:sp>
        <p:nvSpPr>
          <p:cNvPr id="8" name="Прямоугольник 7"/>
          <p:cNvSpPr/>
          <p:nvPr userDrawn="1"/>
        </p:nvSpPr>
        <p:spPr>
          <a:xfrm>
            <a:off x="0" y="0"/>
            <a:ext cx="11834184" cy="13717588"/>
          </a:xfrm>
          <a:prstGeom prst="rect">
            <a:avLst/>
          </a:prstGeom>
          <a:gradFill>
            <a:gsLst>
              <a:gs pos="84000">
                <a:schemeClr val="accent1"/>
              </a:gs>
              <a:gs pos="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6" name="Заголовок 1"/>
          <p:cNvSpPr>
            <a:spLocks noGrp="1"/>
          </p:cNvSpPr>
          <p:nvPr>
            <p:ph type="title" hasCustomPrompt="1"/>
          </p:nvPr>
        </p:nvSpPr>
        <p:spPr>
          <a:xfrm>
            <a:off x="13921142" y="1674218"/>
            <a:ext cx="8497581" cy="2736850"/>
          </a:xfrm>
          <a:prstGeom prst="rect">
            <a:avLst/>
          </a:prstGeom>
        </p:spPr>
        <p:txBody>
          <a:bodyPr>
            <a:noAutofit/>
          </a:bodyPr>
          <a:lstStyle>
            <a:lvl1pPr marL="0" marR="0" indent="0" algn="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7" name="Текст 3"/>
          <p:cNvSpPr>
            <a:spLocks noGrp="1"/>
          </p:cNvSpPr>
          <p:nvPr>
            <p:ph type="body" sz="quarter" idx="19" hasCustomPrompt="1"/>
          </p:nvPr>
        </p:nvSpPr>
        <p:spPr>
          <a:xfrm>
            <a:off x="2040459" y="1674218"/>
            <a:ext cx="8424936" cy="5122019"/>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13" name="Рисунок 12"/>
          <p:cNvSpPr>
            <a:spLocks noGrp="1"/>
          </p:cNvSpPr>
          <p:nvPr>
            <p:ph type="pic" sz="quarter" idx="30"/>
          </p:nvPr>
        </p:nvSpPr>
        <p:spPr>
          <a:xfrm flipH="1">
            <a:off x="0" y="6453735"/>
            <a:ext cx="11820394" cy="7263853"/>
          </a:xfrm>
          <a:custGeom>
            <a:avLst/>
            <a:gdLst>
              <a:gd name="connsiteX0" fmla="*/ 0 w 11820394"/>
              <a:gd name="connsiteY0" fmla="*/ 7263853 h 7263853"/>
              <a:gd name="connsiteX1" fmla="*/ 11820394 w 11820394"/>
              <a:gd name="connsiteY1" fmla="*/ 7263853 h 7263853"/>
              <a:gd name="connsiteX2" fmla="*/ 11813425 w 11820394"/>
              <a:gd name="connsiteY2" fmla="*/ 5284962 h 7263853"/>
              <a:gd name="connsiteX3" fmla="*/ 0 w 11820394"/>
              <a:gd name="connsiteY3" fmla="*/ 0 h 7263853"/>
            </a:gdLst>
            <a:ahLst/>
            <a:cxnLst>
              <a:cxn ang="0">
                <a:pos x="connsiteX0" y="connsiteY0"/>
              </a:cxn>
              <a:cxn ang="0">
                <a:pos x="connsiteX1" y="connsiteY1"/>
              </a:cxn>
              <a:cxn ang="0">
                <a:pos x="connsiteX2" y="connsiteY2"/>
              </a:cxn>
              <a:cxn ang="0">
                <a:pos x="connsiteX3" y="connsiteY3"/>
              </a:cxn>
            </a:cxnLst>
            <a:rect l="l" t="t" r="r" b="b"/>
            <a:pathLst>
              <a:path w="11820394" h="7263853">
                <a:moveTo>
                  <a:pt x="0" y="7263853"/>
                </a:moveTo>
                <a:lnTo>
                  <a:pt x="11820394" y="7263853"/>
                </a:lnTo>
                <a:lnTo>
                  <a:pt x="11813425" y="5284962"/>
                </a:lnTo>
                <a:lnTo>
                  <a:pt x="0" y="0"/>
                </a:lnTo>
                <a:close/>
              </a:path>
            </a:pathLst>
          </a:cu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en-US" sz="800" b="1">
                <a:solidFill>
                  <a:schemeClr val="lt1"/>
                </a:solidFill>
              </a:defRPr>
            </a:lvl1pPr>
          </a:lstStyle>
          <a:p>
            <a:pPr lvl="0" algn="ctr"/>
            <a:endParaRPr lang="en-US"/>
          </a:p>
        </p:txBody>
      </p:sp>
      <p:sp>
        <p:nvSpPr>
          <p:cNvPr id="14" name="Текст 3"/>
          <p:cNvSpPr>
            <a:spLocks noGrp="1"/>
          </p:cNvSpPr>
          <p:nvPr>
            <p:ph type="body" sz="quarter" idx="31" hasCustomPrompt="1"/>
          </p:nvPr>
        </p:nvSpPr>
        <p:spPr>
          <a:xfrm>
            <a:off x="14073542" y="5369431"/>
            <a:ext cx="8496944" cy="6683390"/>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Tree>
    <p:extLst>
      <p:ext uri="{BB962C8B-B14F-4D97-AF65-F5344CB8AC3E}">
        <p14:creationId xmlns:p14="http://schemas.microsoft.com/office/powerpoint/2010/main" val="1156892229"/>
      </p:ext>
    </p:extLst>
  </p:cSld>
  <p:clrMapOvr>
    <a:masterClrMapping/>
  </p:clrMapOvr>
  <p:extLst mod="1">
    <p:ext uri="{DCECCB84-F9BA-43D5-87BE-67443E8EF086}">
      <p15:sldGuideLst xmlns:p15="http://schemas.microsoft.com/office/powerpoint/2012/main">
        <p15:guide id="1" orient="horz" pos="5182">
          <p15:clr>
            <a:srgbClr val="FBAE40"/>
          </p15:clr>
        </p15:guide>
        <p15:guide id="2" pos="5504">
          <p15:clr>
            <a:srgbClr val="FBAE40"/>
          </p15:clr>
        </p15:guide>
        <p15:guide id="3" pos="1195">
          <p15:clr>
            <a:srgbClr val="FBAE40"/>
          </p15:clr>
        </p15:guide>
        <p15:guide id="4" pos="14167">
          <p15:clr>
            <a:srgbClr val="FBAE40"/>
          </p15:clr>
        </p15:guide>
        <p15:guide id="5" orient="horz" pos="6906">
          <p15:clr>
            <a:srgbClr val="FBAE40"/>
          </p15:clr>
        </p15:guide>
        <p15:guide id="6" pos="9858">
          <p15:clr>
            <a:srgbClr val="FBAE40"/>
          </p15:clr>
        </p15:guide>
        <p15:guide id="7" orient="horz" pos="3459">
          <p15:clr>
            <a:srgbClr val="FBAE40"/>
          </p15:clr>
        </p15:guide>
        <p15:guide id="8" orient="horz" pos="173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99_Пользовательский макет">
    <p:spTree>
      <p:nvGrpSpPr>
        <p:cNvPr id="1" name=""/>
        <p:cNvGrpSpPr/>
        <p:nvPr/>
      </p:nvGrpSpPr>
      <p:grpSpPr>
        <a:xfrm>
          <a:off x="0" y="0"/>
          <a:ext cx="0" cy="0"/>
          <a:chOff x="0" y="0"/>
          <a:chExt cx="0" cy="0"/>
        </a:xfrm>
      </p:grpSpPr>
      <p:sp>
        <p:nvSpPr>
          <p:cNvPr id="8" name="Прямоугольник 7"/>
          <p:cNvSpPr/>
          <p:nvPr userDrawn="1"/>
        </p:nvSpPr>
        <p:spPr>
          <a:xfrm rot="10800000">
            <a:off x="12552991" y="0"/>
            <a:ext cx="11834184" cy="13717588"/>
          </a:xfrm>
          <a:prstGeom prst="rect">
            <a:avLst/>
          </a:prstGeom>
          <a:gradFill>
            <a:gsLst>
              <a:gs pos="84000">
                <a:schemeClr val="accent1"/>
              </a:gs>
              <a:gs pos="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1" name="Заголовок 1"/>
          <p:cNvSpPr>
            <a:spLocks noGrp="1"/>
          </p:cNvSpPr>
          <p:nvPr>
            <p:ph type="title" hasCustomPrompt="1"/>
          </p:nvPr>
        </p:nvSpPr>
        <p:spPr>
          <a:xfrm>
            <a:off x="14497206" y="1242170"/>
            <a:ext cx="8353565" cy="2459122"/>
          </a:xfrm>
          <a:prstGeom prst="rect">
            <a:avLst/>
          </a:prstGeom>
        </p:spPr>
        <p:txBody>
          <a:bodyPr>
            <a:noAutofit/>
          </a:bodyPr>
          <a:lstStyle>
            <a:lvl1pPr marL="0" marR="0" indent="0" algn="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4" name="Рисунок 13"/>
          <p:cNvSpPr>
            <a:spLocks noGrp="1"/>
          </p:cNvSpPr>
          <p:nvPr>
            <p:ph type="pic" sz="quarter" idx="29"/>
          </p:nvPr>
        </p:nvSpPr>
        <p:spPr>
          <a:xfrm>
            <a:off x="12552989" y="2538318"/>
            <a:ext cx="11834184" cy="11179272"/>
          </a:xfrm>
          <a:custGeom>
            <a:avLst/>
            <a:gdLst>
              <a:gd name="connsiteX0" fmla="*/ 0 w 11834184"/>
              <a:gd name="connsiteY0" fmla="*/ 0 h 11179272"/>
              <a:gd name="connsiteX1" fmla="*/ 11813426 w 11834184"/>
              <a:gd name="connsiteY1" fmla="*/ 5284963 h 11179272"/>
              <a:gd name="connsiteX2" fmla="*/ 11834184 w 11834184"/>
              <a:gd name="connsiteY2" fmla="*/ 11179272 h 11179272"/>
              <a:gd name="connsiteX3" fmla="*/ 0 w 11834184"/>
              <a:gd name="connsiteY3" fmla="*/ 11179272 h 11179272"/>
            </a:gdLst>
            <a:ahLst/>
            <a:cxnLst>
              <a:cxn ang="0">
                <a:pos x="connsiteX0" y="connsiteY0"/>
              </a:cxn>
              <a:cxn ang="0">
                <a:pos x="connsiteX1" y="connsiteY1"/>
              </a:cxn>
              <a:cxn ang="0">
                <a:pos x="connsiteX2" y="connsiteY2"/>
              </a:cxn>
              <a:cxn ang="0">
                <a:pos x="connsiteX3" y="connsiteY3"/>
              </a:cxn>
            </a:cxnLst>
            <a:rect l="l" t="t" r="r" b="b"/>
            <a:pathLst>
              <a:path w="11834184" h="11179272">
                <a:moveTo>
                  <a:pt x="0" y="0"/>
                </a:moveTo>
                <a:lnTo>
                  <a:pt x="11813426" y="5284963"/>
                </a:lnTo>
                <a:lnTo>
                  <a:pt x="11834184" y="11179272"/>
                </a:lnTo>
                <a:lnTo>
                  <a:pt x="0" y="11179272"/>
                </a:lnTo>
                <a:close/>
              </a:path>
            </a:pathLst>
          </a:cu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en-US" sz="800" b="1">
                <a:solidFill>
                  <a:schemeClr val="lt1"/>
                </a:solidFill>
              </a:defRPr>
            </a:lvl1pPr>
          </a:lstStyle>
          <a:p>
            <a:pPr lvl="0" algn="ctr"/>
            <a:endParaRPr lang="en-US"/>
          </a:p>
        </p:txBody>
      </p:sp>
      <p:sp>
        <p:nvSpPr>
          <p:cNvPr id="15" name="Текст 3"/>
          <p:cNvSpPr>
            <a:spLocks noGrp="1"/>
          </p:cNvSpPr>
          <p:nvPr>
            <p:ph type="body" sz="quarter" idx="30" hasCustomPrompt="1"/>
          </p:nvPr>
        </p:nvSpPr>
        <p:spPr>
          <a:xfrm>
            <a:off x="4344715" y="8298954"/>
            <a:ext cx="6768752" cy="4320479"/>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10" name="Рисунок 9"/>
          <p:cNvSpPr>
            <a:spLocks noGrp="1"/>
          </p:cNvSpPr>
          <p:nvPr>
            <p:ph type="pic" sz="quarter" idx="32"/>
          </p:nvPr>
        </p:nvSpPr>
        <p:spPr>
          <a:xfrm flipH="1">
            <a:off x="2639" y="10955"/>
            <a:ext cx="12550347" cy="9800166"/>
          </a:xfrm>
          <a:custGeom>
            <a:avLst/>
            <a:gdLst>
              <a:gd name="connsiteX0" fmla="*/ 12550347 w 12550347"/>
              <a:gd name="connsiteY0" fmla="*/ 0 h 9800166"/>
              <a:gd name="connsiteX1" fmla="*/ 0 w 12550347"/>
              <a:gd name="connsiteY1" fmla="*/ 0 h 9800166"/>
              <a:gd name="connsiteX2" fmla="*/ 7399 w 12550347"/>
              <a:gd name="connsiteY2" fmla="*/ 2669859 h 9800166"/>
              <a:gd name="connsiteX3" fmla="*/ 12550347 w 12550347"/>
              <a:gd name="connsiteY3" fmla="*/ 9800166 h 9800166"/>
            </a:gdLst>
            <a:ahLst/>
            <a:cxnLst>
              <a:cxn ang="0">
                <a:pos x="connsiteX0" y="connsiteY0"/>
              </a:cxn>
              <a:cxn ang="0">
                <a:pos x="connsiteX1" y="connsiteY1"/>
              </a:cxn>
              <a:cxn ang="0">
                <a:pos x="connsiteX2" y="connsiteY2"/>
              </a:cxn>
              <a:cxn ang="0">
                <a:pos x="connsiteX3" y="connsiteY3"/>
              </a:cxn>
            </a:cxnLst>
            <a:rect l="l" t="t" r="r" b="b"/>
            <a:pathLst>
              <a:path w="12550347" h="9800166">
                <a:moveTo>
                  <a:pt x="12550347" y="0"/>
                </a:moveTo>
                <a:lnTo>
                  <a:pt x="0" y="0"/>
                </a:lnTo>
                <a:lnTo>
                  <a:pt x="7399" y="2669859"/>
                </a:lnTo>
                <a:lnTo>
                  <a:pt x="12550347" y="9800166"/>
                </a:lnTo>
                <a:close/>
              </a:path>
            </a:pathLst>
          </a:cu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en-US" sz="800" b="1">
                <a:solidFill>
                  <a:schemeClr val="lt1"/>
                </a:solidFill>
              </a:defRPr>
            </a:lvl1pPr>
          </a:lstStyle>
          <a:p>
            <a:pPr lvl="0" algn="ctr"/>
            <a:endParaRPr lang="en-US"/>
          </a:p>
        </p:txBody>
      </p:sp>
    </p:spTree>
    <p:extLst>
      <p:ext uri="{BB962C8B-B14F-4D97-AF65-F5344CB8AC3E}">
        <p14:creationId xmlns:p14="http://schemas.microsoft.com/office/powerpoint/2010/main" val="941618242"/>
      </p:ext>
    </p:extLst>
  </p:cSld>
  <p:clrMapOvr>
    <a:masterClrMapping/>
  </p:clrMapOvr>
  <p:extLst mod="1">
    <p:ext uri="{DCECCB84-F9BA-43D5-87BE-67443E8EF086}">
      <p15:sldGuideLst xmlns:p15="http://schemas.microsoft.com/office/powerpoint/2012/main">
        <p15:guide id="1" orient="horz" pos="5182">
          <p15:clr>
            <a:srgbClr val="FBAE40"/>
          </p15:clr>
        </p15:guide>
        <p15:guide id="2" pos="5504">
          <p15:clr>
            <a:srgbClr val="FBAE40"/>
          </p15:clr>
        </p15:guide>
        <p15:guide id="3" pos="1195">
          <p15:clr>
            <a:srgbClr val="FBAE40"/>
          </p15:clr>
        </p15:guide>
        <p15:guide id="4" pos="14167">
          <p15:clr>
            <a:srgbClr val="FBAE40"/>
          </p15:clr>
        </p15:guide>
        <p15:guide id="5" orient="horz" pos="6906">
          <p15:clr>
            <a:srgbClr val="FBAE40"/>
          </p15:clr>
        </p15:guide>
        <p15:guide id="6" pos="9858">
          <p15:clr>
            <a:srgbClr val="FBAE40"/>
          </p15:clr>
        </p15:guide>
        <p15:guide id="7" orient="horz" pos="3459">
          <p15:clr>
            <a:srgbClr val="FBAE40"/>
          </p15:clr>
        </p15:guide>
        <p15:guide id="8" orient="horz" pos="173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00_Пользовательский макет">
    <p:spTree>
      <p:nvGrpSpPr>
        <p:cNvPr id="1" name=""/>
        <p:cNvGrpSpPr/>
        <p:nvPr/>
      </p:nvGrpSpPr>
      <p:grpSpPr>
        <a:xfrm>
          <a:off x="0" y="0"/>
          <a:ext cx="0" cy="0"/>
          <a:chOff x="0" y="0"/>
          <a:chExt cx="0" cy="0"/>
        </a:xfrm>
      </p:grpSpPr>
      <p:sp>
        <p:nvSpPr>
          <p:cNvPr id="16" name="Прямоугольник 15"/>
          <p:cNvSpPr/>
          <p:nvPr userDrawn="1"/>
        </p:nvSpPr>
        <p:spPr>
          <a:xfrm>
            <a:off x="2638" y="0"/>
            <a:ext cx="24384537" cy="13717588"/>
          </a:xfrm>
          <a:prstGeom prst="rect">
            <a:avLst/>
          </a:prstGeom>
          <a:gradFill>
            <a:gsLst>
              <a:gs pos="84000">
                <a:schemeClr val="accent1"/>
              </a:gs>
              <a:gs pos="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0" name="Рисунок 19"/>
          <p:cNvSpPr>
            <a:spLocks noGrp="1"/>
          </p:cNvSpPr>
          <p:nvPr>
            <p:ph type="pic" sz="quarter" idx="34"/>
          </p:nvPr>
        </p:nvSpPr>
        <p:spPr>
          <a:xfrm>
            <a:off x="12552991" y="-1"/>
            <a:ext cx="11834185" cy="11179272"/>
          </a:xfrm>
          <a:custGeom>
            <a:avLst/>
            <a:gdLst>
              <a:gd name="connsiteX0" fmla="*/ 0 w 11834185"/>
              <a:gd name="connsiteY0" fmla="*/ 0 h 11179272"/>
              <a:gd name="connsiteX1" fmla="*/ 11834185 w 11834185"/>
              <a:gd name="connsiteY1" fmla="*/ 0 h 11179272"/>
              <a:gd name="connsiteX2" fmla="*/ 11834185 w 11834185"/>
              <a:gd name="connsiteY2" fmla="*/ 11179272 h 11179272"/>
              <a:gd name="connsiteX3" fmla="*/ 20758 w 11834185"/>
              <a:gd name="connsiteY3" fmla="*/ 5894309 h 11179272"/>
            </a:gdLst>
            <a:ahLst/>
            <a:cxnLst>
              <a:cxn ang="0">
                <a:pos x="connsiteX0" y="connsiteY0"/>
              </a:cxn>
              <a:cxn ang="0">
                <a:pos x="connsiteX1" y="connsiteY1"/>
              </a:cxn>
              <a:cxn ang="0">
                <a:pos x="connsiteX2" y="connsiteY2"/>
              </a:cxn>
              <a:cxn ang="0">
                <a:pos x="connsiteX3" y="connsiteY3"/>
              </a:cxn>
            </a:cxnLst>
            <a:rect l="l" t="t" r="r" b="b"/>
            <a:pathLst>
              <a:path w="11834185" h="11179272">
                <a:moveTo>
                  <a:pt x="0" y="0"/>
                </a:moveTo>
                <a:lnTo>
                  <a:pt x="11834185" y="0"/>
                </a:lnTo>
                <a:lnTo>
                  <a:pt x="11834185" y="11179272"/>
                </a:lnTo>
                <a:lnTo>
                  <a:pt x="20758" y="5894309"/>
                </a:lnTo>
                <a:close/>
              </a:path>
            </a:pathLst>
          </a:cu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en-US" sz="800" b="1">
                <a:solidFill>
                  <a:schemeClr val="lt1"/>
                </a:solidFill>
              </a:defRPr>
            </a:lvl1pPr>
          </a:lstStyle>
          <a:p>
            <a:pPr lvl="0" algn="ctr"/>
            <a:endParaRPr lang="en-US"/>
          </a:p>
        </p:txBody>
      </p:sp>
      <p:sp>
        <p:nvSpPr>
          <p:cNvPr id="6" name="Заголовок 1"/>
          <p:cNvSpPr>
            <a:spLocks noGrp="1"/>
          </p:cNvSpPr>
          <p:nvPr>
            <p:ph type="title" hasCustomPrompt="1"/>
          </p:nvPr>
        </p:nvSpPr>
        <p:spPr>
          <a:xfrm>
            <a:off x="13921142" y="1674218"/>
            <a:ext cx="8497581" cy="2736850"/>
          </a:xfrm>
          <a:prstGeom prst="rect">
            <a:avLst/>
          </a:prstGeom>
        </p:spPr>
        <p:txBody>
          <a:bodyPr>
            <a:noAutofit/>
          </a:bodyPr>
          <a:lstStyle>
            <a:lvl1pPr marL="0" marR="0" indent="0" algn="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9" name="Текст 3"/>
          <p:cNvSpPr>
            <a:spLocks noGrp="1"/>
          </p:cNvSpPr>
          <p:nvPr>
            <p:ph type="body" sz="quarter" idx="30" hasCustomPrompt="1"/>
          </p:nvPr>
        </p:nvSpPr>
        <p:spPr>
          <a:xfrm>
            <a:off x="3984675" y="8329480"/>
            <a:ext cx="13033448" cy="4320479"/>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12" name="Рисунок 11"/>
          <p:cNvSpPr>
            <a:spLocks noGrp="1"/>
          </p:cNvSpPr>
          <p:nvPr>
            <p:ph type="pic" sz="quarter" idx="33"/>
          </p:nvPr>
        </p:nvSpPr>
        <p:spPr>
          <a:xfrm flipH="1">
            <a:off x="2639" y="-2"/>
            <a:ext cx="12550347" cy="9800166"/>
          </a:xfrm>
          <a:custGeom>
            <a:avLst/>
            <a:gdLst>
              <a:gd name="connsiteX0" fmla="*/ 12550347 w 12550347"/>
              <a:gd name="connsiteY0" fmla="*/ 0 h 9800166"/>
              <a:gd name="connsiteX1" fmla="*/ 0 w 12550347"/>
              <a:gd name="connsiteY1" fmla="*/ 0 h 9800166"/>
              <a:gd name="connsiteX2" fmla="*/ 7399 w 12550347"/>
              <a:gd name="connsiteY2" fmla="*/ 2669859 h 9800166"/>
              <a:gd name="connsiteX3" fmla="*/ 12550347 w 12550347"/>
              <a:gd name="connsiteY3" fmla="*/ 9800166 h 9800166"/>
            </a:gdLst>
            <a:ahLst/>
            <a:cxnLst>
              <a:cxn ang="0">
                <a:pos x="connsiteX0" y="connsiteY0"/>
              </a:cxn>
              <a:cxn ang="0">
                <a:pos x="connsiteX1" y="connsiteY1"/>
              </a:cxn>
              <a:cxn ang="0">
                <a:pos x="connsiteX2" y="connsiteY2"/>
              </a:cxn>
              <a:cxn ang="0">
                <a:pos x="connsiteX3" y="connsiteY3"/>
              </a:cxn>
            </a:cxnLst>
            <a:rect l="l" t="t" r="r" b="b"/>
            <a:pathLst>
              <a:path w="12550347" h="9800166">
                <a:moveTo>
                  <a:pt x="12550347" y="0"/>
                </a:moveTo>
                <a:lnTo>
                  <a:pt x="0" y="0"/>
                </a:lnTo>
                <a:lnTo>
                  <a:pt x="7399" y="2669859"/>
                </a:lnTo>
                <a:lnTo>
                  <a:pt x="12550347" y="9800166"/>
                </a:lnTo>
                <a:close/>
              </a:path>
            </a:pathLst>
          </a:cu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en-US" sz="800" b="1">
                <a:solidFill>
                  <a:schemeClr val="lt1"/>
                </a:solidFill>
              </a:defRPr>
            </a:lvl1pPr>
          </a:lstStyle>
          <a:p>
            <a:pPr lvl="0" algn="ctr"/>
            <a:endParaRPr lang="en-US" dirty="0"/>
          </a:p>
        </p:txBody>
      </p:sp>
    </p:spTree>
    <p:extLst>
      <p:ext uri="{BB962C8B-B14F-4D97-AF65-F5344CB8AC3E}">
        <p14:creationId xmlns:p14="http://schemas.microsoft.com/office/powerpoint/2010/main" val="281601181"/>
      </p:ext>
    </p:extLst>
  </p:cSld>
  <p:clrMapOvr>
    <a:masterClrMapping/>
  </p:clrMapOvr>
  <p:extLst mod="1">
    <p:ext uri="{DCECCB84-F9BA-43D5-87BE-67443E8EF086}">
      <p15:sldGuideLst xmlns:p15="http://schemas.microsoft.com/office/powerpoint/2012/main">
        <p15:guide id="1" orient="horz" pos="5182">
          <p15:clr>
            <a:srgbClr val="FBAE40"/>
          </p15:clr>
        </p15:guide>
        <p15:guide id="2" pos="5504">
          <p15:clr>
            <a:srgbClr val="FBAE40"/>
          </p15:clr>
        </p15:guide>
        <p15:guide id="3" pos="1195">
          <p15:clr>
            <a:srgbClr val="FBAE40"/>
          </p15:clr>
        </p15:guide>
        <p15:guide id="4" pos="14167">
          <p15:clr>
            <a:srgbClr val="FBAE40"/>
          </p15:clr>
        </p15:guide>
        <p15:guide id="5" orient="horz" pos="6906">
          <p15:clr>
            <a:srgbClr val="FBAE40"/>
          </p15:clr>
        </p15:guide>
        <p15:guide id="6" pos="9858">
          <p15:clr>
            <a:srgbClr val="FBAE40"/>
          </p15:clr>
        </p15:guide>
        <p15:guide id="7" orient="horz" pos="3459">
          <p15:clr>
            <a:srgbClr val="FBAE40"/>
          </p15:clr>
        </p15:guide>
        <p15:guide id="8" orient="horz" pos="173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38_Пользовательский макет">
    <p:spTree>
      <p:nvGrpSpPr>
        <p:cNvPr id="1" name=""/>
        <p:cNvGrpSpPr/>
        <p:nvPr/>
      </p:nvGrpSpPr>
      <p:grpSpPr>
        <a:xfrm>
          <a:off x="0" y="0"/>
          <a:ext cx="0" cy="0"/>
          <a:chOff x="0" y="0"/>
          <a:chExt cx="0" cy="0"/>
        </a:xfrm>
      </p:grpSpPr>
      <p:sp>
        <p:nvSpPr>
          <p:cNvPr id="7" name="Заголовок 1"/>
          <p:cNvSpPr>
            <a:spLocks noGrp="1"/>
          </p:cNvSpPr>
          <p:nvPr>
            <p:ph type="title" hasCustomPrompt="1"/>
          </p:nvPr>
        </p:nvSpPr>
        <p:spPr>
          <a:xfrm>
            <a:off x="2328491" y="2754313"/>
            <a:ext cx="7200799" cy="8208961"/>
          </a:xfrm>
          <a:prstGeom prst="rect">
            <a:avLst/>
          </a:prstGeom>
        </p:spPr>
        <p:txBody>
          <a:bodyPr anchor="ct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br>
              <a:rPr lang="en-US" dirty="0"/>
            </a:br>
            <a:r>
              <a:rPr lang="en-US" dirty="0"/>
              <a:t>THREE AND FOUR STROKE</a:t>
            </a:r>
            <a:endParaRPr lang="ru-RU" dirty="0"/>
          </a:p>
        </p:txBody>
      </p:sp>
      <p:sp>
        <p:nvSpPr>
          <p:cNvPr id="12" name="Текст 3"/>
          <p:cNvSpPr>
            <a:spLocks noGrp="1"/>
          </p:cNvSpPr>
          <p:nvPr>
            <p:ph type="body" sz="quarter" idx="19" hasCustomPrompt="1"/>
          </p:nvPr>
        </p:nvSpPr>
        <p:spPr>
          <a:xfrm>
            <a:off x="11257484" y="5491162"/>
            <a:ext cx="11232630" cy="5472111"/>
          </a:xfrm>
          <a:prstGeom prst="rect">
            <a:avLst/>
          </a:prstGeom>
        </p:spPr>
        <p:txBody>
          <a:bodyPr numCol="2" spcCol="1080000"/>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Tree>
    <p:extLst>
      <p:ext uri="{BB962C8B-B14F-4D97-AF65-F5344CB8AC3E}">
        <p14:creationId xmlns:p14="http://schemas.microsoft.com/office/powerpoint/2010/main" val="1714975951"/>
      </p:ext>
    </p:extLst>
  </p:cSld>
  <p:clrMapOvr>
    <a:masterClrMapping/>
  </p:clrMapOvr>
  <p:extLst mod="1">
    <p:ext uri="{DCECCB84-F9BA-43D5-87BE-67443E8EF086}">
      <p15:sldGuideLst xmlns:p15="http://schemas.microsoft.com/office/powerpoint/2012/main">
        <p15:guide id="1" orient="horz" pos="5182">
          <p15:clr>
            <a:srgbClr val="FBAE40"/>
          </p15:clr>
        </p15:guide>
        <p15:guide id="2" pos="5504">
          <p15:clr>
            <a:srgbClr val="FBAE40"/>
          </p15:clr>
        </p15:guide>
        <p15:guide id="3" pos="1195">
          <p15:clr>
            <a:srgbClr val="FBAE40"/>
          </p15:clr>
        </p15:guide>
        <p15:guide id="4" pos="14167">
          <p15:clr>
            <a:srgbClr val="FBAE40"/>
          </p15:clr>
        </p15:guide>
        <p15:guide id="5" orient="horz" pos="6906">
          <p15:clr>
            <a:srgbClr val="FBAE40"/>
          </p15:clr>
        </p15:guide>
        <p15:guide id="6" pos="9858">
          <p15:clr>
            <a:srgbClr val="FBAE40"/>
          </p15:clr>
        </p15:guide>
        <p15:guide id="7" orient="horz" pos="3459">
          <p15:clr>
            <a:srgbClr val="FBAE40"/>
          </p15:clr>
        </p15:guide>
        <p15:guide id="8" orient="horz" pos="1735">
          <p15:clr>
            <a:srgbClr val="FBAE40"/>
          </p15:clr>
        </p15:guide>
        <p15:guide id="9" pos="7681">
          <p15:clr>
            <a:srgbClr val="FBAE40"/>
          </p15:clr>
        </p15:guide>
        <p15:guide id="10" pos="3372">
          <p15:clr>
            <a:srgbClr val="FBAE40"/>
          </p15:clr>
        </p15:guide>
        <p15:guide id="11" pos="1203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37_Пользовательский макет">
    <p:spTree>
      <p:nvGrpSpPr>
        <p:cNvPr id="1" name=""/>
        <p:cNvGrpSpPr/>
        <p:nvPr/>
      </p:nvGrpSpPr>
      <p:grpSpPr>
        <a:xfrm>
          <a:off x="0" y="0"/>
          <a:ext cx="0" cy="0"/>
          <a:chOff x="0" y="0"/>
          <a:chExt cx="0" cy="0"/>
        </a:xfrm>
      </p:grpSpPr>
      <p:sp>
        <p:nvSpPr>
          <p:cNvPr id="11" name="Заголовок 1"/>
          <p:cNvSpPr>
            <a:spLocks noGrp="1"/>
          </p:cNvSpPr>
          <p:nvPr>
            <p:ph type="title" hasCustomPrompt="1"/>
          </p:nvPr>
        </p:nvSpPr>
        <p:spPr>
          <a:xfrm>
            <a:off x="2040460" y="1674218"/>
            <a:ext cx="8497581" cy="2736850"/>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2" name="Текст 3"/>
          <p:cNvSpPr>
            <a:spLocks noGrp="1"/>
          </p:cNvSpPr>
          <p:nvPr>
            <p:ph type="body" sz="quarter" idx="19" hasCustomPrompt="1"/>
          </p:nvPr>
        </p:nvSpPr>
        <p:spPr>
          <a:xfrm>
            <a:off x="2040460" y="5217031"/>
            <a:ext cx="8496944" cy="6825610"/>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6" name="Picture Placeholder 2"/>
          <p:cNvSpPr>
            <a:spLocks noGrp="1"/>
          </p:cNvSpPr>
          <p:nvPr>
            <p:ph type="pic" sz="quarter" idx="48"/>
          </p:nvPr>
        </p:nvSpPr>
        <p:spPr>
          <a:xfrm>
            <a:off x="17738203" y="1670757"/>
            <a:ext cx="5712868" cy="5058594"/>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
        <p:nvSpPr>
          <p:cNvPr id="8" name="Picture Placeholder 2"/>
          <p:cNvSpPr>
            <a:spLocks noGrp="1"/>
          </p:cNvSpPr>
          <p:nvPr>
            <p:ph type="pic" sz="quarter" idx="49"/>
          </p:nvPr>
        </p:nvSpPr>
        <p:spPr>
          <a:xfrm>
            <a:off x="17738203" y="6984047"/>
            <a:ext cx="5712868" cy="5058594"/>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
        <p:nvSpPr>
          <p:cNvPr id="9" name="Picture Placeholder 2"/>
          <p:cNvSpPr>
            <a:spLocks noGrp="1"/>
          </p:cNvSpPr>
          <p:nvPr>
            <p:ph type="pic" sz="quarter" idx="50"/>
          </p:nvPr>
        </p:nvSpPr>
        <p:spPr>
          <a:xfrm>
            <a:off x="11761539" y="1670757"/>
            <a:ext cx="5712868" cy="5058594"/>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
        <p:nvSpPr>
          <p:cNvPr id="10" name="Picture Placeholder 2"/>
          <p:cNvSpPr>
            <a:spLocks noGrp="1"/>
          </p:cNvSpPr>
          <p:nvPr>
            <p:ph type="pic" sz="quarter" idx="51"/>
          </p:nvPr>
        </p:nvSpPr>
        <p:spPr>
          <a:xfrm>
            <a:off x="11761539" y="6984047"/>
            <a:ext cx="5712868" cy="5058594"/>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Tree>
    <p:extLst>
      <p:ext uri="{BB962C8B-B14F-4D97-AF65-F5344CB8AC3E}">
        <p14:creationId xmlns:p14="http://schemas.microsoft.com/office/powerpoint/2010/main" val="1392048912"/>
      </p:ext>
    </p:extLst>
  </p:cSld>
  <p:clrMapOvr>
    <a:masterClrMapping/>
  </p:clrMapOvr>
  <p:extLst mod="1">
    <p:ext uri="{DCECCB84-F9BA-43D5-87BE-67443E8EF086}">
      <p15:sldGuideLst xmlns:p15="http://schemas.microsoft.com/office/powerpoint/2012/main">
        <p15:guide id="1" orient="horz" pos="5182">
          <p15:clr>
            <a:srgbClr val="FBAE40"/>
          </p15:clr>
        </p15:guide>
        <p15:guide id="2" pos="5504">
          <p15:clr>
            <a:srgbClr val="FBAE40"/>
          </p15:clr>
        </p15:guide>
        <p15:guide id="3" pos="1195">
          <p15:clr>
            <a:srgbClr val="FBAE40"/>
          </p15:clr>
        </p15:guide>
        <p15:guide id="4" pos="14167">
          <p15:clr>
            <a:srgbClr val="FBAE40"/>
          </p15:clr>
        </p15:guide>
        <p15:guide id="5" orient="horz" pos="6906">
          <p15:clr>
            <a:srgbClr val="FBAE40"/>
          </p15:clr>
        </p15:guide>
        <p15:guide id="6" pos="9858">
          <p15:clr>
            <a:srgbClr val="FBAE40"/>
          </p15:clr>
        </p15:guide>
        <p15:guide id="7" orient="horz" pos="3459">
          <p15:clr>
            <a:srgbClr val="FBAE40"/>
          </p15:clr>
        </p15:guide>
        <p15:guide id="8" orient="horz" pos="173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08_Пользовательский макет">
    <p:spTree>
      <p:nvGrpSpPr>
        <p:cNvPr id="1" name=""/>
        <p:cNvGrpSpPr/>
        <p:nvPr/>
      </p:nvGrpSpPr>
      <p:grpSpPr>
        <a:xfrm>
          <a:off x="0" y="0"/>
          <a:ext cx="0" cy="0"/>
          <a:chOff x="0" y="0"/>
          <a:chExt cx="0" cy="0"/>
        </a:xfrm>
      </p:grpSpPr>
      <p:sp>
        <p:nvSpPr>
          <p:cNvPr id="4" name="Заголовок 1"/>
          <p:cNvSpPr>
            <a:spLocks noGrp="1"/>
          </p:cNvSpPr>
          <p:nvPr>
            <p:ph type="title" hasCustomPrompt="1"/>
          </p:nvPr>
        </p:nvSpPr>
        <p:spPr>
          <a:xfrm>
            <a:off x="2040460" y="1674218"/>
            <a:ext cx="8497581" cy="2736850"/>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5" name="Текст 3"/>
          <p:cNvSpPr>
            <a:spLocks noGrp="1"/>
          </p:cNvSpPr>
          <p:nvPr>
            <p:ph type="body" sz="quarter" idx="19" hasCustomPrompt="1"/>
          </p:nvPr>
        </p:nvSpPr>
        <p:spPr>
          <a:xfrm>
            <a:off x="2040460" y="5217031"/>
            <a:ext cx="8496944" cy="6683390"/>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Tree>
    <p:extLst>
      <p:ext uri="{BB962C8B-B14F-4D97-AF65-F5344CB8AC3E}">
        <p14:creationId xmlns:p14="http://schemas.microsoft.com/office/powerpoint/2010/main" val="8220699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41_Пользовательский макет">
    <p:spTree>
      <p:nvGrpSpPr>
        <p:cNvPr id="1" name=""/>
        <p:cNvGrpSpPr/>
        <p:nvPr/>
      </p:nvGrpSpPr>
      <p:grpSpPr>
        <a:xfrm>
          <a:off x="0" y="0"/>
          <a:ext cx="0" cy="0"/>
          <a:chOff x="0" y="0"/>
          <a:chExt cx="0" cy="0"/>
        </a:xfrm>
      </p:grpSpPr>
      <p:sp>
        <p:nvSpPr>
          <p:cNvPr id="11" name="Заголовок 1"/>
          <p:cNvSpPr>
            <a:spLocks noGrp="1"/>
          </p:cNvSpPr>
          <p:nvPr>
            <p:ph type="title" hasCustomPrompt="1"/>
          </p:nvPr>
        </p:nvSpPr>
        <p:spPr>
          <a:xfrm>
            <a:off x="2040460" y="1674218"/>
            <a:ext cx="8497581" cy="2736850"/>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2" name="Текст 3"/>
          <p:cNvSpPr>
            <a:spLocks noGrp="1"/>
          </p:cNvSpPr>
          <p:nvPr>
            <p:ph type="body" sz="quarter" idx="19" hasCustomPrompt="1"/>
          </p:nvPr>
        </p:nvSpPr>
        <p:spPr>
          <a:xfrm>
            <a:off x="2040460" y="5217031"/>
            <a:ext cx="8496944" cy="6825610"/>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8" name="Picture Placeholder 2"/>
          <p:cNvSpPr>
            <a:spLocks noGrp="1"/>
          </p:cNvSpPr>
          <p:nvPr>
            <p:ph type="pic" sz="quarter" idx="49"/>
          </p:nvPr>
        </p:nvSpPr>
        <p:spPr>
          <a:xfrm>
            <a:off x="17752741" y="1670758"/>
            <a:ext cx="5698330" cy="10371884"/>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
        <p:nvSpPr>
          <p:cNvPr id="9" name="Picture Placeholder 2"/>
          <p:cNvSpPr>
            <a:spLocks noGrp="1"/>
          </p:cNvSpPr>
          <p:nvPr>
            <p:ph type="pic" sz="quarter" idx="50"/>
          </p:nvPr>
        </p:nvSpPr>
        <p:spPr>
          <a:xfrm>
            <a:off x="11761539" y="1670757"/>
            <a:ext cx="5688632" cy="10371884"/>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Tree>
    <p:extLst>
      <p:ext uri="{BB962C8B-B14F-4D97-AF65-F5344CB8AC3E}">
        <p14:creationId xmlns:p14="http://schemas.microsoft.com/office/powerpoint/2010/main" val="681050192"/>
      </p:ext>
    </p:extLst>
  </p:cSld>
  <p:clrMapOvr>
    <a:masterClrMapping/>
  </p:clrMapOvr>
  <p:extLst mod="1">
    <p:ext uri="{DCECCB84-F9BA-43D5-87BE-67443E8EF086}">
      <p15:sldGuideLst xmlns:p15="http://schemas.microsoft.com/office/powerpoint/2012/main">
        <p15:guide id="1" orient="horz" pos="5182">
          <p15:clr>
            <a:srgbClr val="FBAE40"/>
          </p15:clr>
        </p15:guide>
        <p15:guide id="2" pos="5504">
          <p15:clr>
            <a:srgbClr val="FBAE40"/>
          </p15:clr>
        </p15:guide>
        <p15:guide id="3" pos="1195">
          <p15:clr>
            <a:srgbClr val="FBAE40"/>
          </p15:clr>
        </p15:guide>
        <p15:guide id="4" pos="14167">
          <p15:clr>
            <a:srgbClr val="FBAE40"/>
          </p15:clr>
        </p15:guide>
        <p15:guide id="5" orient="horz" pos="6906">
          <p15:clr>
            <a:srgbClr val="FBAE40"/>
          </p15:clr>
        </p15:guide>
        <p15:guide id="6" pos="9858">
          <p15:clr>
            <a:srgbClr val="FBAE40"/>
          </p15:clr>
        </p15:guide>
        <p15:guide id="7" orient="horz" pos="3459">
          <p15:clr>
            <a:srgbClr val="FBAE40"/>
          </p15:clr>
        </p15:guide>
        <p15:guide id="8" orient="horz" pos="1735">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56_Пользовательский макет">
    <p:spTree>
      <p:nvGrpSpPr>
        <p:cNvPr id="1" name=""/>
        <p:cNvGrpSpPr/>
        <p:nvPr/>
      </p:nvGrpSpPr>
      <p:grpSpPr>
        <a:xfrm>
          <a:off x="0" y="0"/>
          <a:ext cx="0" cy="0"/>
          <a:chOff x="0" y="0"/>
          <a:chExt cx="0" cy="0"/>
        </a:xfrm>
      </p:grpSpPr>
      <p:sp>
        <p:nvSpPr>
          <p:cNvPr id="11" name="Заголовок 1"/>
          <p:cNvSpPr>
            <a:spLocks noGrp="1"/>
          </p:cNvSpPr>
          <p:nvPr>
            <p:ph type="title" hasCustomPrompt="1"/>
          </p:nvPr>
        </p:nvSpPr>
        <p:spPr>
          <a:xfrm>
            <a:off x="2040460" y="1674218"/>
            <a:ext cx="8497581" cy="2736850"/>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2" name="Текст 3"/>
          <p:cNvSpPr>
            <a:spLocks noGrp="1"/>
          </p:cNvSpPr>
          <p:nvPr>
            <p:ph type="body" sz="quarter" idx="19" hasCustomPrompt="1"/>
          </p:nvPr>
        </p:nvSpPr>
        <p:spPr>
          <a:xfrm>
            <a:off x="2040460" y="5217031"/>
            <a:ext cx="8496944" cy="6825610"/>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9" name="Picture Placeholder 2"/>
          <p:cNvSpPr>
            <a:spLocks noGrp="1"/>
          </p:cNvSpPr>
          <p:nvPr>
            <p:ph type="pic" sz="quarter" idx="50"/>
          </p:nvPr>
        </p:nvSpPr>
        <p:spPr>
          <a:xfrm>
            <a:off x="11761539" y="8082931"/>
            <a:ext cx="5688632" cy="3959710"/>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
        <p:nvSpPr>
          <p:cNvPr id="6" name="Picture Placeholder 2"/>
          <p:cNvSpPr>
            <a:spLocks noGrp="1"/>
          </p:cNvSpPr>
          <p:nvPr>
            <p:ph type="pic" sz="quarter" idx="51"/>
          </p:nvPr>
        </p:nvSpPr>
        <p:spPr>
          <a:xfrm>
            <a:off x="11761539" y="0"/>
            <a:ext cx="5688632" cy="7794168"/>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
        <p:nvSpPr>
          <p:cNvPr id="7" name="Picture Placeholder 2"/>
          <p:cNvSpPr>
            <a:spLocks noGrp="1"/>
          </p:cNvSpPr>
          <p:nvPr>
            <p:ph type="pic" sz="quarter" idx="52" hasCustomPrompt="1"/>
          </p:nvPr>
        </p:nvSpPr>
        <p:spPr>
          <a:xfrm>
            <a:off x="17752741" y="4411067"/>
            <a:ext cx="5698330" cy="9306521"/>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r>
              <a:rPr lang="ru-RU"/>
              <a:t>                           </a:t>
            </a:r>
            <a:endParaRPr lang="en-US" dirty="0"/>
          </a:p>
        </p:txBody>
      </p:sp>
    </p:spTree>
    <p:extLst>
      <p:ext uri="{BB962C8B-B14F-4D97-AF65-F5344CB8AC3E}">
        <p14:creationId xmlns:p14="http://schemas.microsoft.com/office/powerpoint/2010/main" val="423384371"/>
      </p:ext>
    </p:extLst>
  </p:cSld>
  <p:clrMapOvr>
    <a:masterClrMapping/>
  </p:clrMapOvr>
  <p:extLst mod="1">
    <p:ext uri="{DCECCB84-F9BA-43D5-87BE-67443E8EF086}">
      <p15:sldGuideLst xmlns:p15="http://schemas.microsoft.com/office/powerpoint/2012/main">
        <p15:guide id="1" orient="horz" pos="5182">
          <p15:clr>
            <a:srgbClr val="FBAE40"/>
          </p15:clr>
        </p15:guide>
        <p15:guide id="2" pos="5504">
          <p15:clr>
            <a:srgbClr val="FBAE40"/>
          </p15:clr>
        </p15:guide>
        <p15:guide id="3" pos="1195">
          <p15:clr>
            <a:srgbClr val="FBAE40"/>
          </p15:clr>
        </p15:guide>
        <p15:guide id="4" pos="14167">
          <p15:clr>
            <a:srgbClr val="FBAE40"/>
          </p15:clr>
        </p15:guide>
        <p15:guide id="5" orient="horz" pos="6906">
          <p15:clr>
            <a:srgbClr val="FBAE40"/>
          </p15:clr>
        </p15:guide>
        <p15:guide id="6" pos="9858">
          <p15:clr>
            <a:srgbClr val="FBAE40"/>
          </p15:clr>
        </p15:guide>
        <p15:guide id="7" orient="horz" pos="3459">
          <p15:clr>
            <a:srgbClr val="FBAE40"/>
          </p15:clr>
        </p15:guide>
        <p15:guide id="8" orient="horz" pos="1735">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64_Пользовательский макет">
    <p:spTree>
      <p:nvGrpSpPr>
        <p:cNvPr id="1" name=""/>
        <p:cNvGrpSpPr/>
        <p:nvPr/>
      </p:nvGrpSpPr>
      <p:grpSpPr>
        <a:xfrm>
          <a:off x="0" y="0"/>
          <a:ext cx="0" cy="0"/>
          <a:chOff x="0" y="0"/>
          <a:chExt cx="0" cy="0"/>
        </a:xfrm>
      </p:grpSpPr>
      <p:sp>
        <p:nvSpPr>
          <p:cNvPr id="11" name="Заголовок 1"/>
          <p:cNvSpPr>
            <a:spLocks noGrp="1"/>
          </p:cNvSpPr>
          <p:nvPr>
            <p:ph type="title" hasCustomPrompt="1"/>
          </p:nvPr>
        </p:nvSpPr>
        <p:spPr>
          <a:xfrm>
            <a:off x="2040460" y="1674218"/>
            <a:ext cx="6192687" cy="4248472"/>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2" name="Текст 3"/>
          <p:cNvSpPr>
            <a:spLocks noGrp="1"/>
          </p:cNvSpPr>
          <p:nvPr>
            <p:ph type="body" sz="quarter" idx="19" hasCustomPrompt="1"/>
          </p:nvPr>
        </p:nvSpPr>
        <p:spPr>
          <a:xfrm>
            <a:off x="18098243" y="1026510"/>
            <a:ext cx="4392488" cy="11663579"/>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6" name="Picture Placeholder 2"/>
          <p:cNvSpPr>
            <a:spLocks noGrp="1"/>
          </p:cNvSpPr>
          <p:nvPr>
            <p:ph type="pic" sz="quarter" idx="51"/>
          </p:nvPr>
        </p:nvSpPr>
        <p:spPr>
          <a:xfrm>
            <a:off x="12020113" y="1027501"/>
            <a:ext cx="5171484" cy="11662588"/>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
        <p:nvSpPr>
          <p:cNvPr id="8" name="Текст 3"/>
          <p:cNvSpPr>
            <a:spLocks noGrp="1"/>
          </p:cNvSpPr>
          <p:nvPr>
            <p:ph type="body" sz="quarter" idx="52" hasCustomPrompt="1"/>
          </p:nvPr>
        </p:nvSpPr>
        <p:spPr>
          <a:xfrm>
            <a:off x="2192860" y="6651153"/>
            <a:ext cx="8496944" cy="5543887"/>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Tree>
    <p:extLst>
      <p:ext uri="{BB962C8B-B14F-4D97-AF65-F5344CB8AC3E}">
        <p14:creationId xmlns:p14="http://schemas.microsoft.com/office/powerpoint/2010/main" val="572278713"/>
      </p:ext>
    </p:extLst>
  </p:cSld>
  <p:clrMapOvr>
    <a:masterClrMapping/>
  </p:clrMapOvr>
  <p:extLst mod="1">
    <p:ext uri="{DCECCB84-F9BA-43D5-87BE-67443E8EF086}">
      <p15:sldGuideLst xmlns:p15="http://schemas.microsoft.com/office/powerpoint/2012/main">
        <p15:guide id="1" orient="horz" pos="5182">
          <p15:clr>
            <a:srgbClr val="FBAE40"/>
          </p15:clr>
        </p15:guide>
        <p15:guide id="2" pos="5504">
          <p15:clr>
            <a:srgbClr val="FBAE40"/>
          </p15:clr>
        </p15:guide>
        <p15:guide id="3" pos="1195">
          <p15:clr>
            <a:srgbClr val="FBAE40"/>
          </p15:clr>
        </p15:guide>
        <p15:guide id="4" pos="14167">
          <p15:clr>
            <a:srgbClr val="FBAE40"/>
          </p15:clr>
        </p15:guide>
        <p15:guide id="5" orient="horz" pos="6906">
          <p15:clr>
            <a:srgbClr val="FBAE40"/>
          </p15:clr>
        </p15:guide>
        <p15:guide id="6" pos="9858">
          <p15:clr>
            <a:srgbClr val="FBAE40"/>
          </p15:clr>
        </p15:guide>
        <p15:guide id="7" orient="horz" pos="3459">
          <p15:clr>
            <a:srgbClr val="FBAE40"/>
          </p15:clr>
        </p15:guide>
        <p15:guide id="8" orient="horz" pos="1735">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63_Пользовательский макет">
    <p:spTree>
      <p:nvGrpSpPr>
        <p:cNvPr id="1" name=""/>
        <p:cNvGrpSpPr/>
        <p:nvPr/>
      </p:nvGrpSpPr>
      <p:grpSpPr>
        <a:xfrm>
          <a:off x="0" y="0"/>
          <a:ext cx="0" cy="0"/>
          <a:chOff x="0" y="0"/>
          <a:chExt cx="0" cy="0"/>
        </a:xfrm>
      </p:grpSpPr>
      <p:sp>
        <p:nvSpPr>
          <p:cNvPr id="11" name="Заголовок 1"/>
          <p:cNvSpPr>
            <a:spLocks noGrp="1"/>
          </p:cNvSpPr>
          <p:nvPr>
            <p:ph type="title" hasCustomPrompt="1"/>
          </p:nvPr>
        </p:nvSpPr>
        <p:spPr>
          <a:xfrm>
            <a:off x="2040460" y="1674218"/>
            <a:ext cx="7417379" cy="2736850"/>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a:t>
            </a:r>
            <a:endParaRPr lang="ru-RU" dirty="0"/>
          </a:p>
        </p:txBody>
      </p:sp>
      <p:sp>
        <p:nvSpPr>
          <p:cNvPr id="12" name="Текст 3"/>
          <p:cNvSpPr>
            <a:spLocks noGrp="1"/>
          </p:cNvSpPr>
          <p:nvPr>
            <p:ph type="body" sz="quarter" idx="19" hasCustomPrompt="1"/>
          </p:nvPr>
        </p:nvSpPr>
        <p:spPr>
          <a:xfrm>
            <a:off x="2040460" y="5217031"/>
            <a:ext cx="7416823" cy="6825610"/>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8" name="Picture Placeholder 2"/>
          <p:cNvSpPr>
            <a:spLocks noGrp="1"/>
          </p:cNvSpPr>
          <p:nvPr>
            <p:ph type="pic" sz="quarter" idx="49"/>
          </p:nvPr>
        </p:nvSpPr>
        <p:spPr>
          <a:xfrm>
            <a:off x="14936577" y="1674218"/>
            <a:ext cx="3881746" cy="10418206"/>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
        <p:nvSpPr>
          <p:cNvPr id="9" name="Picture Placeholder 2"/>
          <p:cNvSpPr>
            <a:spLocks noGrp="1"/>
          </p:cNvSpPr>
          <p:nvPr>
            <p:ph type="pic" sz="quarter" idx="50"/>
          </p:nvPr>
        </p:nvSpPr>
        <p:spPr>
          <a:xfrm>
            <a:off x="10753427" y="1674218"/>
            <a:ext cx="3875140" cy="10418206"/>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
        <p:nvSpPr>
          <p:cNvPr id="6" name="Picture Placeholder 2"/>
          <p:cNvSpPr>
            <a:spLocks noGrp="1"/>
          </p:cNvSpPr>
          <p:nvPr>
            <p:ph type="pic" sz="quarter" idx="51"/>
          </p:nvPr>
        </p:nvSpPr>
        <p:spPr>
          <a:xfrm>
            <a:off x="19145809" y="1674218"/>
            <a:ext cx="3881746" cy="10418206"/>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Tree>
    <p:extLst>
      <p:ext uri="{BB962C8B-B14F-4D97-AF65-F5344CB8AC3E}">
        <p14:creationId xmlns:p14="http://schemas.microsoft.com/office/powerpoint/2010/main" val="315683406"/>
      </p:ext>
    </p:extLst>
  </p:cSld>
  <p:clrMapOvr>
    <a:masterClrMapping/>
  </p:clrMapOvr>
  <p:extLst mod="1">
    <p:ext uri="{DCECCB84-F9BA-43D5-87BE-67443E8EF086}">
      <p15:sldGuideLst xmlns:p15="http://schemas.microsoft.com/office/powerpoint/2012/main">
        <p15:guide id="1" orient="horz" pos="5182">
          <p15:clr>
            <a:srgbClr val="FBAE40"/>
          </p15:clr>
        </p15:guide>
        <p15:guide id="2" pos="5504">
          <p15:clr>
            <a:srgbClr val="FBAE40"/>
          </p15:clr>
        </p15:guide>
        <p15:guide id="3" pos="1195">
          <p15:clr>
            <a:srgbClr val="FBAE40"/>
          </p15:clr>
        </p15:guide>
        <p15:guide id="4" pos="14167">
          <p15:clr>
            <a:srgbClr val="FBAE40"/>
          </p15:clr>
        </p15:guide>
        <p15:guide id="5" orient="horz" pos="6906">
          <p15:clr>
            <a:srgbClr val="FBAE40"/>
          </p15:clr>
        </p15:guide>
        <p15:guide id="6" pos="9858">
          <p15:clr>
            <a:srgbClr val="FBAE40"/>
          </p15:clr>
        </p15:guide>
        <p15:guide id="7" orient="horz" pos="3459">
          <p15:clr>
            <a:srgbClr val="FBAE40"/>
          </p15:clr>
        </p15:guide>
        <p15:guide id="8" orient="horz" pos="173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61_Пользовательский макет">
    <p:spTree>
      <p:nvGrpSpPr>
        <p:cNvPr id="1" name=""/>
        <p:cNvGrpSpPr/>
        <p:nvPr/>
      </p:nvGrpSpPr>
      <p:grpSpPr>
        <a:xfrm>
          <a:off x="0" y="0"/>
          <a:ext cx="0" cy="0"/>
          <a:chOff x="0" y="0"/>
          <a:chExt cx="0" cy="0"/>
        </a:xfrm>
      </p:grpSpPr>
      <p:sp>
        <p:nvSpPr>
          <p:cNvPr id="11" name="Заголовок 1"/>
          <p:cNvSpPr>
            <a:spLocks noGrp="1"/>
          </p:cNvSpPr>
          <p:nvPr>
            <p:ph type="title" hasCustomPrompt="1"/>
          </p:nvPr>
        </p:nvSpPr>
        <p:spPr>
          <a:xfrm>
            <a:off x="2040460" y="7794166"/>
            <a:ext cx="6840759" cy="4248473"/>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2" name="Текст 3"/>
          <p:cNvSpPr>
            <a:spLocks noGrp="1"/>
          </p:cNvSpPr>
          <p:nvPr>
            <p:ph type="body" sz="quarter" idx="19" hasCustomPrompt="1"/>
          </p:nvPr>
        </p:nvSpPr>
        <p:spPr>
          <a:xfrm>
            <a:off x="9889332" y="7794167"/>
            <a:ext cx="12673408" cy="4248473"/>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6" name="Picture Placeholder 2"/>
          <p:cNvSpPr>
            <a:spLocks noGrp="1"/>
          </p:cNvSpPr>
          <p:nvPr>
            <p:ph type="pic" sz="quarter" idx="51"/>
          </p:nvPr>
        </p:nvSpPr>
        <p:spPr>
          <a:xfrm>
            <a:off x="0" y="0"/>
            <a:ext cx="24387175" cy="6858794"/>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Tree>
    <p:extLst>
      <p:ext uri="{BB962C8B-B14F-4D97-AF65-F5344CB8AC3E}">
        <p14:creationId xmlns:p14="http://schemas.microsoft.com/office/powerpoint/2010/main" val="1090266226"/>
      </p:ext>
    </p:extLst>
  </p:cSld>
  <p:clrMapOvr>
    <a:masterClrMapping/>
  </p:clrMapOvr>
  <p:extLst mod="1">
    <p:ext uri="{DCECCB84-F9BA-43D5-87BE-67443E8EF086}">
      <p15:sldGuideLst xmlns:p15="http://schemas.microsoft.com/office/powerpoint/2012/main">
        <p15:guide id="1" orient="horz" pos="5182">
          <p15:clr>
            <a:srgbClr val="FBAE40"/>
          </p15:clr>
        </p15:guide>
        <p15:guide id="2" pos="5504">
          <p15:clr>
            <a:srgbClr val="FBAE40"/>
          </p15:clr>
        </p15:guide>
        <p15:guide id="3" pos="1195">
          <p15:clr>
            <a:srgbClr val="FBAE40"/>
          </p15:clr>
        </p15:guide>
        <p15:guide id="4" pos="14167">
          <p15:clr>
            <a:srgbClr val="FBAE40"/>
          </p15:clr>
        </p15:guide>
        <p15:guide id="5" orient="horz" pos="6906">
          <p15:clr>
            <a:srgbClr val="FBAE40"/>
          </p15:clr>
        </p15:guide>
        <p15:guide id="6" pos="9858">
          <p15:clr>
            <a:srgbClr val="FBAE40"/>
          </p15:clr>
        </p15:guide>
        <p15:guide id="7" orient="horz" pos="3459">
          <p15:clr>
            <a:srgbClr val="FBAE40"/>
          </p15:clr>
        </p15:guide>
        <p15:guide id="8" orient="horz" pos="173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62_Пользовательский макет">
    <p:spTree>
      <p:nvGrpSpPr>
        <p:cNvPr id="1" name=""/>
        <p:cNvGrpSpPr/>
        <p:nvPr/>
      </p:nvGrpSpPr>
      <p:grpSpPr>
        <a:xfrm>
          <a:off x="0" y="0"/>
          <a:ext cx="0" cy="0"/>
          <a:chOff x="0" y="0"/>
          <a:chExt cx="0" cy="0"/>
        </a:xfrm>
      </p:grpSpPr>
      <p:sp>
        <p:nvSpPr>
          <p:cNvPr id="11" name="Заголовок 1"/>
          <p:cNvSpPr>
            <a:spLocks noGrp="1"/>
          </p:cNvSpPr>
          <p:nvPr>
            <p:ph type="title" hasCustomPrompt="1"/>
          </p:nvPr>
        </p:nvSpPr>
        <p:spPr>
          <a:xfrm>
            <a:off x="2040460" y="7794166"/>
            <a:ext cx="7488831" cy="4248473"/>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2" name="Текст 3"/>
          <p:cNvSpPr>
            <a:spLocks noGrp="1"/>
          </p:cNvSpPr>
          <p:nvPr>
            <p:ph type="body" sz="quarter" idx="19" hasCustomPrompt="1"/>
          </p:nvPr>
        </p:nvSpPr>
        <p:spPr>
          <a:xfrm>
            <a:off x="11401500" y="1818235"/>
            <a:ext cx="11161239" cy="4176463"/>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6" name="Picture Placeholder 2"/>
          <p:cNvSpPr>
            <a:spLocks noGrp="1"/>
          </p:cNvSpPr>
          <p:nvPr>
            <p:ph type="pic" sz="quarter" idx="51"/>
          </p:nvPr>
        </p:nvSpPr>
        <p:spPr>
          <a:xfrm>
            <a:off x="0" y="0"/>
            <a:ext cx="10538041" cy="6858794"/>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
        <p:nvSpPr>
          <p:cNvPr id="5" name="Picture Placeholder 2"/>
          <p:cNvSpPr>
            <a:spLocks noGrp="1"/>
          </p:cNvSpPr>
          <p:nvPr>
            <p:ph type="pic" sz="quarter" idx="52"/>
          </p:nvPr>
        </p:nvSpPr>
        <p:spPr>
          <a:xfrm>
            <a:off x="10538041" y="6858794"/>
            <a:ext cx="13857573" cy="6858794"/>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Tree>
    <p:extLst>
      <p:ext uri="{BB962C8B-B14F-4D97-AF65-F5344CB8AC3E}">
        <p14:creationId xmlns:p14="http://schemas.microsoft.com/office/powerpoint/2010/main" val="1560893182"/>
      </p:ext>
    </p:extLst>
  </p:cSld>
  <p:clrMapOvr>
    <a:masterClrMapping/>
  </p:clrMapOvr>
  <p:extLst mod="1">
    <p:ext uri="{DCECCB84-F9BA-43D5-87BE-67443E8EF086}">
      <p15:sldGuideLst xmlns:p15="http://schemas.microsoft.com/office/powerpoint/2012/main">
        <p15:guide id="1" orient="horz" pos="5182">
          <p15:clr>
            <a:srgbClr val="FBAE40"/>
          </p15:clr>
        </p15:guide>
        <p15:guide id="2" pos="5504">
          <p15:clr>
            <a:srgbClr val="FBAE40"/>
          </p15:clr>
        </p15:guide>
        <p15:guide id="3" pos="1195">
          <p15:clr>
            <a:srgbClr val="FBAE40"/>
          </p15:clr>
        </p15:guide>
        <p15:guide id="4" pos="14167">
          <p15:clr>
            <a:srgbClr val="FBAE40"/>
          </p15:clr>
        </p15:guide>
        <p15:guide id="5" orient="horz" pos="6906">
          <p15:clr>
            <a:srgbClr val="FBAE40"/>
          </p15:clr>
        </p15:guide>
        <p15:guide id="6" pos="9858">
          <p15:clr>
            <a:srgbClr val="FBAE40"/>
          </p15:clr>
        </p15:guide>
        <p15:guide id="7" orient="horz" pos="3459">
          <p15:clr>
            <a:srgbClr val="FBAE40"/>
          </p15:clr>
        </p15:guide>
        <p15:guide id="8" orient="horz" pos="173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39_Пользовательский макет">
    <p:spTree>
      <p:nvGrpSpPr>
        <p:cNvPr id="1" name=""/>
        <p:cNvGrpSpPr/>
        <p:nvPr/>
      </p:nvGrpSpPr>
      <p:grpSpPr>
        <a:xfrm>
          <a:off x="0" y="0"/>
          <a:ext cx="0" cy="0"/>
          <a:chOff x="0" y="0"/>
          <a:chExt cx="0" cy="0"/>
        </a:xfrm>
      </p:grpSpPr>
      <p:sp>
        <p:nvSpPr>
          <p:cNvPr id="5" name="Picture Placeholder 2"/>
          <p:cNvSpPr>
            <a:spLocks noGrp="1"/>
          </p:cNvSpPr>
          <p:nvPr>
            <p:ph type="pic" sz="quarter" idx="44"/>
          </p:nvPr>
        </p:nvSpPr>
        <p:spPr>
          <a:xfrm>
            <a:off x="0" y="2952328"/>
            <a:ext cx="8511843" cy="4842570"/>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
        <p:nvSpPr>
          <p:cNvPr id="19" name="Picture Placeholder 2"/>
          <p:cNvSpPr>
            <a:spLocks noGrp="1"/>
          </p:cNvSpPr>
          <p:nvPr>
            <p:ph type="pic" sz="quarter" idx="45"/>
          </p:nvPr>
        </p:nvSpPr>
        <p:spPr>
          <a:xfrm>
            <a:off x="7840" y="8064896"/>
            <a:ext cx="8511843" cy="4842570"/>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
        <p:nvSpPr>
          <p:cNvPr id="20" name="Picture Placeholder 2"/>
          <p:cNvSpPr>
            <a:spLocks noGrp="1"/>
          </p:cNvSpPr>
          <p:nvPr>
            <p:ph type="pic" sz="quarter" idx="46"/>
          </p:nvPr>
        </p:nvSpPr>
        <p:spPr>
          <a:xfrm>
            <a:off x="8881219" y="2952328"/>
            <a:ext cx="6829832" cy="4842570"/>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
        <p:nvSpPr>
          <p:cNvPr id="21" name="Picture Placeholder 2"/>
          <p:cNvSpPr>
            <a:spLocks noGrp="1"/>
          </p:cNvSpPr>
          <p:nvPr>
            <p:ph type="pic" sz="quarter" idx="47"/>
          </p:nvPr>
        </p:nvSpPr>
        <p:spPr>
          <a:xfrm>
            <a:off x="8889059" y="8064896"/>
            <a:ext cx="6829832" cy="4842570"/>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
        <p:nvSpPr>
          <p:cNvPr id="22" name="Picture Placeholder 2"/>
          <p:cNvSpPr>
            <a:spLocks noGrp="1"/>
          </p:cNvSpPr>
          <p:nvPr>
            <p:ph type="pic" sz="quarter" idx="48"/>
          </p:nvPr>
        </p:nvSpPr>
        <p:spPr>
          <a:xfrm>
            <a:off x="16086699" y="2952328"/>
            <a:ext cx="8300476" cy="4842570"/>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
        <p:nvSpPr>
          <p:cNvPr id="23" name="Picture Placeholder 2"/>
          <p:cNvSpPr>
            <a:spLocks noGrp="1"/>
          </p:cNvSpPr>
          <p:nvPr>
            <p:ph type="pic" sz="quarter" idx="49"/>
          </p:nvPr>
        </p:nvSpPr>
        <p:spPr>
          <a:xfrm>
            <a:off x="16082019" y="8064896"/>
            <a:ext cx="8300476" cy="4842570"/>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
        <p:nvSpPr>
          <p:cNvPr id="24" name="Заголовок 1"/>
          <p:cNvSpPr>
            <a:spLocks noGrp="1"/>
          </p:cNvSpPr>
          <p:nvPr>
            <p:ph type="title" hasCustomPrompt="1"/>
          </p:nvPr>
        </p:nvSpPr>
        <p:spPr>
          <a:xfrm>
            <a:off x="1682011" y="1098154"/>
            <a:ext cx="21229840" cy="1368152"/>
          </a:xfrm>
          <a:prstGeom prst="rect">
            <a:avLst/>
          </a:prstGeom>
        </p:spPr>
        <p:txBody>
          <a:bodyPr>
            <a:noAutofit/>
          </a:bodyPr>
          <a:lstStyle>
            <a:lvl1pPr marL="0" marR="0" indent="0" algn="ct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a:t>YOUR PORTFOLIO</a:t>
            </a:r>
            <a:endParaRPr lang="ru-RU" dirty="0"/>
          </a:p>
        </p:txBody>
      </p:sp>
    </p:spTree>
    <p:extLst>
      <p:ext uri="{BB962C8B-B14F-4D97-AF65-F5344CB8AC3E}">
        <p14:creationId xmlns:p14="http://schemas.microsoft.com/office/powerpoint/2010/main" val="215657705"/>
      </p:ext>
    </p:extLst>
  </p:cSld>
  <p:clrMapOvr>
    <a:masterClrMapping/>
  </p:clrMapOvr>
  <p:extLst mod="1">
    <p:ext uri="{DCECCB84-F9BA-43D5-87BE-67443E8EF086}">
      <p15:sldGuideLst xmlns:p15="http://schemas.microsoft.com/office/powerpoint/2012/main">
        <p15:guide id="1" orient="horz" pos="5182">
          <p15:clr>
            <a:srgbClr val="FBAE40"/>
          </p15:clr>
        </p15:guide>
        <p15:guide id="2" pos="5504">
          <p15:clr>
            <a:srgbClr val="FBAE40"/>
          </p15:clr>
        </p15:guide>
        <p15:guide id="3" pos="1195">
          <p15:clr>
            <a:srgbClr val="FBAE40"/>
          </p15:clr>
        </p15:guide>
        <p15:guide id="4" pos="14167">
          <p15:clr>
            <a:srgbClr val="FBAE40"/>
          </p15:clr>
        </p15:guide>
        <p15:guide id="5" orient="horz" pos="6906">
          <p15:clr>
            <a:srgbClr val="FBAE40"/>
          </p15:clr>
        </p15:guide>
        <p15:guide id="6" pos="9858">
          <p15:clr>
            <a:srgbClr val="FBAE40"/>
          </p15:clr>
        </p15:guide>
        <p15:guide id="7" orient="horz" pos="3459">
          <p15:clr>
            <a:srgbClr val="FBAE40"/>
          </p15:clr>
        </p15:guide>
        <p15:guide id="8" orient="horz" pos="173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52_Пользовательский макет">
    <p:spTree>
      <p:nvGrpSpPr>
        <p:cNvPr id="1" name=""/>
        <p:cNvGrpSpPr/>
        <p:nvPr/>
      </p:nvGrpSpPr>
      <p:grpSpPr>
        <a:xfrm>
          <a:off x="0" y="0"/>
          <a:ext cx="0" cy="0"/>
          <a:chOff x="0" y="0"/>
          <a:chExt cx="0" cy="0"/>
        </a:xfrm>
      </p:grpSpPr>
      <p:sp>
        <p:nvSpPr>
          <p:cNvPr id="5" name="Picture Placeholder 2"/>
          <p:cNvSpPr>
            <a:spLocks noGrp="1"/>
          </p:cNvSpPr>
          <p:nvPr>
            <p:ph type="pic" sz="quarter" idx="44"/>
          </p:nvPr>
        </p:nvSpPr>
        <p:spPr>
          <a:xfrm>
            <a:off x="0" y="2952328"/>
            <a:ext cx="8511843" cy="4842570"/>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
        <p:nvSpPr>
          <p:cNvPr id="19" name="Picture Placeholder 2"/>
          <p:cNvSpPr>
            <a:spLocks noGrp="1"/>
          </p:cNvSpPr>
          <p:nvPr>
            <p:ph type="pic" sz="quarter" idx="45"/>
          </p:nvPr>
        </p:nvSpPr>
        <p:spPr>
          <a:xfrm>
            <a:off x="7840" y="8064896"/>
            <a:ext cx="8511843" cy="4842570"/>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
        <p:nvSpPr>
          <p:cNvPr id="21" name="Picture Placeholder 2"/>
          <p:cNvSpPr>
            <a:spLocks noGrp="1"/>
          </p:cNvSpPr>
          <p:nvPr>
            <p:ph type="pic" sz="quarter" idx="47"/>
          </p:nvPr>
        </p:nvSpPr>
        <p:spPr>
          <a:xfrm>
            <a:off x="8889059" y="2952328"/>
            <a:ext cx="6829832" cy="9955138"/>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
        <p:nvSpPr>
          <p:cNvPr id="22" name="Picture Placeholder 2"/>
          <p:cNvSpPr>
            <a:spLocks noGrp="1"/>
          </p:cNvSpPr>
          <p:nvPr>
            <p:ph type="pic" sz="quarter" idx="48"/>
          </p:nvPr>
        </p:nvSpPr>
        <p:spPr>
          <a:xfrm>
            <a:off x="16086699" y="2952328"/>
            <a:ext cx="8300476" cy="4842570"/>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
        <p:nvSpPr>
          <p:cNvPr id="23" name="Picture Placeholder 2"/>
          <p:cNvSpPr>
            <a:spLocks noGrp="1"/>
          </p:cNvSpPr>
          <p:nvPr>
            <p:ph type="pic" sz="quarter" idx="49"/>
          </p:nvPr>
        </p:nvSpPr>
        <p:spPr>
          <a:xfrm>
            <a:off x="16082019" y="8064896"/>
            <a:ext cx="8300476" cy="4842570"/>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
        <p:nvSpPr>
          <p:cNvPr id="24" name="Заголовок 1"/>
          <p:cNvSpPr>
            <a:spLocks noGrp="1"/>
          </p:cNvSpPr>
          <p:nvPr>
            <p:ph type="title" hasCustomPrompt="1"/>
          </p:nvPr>
        </p:nvSpPr>
        <p:spPr>
          <a:xfrm>
            <a:off x="1682011" y="1098154"/>
            <a:ext cx="21229840" cy="1368152"/>
          </a:xfrm>
          <a:prstGeom prst="rect">
            <a:avLst/>
          </a:prstGeom>
        </p:spPr>
        <p:txBody>
          <a:bodyPr>
            <a:noAutofit/>
          </a:bodyPr>
          <a:lstStyle>
            <a:lvl1pPr marL="0" marR="0" indent="0" algn="ct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a:t>YOUR PORTFOLIO</a:t>
            </a:r>
            <a:endParaRPr lang="ru-RU" dirty="0"/>
          </a:p>
        </p:txBody>
      </p:sp>
    </p:spTree>
    <p:extLst>
      <p:ext uri="{BB962C8B-B14F-4D97-AF65-F5344CB8AC3E}">
        <p14:creationId xmlns:p14="http://schemas.microsoft.com/office/powerpoint/2010/main" val="330511596"/>
      </p:ext>
    </p:extLst>
  </p:cSld>
  <p:clrMapOvr>
    <a:masterClrMapping/>
  </p:clrMapOvr>
  <p:extLst mod="1">
    <p:ext uri="{DCECCB84-F9BA-43D5-87BE-67443E8EF086}">
      <p15:sldGuideLst xmlns:p15="http://schemas.microsoft.com/office/powerpoint/2012/main">
        <p15:guide id="1" orient="horz" pos="5182">
          <p15:clr>
            <a:srgbClr val="FBAE40"/>
          </p15:clr>
        </p15:guide>
        <p15:guide id="2" pos="5504">
          <p15:clr>
            <a:srgbClr val="FBAE40"/>
          </p15:clr>
        </p15:guide>
        <p15:guide id="3" pos="1195">
          <p15:clr>
            <a:srgbClr val="FBAE40"/>
          </p15:clr>
        </p15:guide>
        <p15:guide id="4" pos="14167">
          <p15:clr>
            <a:srgbClr val="FBAE40"/>
          </p15:clr>
        </p15:guide>
        <p15:guide id="5" orient="horz" pos="6906">
          <p15:clr>
            <a:srgbClr val="FBAE40"/>
          </p15:clr>
        </p15:guide>
        <p15:guide id="6" pos="9858">
          <p15:clr>
            <a:srgbClr val="FBAE40"/>
          </p15:clr>
        </p15:guide>
        <p15:guide id="7" orient="horz" pos="3459">
          <p15:clr>
            <a:srgbClr val="FBAE40"/>
          </p15:clr>
        </p15:guide>
        <p15:guide id="8" orient="horz" pos="1735">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58_Пользовательский макет">
    <p:spTree>
      <p:nvGrpSpPr>
        <p:cNvPr id="1" name=""/>
        <p:cNvGrpSpPr/>
        <p:nvPr/>
      </p:nvGrpSpPr>
      <p:grpSpPr>
        <a:xfrm>
          <a:off x="0" y="0"/>
          <a:ext cx="0" cy="0"/>
          <a:chOff x="0" y="0"/>
          <a:chExt cx="0" cy="0"/>
        </a:xfrm>
      </p:grpSpPr>
      <p:sp>
        <p:nvSpPr>
          <p:cNvPr id="5" name="Picture Placeholder 2"/>
          <p:cNvSpPr>
            <a:spLocks noGrp="1"/>
          </p:cNvSpPr>
          <p:nvPr>
            <p:ph type="pic" sz="quarter" idx="44"/>
          </p:nvPr>
        </p:nvSpPr>
        <p:spPr>
          <a:xfrm>
            <a:off x="1" y="2952328"/>
            <a:ext cx="4662008" cy="4842570"/>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
        <p:nvSpPr>
          <p:cNvPr id="19" name="Picture Placeholder 2"/>
          <p:cNvSpPr>
            <a:spLocks noGrp="1"/>
          </p:cNvSpPr>
          <p:nvPr>
            <p:ph type="pic" sz="quarter" idx="45"/>
          </p:nvPr>
        </p:nvSpPr>
        <p:spPr>
          <a:xfrm>
            <a:off x="7841" y="8064896"/>
            <a:ext cx="9606312" cy="4842570"/>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
        <p:nvSpPr>
          <p:cNvPr id="24" name="Заголовок 1"/>
          <p:cNvSpPr>
            <a:spLocks noGrp="1"/>
          </p:cNvSpPr>
          <p:nvPr>
            <p:ph type="title" hasCustomPrompt="1"/>
          </p:nvPr>
        </p:nvSpPr>
        <p:spPr>
          <a:xfrm>
            <a:off x="1682011" y="1098154"/>
            <a:ext cx="21229840" cy="1368152"/>
          </a:xfrm>
          <a:prstGeom prst="rect">
            <a:avLst/>
          </a:prstGeom>
        </p:spPr>
        <p:txBody>
          <a:bodyPr>
            <a:noAutofit/>
          </a:bodyPr>
          <a:lstStyle>
            <a:lvl1pPr marL="0" marR="0" indent="0" algn="ct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a:t>YOUR PORTFOLIO</a:t>
            </a:r>
            <a:endParaRPr lang="ru-RU" dirty="0"/>
          </a:p>
        </p:txBody>
      </p:sp>
      <p:sp>
        <p:nvSpPr>
          <p:cNvPr id="8" name="Picture Placeholder 2"/>
          <p:cNvSpPr>
            <a:spLocks noGrp="1"/>
          </p:cNvSpPr>
          <p:nvPr>
            <p:ph type="pic" sz="quarter" idx="46"/>
          </p:nvPr>
        </p:nvSpPr>
        <p:spPr>
          <a:xfrm>
            <a:off x="4957976" y="2952328"/>
            <a:ext cx="9614152" cy="4842570"/>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
        <p:nvSpPr>
          <p:cNvPr id="12" name="Picture Placeholder 2"/>
          <p:cNvSpPr>
            <a:spLocks noGrp="1"/>
          </p:cNvSpPr>
          <p:nvPr>
            <p:ph type="pic" sz="quarter" idx="50"/>
          </p:nvPr>
        </p:nvSpPr>
        <p:spPr>
          <a:xfrm>
            <a:off x="14873925" y="2952328"/>
            <a:ext cx="9513249" cy="4842570"/>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
        <p:nvSpPr>
          <p:cNvPr id="17" name="Picture Placeholder 2"/>
          <p:cNvSpPr>
            <a:spLocks noGrp="1"/>
          </p:cNvSpPr>
          <p:nvPr>
            <p:ph type="pic" sz="quarter" idx="54"/>
          </p:nvPr>
        </p:nvSpPr>
        <p:spPr>
          <a:xfrm>
            <a:off x="9910120" y="8058937"/>
            <a:ext cx="9625814" cy="4842570"/>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
        <p:nvSpPr>
          <p:cNvPr id="20" name="Picture Placeholder 2"/>
          <p:cNvSpPr>
            <a:spLocks noGrp="1"/>
          </p:cNvSpPr>
          <p:nvPr>
            <p:ph type="pic" sz="quarter" idx="56"/>
          </p:nvPr>
        </p:nvSpPr>
        <p:spPr>
          <a:xfrm>
            <a:off x="19826070" y="8058937"/>
            <a:ext cx="4561105" cy="4842570"/>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Tree>
    <p:extLst>
      <p:ext uri="{BB962C8B-B14F-4D97-AF65-F5344CB8AC3E}">
        <p14:creationId xmlns:p14="http://schemas.microsoft.com/office/powerpoint/2010/main" val="1212287666"/>
      </p:ext>
    </p:extLst>
  </p:cSld>
  <p:clrMapOvr>
    <a:masterClrMapping/>
  </p:clrMapOvr>
  <p:extLst mod="1">
    <p:ext uri="{DCECCB84-F9BA-43D5-87BE-67443E8EF086}">
      <p15:sldGuideLst xmlns:p15="http://schemas.microsoft.com/office/powerpoint/2012/main">
        <p15:guide id="1" orient="horz" pos="5182">
          <p15:clr>
            <a:srgbClr val="FBAE40"/>
          </p15:clr>
        </p15:guide>
        <p15:guide id="2" pos="5504">
          <p15:clr>
            <a:srgbClr val="FBAE40"/>
          </p15:clr>
        </p15:guide>
        <p15:guide id="3" pos="1195">
          <p15:clr>
            <a:srgbClr val="FBAE40"/>
          </p15:clr>
        </p15:guide>
        <p15:guide id="4" pos="14167">
          <p15:clr>
            <a:srgbClr val="FBAE40"/>
          </p15:clr>
        </p15:guide>
        <p15:guide id="5" orient="horz" pos="6906">
          <p15:clr>
            <a:srgbClr val="FBAE40"/>
          </p15:clr>
        </p15:guide>
        <p15:guide id="6" pos="9858">
          <p15:clr>
            <a:srgbClr val="FBAE40"/>
          </p15:clr>
        </p15:guide>
        <p15:guide id="7" orient="horz" pos="3459">
          <p15:clr>
            <a:srgbClr val="FBAE40"/>
          </p15:clr>
        </p15:guide>
        <p15:guide id="8" orient="horz" pos="1735">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57_Пользовательский макет">
    <p:spTree>
      <p:nvGrpSpPr>
        <p:cNvPr id="1" name=""/>
        <p:cNvGrpSpPr/>
        <p:nvPr/>
      </p:nvGrpSpPr>
      <p:grpSpPr>
        <a:xfrm>
          <a:off x="0" y="0"/>
          <a:ext cx="0" cy="0"/>
          <a:chOff x="0" y="0"/>
          <a:chExt cx="0" cy="0"/>
        </a:xfrm>
      </p:grpSpPr>
      <p:sp>
        <p:nvSpPr>
          <p:cNvPr id="5" name="Picture Placeholder 2"/>
          <p:cNvSpPr>
            <a:spLocks noGrp="1"/>
          </p:cNvSpPr>
          <p:nvPr>
            <p:ph type="pic" sz="quarter" idx="44"/>
          </p:nvPr>
        </p:nvSpPr>
        <p:spPr>
          <a:xfrm>
            <a:off x="1" y="2952328"/>
            <a:ext cx="4662008" cy="4842570"/>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
        <p:nvSpPr>
          <p:cNvPr id="19" name="Picture Placeholder 2"/>
          <p:cNvSpPr>
            <a:spLocks noGrp="1"/>
          </p:cNvSpPr>
          <p:nvPr>
            <p:ph type="pic" sz="quarter" idx="45"/>
          </p:nvPr>
        </p:nvSpPr>
        <p:spPr>
          <a:xfrm>
            <a:off x="7841" y="8064896"/>
            <a:ext cx="4648066" cy="4842570"/>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
        <p:nvSpPr>
          <p:cNvPr id="24" name="Заголовок 1"/>
          <p:cNvSpPr>
            <a:spLocks noGrp="1"/>
          </p:cNvSpPr>
          <p:nvPr>
            <p:ph type="title" hasCustomPrompt="1"/>
          </p:nvPr>
        </p:nvSpPr>
        <p:spPr>
          <a:xfrm>
            <a:off x="1682011" y="1098154"/>
            <a:ext cx="21229840" cy="1368152"/>
          </a:xfrm>
          <a:prstGeom prst="rect">
            <a:avLst/>
          </a:prstGeom>
        </p:spPr>
        <p:txBody>
          <a:bodyPr>
            <a:noAutofit/>
          </a:bodyPr>
          <a:lstStyle>
            <a:lvl1pPr marL="0" marR="0" indent="0" algn="ct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a:t>YOUR PORTFOLIO</a:t>
            </a:r>
            <a:endParaRPr lang="ru-RU" dirty="0"/>
          </a:p>
        </p:txBody>
      </p:sp>
      <p:sp>
        <p:nvSpPr>
          <p:cNvPr id="8" name="Picture Placeholder 2"/>
          <p:cNvSpPr>
            <a:spLocks noGrp="1"/>
          </p:cNvSpPr>
          <p:nvPr>
            <p:ph type="pic" sz="quarter" idx="46"/>
          </p:nvPr>
        </p:nvSpPr>
        <p:spPr>
          <a:xfrm>
            <a:off x="4957976" y="2952328"/>
            <a:ext cx="4662008" cy="4842570"/>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
        <p:nvSpPr>
          <p:cNvPr id="10" name="Picture Placeholder 2"/>
          <p:cNvSpPr>
            <a:spLocks noGrp="1"/>
          </p:cNvSpPr>
          <p:nvPr>
            <p:ph type="pic" sz="quarter" idx="48"/>
          </p:nvPr>
        </p:nvSpPr>
        <p:spPr>
          <a:xfrm>
            <a:off x="9915951" y="2952328"/>
            <a:ext cx="4662008" cy="4842570"/>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
        <p:nvSpPr>
          <p:cNvPr id="12" name="Picture Placeholder 2"/>
          <p:cNvSpPr>
            <a:spLocks noGrp="1"/>
          </p:cNvSpPr>
          <p:nvPr>
            <p:ph type="pic" sz="quarter" idx="50"/>
          </p:nvPr>
        </p:nvSpPr>
        <p:spPr>
          <a:xfrm>
            <a:off x="14873926" y="2952328"/>
            <a:ext cx="4662008" cy="4842570"/>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
        <p:nvSpPr>
          <p:cNvPr id="14" name="Picture Placeholder 2"/>
          <p:cNvSpPr>
            <a:spLocks noGrp="1"/>
          </p:cNvSpPr>
          <p:nvPr>
            <p:ph type="pic" sz="quarter" idx="52"/>
          </p:nvPr>
        </p:nvSpPr>
        <p:spPr>
          <a:xfrm>
            <a:off x="19831901" y="2952328"/>
            <a:ext cx="4561105" cy="4842570"/>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
        <p:nvSpPr>
          <p:cNvPr id="16" name="Picture Placeholder 2"/>
          <p:cNvSpPr>
            <a:spLocks noGrp="1"/>
          </p:cNvSpPr>
          <p:nvPr>
            <p:ph type="pic" sz="quarter" idx="53"/>
          </p:nvPr>
        </p:nvSpPr>
        <p:spPr>
          <a:xfrm>
            <a:off x="4952145" y="8058937"/>
            <a:ext cx="4662008" cy="4842570"/>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
        <p:nvSpPr>
          <p:cNvPr id="17" name="Picture Placeholder 2"/>
          <p:cNvSpPr>
            <a:spLocks noGrp="1"/>
          </p:cNvSpPr>
          <p:nvPr>
            <p:ph type="pic" sz="quarter" idx="54"/>
          </p:nvPr>
        </p:nvSpPr>
        <p:spPr>
          <a:xfrm>
            <a:off x="9910120" y="8058937"/>
            <a:ext cx="4662008" cy="4842570"/>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
        <p:nvSpPr>
          <p:cNvPr id="18" name="Picture Placeholder 2"/>
          <p:cNvSpPr>
            <a:spLocks noGrp="1"/>
          </p:cNvSpPr>
          <p:nvPr>
            <p:ph type="pic" sz="quarter" idx="55"/>
          </p:nvPr>
        </p:nvSpPr>
        <p:spPr>
          <a:xfrm>
            <a:off x="14868095" y="8058937"/>
            <a:ext cx="4662008" cy="4842570"/>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
        <p:nvSpPr>
          <p:cNvPr id="20" name="Picture Placeholder 2"/>
          <p:cNvSpPr>
            <a:spLocks noGrp="1"/>
          </p:cNvSpPr>
          <p:nvPr>
            <p:ph type="pic" sz="quarter" idx="56"/>
          </p:nvPr>
        </p:nvSpPr>
        <p:spPr>
          <a:xfrm>
            <a:off x="19826070" y="8058937"/>
            <a:ext cx="4561105" cy="4842570"/>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Tree>
    <p:extLst>
      <p:ext uri="{BB962C8B-B14F-4D97-AF65-F5344CB8AC3E}">
        <p14:creationId xmlns:p14="http://schemas.microsoft.com/office/powerpoint/2010/main" val="537133775"/>
      </p:ext>
    </p:extLst>
  </p:cSld>
  <p:clrMapOvr>
    <a:masterClrMapping/>
  </p:clrMapOvr>
  <p:extLst mod="1">
    <p:ext uri="{DCECCB84-F9BA-43D5-87BE-67443E8EF086}">
      <p15:sldGuideLst xmlns:p15="http://schemas.microsoft.com/office/powerpoint/2012/main">
        <p15:guide id="1" orient="horz" pos="5182">
          <p15:clr>
            <a:srgbClr val="FBAE40"/>
          </p15:clr>
        </p15:guide>
        <p15:guide id="2" pos="5504">
          <p15:clr>
            <a:srgbClr val="FBAE40"/>
          </p15:clr>
        </p15:guide>
        <p15:guide id="3" pos="1195">
          <p15:clr>
            <a:srgbClr val="FBAE40"/>
          </p15:clr>
        </p15:guide>
        <p15:guide id="4" pos="14167">
          <p15:clr>
            <a:srgbClr val="FBAE40"/>
          </p15:clr>
        </p15:guide>
        <p15:guide id="5" orient="horz" pos="6906">
          <p15:clr>
            <a:srgbClr val="FBAE40"/>
          </p15:clr>
        </p15:guide>
        <p15:guide id="6" pos="9858">
          <p15:clr>
            <a:srgbClr val="FBAE40"/>
          </p15:clr>
        </p15:guide>
        <p15:guide id="7" orient="horz" pos="3459">
          <p15:clr>
            <a:srgbClr val="FBAE40"/>
          </p15:clr>
        </p15:guide>
        <p15:guide id="8" orient="horz" pos="173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12_Пользовательский макет">
    <p:spTree>
      <p:nvGrpSpPr>
        <p:cNvPr id="1" name=""/>
        <p:cNvGrpSpPr/>
        <p:nvPr/>
      </p:nvGrpSpPr>
      <p:grpSpPr>
        <a:xfrm>
          <a:off x="0" y="0"/>
          <a:ext cx="0" cy="0"/>
          <a:chOff x="0" y="0"/>
          <a:chExt cx="0" cy="0"/>
        </a:xfrm>
      </p:grpSpPr>
      <p:sp>
        <p:nvSpPr>
          <p:cNvPr id="4" name="Заголовок 1"/>
          <p:cNvSpPr>
            <a:spLocks noGrp="1"/>
          </p:cNvSpPr>
          <p:nvPr>
            <p:ph type="title" hasCustomPrompt="1"/>
          </p:nvPr>
        </p:nvSpPr>
        <p:spPr>
          <a:xfrm>
            <a:off x="13921142" y="1674218"/>
            <a:ext cx="8497581" cy="2736850"/>
          </a:xfrm>
          <a:prstGeom prst="rect">
            <a:avLst/>
          </a:prstGeom>
        </p:spPr>
        <p:txBody>
          <a:bodyPr>
            <a:noAutofit/>
          </a:bodyPr>
          <a:lstStyle>
            <a:lvl1pPr marL="0" marR="0" indent="0" algn="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5" name="Текст 3"/>
          <p:cNvSpPr>
            <a:spLocks noGrp="1"/>
          </p:cNvSpPr>
          <p:nvPr>
            <p:ph type="body" sz="quarter" idx="19" hasCustomPrompt="1"/>
          </p:nvPr>
        </p:nvSpPr>
        <p:spPr>
          <a:xfrm>
            <a:off x="13921142" y="5217031"/>
            <a:ext cx="8496944" cy="6683390"/>
          </a:xfrm>
          <a:prstGeom prst="rect">
            <a:avLst/>
          </a:prstGeom>
        </p:spPr>
        <p:txBody>
          <a:bodyPr/>
          <a:lstStyle>
            <a:lvl1pPr algn="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Tree>
    <p:extLst>
      <p:ext uri="{BB962C8B-B14F-4D97-AF65-F5344CB8AC3E}">
        <p14:creationId xmlns:p14="http://schemas.microsoft.com/office/powerpoint/2010/main" val="1079224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10_Пользовательский макет">
    <p:spTree>
      <p:nvGrpSpPr>
        <p:cNvPr id="1" name=""/>
        <p:cNvGrpSpPr/>
        <p:nvPr/>
      </p:nvGrpSpPr>
      <p:grpSpPr>
        <a:xfrm>
          <a:off x="0" y="0"/>
          <a:ext cx="0" cy="0"/>
          <a:chOff x="0" y="0"/>
          <a:chExt cx="0" cy="0"/>
        </a:xfrm>
      </p:grpSpPr>
      <p:sp>
        <p:nvSpPr>
          <p:cNvPr id="15" name="Заголовок 1"/>
          <p:cNvSpPr>
            <a:spLocks noGrp="1"/>
          </p:cNvSpPr>
          <p:nvPr>
            <p:ph type="title" hasCustomPrompt="1"/>
          </p:nvPr>
        </p:nvSpPr>
        <p:spPr>
          <a:xfrm>
            <a:off x="2040459" y="1242170"/>
            <a:ext cx="20378264" cy="1273215"/>
          </a:xfrm>
          <a:prstGeom prst="rect">
            <a:avLst/>
          </a:prstGeom>
        </p:spPr>
        <p:txBody>
          <a:bodyPr>
            <a:noAutofit/>
          </a:bodyPr>
          <a:lstStyle>
            <a:lvl1pPr marL="0" marR="0" indent="0" algn="ct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2" name="Текст 3"/>
          <p:cNvSpPr>
            <a:spLocks noGrp="1"/>
          </p:cNvSpPr>
          <p:nvPr>
            <p:ph type="body" sz="quarter" idx="21" hasCustomPrompt="1"/>
          </p:nvPr>
        </p:nvSpPr>
        <p:spPr>
          <a:xfrm>
            <a:off x="2040460" y="3474418"/>
            <a:ext cx="20378264" cy="7632848"/>
          </a:xfrm>
          <a:prstGeom prst="rect">
            <a:avLst/>
          </a:prstGeom>
        </p:spPr>
        <p:txBody>
          <a:bodyPr/>
          <a:lstStyle>
            <a:lvl1pPr algn="ctr">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Tree>
    <p:extLst>
      <p:ext uri="{BB962C8B-B14F-4D97-AF65-F5344CB8AC3E}">
        <p14:creationId xmlns:p14="http://schemas.microsoft.com/office/powerpoint/2010/main" val="585704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01_Пользовательский макет">
    <p:spTree>
      <p:nvGrpSpPr>
        <p:cNvPr id="1" name=""/>
        <p:cNvGrpSpPr/>
        <p:nvPr/>
      </p:nvGrpSpPr>
      <p:grpSpPr>
        <a:xfrm>
          <a:off x="0" y="0"/>
          <a:ext cx="0" cy="0"/>
          <a:chOff x="0" y="0"/>
          <a:chExt cx="0" cy="0"/>
        </a:xfrm>
      </p:grpSpPr>
      <p:sp>
        <p:nvSpPr>
          <p:cNvPr id="11" name="Заголовок 1"/>
          <p:cNvSpPr>
            <a:spLocks noGrp="1"/>
          </p:cNvSpPr>
          <p:nvPr>
            <p:ph type="title" hasCustomPrompt="1"/>
          </p:nvPr>
        </p:nvSpPr>
        <p:spPr>
          <a:xfrm>
            <a:off x="13921142" y="1674218"/>
            <a:ext cx="8497581" cy="2736850"/>
          </a:xfrm>
          <a:prstGeom prst="rect">
            <a:avLst/>
          </a:prstGeom>
        </p:spPr>
        <p:txBody>
          <a:bodyPr>
            <a:noAutofit/>
          </a:bodyPr>
          <a:lstStyle>
            <a:lvl1pPr marL="0" marR="0" indent="0" algn="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2" name="Текст 3"/>
          <p:cNvSpPr>
            <a:spLocks noGrp="1"/>
          </p:cNvSpPr>
          <p:nvPr>
            <p:ph type="body" sz="quarter" idx="19" hasCustomPrompt="1"/>
          </p:nvPr>
        </p:nvSpPr>
        <p:spPr>
          <a:xfrm>
            <a:off x="13921142" y="5217031"/>
            <a:ext cx="8496944" cy="6683390"/>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7" name="Рисунок 6"/>
          <p:cNvSpPr>
            <a:spLocks noGrp="1"/>
          </p:cNvSpPr>
          <p:nvPr>
            <p:ph type="pic" sz="quarter" idx="31"/>
          </p:nvPr>
        </p:nvSpPr>
        <p:spPr>
          <a:xfrm rot="10800000" flipV="1">
            <a:off x="-9152" y="0"/>
            <a:ext cx="9793087" cy="13717589"/>
          </a:xfrm>
          <a:custGeom>
            <a:avLst/>
            <a:gdLst>
              <a:gd name="connsiteX0" fmla="*/ 9793087 w 9793087"/>
              <a:gd name="connsiteY0" fmla="*/ 0 h 13717589"/>
              <a:gd name="connsiteX1" fmla="*/ 6978515 w 9793087"/>
              <a:gd name="connsiteY1" fmla="*/ 8712 h 13717589"/>
              <a:gd name="connsiteX2" fmla="*/ 0 w 9793087"/>
              <a:gd name="connsiteY2" fmla="*/ 13717589 h 13717589"/>
              <a:gd name="connsiteX3" fmla="*/ 9793087 w 9793087"/>
              <a:gd name="connsiteY3" fmla="*/ 13717589 h 13717589"/>
            </a:gdLst>
            <a:ahLst/>
            <a:cxnLst>
              <a:cxn ang="0">
                <a:pos x="connsiteX0" y="connsiteY0"/>
              </a:cxn>
              <a:cxn ang="0">
                <a:pos x="connsiteX1" y="connsiteY1"/>
              </a:cxn>
              <a:cxn ang="0">
                <a:pos x="connsiteX2" y="connsiteY2"/>
              </a:cxn>
              <a:cxn ang="0">
                <a:pos x="connsiteX3" y="connsiteY3"/>
              </a:cxn>
            </a:cxnLst>
            <a:rect l="l" t="t" r="r" b="b"/>
            <a:pathLst>
              <a:path w="9793087" h="13717589">
                <a:moveTo>
                  <a:pt x="9793087" y="0"/>
                </a:moveTo>
                <a:lnTo>
                  <a:pt x="6978515" y="8712"/>
                </a:lnTo>
                <a:lnTo>
                  <a:pt x="0" y="13717589"/>
                </a:lnTo>
                <a:lnTo>
                  <a:pt x="9793087" y="13717589"/>
                </a:lnTo>
                <a:close/>
              </a:path>
            </a:pathLst>
          </a:cu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en-US" sz="800" b="1">
                <a:solidFill>
                  <a:schemeClr val="lt1"/>
                </a:solidFill>
              </a:defRPr>
            </a:lvl1pPr>
          </a:lstStyle>
          <a:p>
            <a:pPr lvl="0" algn="ctr"/>
            <a:endParaRPr lang="en-US"/>
          </a:p>
        </p:txBody>
      </p:sp>
    </p:spTree>
    <p:extLst>
      <p:ext uri="{BB962C8B-B14F-4D97-AF65-F5344CB8AC3E}">
        <p14:creationId xmlns:p14="http://schemas.microsoft.com/office/powerpoint/2010/main" val="702378806"/>
      </p:ext>
    </p:extLst>
  </p:cSld>
  <p:clrMapOvr>
    <a:masterClrMapping/>
  </p:clrMapOvr>
  <p:extLst mod="1">
    <p:ext uri="{DCECCB84-F9BA-43D5-87BE-67443E8EF086}">
      <p15:sldGuideLst xmlns:p15="http://schemas.microsoft.com/office/powerpoint/2012/main">
        <p15:guide id="1" orient="horz" pos="5182">
          <p15:clr>
            <a:srgbClr val="FBAE40"/>
          </p15:clr>
        </p15:guide>
        <p15:guide id="2" pos="5504">
          <p15:clr>
            <a:srgbClr val="FBAE40"/>
          </p15:clr>
        </p15:guide>
        <p15:guide id="3" pos="1195">
          <p15:clr>
            <a:srgbClr val="FBAE40"/>
          </p15:clr>
        </p15:guide>
        <p15:guide id="4" pos="14167">
          <p15:clr>
            <a:srgbClr val="FBAE40"/>
          </p15:clr>
        </p15:guide>
        <p15:guide id="5" orient="horz" pos="6906">
          <p15:clr>
            <a:srgbClr val="FBAE40"/>
          </p15:clr>
        </p15:guide>
        <p15:guide id="6" pos="9858">
          <p15:clr>
            <a:srgbClr val="FBAE40"/>
          </p15:clr>
        </p15:guide>
        <p15:guide id="7" orient="horz" pos="3459">
          <p15:clr>
            <a:srgbClr val="FBAE40"/>
          </p15:clr>
        </p15:guide>
        <p15:guide id="8" orient="horz" pos="173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02_Пользовательский макет">
    <p:spTree>
      <p:nvGrpSpPr>
        <p:cNvPr id="1" name=""/>
        <p:cNvGrpSpPr/>
        <p:nvPr/>
      </p:nvGrpSpPr>
      <p:grpSpPr>
        <a:xfrm>
          <a:off x="0" y="0"/>
          <a:ext cx="0" cy="0"/>
          <a:chOff x="0" y="0"/>
          <a:chExt cx="0" cy="0"/>
        </a:xfrm>
      </p:grpSpPr>
      <p:sp>
        <p:nvSpPr>
          <p:cNvPr id="11" name="Заголовок 1"/>
          <p:cNvSpPr>
            <a:spLocks noGrp="1"/>
          </p:cNvSpPr>
          <p:nvPr>
            <p:ph type="title" hasCustomPrompt="1"/>
          </p:nvPr>
        </p:nvSpPr>
        <p:spPr>
          <a:xfrm>
            <a:off x="2040460" y="1674218"/>
            <a:ext cx="8497581" cy="2736850"/>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2" name="Текст 3"/>
          <p:cNvSpPr>
            <a:spLocks noGrp="1"/>
          </p:cNvSpPr>
          <p:nvPr>
            <p:ph type="body" sz="quarter" idx="19" hasCustomPrompt="1"/>
          </p:nvPr>
        </p:nvSpPr>
        <p:spPr>
          <a:xfrm>
            <a:off x="2040460" y="5217031"/>
            <a:ext cx="8496944" cy="6683390"/>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7" name="Рисунок 6"/>
          <p:cNvSpPr>
            <a:spLocks noGrp="1"/>
          </p:cNvSpPr>
          <p:nvPr>
            <p:ph type="pic" sz="quarter" idx="29"/>
          </p:nvPr>
        </p:nvSpPr>
        <p:spPr>
          <a:xfrm rot="10800000" flipV="1">
            <a:off x="14569213" y="-2"/>
            <a:ext cx="9793087" cy="13717589"/>
          </a:xfrm>
          <a:custGeom>
            <a:avLst/>
            <a:gdLst>
              <a:gd name="connsiteX0" fmla="*/ 9793087 w 9793087"/>
              <a:gd name="connsiteY0" fmla="*/ 0 h 13717589"/>
              <a:gd name="connsiteX1" fmla="*/ 0 w 9793087"/>
              <a:gd name="connsiteY1" fmla="*/ 0 h 13717589"/>
              <a:gd name="connsiteX2" fmla="*/ 0 w 9793087"/>
              <a:gd name="connsiteY2" fmla="*/ 13717589 h 13717589"/>
              <a:gd name="connsiteX3" fmla="*/ 2814572 w 9793087"/>
              <a:gd name="connsiteY3" fmla="*/ 13708877 h 13717589"/>
            </a:gdLst>
            <a:ahLst/>
            <a:cxnLst>
              <a:cxn ang="0">
                <a:pos x="connsiteX0" y="connsiteY0"/>
              </a:cxn>
              <a:cxn ang="0">
                <a:pos x="connsiteX1" y="connsiteY1"/>
              </a:cxn>
              <a:cxn ang="0">
                <a:pos x="connsiteX2" y="connsiteY2"/>
              </a:cxn>
              <a:cxn ang="0">
                <a:pos x="connsiteX3" y="connsiteY3"/>
              </a:cxn>
            </a:cxnLst>
            <a:rect l="l" t="t" r="r" b="b"/>
            <a:pathLst>
              <a:path w="9793087" h="13717589">
                <a:moveTo>
                  <a:pt x="9793087" y="0"/>
                </a:moveTo>
                <a:lnTo>
                  <a:pt x="0" y="0"/>
                </a:lnTo>
                <a:lnTo>
                  <a:pt x="0" y="13717589"/>
                </a:lnTo>
                <a:lnTo>
                  <a:pt x="2814572" y="13708877"/>
                </a:lnTo>
                <a:close/>
              </a:path>
            </a:pathLst>
          </a:cu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en-US" sz="800" b="1">
                <a:solidFill>
                  <a:schemeClr val="lt1"/>
                </a:solidFill>
              </a:defRPr>
            </a:lvl1pPr>
          </a:lstStyle>
          <a:p>
            <a:pPr lvl="0" algn="ctr"/>
            <a:endParaRPr lang="en-US"/>
          </a:p>
        </p:txBody>
      </p:sp>
    </p:spTree>
    <p:extLst>
      <p:ext uri="{BB962C8B-B14F-4D97-AF65-F5344CB8AC3E}">
        <p14:creationId xmlns:p14="http://schemas.microsoft.com/office/powerpoint/2010/main" val="1245278656"/>
      </p:ext>
    </p:extLst>
  </p:cSld>
  <p:clrMapOvr>
    <a:masterClrMapping/>
  </p:clrMapOvr>
  <p:extLst mod="1">
    <p:ext uri="{DCECCB84-F9BA-43D5-87BE-67443E8EF086}">
      <p15:sldGuideLst xmlns:p15="http://schemas.microsoft.com/office/powerpoint/2012/main">
        <p15:guide id="1" orient="horz" pos="5182">
          <p15:clr>
            <a:srgbClr val="FBAE40"/>
          </p15:clr>
        </p15:guide>
        <p15:guide id="2" pos="5504">
          <p15:clr>
            <a:srgbClr val="FBAE40"/>
          </p15:clr>
        </p15:guide>
        <p15:guide id="3" pos="1195">
          <p15:clr>
            <a:srgbClr val="FBAE40"/>
          </p15:clr>
        </p15:guide>
        <p15:guide id="4" pos="14167">
          <p15:clr>
            <a:srgbClr val="FBAE40"/>
          </p15:clr>
        </p15:guide>
        <p15:guide id="5" orient="horz" pos="6906">
          <p15:clr>
            <a:srgbClr val="FBAE40"/>
          </p15:clr>
        </p15:guide>
        <p15:guide id="6" pos="9858">
          <p15:clr>
            <a:srgbClr val="FBAE40"/>
          </p15:clr>
        </p15:guide>
        <p15:guide id="7" orient="horz" pos="3459">
          <p15:clr>
            <a:srgbClr val="FBAE40"/>
          </p15:clr>
        </p15:guide>
        <p15:guide id="8" orient="horz" pos="173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94_Пользовательский макет">
    <p:spTree>
      <p:nvGrpSpPr>
        <p:cNvPr id="1" name=""/>
        <p:cNvGrpSpPr/>
        <p:nvPr/>
      </p:nvGrpSpPr>
      <p:grpSpPr>
        <a:xfrm>
          <a:off x="0" y="0"/>
          <a:ext cx="0" cy="0"/>
          <a:chOff x="0" y="0"/>
          <a:chExt cx="0" cy="0"/>
        </a:xfrm>
      </p:grpSpPr>
      <p:sp>
        <p:nvSpPr>
          <p:cNvPr id="11" name="Заголовок 1"/>
          <p:cNvSpPr>
            <a:spLocks noGrp="1"/>
          </p:cNvSpPr>
          <p:nvPr>
            <p:ph type="title" hasCustomPrompt="1"/>
          </p:nvPr>
        </p:nvSpPr>
        <p:spPr>
          <a:xfrm>
            <a:off x="13921142" y="1674218"/>
            <a:ext cx="8497581" cy="2736850"/>
          </a:xfrm>
          <a:prstGeom prst="rect">
            <a:avLst/>
          </a:prstGeom>
        </p:spPr>
        <p:txBody>
          <a:bodyPr>
            <a:noAutofit/>
          </a:bodyPr>
          <a:lstStyle>
            <a:lvl1pPr marL="0" marR="0" indent="0" algn="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2" name="Текст 3"/>
          <p:cNvSpPr>
            <a:spLocks noGrp="1"/>
          </p:cNvSpPr>
          <p:nvPr>
            <p:ph type="body" sz="quarter" idx="19" hasCustomPrompt="1"/>
          </p:nvPr>
        </p:nvSpPr>
        <p:spPr>
          <a:xfrm>
            <a:off x="13921142" y="5217031"/>
            <a:ext cx="8496944" cy="6683390"/>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6" name="Прямоугольник 5"/>
          <p:cNvSpPr/>
          <p:nvPr userDrawn="1"/>
        </p:nvSpPr>
        <p:spPr>
          <a:xfrm>
            <a:off x="0" y="1"/>
            <a:ext cx="11852539" cy="13717588"/>
          </a:xfrm>
          <a:prstGeom prst="rect">
            <a:avLst/>
          </a:prstGeom>
          <a:gradFill>
            <a:gsLst>
              <a:gs pos="84000">
                <a:schemeClr val="accent1"/>
              </a:gs>
              <a:gs pos="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9" name="Рисунок 8"/>
          <p:cNvSpPr>
            <a:spLocks noGrp="1"/>
          </p:cNvSpPr>
          <p:nvPr>
            <p:ph type="pic" sz="quarter" idx="29"/>
          </p:nvPr>
        </p:nvSpPr>
        <p:spPr>
          <a:xfrm rot="10800000" flipV="1">
            <a:off x="2059452" y="-1"/>
            <a:ext cx="9793087" cy="13717589"/>
          </a:xfrm>
          <a:custGeom>
            <a:avLst/>
            <a:gdLst>
              <a:gd name="connsiteX0" fmla="*/ 9793087 w 9793087"/>
              <a:gd name="connsiteY0" fmla="*/ 0 h 13717589"/>
              <a:gd name="connsiteX1" fmla="*/ 0 w 9793087"/>
              <a:gd name="connsiteY1" fmla="*/ 0 h 13717589"/>
              <a:gd name="connsiteX2" fmla="*/ 0 w 9793087"/>
              <a:gd name="connsiteY2" fmla="*/ 13717589 h 13717589"/>
              <a:gd name="connsiteX3" fmla="*/ 2814572 w 9793087"/>
              <a:gd name="connsiteY3" fmla="*/ 13708877 h 13717589"/>
            </a:gdLst>
            <a:ahLst/>
            <a:cxnLst>
              <a:cxn ang="0">
                <a:pos x="connsiteX0" y="connsiteY0"/>
              </a:cxn>
              <a:cxn ang="0">
                <a:pos x="connsiteX1" y="connsiteY1"/>
              </a:cxn>
              <a:cxn ang="0">
                <a:pos x="connsiteX2" y="connsiteY2"/>
              </a:cxn>
              <a:cxn ang="0">
                <a:pos x="connsiteX3" y="connsiteY3"/>
              </a:cxn>
            </a:cxnLst>
            <a:rect l="l" t="t" r="r" b="b"/>
            <a:pathLst>
              <a:path w="9793087" h="13717589">
                <a:moveTo>
                  <a:pt x="9793087" y="0"/>
                </a:moveTo>
                <a:lnTo>
                  <a:pt x="0" y="0"/>
                </a:lnTo>
                <a:lnTo>
                  <a:pt x="0" y="13717589"/>
                </a:lnTo>
                <a:lnTo>
                  <a:pt x="2814572" y="13708877"/>
                </a:lnTo>
                <a:close/>
              </a:path>
            </a:pathLst>
          </a:cu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en-US" sz="800" b="1">
                <a:solidFill>
                  <a:schemeClr val="lt1"/>
                </a:solidFill>
              </a:defRPr>
            </a:lvl1pPr>
          </a:lstStyle>
          <a:p>
            <a:pPr lvl="0" algn="ctr"/>
            <a:endParaRPr lang="en-US"/>
          </a:p>
        </p:txBody>
      </p:sp>
      <p:sp>
        <p:nvSpPr>
          <p:cNvPr id="13" name="Текст 3"/>
          <p:cNvSpPr>
            <a:spLocks noGrp="1"/>
          </p:cNvSpPr>
          <p:nvPr>
            <p:ph type="body" sz="quarter" idx="30" hasCustomPrompt="1"/>
          </p:nvPr>
        </p:nvSpPr>
        <p:spPr>
          <a:xfrm>
            <a:off x="1176363" y="9019034"/>
            <a:ext cx="4248472" cy="3875078"/>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Tree>
    <p:extLst>
      <p:ext uri="{BB962C8B-B14F-4D97-AF65-F5344CB8AC3E}">
        <p14:creationId xmlns:p14="http://schemas.microsoft.com/office/powerpoint/2010/main" val="1578663784"/>
      </p:ext>
    </p:extLst>
  </p:cSld>
  <p:clrMapOvr>
    <a:masterClrMapping/>
  </p:clrMapOvr>
  <p:extLst mod="1">
    <p:ext uri="{DCECCB84-F9BA-43D5-87BE-67443E8EF086}">
      <p15:sldGuideLst xmlns:p15="http://schemas.microsoft.com/office/powerpoint/2012/main">
        <p15:guide id="1" orient="horz" pos="5182">
          <p15:clr>
            <a:srgbClr val="FBAE40"/>
          </p15:clr>
        </p15:guide>
        <p15:guide id="2" pos="5504">
          <p15:clr>
            <a:srgbClr val="FBAE40"/>
          </p15:clr>
        </p15:guide>
        <p15:guide id="3" pos="1195">
          <p15:clr>
            <a:srgbClr val="FBAE40"/>
          </p15:clr>
        </p15:guide>
        <p15:guide id="4" pos="14167">
          <p15:clr>
            <a:srgbClr val="FBAE40"/>
          </p15:clr>
        </p15:guide>
        <p15:guide id="5" orient="horz" pos="6906">
          <p15:clr>
            <a:srgbClr val="FBAE40"/>
          </p15:clr>
        </p15:guide>
        <p15:guide id="6" pos="9858">
          <p15:clr>
            <a:srgbClr val="FBAE40"/>
          </p15:clr>
        </p15:guide>
        <p15:guide id="7" orient="horz" pos="3459">
          <p15:clr>
            <a:srgbClr val="FBAE40"/>
          </p15:clr>
        </p15:guide>
        <p15:guide id="8" orient="horz" pos="173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80_Пользовательский макет">
    <p:spTree>
      <p:nvGrpSpPr>
        <p:cNvPr id="1" name=""/>
        <p:cNvGrpSpPr/>
        <p:nvPr/>
      </p:nvGrpSpPr>
      <p:grpSpPr>
        <a:xfrm>
          <a:off x="0" y="0"/>
          <a:ext cx="0" cy="0"/>
          <a:chOff x="0" y="0"/>
          <a:chExt cx="0" cy="0"/>
        </a:xfrm>
      </p:grpSpPr>
      <p:sp>
        <p:nvSpPr>
          <p:cNvPr id="6" name="Прямоугольник 5"/>
          <p:cNvSpPr/>
          <p:nvPr userDrawn="1"/>
        </p:nvSpPr>
        <p:spPr>
          <a:xfrm rot="10800000">
            <a:off x="12552991" y="0"/>
            <a:ext cx="11834184" cy="13717588"/>
          </a:xfrm>
          <a:prstGeom prst="rect">
            <a:avLst/>
          </a:prstGeom>
          <a:gradFill>
            <a:gsLst>
              <a:gs pos="84000">
                <a:schemeClr val="accent1"/>
              </a:gs>
              <a:gs pos="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1" name="Заголовок 1"/>
          <p:cNvSpPr>
            <a:spLocks noGrp="1"/>
          </p:cNvSpPr>
          <p:nvPr>
            <p:ph type="title" hasCustomPrompt="1"/>
          </p:nvPr>
        </p:nvSpPr>
        <p:spPr>
          <a:xfrm>
            <a:off x="2040460" y="1674218"/>
            <a:ext cx="8497581" cy="2736850"/>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2" name="Текст 3"/>
          <p:cNvSpPr>
            <a:spLocks noGrp="1"/>
          </p:cNvSpPr>
          <p:nvPr>
            <p:ph type="body" sz="quarter" idx="19" hasCustomPrompt="1"/>
          </p:nvPr>
        </p:nvSpPr>
        <p:spPr>
          <a:xfrm>
            <a:off x="2040460" y="5217031"/>
            <a:ext cx="8496944" cy="6683390"/>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8" name="Рисунок 7"/>
          <p:cNvSpPr>
            <a:spLocks noGrp="1"/>
          </p:cNvSpPr>
          <p:nvPr>
            <p:ph type="pic" sz="quarter" idx="30"/>
          </p:nvPr>
        </p:nvSpPr>
        <p:spPr>
          <a:xfrm rot="10800000" flipV="1">
            <a:off x="12553627" y="-1"/>
            <a:ext cx="9793087" cy="13717589"/>
          </a:xfrm>
          <a:custGeom>
            <a:avLst/>
            <a:gdLst>
              <a:gd name="connsiteX0" fmla="*/ 9793087 w 9793087"/>
              <a:gd name="connsiteY0" fmla="*/ 0 h 13717589"/>
              <a:gd name="connsiteX1" fmla="*/ 6978515 w 9793087"/>
              <a:gd name="connsiteY1" fmla="*/ 8712 h 13717589"/>
              <a:gd name="connsiteX2" fmla="*/ 0 w 9793087"/>
              <a:gd name="connsiteY2" fmla="*/ 13717589 h 13717589"/>
              <a:gd name="connsiteX3" fmla="*/ 9793087 w 9793087"/>
              <a:gd name="connsiteY3" fmla="*/ 13717589 h 13717589"/>
            </a:gdLst>
            <a:ahLst/>
            <a:cxnLst>
              <a:cxn ang="0">
                <a:pos x="connsiteX0" y="connsiteY0"/>
              </a:cxn>
              <a:cxn ang="0">
                <a:pos x="connsiteX1" y="connsiteY1"/>
              </a:cxn>
              <a:cxn ang="0">
                <a:pos x="connsiteX2" y="connsiteY2"/>
              </a:cxn>
              <a:cxn ang="0">
                <a:pos x="connsiteX3" y="connsiteY3"/>
              </a:cxn>
            </a:cxnLst>
            <a:rect l="l" t="t" r="r" b="b"/>
            <a:pathLst>
              <a:path w="9793087" h="13717589">
                <a:moveTo>
                  <a:pt x="9793087" y="0"/>
                </a:moveTo>
                <a:lnTo>
                  <a:pt x="6978515" y="8712"/>
                </a:lnTo>
                <a:lnTo>
                  <a:pt x="0" y="13717589"/>
                </a:lnTo>
                <a:lnTo>
                  <a:pt x="9793087" y="13717589"/>
                </a:lnTo>
                <a:close/>
              </a:path>
            </a:pathLst>
          </a:cu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en-US" sz="800" b="1">
                <a:solidFill>
                  <a:schemeClr val="lt1"/>
                </a:solidFill>
              </a:defRPr>
            </a:lvl1pPr>
          </a:lstStyle>
          <a:p>
            <a:pPr lvl="0" algn="ctr"/>
            <a:endParaRPr lang="en-US"/>
          </a:p>
        </p:txBody>
      </p:sp>
      <p:sp>
        <p:nvSpPr>
          <p:cNvPr id="9" name="Текст 3"/>
          <p:cNvSpPr>
            <a:spLocks noGrp="1"/>
          </p:cNvSpPr>
          <p:nvPr>
            <p:ph type="body" sz="quarter" idx="31" hasCustomPrompt="1"/>
          </p:nvPr>
        </p:nvSpPr>
        <p:spPr>
          <a:xfrm>
            <a:off x="18470083" y="1335125"/>
            <a:ext cx="4248472" cy="3875078"/>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Tree>
    <p:extLst>
      <p:ext uri="{BB962C8B-B14F-4D97-AF65-F5344CB8AC3E}">
        <p14:creationId xmlns:p14="http://schemas.microsoft.com/office/powerpoint/2010/main" val="315573453"/>
      </p:ext>
    </p:extLst>
  </p:cSld>
  <p:clrMapOvr>
    <a:masterClrMapping/>
  </p:clrMapOvr>
  <p:extLst mod="1">
    <p:ext uri="{DCECCB84-F9BA-43D5-87BE-67443E8EF086}">
      <p15:sldGuideLst xmlns:p15="http://schemas.microsoft.com/office/powerpoint/2012/main">
        <p15:guide id="1" orient="horz" pos="5182">
          <p15:clr>
            <a:srgbClr val="FBAE40"/>
          </p15:clr>
        </p15:guide>
        <p15:guide id="2" pos="5504">
          <p15:clr>
            <a:srgbClr val="FBAE40"/>
          </p15:clr>
        </p15:guide>
        <p15:guide id="3" pos="1195">
          <p15:clr>
            <a:srgbClr val="FBAE40"/>
          </p15:clr>
        </p15:guide>
        <p15:guide id="4" pos="14167">
          <p15:clr>
            <a:srgbClr val="FBAE40"/>
          </p15:clr>
        </p15:guide>
        <p15:guide id="5" orient="horz" pos="6906">
          <p15:clr>
            <a:srgbClr val="FBAE40"/>
          </p15:clr>
        </p15:guide>
        <p15:guide id="6" pos="9858">
          <p15:clr>
            <a:srgbClr val="FBAE40"/>
          </p15:clr>
        </p15:guide>
        <p15:guide id="7" orient="horz" pos="3459">
          <p15:clr>
            <a:srgbClr val="FBAE40"/>
          </p15:clr>
        </p15:guide>
        <p15:guide id="8" orient="horz" pos="173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79_Пользовательский макет">
    <p:spTree>
      <p:nvGrpSpPr>
        <p:cNvPr id="1" name=""/>
        <p:cNvGrpSpPr/>
        <p:nvPr/>
      </p:nvGrpSpPr>
      <p:grpSpPr>
        <a:xfrm>
          <a:off x="0" y="0"/>
          <a:ext cx="0" cy="0"/>
          <a:chOff x="0" y="0"/>
          <a:chExt cx="0" cy="0"/>
        </a:xfrm>
      </p:grpSpPr>
      <p:sp>
        <p:nvSpPr>
          <p:cNvPr id="6" name="Прямоугольник 5"/>
          <p:cNvSpPr/>
          <p:nvPr userDrawn="1"/>
        </p:nvSpPr>
        <p:spPr>
          <a:xfrm rot="10800000">
            <a:off x="-2" y="0"/>
            <a:ext cx="11852539" cy="13717588"/>
          </a:xfrm>
          <a:prstGeom prst="rect">
            <a:avLst/>
          </a:prstGeom>
          <a:gradFill>
            <a:gsLst>
              <a:gs pos="84000">
                <a:schemeClr val="accent1"/>
              </a:gs>
              <a:gs pos="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ru-RU" dirty="0"/>
              <a:t> м</a:t>
            </a:r>
          </a:p>
        </p:txBody>
      </p:sp>
      <p:sp>
        <p:nvSpPr>
          <p:cNvPr id="11" name="Заголовок 1"/>
          <p:cNvSpPr>
            <a:spLocks noGrp="1"/>
          </p:cNvSpPr>
          <p:nvPr>
            <p:ph type="title" hasCustomPrompt="1"/>
          </p:nvPr>
        </p:nvSpPr>
        <p:spPr>
          <a:xfrm>
            <a:off x="6216923" y="1674218"/>
            <a:ext cx="5616624" cy="3888432"/>
          </a:xfrm>
          <a:prstGeom prst="rect">
            <a:avLst/>
          </a:prstGeom>
        </p:spPr>
        <p:txBody>
          <a:bodyPr>
            <a:noAutofit/>
          </a:bodyPr>
          <a:lstStyle>
            <a:lvl1pPr marL="0" marR="0" indent="0" algn="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2" name="Текст 3"/>
          <p:cNvSpPr>
            <a:spLocks noGrp="1"/>
          </p:cNvSpPr>
          <p:nvPr>
            <p:ph type="body" sz="quarter" idx="19" hasCustomPrompt="1"/>
          </p:nvPr>
        </p:nvSpPr>
        <p:spPr>
          <a:xfrm>
            <a:off x="14137803" y="5217031"/>
            <a:ext cx="8568951" cy="6683390"/>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9" name="Рисунок 8"/>
          <p:cNvSpPr>
            <a:spLocks noGrp="1"/>
          </p:cNvSpPr>
          <p:nvPr>
            <p:ph type="pic" sz="quarter" idx="28"/>
          </p:nvPr>
        </p:nvSpPr>
        <p:spPr>
          <a:xfrm rot="10800000" flipV="1">
            <a:off x="0" y="-1"/>
            <a:ext cx="9793087" cy="13717589"/>
          </a:xfrm>
          <a:custGeom>
            <a:avLst/>
            <a:gdLst>
              <a:gd name="connsiteX0" fmla="*/ 0 w 9793087"/>
              <a:gd name="connsiteY0" fmla="*/ 13702227 h 13702227"/>
              <a:gd name="connsiteX1" fmla="*/ 9793087 w 9793087"/>
              <a:gd name="connsiteY1" fmla="*/ 13702227 h 13702227"/>
              <a:gd name="connsiteX2" fmla="*/ 9793087 w 9793087"/>
              <a:gd name="connsiteY2" fmla="*/ 0 h 13702227"/>
              <a:gd name="connsiteX3" fmla="*/ 6978515 w 9793087"/>
              <a:gd name="connsiteY3" fmla="*/ 8702 h 13702227"/>
            </a:gdLst>
            <a:ahLst/>
            <a:cxnLst>
              <a:cxn ang="0">
                <a:pos x="connsiteX0" y="connsiteY0"/>
              </a:cxn>
              <a:cxn ang="0">
                <a:pos x="connsiteX1" y="connsiteY1"/>
              </a:cxn>
              <a:cxn ang="0">
                <a:pos x="connsiteX2" y="connsiteY2"/>
              </a:cxn>
              <a:cxn ang="0">
                <a:pos x="connsiteX3" y="connsiteY3"/>
              </a:cxn>
            </a:cxnLst>
            <a:rect l="l" t="t" r="r" b="b"/>
            <a:pathLst>
              <a:path w="9793087" h="13702227">
                <a:moveTo>
                  <a:pt x="0" y="13702227"/>
                </a:moveTo>
                <a:lnTo>
                  <a:pt x="9793087" y="13702227"/>
                </a:lnTo>
                <a:lnTo>
                  <a:pt x="9793087" y="0"/>
                </a:lnTo>
                <a:lnTo>
                  <a:pt x="6978515" y="8702"/>
                </a:lnTo>
                <a:close/>
              </a:path>
            </a:pathLst>
          </a:cu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en-US" sz="800" b="1">
                <a:solidFill>
                  <a:schemeClr val="lt1"/>
                </a:solidFill>
              </a:defRPr>
            </a:lvl1pPr>
          </a:lstStyle>
          <a:p>
            <a:pPr lvl="0" algn="ctr"/>
            <a:endParaRPr lang="en-US" dirty="0"/>
          </a:p>
        </p:txBody>
      </p:sp>
    </p:spTree>
    <p:extLst>
      <p:ext uri="{BB962C8B-B14F-4D97-AF65-F5344CB8AC3E}">
        <p14:creationId xmlns:p14="http://schemas.microsoft.com/office/powerpoint/2010/main" val="1353482009"/>
      </p:ext>
    </p:extLst>
  </p:cSld>
  <p:clrMapOvr>
    <a:masterClrMapping/>
  </p:clrMapOvr>
  <p:extLst mod="1">
    <p:ext uri="{DCECCB84-F9BA-43D5-87BE-67443E8EF086}">
      <p15:sldGuideLst xmlns:p15="http://schemas.microsoft.com/office/powerpoint/2012/main">
        <p15:guide id="1" orient="horz" pos="5182">
          <p15:clr>
            <a:srgbClr val="FBAE40"/>
          </p15:clr>
        </p15:guide>
        <p15:guide id="2" pos="5504">
          <p15:clr>
            <a:srgbClr val="FBAE40"/>
          </p15:clr>
        </p15:guide>
        <p15:guide id="3" pos="1195">
          <p15:clr>
            <a:srgbClr val="FBAE40"/>
          </p15:clr>
        </p15:guide>
        <p15:guide id="4" pos="14167">
          <p15:clr>
            <a:srgbClr val="FBAE40"/>
          </p15:clr>
        </p15:guide>
        <p15:guide id="5" orient="horz" pos="6906">
          <p15:clr>
            <a:srgbClr val="FBAE40"/>
          </p15:clr>
        </p15:guide>
        <p15:guide id="6" pos="9858">
          <p15:clr>
            <a:srgbClr val="FBAE40"/>
          </p15:clr>
        </p15:guide>
        <p15:guide id="7" orient="horz" pos="3459">
          <p15:clr>
            <a:srgbClr val="FBAE40"/>
          </p15:clr>
        </p15:guide>
        <p15:guide id="8" orient="horz" pos="173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0804006"/>
      </p:ext>
    </p:extLst>
  </p:cSld>
  <p:clrMap bg1="lt1" tx1="dk1" bg2="lt2" tx2="dk2" accent1="accent1" accent2="accent2" accent3="accent3" accent4="accent4" accent5="accent5" accent6="accent6" hlink="hlink" folHlink="folHlink"/>
  <p:sldLayoutIdLst>
    <p:sldLayoutId id="2147484519" r:id="rId1"/>
    <p:sldLayoutId id="2147485148" r:id="rId2"/>
    <p:sldLayoutId id="2147485311" r:id="rId3"/>
    <p:sldLayoutId id="2147485303" r:id="rId4"/>
    <p:sldLayoutId id="2147485347" r:id="rId5"/>
    <p:sldLayoutId id="2147485348" r:id="rId6"/>
    <p:sldLayoutId id="2147485336" r:id="rId7"/>
    <p:sldLayoutId id="2147485337" r:id="rId8"/>
    <p:sldLayoutId id="2147485338" r:id="rId9"/>
    <p:sldLayoutId id="2147485339" r:id="rId10"/>
    <p:sldLayoutId id="2147485349" r:id="rId11"/>
    <p:sldLayoutId id="2147485341" r:id="rId12"/>
    <p:sldLayoutId id="2147485342" r:id="rId13"/>
    <p:sldLayoutId id="2147485343" r:id="rId14"/>
    <p:sldLayoutId id="2147485344" r:id="rId15"/>
    <p:sldLayoutId id="2147485345" r:id="rId16"/>
    <p:sldLayoutId id="2147485346" r:id="rId17"/>
    <p:sldLayoutId id="2147485238" r:id="rId18"/>
    <p:sldLayoutId id="2147485320" r:id="rId19"/>
    <p:sldLayoutId id="2147485329" r:id="rId20"/>
    <p:sldLayoutId id="2147485330" r:id="rId21"/>
    <p:sldLayoutId id="2147485334" r:id="rId22"/>
    <p:sldLayoutId id="2147485333" r:id="rId23"/>
    <p:sldLayoutId id="2147485331" r:id="rId24"/>
    <p:sldLayoutId id="2147485332" r:id="rId25"/>
    <p:sldLayoutId id="2147485321" r:id="rId26"/>
    <p:sldLayoutId id="2147485323" r:id="rId27"/>
    <p:sldLayoutId id="2147485326" r:id="rId28"/>
    <p:sldLayoutId id="2147485325" r:id="rId29"/>
  </p:sldLayoutIdLst>
  <p:hf hdr="0"/>
  <p:txStyles>
    <p:titleStyle>
      <a:lvl1pPr algn="ctr" defTabSz="2438645" rtl="0" eaLnBrk="1" latinLnBrk="0" hangingPunct="1">
        <a:spcBef>
          <a:spcPct val="0"/>
        </a:spcBef>
        <a:buNone/>
        <a:defRPr sz="11701" kern="1200">
          <a:solidFill>
            <a:schemeClr val="tx1"/>
          </a:solidFill>
          <a:latin typeface="+mj-lt"/>
          <a:ea typeface="+mj-ea"/>
          <a:cs typeface="+mj-cs"/>
        </a:defRPr>
      </a:lvl1pPr>
    </p:titleStyle>
    <p:body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p:bodyStyle>
    <p:otherStyle>
      <a:defPPr>
        <a:defRPr lang="ru-RU"/>
      </a:defPPr>
      <a:lvl1pPr marL="0" algn="l" defTabSz="2438645" rtl="0" eaLnBrk="1" latinLnBrk="0" hangingPunct="1">
        <a:defRPr sz="4800" kern="1200">
          <a:solidFill>
            <a:schemeClr val="tx1"/>
          </a:solidFill>
          <a:latin typeface="+mn-lt"/>
          <a:ea typeface="+mn-ea"/>
          <a:cs typeface="+mn-cs"/>
        </a:defRPr>
      </a:lvl1pPr>
      <a:lvl2pPr marL="1219322" algn="l" defTabSz="2438645" rtl="0" eaLnBrk="1" latinLnBrk="0" hangingPunct="1">
        <a:defRPr sz="4800" kern="1200">
          <a:solidFill>
            <a:schemeClr val="tx1"/>
          </a:solidFill>
          <a:latin typeface="+mn-lt"/>
          <a:ea typeface="+mn-ea"/>
          <a:cs typeface="+mn-cs"/>
        </a:defRPr>
      </a:lvl2pPr>
      <a:lvl3pPr marL="2438645" algn="l" defTabSz="2438645" rtl="0" eaLnBrk="1" latinLnBrk="0" hangingPunct="1">
        <a:defRPr sz="4800" kern="1200">
          <a:solidFill>
            <a:schemeClr val="tx1"/>
          </a:solidFill>
          <a:latin typeface="+mn-lt"/>
          <a:ea typeface="+mn-ea"/>
          <a:cs typeface="+mn-cs"/>
        </a:defRPr>
      </a:lvl3pPr>
      <a:lvl4pPr marL="3657966" algn="l" defTabSz="2438645" rtl="0" eaLnBrk="1" latinLnBrk="0" hangingPunct="1">
        <a:defRPr sz="4800" kern="1200">
          <a:solidFill>
            <a:schemeClr val="tx1"/>
          </a:solidFill>
          <a:latin typeface="+mn-lt"/>
          <a:ea typeface="+mn-ea"/>
          <a:cs typeface="+mn-cs"/>
        </a:defRPr>
      </a:lvl4pPr>
      <a:lvl5pPr marL="4877288" algn="l" defTabSz="2438645" rtl="0" eaLnBrk="1" latinLnBrk="0" hangingPunct="1">
        <a:defRPr sz="4800" kern="1200">
          <a:solidFill>
            <a:schemeClr val="tx1"/>
          </a:solidFill>
          <a:latin typeface="+mn-lt"/>
          <a:ea typeface="+mn-ea"/>
          <a:cs typeface="+mn-cs"/>
        </a:defRPr>
      </a:lvl5pPr>
      <a:lvl6pPr marL="6096610" algn="l" defTabSz="2438645" rtl="0" eaLnBrk="1" latinLnBrk="0" hangingPunct="1">
        <a:defRPr sz="4800" kern="1200">
          <a:solidFill>
            <a:schemeClr val="tx1"/>
          </a:solidFill>
          <a:latin typeface="+mn-lt"/>
          <a:ea typeface="+mn-ea"/>
          <a:cs typeface="+mn-cs"/>
        </a:defRPr>
      </a:lvl6pPr>
      <a:lvl7pPr marL="7315932" algn="l" defTabSz="2438645" rtl="0" eaLnBrk="1" latinLnBrk="0" hangingPunct="1">
        <a:defRPr sz="4800" kern="1200">
          <a:solidFill>
            <a:schemeClr val="tx1"/>
          </a:solidFill>
          <a:latin typeface="+mn-lt"/>
          <a:ea typeface="+mn-ea"/>
          <a:cs typeface="+mn-cs"/>
        </a:defRPr>
      </a:lvl7pPr>
      <a:lvl8pPr marL="8535253" algn="l" defTabSz="2438645" rtl="0" eaLnBrk="1" latinLnBrk="0" hangingPunct="1">
        <a:defRPr sz="4800" kern="1200">
          <a:solidFill>
            <a:schemeClr val="tx1"/>
          </a:solidFill>
          <a:latin typeface="+mn-lt"/>
          <a:ea typeface="+mn-ea"/>
          <a:cs typeface="+mn-cs"/>
        </a:defRPr>
      </a:lvl8pPr>
      <a:lvl9pPr marL="9754574" algn="l" defTabSz="2438645" rtl="0" eaLnBrk="1" latinLnBrk="0" hangingPunct="1">
        <a:defRPr sz="4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Рисунок 1"/>
          <p:cNvSpPr>
            <a:spLocks noGrp="1"/>
          </p:cNvSpPr>
          <p:nvPr>
            <p:ph type="pic" sz="quarter" idx="27"/>
          </p:nvPr>
        </p:nvSpPr>
        <p:spPr/>
      </p:sp>
      <p:sp>
        <p:nvSpPr>
          <p:cNvPr id="5" name="Прямоугольник 4"/>
          <p:cNvSpPr/>
          <p:nvPr/>
        </p:nvSpPr>
        <p:spPr>
          <a:xfrm>
            <a:off x="0" y="0"/>
            <a:ext cx="8305156" cy="13717588"/>
          </a:xfrm>
          <a:prstGeom prst="rect">
            <a:avLst/>
          </a:prstGeom>
          <a:gradFill>
            <a:gsLst>
              <a:gs pos="0">
                <a:schemeClr val="accent1">
                  <a:alpha val="74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a:p>
        </p:txBody>
      </p:sp>
      <p:sp>
        <p:nvSpPr>
          <p:cNvPr id="15" name="Заголовок 2"/>
          <p:cNvSpPr txBox="1">
            <a:spLocks/>
          </p:cNvSpPr>
          <p:nvPr/>
        </p:nvSpPr>
        <p:spPr>
          <a:xfrm rot="16200000">
            <a:off x="268744" y="5160581"/>
            <a:ext cx="13717589" cy="3405407"/>
          </a:xfrm>
          <a:prstGeom prst="rect">
            <a:avLst/>
          </a:prstGeom>
        </p:spPr>
        <p:txBody>
          <a:bodyPr anchor="ctr">
            <a:noAutofit/>
          </a:bodyPr>
          <a:lstStyle>
            <a:lvl1pPr marL="0" marR="0" indent="0" algn="l" defTabSz="2438645" rtl="0" eaLnBrk="1" fontAlgn="auto" latinLnBrk="0" hangingPunct="1">
              <a:lnSpc>
                <a:spcPct val="85000"/>
              </a:lnSpc>
              <a:spcBef>
                <a:spcPct val="0"/>
              </a:spcBef>
              <a:spcAft>
                <a:spcPts val="0"/>
              </a:spcAft>
              <a:buClrTx/>
              <a:buSzTx/>
              <a:buFontTx/>
              <a:buNone/>
              <a:tabLst>
                <a:tab pos="3641907" algn="l"/>
              </a:tabLst>
              <a:defRPr sz="13001" b="1" i="0" kern="1200" baseline="0">
                <a:solidFill>
                  <a:schemeClr val="bg1"/>
                </a:solidFill>
                <a:latin typeface="Tahoma" charset="0"/>
                <a:ea typeface="Tahoma" charset="0"/>
                <a:cs typeface="Tahoma" charset="0"/>
              </a:defRPr>
            </a:lvl1pPr>
          </a:lstStyle>
          <a:p>
            <a:pPr algn="ctr">
              <a:lnSpc>
                <a:spcPct val="120000"/>
              </a:lnSpc>
            </a:pPr>
            <a:r>
              <a:rPr lang="en-US" sz="25000" dirty="0"/>
              <a:t>AGNDA</a:t>
            </a:r>
            <a:endParaRPr lang="en-US" sz="25000" b="0" dirty="0"/>
          </a:p>
        </p:txBody>
      </p:sp>
    </p:spTree>
    <p:extLst>
      <p:ext uri="{BB962C8B-B14F-4D97-AF65-F5344CB8AC3E}">
        <p14:creationId xmlns:p14="http://schemas.microsoft.com/office/powerpoint/2010/main" val="1317134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Заголовок 17"/>
          <p:cNvSpPr>
            <a:spLocks noGrp="1"/>
          </p:cNvSpPr>
          <p:nvPr>
            <p:ph type="title"/>
          </p:nvPr>
        </p:nvSpPr>
        <p:spPr/>
        <p:txBody>
          <a:bodyPr/>
          <a:lstStyle/>
          <a:p>
            <a:pPr>
              <a:tabLst>
                <a:tab pos="3641725" algn="l"/>
                <a:tab pos="5645150" algn="l"/>
              </a:tabLst>
            </a:pPr>
            <a:r>
              <a:rPr lang="en-US" dirty="0"/>
              <a:t>NAME OF YOUR </a:t>
            </a:r>
            <a:r>
              <a:rPr lang="en-US" dirty="0">
                <a:solidFill>
                  <a:schemeClr val="accent1"/>
                </a:solidFill>
              </a:rPr>
              <a:t>TOP SLIDES</a:t>
            </a:r>
            <a:endParaRPr lang="en-US" dirty="0"/>
          </a:p>
        </p:txBody>
      </p:sp>
      <p:sp>
        <p:nvSpPr>
          <p:cNvPr id="19" name="Текст 18"/>
          <p:cNvSpPr>
            <a:spLocks noGrp="1"/>
          </p:cNvSpPr>
          <p:nvPr>
            <p:ph type="body" sz="quarter" idx="19"/>
          </p:nvPr>
        </p:nvSpPr>
        <p:spPr/>
        <p:txBody>
          <a:bodyPr/>
          <a:lstStyle/>
          <a:p>
            <a:pPr marL="0" indent="0">
              <a:lnSpc>
                <a:spcPct val="150000"/>
              </a:lnSpc>
              <a:buNone/>
            </a:pPr>
            <a:r>
              <a:rPr lang="en-US" sz="3600" b="1" dirty="0"/>
              <a:t>Of the printing and typesetting industry</a:t>
            </a:r>
          </a:p>
          <a:p>
            <a:pPr marL="0" indent="0">
              <a:lnSpc>
                <a:spcPct val="150000"/>
              </a:lnSpc>
              <a:spcBef>
                <a:spcPts val="2064"/>
              </a:spcBef>
              <a:buNone/>
            </a:pPr>
            <a:r>
              <a:rPr lang="en-US" dirty="0"/>
              <a:t>Of the printing and typesetting industry. Lorem Ipsum has been the industry's standard dummy text ever since the 1500s, when an unknown printer took a galley </a:t>
            </a:r>
          </a:p>
          <a:p>
            <a:pPr marL="0" indent="0">
              <a:lnSpc>
                <a:spcPct val="150000"/>
              </a:lnSpc>
              <a:spcBef>
                <a:spcPts val="2064"/>
              </a:spcBef>
              <a:buNone/>
            </a:pPr>
            <a:r>
              <a:rPr lang="en-US" dirty="0"/>
              <a:t>Of the printing and typesetting industry. Lorem Ipsum has been the industry's standard dummy text ever since the 1500s, when an unknown printer took a galley of type and scrambled</a:t>
            </a:r>
          </a:p>
          <a:p>
            <a:pPr marL="0" indent="0">
              <a:lnSpc>
                <a:spcPct val="150000"/>
              </a:lnSpc>
              <a:spcBef>
                <a:spcPts val="2064"/>
              </a:spcBef>
              <a:buNone/>
            </a:pPr>
            <a:endParaRPr lang="en-US" dirty="0"/>
          </a:p>
        </p:txBody>
      </p:sp>
      <p:sp>
        <p:nvSpPr>
          <p:cNvPr id="2" name="Текст 1"/>
          <p:cNvSpPr>
            <a:spLocks noGrp="1"/>
          </p:cNvSpPr>
          <p:nvPr>
            <p:ph type="body" sz="quarter" idx="31"/>
          </p:nvPr>
        </p:nvSpPr>
        <p:spPr>
          <a:xfrm>
            <a:off x="17666195" y="980984"/>
            <a:ext cx="5556416" cy="5157730"/>
          </a:xfrm>
        </p:spPr>
        <p:txBody>
          <a:bodyPr/>
          <a:lstStyle/>
          <a:p>
            <a:pPr marL="0" indent="0" algn="r">
              <a:buNone/>
            </a:pPr>
            <a:r>
              <a:rPr lang="en-US" sz="8000" b="1" dirty="0">
                <a:solidFill>
                  <a:schemeClr val="bg1"/>
                </a:solidFill>
              </a:rPr>
              <a:t>An</a:t>
            </a:r>
            <a:r>
              <a:rPr lang="ru-RU" sz="8000" b="1" dirty="0">
                <a:solidFill>
                  <a:schemeClr val="bg1"/>
                </a:solidFill>
              </a:rPr>
              <a:t> </a:t>
            </a:r>
            <a:r>
              <a:rPr lang="en-US" sz="8000" b="1" dirty="0">
                <a:solidFill>
                  <a:schemeClr val="bg1"/>
                </a:solidFill>
              </a:rPr>
              <a:t>example of your</a:t>
            </a:r>
            <a:r>
              <a:rPr lang="ru-RU" sz="8000" b="1" dirty="0">
                <a:solidFill>
                  <a:schemeClr val="bg1"/>
                </a:solidFill>
              </a:rPr>
              <a:t> </a:t>
            </a:r>
            <a:r>
              <a:rPr lang="en-US" sz="8000" b="1" dirty="0">
                <a:solidFill>
                  <a:schemeClr val="bg1"/>
                </a:solidFill>
              </a:rPr>
              <a:t>title</a:t>
            </a:r>
            <a:endParaRPr lang="ru-RU" sz="8000" b="1" dirty="0">
              <a:solidFill>
                <a:schemeClr val="bg1"/>
              </a:solidFill>
            </a:endParaRPr>
          </a:p>
          <a:p>
            <a:pPr marL="0" indent="0" algn="r">
              <a:buNone/>
            </a:pPr>
            <a:endParaRPr lang="ru-RU" sz="8000" b="1" dirty="0">
              <a:solidFill>
                <a:schemeClr val="bg1"/>
              </a:solidFill>
            </a:endParaRPr>
          </a:p>
        </p:txBody>
      </p:sp>
      <p:sp>
        <p:nvSpPr>
          <p:cNvPr id="3" name="Рисунок 2"/>
          <p:cNvSpPr>
            <a:spLocks noGrp="1"/>
          </p:cNvSpPr>
          <p:nvPr>
            <p:ph type="pic" sz="quarter" idx="30"/>
          </p:nvPr>
        </p:nvSpPr>
        <p:spPr/>
      </p:sp>
    </p:spTree>
    <p:extLst>
      <p:ext uri="{BB962C8B-B14F-4D97-AF65-F5344CB8AC3E}">
        <p14:creationId xmlns:p14="http://schemas.microsoft.com/office/powerpoint/2010/main" val="1705900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Заголовок 17"/>
          <p:cNvSpPr>
            <a:spLocks noGrp="1"/>
          </p:cNvSpPr>
          <p:nvPr>
            <p:ph type="title"/>
          </p:nvPr>
        </p:nvSpPr>
        <p:spPr/>
        <p:txBody>
          <a:bodyPr/>
          <a:lstStyle/>
          <a:p>
            <a:pPr>
              <a:tabLst>
                <a:tab pos="3641725" algn="l"/>
                <a:tab pos="5645150" algn="l"/>
              </a:tabLst>
            </a:pPr>
            <a:r>
              <a:rPr lang="en-US" dirty="0"/>
              <a:t>NAME OF YOUR</a:t>
            </a:r>
          </a:p>
        </p:txBody>
      </p:sp>
      <p:sp>
        <p:nvSpPr>
          <p:cNvPr id="19" name="Текст 18"/>
          <p:cNvSpPr>
            <a:spLocks noGrp="1"/>
          </p:cNvSpPr>
          <p:nvPr>
            <p:ph type="body" sz="quarter" idx="19"/>
          </p:nvPr>
        </p:nvSpPr>
        <p:spPr/>
        <p:txBody>
          <a:bodyPr/>
          <a:lstStyle/>
          <a:p>
            <a:pPr marL="0" indent="0">
              <a:lnSpc>
                <a:spcPct val="150000"/>
              </a:lnSpc>
              <a:buNone/>
            </a:pPr>
            <a:r>
              <a:rPr lang="en-US" sz="3600" b="1" dirty="0"/>
              <a:t>Of the printing </a:t>
            </a:r>
          </a:p>
          <a:p>
            <a:pPr marL="0" indent="0">
              <a:lnSpc>
                <a:spcPct val="150000"/>
              </a:lnSpc>
              <a:buNone/>
            </a:pPr>
            <a:r>
              <a:rPr lang="en-US" dirty="0"/>
              <a:t>Of the printing and typesetting industry. Lorem Ipsum has been the industry's standard dummy text ever since the 1500s, when an unknown printer took a galley of type and scrambled </a:t>
            </a:r>
          </a:p>
          <a:p>
            <a:pPr marL="0" indent="0">
              <a:lnSpc>
                <a:spcPct val="150000"/>
              </a:lnSpc>
              <a:buNone/>
            </a:pPr>
            <a:r>
              <a:rPr lang="en-US" dirty="0"/>
              <a:t>Of the printing and typesetting industry. Lorem Ipsum has been the industry's standard dummy text ever since the 1500s, when an unknown printer took a galley of type and scrambled</a:t>
            </a:r>
          </a:p>
          <a:p>
            <a:pPr marL="0" indent="0">
              <a:lnSpc>
                <a:spcPct val="150000"/>
              </a:lnSpc>
              <a:buNone/>
            </a:pPr>
            <a:endParaRPr lang="en-US" dirty="0"/>
          </a:p>
        </p:txBody>
      </p:sp>
      <p:sp>
        <p:nvSpPr>
          <p:cNvPr id="3" name="Рисунок 2"/>
          <p:cNvSpPr>
            <a:spLocks noGrp="1"/>
          </p:cNvSpPr>
          <p:nvPr>
            <p:ph type="pic" sz="quarter" idx="28"/>
          </p:nvPr>
        </p:nvSpPr>
        <p:spPr/>
      </p:sp>
    </p:spTree>
    <p:extLst>
      <p:ext uri="{BB962C8B-B14F-4D97-AF65-F5344CB8AC3E}">
        <p14:creationId xmlns:p14="http://schemas.microsoft.com/office/powerpoint/2010/main" val="1825336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Заголовок 17"/>
          <p:cNvSpPr>
            <a:spLocks noGrp="1"/>
          </p:cNvSpPr>
          <p:nvPr>
            <p:ph type="title"/>
          </p:nvPr>
        </p:nvSpPr>
        <p:spPr/>
        <p:txBody>
          <a:bodyPr/>
          <a:lstStyle/>
          <a:p>
            <a:pPr>
              <a:tabLst>
                <a:tab pos="3641725" algn="l"/>
                <a:tab pos="5645150" algn="l"/>
              </a:tabLst>
            </a:pPr>
            <a:r>
              <a:rPr lang="en-US" dirty="0"/>
              <a:t>NAME OF YOUR </a:t>
            </a:r>
            <a:r>
              <a:rPr lang="en-US" dirty="0">
                <a:solidFill>
                  <a:schemeClr val="accent1"/>
                </a:solidFill>
              </a:rPr>
              <a:t>TOP SLIDES</a:t>
            </a:r>
            <a:endParaRPr lang="en-US" dirty="0"/>
          </a:p>
        </p:txBody>
      </p:sp>
      <p:sp>
        <p:nvSpPr>
          <p:cNvPr id="19" name="Текст 18"/>
          <p:cNvSpPr>
            <a:spLocks noGrp="1"/>
          </p:cNvSpPr>
          <p:nvPr>
            <p:ph type="body" sz="quarter" idx="19"/>
          </p:nvPr>
        </p:nvSpPr>
        <p:spPr/>
        <p:txBody>
          <a:bodyPr/>
          <a:lstStyle/>
          <a:p>
            <a:pPr marL="0" indent="0">
              <a:lnSpc>
                <a:spcPct val="150000"/>
              </a:lnSpc>
              <a:buNone/>
            </a:pPr>
            <a:r>
              <a:rPr lang="en-US" sz="3600" b="1" dirty="0"/>
              <a:t>Of the printing and typesetting industry</a:t>
            </a:r>
          </a:p>
          <a:p>
            <a:pPr marL="0" indent="0">
              <a:lnSpc>
                <a:spcPct val="150000"/>
              </a:lnSpc>
              <a:buNone/>
            </a:pPr>
            <a:r>
              <a:rPr lang="en-US" dirty="0"/>
              <a:t>Of the printing and typesetting industry. Lorem Ipsum has been the industry's standard dummy text ever since the 1500s, when an unknown printer took a galley</a:t>
            </a:r>
          </a:p>
          <a:p>
            <a:pPr marL="0" indent="0">
              <a:lnSpc>
                <a:spcPct val="150000"/>
              </a:lnSpc>
              <a:buNone/>
            </a:pPr>
            <a:endParaRPr lang="en-US" dirty="0"/>
          </a:p>
          <a:p>
            <a:pPr marL="0" indent="0">
              <a:lnSpc>
                <a:spcPct val="150000"/>
              </a:lnSpc>
              <a:buNone/>
            </a:pPr>
            <a:r>
              <a:rPr lang="en-US" dirty="0"/>
              <a:t>Of the printing and typesetting industry. Lorem Ipsum has been the industry's standard dummy text ever since the 1500s, when an unknown printer took a galley of type and scrambled</a:t>
            </a:r>
          </a:p>
          <a:p>
            <a:pPr marL="0" indent="0">
              <a:lnSpc>
                <a:spcPct val="150000"/>
              </a:lnSpc>
              <a:buNone/>
            </a:pPr>
            <a:endParaRPr lang="en-US" dirty="0"/>
          </a:p>
        </p:txBody>
      </p:sp>
      <p:sp>
        <p:nvSpPr>
          <p:cNvPr id="2" name="Рисунок 1"/>
          <p:cNvSpPr>
            <a:spLocks noGrp="1"/>
          </p:cNvSpPr>
          <p:nvPr>
            <p:ph type="pic" sz="quarter" idx="30"/>
          </p:nvPr>
        </p:nvSpPr>
        <p:spPr/>
      </p:sp>
    </p:spTree>
    <p:extLst>
      <p:ext uri="{BB962C8B-B14F-4D97-AF65-F5344CB8AC3E}">
        <p14:creationId xmlns:p14="http://schemas.microsoft.com/office/powerpoint/2010/main" val="2112834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Заголовок 17"/>
          <p:cNvSpPr>
            <a:spLocks noGrp="1"/>
          </p:cNvSpPr>
          <p:nvPr>
            <p:ph type="title"/>
          </p:nvPr>
        </p:nvSpPr>
        <p:spPr/>
        <p:txBody>
          <a:bodyPr/>
          <a:lstStyle/>
          <a:p>
            <a:pPr>
              <a:tabLst>
                <a:tab pos="3641725" algn="l"/>
                <a:tab pos="5645150" algn="l"/>
              </a:tabLst>
            </a:pPr>
            <a:r>
              <a:rPr lang="en-US" dirty="0"/>
              <a:t>NAME OF YOUR </a:t>
            </a:r>
            <a:r>
              <a:rPr lang="en-US" dirty="0">
                <a:solidFill>
                  <a:schemeClr val="accent1"/>
                </a:solidFill>
              </a:rPr>
              <a:t>TOP SLIDES</a:t>
            </a:r>
            <a:endParaRPr lang="en-US" dirty="0"/>
          </a:p>
        </p:txBody>
      </p:sp>
      <p:sp>
        <p:nvSpPr>
          <p:cNvPr id="19" name="Текст 18"/>
          <p:cNvSpPr>
            <a:spLocks noGrp="1"/>
          </p:cNvSpPr>
          <p:nvPr>
            <p:ph type="body" sz="quarter" idx="19"/>
          </p:nvPr>
        </p:nvSpPr>
        <p:spPr/>
        <p:txBody>
          <a:bodyPr/>
          <a:lstStyle/>
          <a:p>
            <a:pPr marL="0" indent="0">
              <a:lnSpc>
                <a:spcPct val="150000"/>
              </a:lnSpc>
              <a:buNone/>
            </a:pPr>
            <a:r>
              <a:rPr lang="en-US" sz="3600" b="1" dirty="0"/>
              <a:t>Of the printing industry</a:t>
            </a:r>
          </a:p>
          <a:p>
            <a:pPr marL="0" indent="0">
              <a:lnSpc>
                <a:spcPct val="150000"/>
              </a:lnSpc>
              <a:spcBef>
                <a:spcPts val="2064"/>
              </a:spcBef>
              <a:buNone/>
            </a:pPr>
            <a:r>
              <a:rPr lang="en-US" dirty="0"/>
              <a:t>Of the printing and typesetting industry. Lorem Ipsum has been the industry's standard dummy text ever since the 1500s, when an unknown printer took a galley </a:t>
            </a:r>
          </a:p>
          <a:p>
            <a:pPr marL="0" indent="0">
              <a:lnSpc>
                <a:spcPct val="150000"/>
              </a:lnSpc>
              <a:spcBef>
                <a:spcPts val="2064"/>
              </a:spcBef>
              <a:buNone/>
            </a:pPr>
            <a:r>
              <a:rPr lang="en-US" dirty="0"/>
              <a:t>Of the printing and typesetting industry. Lorem Ipsum has been the industry's standard dummy text ever since the 1500s, when an unknown printer took a galley of type and scrambled</a:t>
            </a:r>
          </a:p>
          <a:p>
            <a:pPr marL="0" indent="0">
              <a:lnSpc>
                <a:spcPct val="150000"/>
              </a:lnSpc>
              <a:spcBef>
                <a:spcPts val="2064"/>
              </a:spcBef>
              <a:buNone/>
            </a:pPr>
            <a:endParaRPr lang="en-US" dirty="0"/>
          </a:p>
        </p:txBody>
      </p:sp>
      <p:sp>
        <p:nvSpPr>
          <p:cNvPr id="13" name="Прямоугольник 12"/>
          <p:cNvSpPr/>
          <p:nvPr/>
        </p:nvSpPr>
        <p:spPr>
          <a:xfrm>
            <a:off x="17833383" y="5346626"/>
            <a:ext cx="5737468" cy="2708434"/>
          </a:xfrm>
          <a:prstGeom prst="rect">
            <a:avLst/>
          </a:prstGeom>
        </p:spPr>
        <p:txBody>
          <a:bodyPr wrap="none" anchor="ctr">
            <a:spAutoFit/>
          </a:bodyPr>
          <a:lstStyle/>
          <a:p>
            <a:r>
              <a:rPr lang="en-US" sz="17000" b="1" dirty="0">
                <a:solidFill>
                  <a:schemeClr val="bg1"/>
                </a:solidFill>
                <a:latin typeface="Tahoma" panose="020B0604030504040204" pitchFamily="34" charset="0"/>
                <a:ea typeface="Tahoma" panose="020B0604030504040204" pitchFamily="34" charset="0"/>
                <a:cs typeface="Tahoma" panose="020B0604030504040204" pitchFamily="34" charset="0"/>
              </a:rPr>
              <a:t>2018</a:t>
            </a:r>
          </a:p>
        </p:txBody>
      </p:sp>
      <p:sp>
        <p:nvSpPr>
          <p:cNvPr id="14" name="Текст 28"/>
          <p:cNvSpPr txBox="1">
            <a:spLocks/>
          </p:cNvSpPr>
          <p:nvPr/>
        </p:nvSpPr>
        <p:spPr>
          <a:xfrm>
            <a:off x="18988433" y="8221739"/>
            <a:ext cx="4320480" cy="3231632"/>
          </a:xfrm>
          <a:prstGeom prst="rect">
            <a:avLst/>
          </a:prstGeom>
        </p:spPr>
        <p:txBody>
          <a:bodyPr/>
          <a:lst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gn="r">
              <a:lnSpc>
                <a:spcPct val="150000"/>
              </a:lnSpc>
              <a:buNone/>
            </a:pPr>
            <a:r>
              <a:rPr lang="en-US" sz="2600">
                <a:solidFill>
                  <a:schemeClr val="bg1"/>
                </a:solidFill>
                <a:latin typeface="Tahoma" charset="0"/>
                <a:ea typeface="Tahoma" charset="0"/>
                <a:cs typeface="Tahoma" charset="0"/>
              </a:rPr>
              <a:t>Lorem </a:t>
            </a:r>
            <a:r>
              <a:rPr lang="en-US" sz="2600" dirty="0">
                <a:solidFill>
                  <a:schemeClr val="bg1"/>
                </a:solidFill>
                <a:latin typeface="Tahoma" charset="0"/>
                <a:ea typeface="Tahoma" charset="0"/>
                <a:cs typeface="Tahoma" charset="0"/>
              </a:rPr>
              <a:t>Ipsum has been the industry's standard dummy text ever since the          1500s, when</a:t>
            </a:r>
            <a:endParaRPr lang="ru-RU" sz="2600" dirty="0">
              <a:solidFill>
                <a:schemeClr val="bg1"/>
              </a:solidFill>
              <a:latin typeface="Tahoma" charset="0"/>
              <a:ea typeface="Tahoma" charset="0"/>
              <a:cs typeface="Tahoma" charset="0"/>
            </a:endParaRPr>
          </a:p>
        </p:txBody>
      </p:sp>
      <p:sp>
        <p:nvSpPr>
          <p:cNvPr id="2" name="Рисунок 1"/>
          <p:cNvSpPr>
            <a:spLocks noGrp="1"/>
          </p:cNvSpPr>
          <p:nvPr>
            <p:ph type="pic" sz="quarter" idx="31"/>
          </p:nvPr>
        </p:nvSpPr>
        <p:spPr/>
      </p:sp>
    </p:spTree>
    <p:extLst>
      <p:ext uri="{BB962C8B-B14F-4D97-AF65-F5344CB8AC3E}">
        <p14:creationId xmlns:p14="http://schemas.microsoft.com/office/powerpoint/2010/main" val="1636420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Заголовок 17"/>
          <p:cNvSpPr>
            <a:spLocks noGrp="1"/>
          </p:cNvSpPr>
          <p:nvPr>
            <p:ph type="title"/>
          </p:nvPr>
        </p:nvSpPr>
        <p:spPr/>
        <p:txBody>
          <a:bodyPr/>
          <a:lstStyle/>
          <a:p>
            <a:pPr>
              <a:tabLst>
                <a:tab pos="3641725" algn="l"/>
                <a:tab pos="5645150" algn="l"/>
              </a:tabLst>
            </a:pPr>
            <a:r>
              <a:rPr lang="en-US" dirty="0"/>
              <a:t>NAME OF YOUR </a:t>
            </a:r>
            <a:r>
              <a:rPr lang="en-US" dirty="0">
                <a:solidFill>
                  <a:schemeClr val="accent1"/>
                </a:solidFill>
              </a:rPr>
              <a:t>TOP SLIDES</a:t>
            </a:r>
            <a:endParaRPr lang="en-US" dirty="0"/>
          </a:p>
        </p:txBody>
      </p:sp>
      <p:sp>
        <p:nvSpPr>
          <p:cNvPr id="3" name="Текст 2"/>
          <p:cNvSpPr>
            <a:spLocks noGrp="1"/>
          </p:cNvSpPr>
          <p:nvPr>
            <p:ph type="body" sz="quarter" idx="31"/>
          </p:nvPr>
        </p:nvSpPr>
        <p:spPr/>
        <p:txBody>
          <a:bodyPr/>
          <a:lstStyle/>
          <a:p>
            <a:pPr marL="0" indent="0" algn="r">
              <a:lnSpc>
                <a:spcPct val="150000"/>
              </a:lnSpc>
              <a:buNone/>
            </a:pPr>
            <a:r>
              <a:rPr lang="en-US" sz="3600" b="1" dirty="0"/>
              <a:t>Of the printing and industry</a:t>
            </a:r>
          </a:p>
          <a:p>
            <a:pPr marL="0" indent="0" algn="r">
              <a:lnSpc>
                <a:spcPct val="150000"/>
              </a:lnSpc>
              <a:spcBef>
                <a:spcPts val="2064"/>
              </a:spcBef>
              <a:buNone/>
            </a:pPr>
            <a:r>
              <a:rPr lang="en-US" dirty="0"/>
              <a:t>Of the printing and typesetting industry. Lorem Ipsum has been the industry's standard dummy text ever since the 1500s, when an unknown printer took a galley of type and scrambled </a:t>
            </a:r>
            <a:endParaRPr lang="ru-RU" dirty="0"/>
          </a:p>
          <a:p>
            <a:pPr marL="0" indent="0" algn="r">
              <a:lnSpc>
                <a:spcPct val="150000"/>
              </a:lnSpc>
              <a:spcBef>
                <a:spcPts val="2064"/>
              </a:spcBef>
              <a:buNone/>
            </a:pPr>
            <a:r>
              <a:rPr lang="en-US" dirty="0"/>
              <a:t>Of the printing and typesetting industry. Lorem Ipsum has been the industry's standard dummy text ever since the 1500s, when an unknown printer took a galley of type and scrambled</a:t>
            </a:r>
          </a:p>
          <a:p>
            <a:pPr marL="0" indent="0" algn="r">
              <a:lnSpc>
                <a:spcPct val="150000"/>
              </a:lnSpc>
              <a:spcBef>
                <a:spcPts val="2064"/>
              </a:spcBef>
              <a:buNone/>
            </a:pPr>
            <a:endParaRPr lang="en-US" dirty="0"/>
          </a:p>
        </p:txBody>
      </p:sp>
      <p:sp>
        <p:nvSpPr>
          <p:cNvPr id="7" name="Прямоугольник 6"/>
          <p:cNvSpPr/>
          <p:nvPr/>
        </p:nvSpPr>
        <p:spPr>
          <a:xfrm>
            <a:off x="3912667" y="6930802"/>
            <a:ext cx="6718506" cy="2881908"/>
          </a:xfrm>
          <a:prstGeom prst="rect">
            <a:avLst/>
          </a:prstGeom>
        </p:spPr>
        <p:txBody>
          <a:bodyPr wrap="none" anchor="ctr">
            <a:spAutoFit/>
          </a:bodyPr>
          <a:lstStyle/>
          <a:p>
            <a:r>
              <a:rPr lang="en-US" sz="20000" b="1" dirty="0">
                <a:solidFill>
                  <a:schemeClr val="bg1"/>
                </a:solidFill>
                <a:latin typeface="Tahoma" panose="020B0604030504040204" pitchFamily="34" charset="0"/>
                <a:ea typeface="Tahoma" panose="020B0604030504040204" pitchFamily="34" charset="0"/>
                <a:cs typeface="Tahoma" panose="020B0604030504040204" pitchFamily="34" charset="0"/>
              </a:rPr>
              <a:t>2018</a:t>
            </a:r>
          </a:p>
        </p:txBody>
      </p:sp>
      <p:sp>
        <p:nvSpPr>
          <p:cNvPr id="8" name="Текст 28"/>
          <p:cNvSpPr txBox="1">
            <a:spLocks/>
          </p:cNvSpPr>
          <p:nvPr/>
        </p:nvSpPr>
        <p:spPr>
          <a:xfrm>
            <a:off x="1392387" y="10323906"/>
            <a:ext cx="9073008" cy="2218128"/>
          </a:xfrm>
          <a:prstGeom prst="rect">
            <a:avLst/>
          </a:prstGeom>
        </p:spPr>
        <p:txBody>
          <a:bodyPr/>
          <a:lst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gn="r">
              <a:lnSpc>
                <a:spcPct val="120000"/>
              </a:lnSpc>
              <a:buFont typeface="Arial" panose="020B0604020202020204" pitchFamily="34" charset="0"/>
              <a:buNone/>
            </a:pPr>
            <a:r>
              <a:rPr lang="en-US" sz="3600" b="1" dirty="0">
                <a:solidFill>
                  <a:schemeClr val="bg1"/>
                </a:solidFill>
                <a:latin typeface="Tahoma" panose="020B0604030504040204" pitchFamily="34" charset="0"/>
                <a:ea typeface="Tahoma" panose="020B0604030504040204" pitchFamily="34" charset="0"/>
                <a:cs typeface="Tahoma" panose="020B0604030504040204" pitchFamily="34" charset="0"/>
              </a:rPr>
              <a:t>One article</a:t>
            </a:r>
          </a:p>
          <a:p>
            <a:pPr marL="0" indent="0" algn="r">
              <a:lnSpc>
                <a:spcPct val="150000"/>
              </a:lnSpc>
              <a:buNone/>
            </a:pPr>
            <a:r>
              <a:rPr lang="en-US" sz="2600" dirty="0">
                <a:solidFill>
                  <a:schemeClr val="bg1"/>
                </a:solidFill>
                <a:latin typeface="Tahoma" charset="0"/>
                <a:ea typeface="Tahoma" charset="0"/>
                <a:cs typeface="Tahoma" charset="0"/>
              </a:rPr>
              <a:t>Lorem Ipsum has been the industry's standard dummy text ever since the 1500s, when</a:t>
            </a:r>
            <a:endParaRPr lang="ru-RU" sz="2600" dirty="0">
              <a:solidFill>
                <a:schemeClr val="bg1"/>
              </a:solidFill>
              <a:latin typeface="Tahoma" charset="0"/>
              <a:ea typeface="Tahoma" charset="0"/>
              <a:cs typeface="Tahoma" charset="0"/>
            </a:endParaRPr>
          </a:p>
        </p:txBody>
      </p:sp>
      <p:sp>
        <p:nvSpPr>
          <p:cNvPr id="2" name="Рисунок 1"/>
          <p:cNvSpPr>
            <a:spLocks noGrp="1"/>
          </p:cNvSpPr>
          <p:nvPr>
            <p:ph type="pic" sz="quarter" idx="32"/>
          </p:nvPr>
        </p:nvSpPr>
        <p:spPr/>
      </p:sp>
    </p:spTree>
    <p:extLst>
      <p:ext uri="{BB962C8B-B14F-4D97-AF65-F5344CB8AC3E}">
        <p14:creationId xmlns:p14="http://schemas.microsoft.com/office/powerpoint/2010/main" val="140756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Заголовок 17"/>
          <p:cNvSpPr>
            <a:spLocks noGrp="1"/>
          </p:cNvSpPr>
          <p:nvPr>
            <p:ph type="title"/>
          </p:nvPr>
        </p:nvSpPr>
        <p:spPr/>
        <p:txBody>
          <a:bodyPr/>
          <a:lstStyle/>
          <a:p>
            <a:pPr>
              <a:tabLst>
                <a:tab pos="3641725" algn="l"/>
                <a:tab pos="5645150" algn="l"/>
              </a:tabLst>
            </a:pPr>
            <a:r>
              <a:rPr lang="en-US" dirty="0"/>
              <a:t>NAME OF YOUR </a:t>
            </a:r>
            <a:r>
              <a:rPr lang="en-US" dirty="0">
                <a:solidFill>
                  <a:schemeClr val="accent1"/>
                </a:solidFill>
              </a:rPr>
              <a:t>TOP SLIDES</a:t>
            </a:r>
            <a:endParaRPr lang="en-US" dirty="0"/>
          </a:p>
        </p:txBody>
      </p:sp>
      <p:sp>
        <p:nvSpPr>
          <p:cNvPr id="19" name="Текст 18"/>
          <p:cNvSpPr>
            <a:spLocks noGrp="1"/>
          </p:cNvSpPr>
          <p:nvPr>
            <p:ph type="body" sz="quarter" idx="19"/>
          </p:nvPr>
        </p:nvSpPr>
        <p:spPr/>
        <p:txBody>
          <a:bodyPr/>
          <a:lstStyle/>
          <a:p>
            <a:pPr marL="0" indent="0">
              <a:lnSpc>
                <a:spcPct val="150000"/>
              </a:lnSpc>
              <a:buNone/>
            </a:pPr>
            <a:r>
              <a:rPr lang="en-US" sz="3600" b="1" dirty="0"/>
              <a:t>Of the printing and industry</a:t>
            </a:r>
          </a:p>
          <a:p>
            <a:pPr marL="0" indent="0">
              <a:lnSpc>
                <a:spcPct val="150000"/>
              </a:lnSpc>
              <a:spcBef>
                <a:spcPts val="2064"/>
              </a:spcBef>
              <a:buNone/>
            </a:pPr>
            <a:r>
              <a:rPr lang="en-US" dirty="0"/>
              <a:t>Of the printing and typesetting industry. Lorem Ipsum has been the industry's standard dummy text ever since the 1500s, when an unknown printer took a galley of type and scrambled </a:t>
            </a:r>
            <a:endParaRPr lang="ru-RU" dirty="0"/>
          </a:p>
          <a:p>
            <a:pPr marL="0" indent="0">
              <a:lnSpc>
                <a:spcPct val="150000"/>
              </a:lnSpc>
              <a:spcBef>
                <a:spcPts val="2064"/>
              </a:spcBef>
              <a:buNone/>
            </a:pPr>
            <a:r>
              <a:rPr lang="en-US" dirty="0"/>
              <a:t>Of the printing and typesetting industry. Lorem Ipsum has been the industry's standard dummy text ever since the 1500s, when an unknown printer took a galley of type and scrambled</a:t>
            </a:r>
          </a:p>
          <a:p>
            <a:pPr marL="0" indent="0">
              <a:lnSpc>
                <a:spcPct val="150000"/>
              </a:lnSpc>
              <a:spcBef>
                <a:spcPts val="2064"/>
              </a:spcBef>
              <a:buNone/>
            </a:pPr>
            <a:endParaRPr lang="en-US" dirty="0"/>
          </a:p>
        </p:txBody>
      </p:sp>
      <p:sp>
        <p:nvSpPr>
          <p:cNvPr id="4" name="Текст 3"/>
          <p:cNvSpPr>
            <a:spLocks noGrp="1"/>
          </p:cNvSpPr>
          <p:nvPr>
            <p:ph type="body" sz="quarter" idx="30"/>
          </p:nvPr>
        </p:nvSpPr>
        <p:spPr>
          <a:xfrm>
            <a:off x="15649971" y="1098154"/>
            <a:ext cx="7488832" cy="2664296"/>
          </a:xfrm>
        </p:spPr>
        <p:txBody>
          <a:bodyPr/>
          <a:lstStyle/>
          <a:p>
            <a:pPr marL="0" indent="0" algn="r">
              <a:buNone/>
            </a:pPr>
            <a:r>
              <a:rPr lang="en-US" sz="8000" b="1" dirty="0">
                <a:solidFill>
                  <a:schemeClr val="bg1"/>
                </a:solidFill>
              </a:rPr>
              <a:t>An</a:t>
            </a:r>
            <a:r>
              <a:rPr lang="ru-RU" sz="8000" b="1" dirty="0">
                <a:solidFill>
                  <a:schemeClr val="bg1"/>
                </a:solidFill>
              </a:rPr>
              <a:t> </a:t>
            </a:r>
            <a:r>
              <a:rPr lang="en-US" sz="8000" b="1" dirty="0">
                <a:solidFill>
                  <a:schemeClr val="bg1"/>
                </a:solidFill>
              </a:rPr>
              <a:t>example of your</a:t>
            </a:r>
            <a:r>
              <a:rPr lang="ru-RU" sz="8000" b="1" dirty="0">
                <a:solidFill>
                  <a:schemeClr val="bg1"/>
                </a:solidFill>
              </a:rPr>
              <a:t> </a:t>
            </a:r>
            <a:r>
              <a:rPr lang="en-US" sz="8000" b="1" dirty="0">
                <a:solidFill>
                  <a:schemeClr val="bg1"/>
                </a:solidFill>
              </a:rPr>
              <a:t>title</a:t>
            </a:r>
            <a:endParaRPr lang="ru-RU" sz="8000" b="1" dirty="0">
              <a:solidFill>
                <a:schemeClr val="bg1"/>
              </a:solidFill>
            </a:endParaRPr>
          </a:p>
        </p:txBody>
      </p:sp>
      <p:sp>
        <p:nvSpPr>
          <p:cNvPr id="2" name="Рисунок 1"/>
          <p:cNvSpPr>
            <a:spLocks noGrp="1"/>
          </p:cNvSpPr>
          <p:nvPr>
            <p:ph type="pic" sz="quarter" idx="29"/>
          </p:nvPr>
        </p:nvSpPr>
        <p:spPr/>
      </p:sp>
    </p:spTree>
    <p:extLst>
      <p:ext uri="{BB962C8B-B14F-4D97-AF65-F5344CB8AC3E}">
        <p14:creationId xmlns:p14="http://schemas.microsoft.com/office/powerpoint/2010/main" val="1279941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Заголовок 17"/>
          <p:cNvSpPr>
            <a:spLocks noGrp="1"/>
          </p:cNvSpPr>
          <p:nvPr>
            <p:ph type="title"/>
          </p:nvPr>
        </p:nvSpPr>
        <p:spPr/>
        <p:txBody>
          <a:bodyPr/>
          <a:lstStyle/>
          <a:p>
            <a:pPr>
              <a:tabLst>
                <a:tab pos="3641725" algn="l"/>
                <a:tab pos="5645150" algn="l"/>
              </a:tabLst>
            </a:pPr>
            <a:r>
              <a:rPr lang="en-US" dirty="0"/>
              <a:t>NAME OF YOUR </a:t>
            </a:r>
            <a:r>
              <a:rPr lang="en-US" dirty="0">
                <a:solidFill>
                  <a:schemeClr val="accent1"/>
                </a:solidFill>
              </a:rPr>
              <a:t>TOP SLIDES</a:t>
            </a:r>
            <a:endParaRPr lang="en-US" dirty="0"/>
          </a:p>
        </p:txBody>
      </p:sp>
      <p:sp>
        <p:nvSpPr>
          <p:cNvPr id="4" name="Текст 3"/>
          <p:cNvSpPr>
            <a:spLocks noGrp="1"/>
          </p:cNvSpPr>
          <p:nvPr>
            <p:ph type="body" sz="quarter" idx="31"/>
          </p:nvPr>
        </p:nvSpPr>
        <p:spPr/>
        <p:txBody>
          <a:bodyPr/>
          <a:lstStyle/>
          <a:p>
            <a:pPr marL="0" indent="0" algn="r">
              <a:lnSpc>
                <a:spcPct val="150000"/>
              </a:lnSpc>
              <a:spcBef>
                <a:spcPts val="2064"/>
              </a:spcBef>
              <a:buNone/>
            </a:pPr>
            <a:r>
              <a:rPr lang="en-US" sz="3600" b="1" dirty="0"/>
              <a:t>Of the printing and typesetting </a:t>
            </a:r>
            <a:endParaRPr lang="ru-RU" sz="3600" b="1" dirty="0"/>
          </a:p>
          <a:p>
            <a:pPr marL="0" indent="0" algn="r">
              <a:lnSpc>
                <a:spcPct val="150000"/>
              </a:lnSpc>
              <a:spcBef>
                <a:spcPts val="2064"/>
              </a:spcBef>
              <a:buNone/>
            </a:pPr>
            <a:r>
              <a:rPr lang="en-US" dirty="0"/>
              <a:t>Of the printing and typesetting industry. Lorem Ipsum has been the industry's standard dummy text ever since the 1500s, when an unknown printer took a galley </a:t>
            </a:r>
          </a:p>
          <a:p>
            <a:pPr marL="0" indent="0" algn="r">
              <a:lnSpc>
                <a:spcPct val="150000"/>
              </a:lnSpc>
              <a:spcBef>
                <a:spcPts val="2064"/>
              </a:spcBef>
              <a:buNone/>
            </a:pPr>
            <a:r>
              <a:rPr lang="en-US" dirty="0"/>
              <a:t>Of the printing and typesetting industry. Lorem Ipsum has been the industry's standard dummy text ever since the 1500s, when an unknown printer took a galley of type and scrambled</a:t>
            </a:r>
          </a:p>
          <a:p>
            <a:pPr marL="0" indent="0" algn="r">
              <a:lnSpc>
                <a:spcPct val="150000"/>
              </a:lnSpc>
              <a:buNone/>
            </a:pPr>
            <a:endParaRPr lang="en-US" dirty="0"/>
          </a:p>
        </p:txBody>
      </p:sp>
      <p:sp>
        <p:nvSpPr>
          <p:cNvPr id="8" name="Прямоугольник 7"/>
          <p:cNvSpPr/>
          <p:nvPr/>
        </p:nvSpPr>
        <p:spPr>
          <a:xfrm>
            <a:off x="853703" y="779263"/>
            <a:ext cx="5737468" cy="2708434"/>
          </a:xfrm>
          <a:prstGeom prst="rect">
            <a:avLst/>
          </a:prstGeom>
        </p:spPr>
        <p:txBody>
          <a:bodyPr wrap="none" anchor="ctr">
            <a:spAutoFit/>
          </a:bodyPr>
          <a:lstStyle/>
          <a:p>
            <a:r>
              <a:rPr lang="en-US" sz="17000" b="1" dirty="0">
                <a:solidFill>
                  <a:schemeClr val="bg1"/>
                </a:solidFill>
                <a:latin typeface="Tahoma" panose="020B0604030504040204" pitchFamily="34" charset="0"/>
                <a:ea typeface="Tahoma" panose="020B0604030504040204" pitchFamily="34" charset="0"/>
                <a:cs typeface="Tahoma" panose="020B0604030504040204" pitchFamily="34" charset="0"/>
              </a:rPr>
              <a:t>2019</a:t>
            </a:r>
          </a:p>
        </p:txBody>
      </p:sp>
      <p:sp>
        <p:nvSpPr>
          <p:cNvPr id="9" name="Текст 28"/>
          <p:cNvSpPr txBox="1">
            <a:spLocks/>
          </p:cNvSpPr>
          <p:nvPr/>
        </p:nvSpPr>
        <p:spPr>
          <a:xfrm>
            <a:off x="1104355" y="3690442"/>
            <a:ext cx="7128792" cy="2376264"/>
          </a:xfrm>
          <a:prstGeom prst="rect">
            <a:avLst/>
          </a:prstGeom>
        </p:spPr>
        <p:txBody>
          <a:bodyPr/>
          <a:lst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3600" b="1" dirty="0">
                <a:solidFill>
                  <a:schemeClr val="bg1"/>
                </a:solidFill>
                <a:latin typeface="Tahoma" panose="020B0604030504040204" pitchFamily="34" charset="0"/>
                <a:ea typeface="Tahoma" panose="020B0604030504040204" pitchFamily="34" charset="0"/>
                <a:cs typeface="Tahoma" panose="020B0604030504040204" pitchFamily="34" charset="0"/>
              </a:rPr>
              <a:t>One article</a:t>
            </a:r>
          </a:p>
          <a:p>
            <a:pPr marL="0" indent="0">
              <a:lnSpc>
                <a:spcPct val="150000"/>
              </a:lnSpc>
              <a:buNone/>
            </a:pPr>
            <a:r>
              <a:rPr lang="en-US" sz="2600" dirty="0">
                <a:solidFill>
                  <a:schemeClr val="bg1"/>
                </a:solidFill>
                <a:latin typeface="Tahoma" charset="0"/>
                <a:ea typeface="Tahoma" charset="0"/>
                <a:cs typeface="Tahoma" charset="0"/>
              </a:rPr>
              <a:t>Lorem Ipsum has been the industry's standard dummy text ever since the 1500s, when</a:t>
            </a:r>
            <a:endParaRPr lang="ru-RU" sz="2600" dirty="0">
              <a:solidFill>
                <a:schemeClr val="bg1"/>
              </a:solidFill>
              <a:latin typeface="Tahoma" charset="0"/>
              <a:ea typeface="Tahoma" charset="0"/>
              <a:cs typeface="Tahoma" charset="0"/>
            </a:endParaRPr>
          </a:p>
        </p:txBody>
      </p:sp>
      <p:sp>
        <p:nvSpPr>
          <p:cNvPr id="2" name="Рисунок 1"/>
          <p:cNvSpPr>
            <a:spLocks noGrp="1"/>
          </p:cNvSpPr>
          <p:nvPr>
            <p:ph type="pic" sz="quarter" idx="30"/>
          </p:nvPr>
        </p:nvSpPr>
        <p:spPr/>
      </p:sp>
    </p:spTree>
    <p:extLst>
      <p:ext uri="{BB962C8B-B14F-4D97-AF65-F5344CB8AC3E}">
        <p14:creationId xmlns:p14="http://schemas.microsoft.com/office/powerpoint/2010/main" val="570752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Заголовок 17"/>
          <p:cNvSpPr>
            <a:spLocks noGrp="1"/>
          </p:cNvSpPr>
          <p:nvPr>
            <p:ph type="title"/>
          </p:nvPr>
        </p:nvSpPr>
        <p:spPr/>
        <p:txBody>
          <a:bodyPr/>
          <a:lstStyle/>
          <a:p>
            <a:pPr>
              <a:tabLst>
                <a:tab pos="3641725" algn="l"/>
                <a:tab pos="5645150" algn="l"/>
              </a:tabLst>
            </a:pPr>
            <a:r>
              <a:rPr lang="en-US" dirty="0"/>
              <a:t>NAME OF YOUR </a:t>
            </a:r>
            <a:r>
              <a:rPr lang="en-US" dirty="0">
                <a:solidFill>
                  <a:schemeClr val="accent1"/>
                </a:solidFill>
              </a:rPr>
              <a:t>TOP SLIDES</a:t>
            </a:r>
            <a:endParaRPr lang="en-US" dirty="0"/>
          </a:p>
        </p:txBody>
      </p:sp>
      <p:sp>
        <p:nvSpPr>
          <p:cNvPr id="19" name="Текст 18"/>
          <p:cNvSpPr>
            <a:spLocks noGrp="1"/>
          </p:cNvSpPr>
          <p:nvPr>
            <p:ph type="body" sz="quarter" idx="19"/>
          </p:nvPr>
        </p:nvSpPr>
        <p:spPr/>
        <p:txBody>
          <a:bodyPr/>
          <a:lstStyle/>
          <a:p>
            <a:pPr marL="0" indent="0">
              <a:lnSpc>
                <a:spcPct val="150000"/>
              </a:lnSpc>
              <a:buNone/>
            </a:pPr>
            <a:r>
              <a:rPr lang="en-US" sz="3600" b="1" dirty="0"/>
              <a:t>Of the printing and industry</a:t>
            </a:r>
          </a:p>
          <a:p>
            <a:pPr marL="0" indent="0">
              <a:lnSpc>
                <a:spcPct val="150000"/>
              </a:lnSpc>
              <a:spcBef>
                <a:spcPts val="2064"/>
              </a:spcBef>
              <a:buNone/>
            </a:pPr>
            <a:r>
              <a:rPr lang="en-US" dirty="0"/>
              <a:t>Of the printing and typesetting industry. Lorem Ipsum has been the industry's standard dummy text ever since the 1500s, when an unknown printer took a galley </a:t>
            </a:r>
          </a:p>
          <a:p>
            <a:pPr marL="0" indent="0">
              <a:lnSpc>
                <a:spcPct val="150000"/>
              </a:lnSpc>
              <a:spcBef>
                <a:spcPts val="2064"/>
              </a:spcBef>
              <a:buNone/>
            </a:pPr>
            <a:r>
              <a:rPr lang="en-US" dirty="0"/>
              <a:t>Of the printing and typesetting industry. Lorem Ipsum has been the industry's standard dummy text ever since the 1500s, when an unknown printer took a galley of type and scrambled</a:t>
            </a:r>
          </a:p>
          <a:p>
            <a:pPr marL="0" indent="0">
              <a:lnSpc>
                <a:spcPct val="150000"/>
              </a:lnSpc>
              <a:spcBef>
                <a:spcPts val="2064"/>
              </a:spcBef>
              <a:buNone/>
            </a:pPr>
            <a:endParaRPr lang="en-US" dirty="0"/>
          </a:p>
        </p:txBody>
      </p:sp>
      <p:sp>
        <p:nvSpPr>
          <p:cNvPr id="3" name="Текст 2"/>
          <p:cNvSpPr>
            <a:spLocks noGrp="1"/>
          </p:cNvSpPr>
          <p:nvPr>
            <p:ph type="body" sz="quarter" idx="30"/>
          </p:nvPr>
        </p:nvSpPr>
        <p:spPr>
          <a:xfrm>
            <a:off x="13647861" y="8586986"/>
            <a:ext cx="8050782" cy="3900797"/>
          </a:xfrm>
        </p:spPr>
        <p:txBody>
          <a:bodyPr/>
          <a:lstStyle/>
          <a:p>
            <a:pPr marL="0" indent="0">
              <a:buNone/>
            </a:pPr>
            <a:r>
              <a:rPr lang="en-US" sz="8000" b="1">
                <a:solidFill>
                  <a:schemeClr val="bg1"/>
                </a:solidFill>
              </a:rPr>
              <a:t>An</a:t>
            </a:r>
            <a:br>
              <a:rPr lang="en-US" sz="8000" b="1">
                <a:solidFill>
                  <a:schemeClr val="bg1"/>
                </a:solidFill>
              </a:rPr>
            </a:br>
            <a:r>
              <a:rPr lang="en-US" sz="8000" b="1">
                <a:solidFill>
                  <a:schemeClr val="bg1"/>
                </a:solidFill>
              </a:rPr>
              <a:t>example</a:t>
            </a:r>
            <a:br>
              <a:rPr lang="en-US" sz="8000" b="1">
                <a:solidFill>
                  <a:schemeClr val="bg1"/>
                </a:solidFill>
              </a:rPr>
            </a:br>
            <a:r>
              <a:rPr lang="en-US" sz="8000" b="1">
                <a:solidFill>
                  <a:schemeClr val="bg1"/>
                </a:solidFill>
              </a:rPr>
              <a:t>of </a:t>
            </a:r>
            <a:r>
              <a:rPr lang="en-US" sz="8000" b="1" dirty="0">
                <a:solidFill>
                  <a:schemeClr val="bg1"/>
                </a:solidFill>
              </a:rPr>
              <a:t>your</a:t>
            </a:r>
            <a:r>
              <a:rPr lang="ru-RU" sz="8000" b="1" dirty="0">
                <a:solidFill>
                  <a:schemeClr val="bg1"/>
                </a:solidFill>
              </a:rPr>
              <a:t> </a:t>
            </a:r>
            <a:r>
              <a:rPr lang="en-US" sz="8000" b="1" dirty="0">
                <a:solidFill>
                  <a:schemeClr val="bg1"/>
                </a:solidFill>
              </a:rPr>
              <a:t>title</a:t>
            </a:r>
            <a:endParaRPr lang="ru-RU" sz="8000" b="1" dirty="0">
              <a:solidFill>
                <a:schemeClr val="bg1"/>
              </a:solidFill>
            </a:endParaRPr>
          </a:p>
        </p:txBody>
      </p:sp>
      <p:sp>
        <p:nvSpPr>
          <p:cNvPr id="2" name="Рисунок 1"/>
          <p:cNvSpPr>
            <a:spLocks noGrp="1"/>
          </p:cNvSpPr>
          <p:nvPr>
            <p:ph type="pic" sz="quarter" idx="31"/>
          </p:nvPr>
        </p:nvSpPr>
        <p:spPr/>
      </p:sp>
    </p:spTree>
    <p:extLst>
      <p:ext uri="{BB962C8B-B14F-4D97-AF65-F5344CB8AC3E}">
        <p14:creationId xmlns:p14="http://schemas.microsoft.com/office/powerpoint/2010/main" val="1810251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Заголовок 17"/>
          <p:cNvSpPr>
            <a:spLocks noGrp="1"/>
          </p:cNvSpPr>
          <p:nvPr>
            <p:ph type="title"/>
          </p:nvPr>
        </p:nvSpPr>
        <p:spPr/>
        <p:txBody>
          <a:bodyPr/>
          <a:lstStyle/>
          <a:p>
            <a:pPr>
              <a:tabLst>
                <a:tab pos="3641725" algn="l"/>
                <a:tab pos="5645150" algn="l"/>
              </a:tabLst>
            </a:pPr>
            <a:r>
              <a:rPr lang="en-US" dirty="0">
                <a:solidFill>
                  <a:schemeClr val="bg1"/>
                </a:solidFill>
              </a:rPr>
              <a:t>NAME OF YOUR TOP SLIDES</a:t>
            </a:r>
          </a:p>
        </p:txBody>
      </p:sp>
      <p:sp>
        <p:nvSpPr>
          <p:cNvPr id="19" name="Текст 18"/>
          <p:cNvSpPr>
            <a:spLocks noGrp="1"/>
          </p:cNvSpPr>
          <p:nvPr>
            <p:ph type="body" sz="quarter" idx="30"/>
          </p:nvPr>
        </p:nvSpPr>
        <p:spPr>
          <a:xfrm>
            <a:off x="4344715" y="8082930"/>
            <a:ext cx="6768752" cy="4320479"/>
          </a:xfrm>
        </p:spPr>
        <p:txBody>
          <a:bodyPr/>
          <a:lstStyle/>
          <a:p>
            <a:pPr marL="0" indent="0" algn="r">
              <a:lnSpc>
                <a:spcPct val="150000"/>
              </a:lnSpc>
              <a:buNone/>
            </a:pPr>
            <a:r>
              <a:rPr lang="en-US" sz="3600" b="1" dirty="0"/>
              <a:t>Of </a:t>
            </a:r>
            <a:r>
              <a:rPr lang="en-US" sz="3600" b="1"/>
              <a:t>the printing industry</a:t>
            </a:r>
            <a:endParaRPr lang="en-US" sz="3600" b="1" dirty="0"/>
          </a:p>
          <a:p>
            <a:pPr marL="0" indent="0" algn="r">
              <a:lnSpc>
                <a:spcPct val="150000"/>
              </a:lnSpc>
              <a:spcBef>
                <a:spcPts val="2064"/>
              </a:spcBef>
              <a:buNone/>
            </a:pPr>
            <a:r>
              <a:rPr lang="en-US" dirty="0"/>
              <a:t>Of the printing and typesetting industry. Lorem Ipsum has been the industry's standard dummy text ever since the 1500s, when an unknown printer took a galley of type and scrambled</a:t>
            </a:r>
          </a:p>
        </p:txBody>
      </p:sp>
      <p:sp>
        <p:nvSpPr>
          <p:cNvPr id="2" name="Рисунок 1"/>
          <p:cNvSpPr>
            <a:spLocks noGrp="1"/>
          </p:cNvSpPr>
          <p:nvPr>
            <p:ph type="pic" sz="quarter" idx="29"/>
          </p:nvPr>
        </p:nvSpPr>
        <p:spPr/>
      </p:sp>
      <p:sp>
        <p:nvSpPr>
          <p:cNvPr id="3" name="Рисунок 2"/>
          <p:cNvSpPr>
            <a:spLocks noGrp="1"/>
          </p:cNvSpPr>
          <p:nvPr>
            <p:ph type="pic" sz="quarter" idx="32"/>
          </p:nvPr>
        </p:nvSpPr>
        <p:spPr/>
      </p:sp>
    </p:spTree>
    <p:extLst>
      <p:ext uri="{BB962C8B-B14F-4D97-AF65-F5344CB8AC3E}">
        <p14:creationId xmlns:p14="http://schemas.microsoft.com/office/powerpoint/2010/main" val="970798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p:cNvSpPr>
            <a:spLocks noGrp="1"/>
          </p:cNvSpPr>
          <p:nvPr>
            <p:ph type="body" sz="quarter" idx="30"/>
          </p:nvPr>
        </p:nvSpPr>
        <p:spPr/>
        <p:txBody>
          <a:bodyPr/>
          <a:lstStyle/>
          <a:p>
            <a:pPr marL="0" indent="0">
              <a:lnSpc>
                <a:spcPct val="150000"/>
              </a:lnSpc>
              <a:buNone/>
            </a:pPr>
            <a:r>
              <a:rPr lang="en-US" sz="3600" b="1" dirty="0">
                <a:solidFill>
                  <a:schemeClr val="bg1"/>
                </a:solidFill>
              </a:rPr>
              <a:t>Of the printing and typesetting industry</a:t>
            </a:r>
          </a:p>
          <a:p>
            <a:pPr marL="0" indent="0">
              <a:lnSpc>
                <a:spcPct val="150000"/>
              </a:lnSpc>
              <a:buNone/>
            </a:pPr>
            <a:r>
              <a:rPr lang="en-US" dirty="0">
                <a:solidFill>
                  <a:schemeClr val="bg1"/>
                </a:solidFill>
              </a:rPr>
              <a:t>Of the printing and typesetting industry. Lorem Ipsum has been the industry's standard dummy text ever since the 1500s, when an unknown printer took a galley of type and scrambled Of the printing and typesetting industry. Lorem Ipsum has been the industry's standard</a:t>
            </a:r>
          </a:p>
        </p:txBody>
      </p:sp>
      <p:sp>
        <p:nvSpPr>
          <p:cNvPr id="3" name="Рисунок 2"/>
          <p:cNvSpPr>
            <a:spLocks noGrp="1"/>
          </p:cNvSpPr>
          <p:nvPr>
            <p:ph type="pic" sz="quarter" idx="34"/>
          </p:nvPr>
        </p:nvSpPr>
        <p:spPr/>
      </p:sp>
      <p:sp>
        <p:nvSpPr>
          <p:cNvPr id="4" name="Рисунок 3"/>
          <p:cNvSpPr>
            <a:spLocks noGrp="1"/>
          </p:cNvSpPr>
          <p:nvPr>
            <p:ph type="pic" sz="quarter" idx="33"/>
          </p:nvPr>
        </p:nvSpPr>
        <p:spPr/>
      </p:sp>
      <p:sp>
        <p:nvSpPr>
          <p:cNvPr id="10" name="Полилиния 9"/>
          <p:cNvSpPr/>
          <p:nvPr/>
        </p:nvSpPr>
        <p:spPr>
          <a:xfrm>
            <a:off x="12552991" y="-1"/>
            <a:ext cx="11834184" cy="11179272"/>
          </a:xfrm>
          <a:custGeom>
            <a:avLst/>
            <a:gdLst>
              <a:gd name="connsiteX0" fmla="*/ 0 w 11834184"/>
              <a:gd name="connsiteY0" fmla="*/ 0 h 11179272"/>
              <a:gd name="connsiteX1" fmla="*/ 11834184 w 11834184"/>
              <a:gd name="connsiteY1" fmla="*/ 0 h 11179272"/>
              <a:gd name="connsiteX2" fmla="*/ 11834184 w 11834184"/>
              <a:gd name="connsiteY2" fmla="*/ 11179272 h 11179272"/>
              <a:gd name="connsiteX3" fmla="*/ 20758 w 11834184"/>
              <a:gd name="connsiteY3" fmla="*/ 5894309 h 11179272"/>
            </a:gdLst>
            <a:ahLst/>
            <a:cxnLst>
              <a:cxn ang="0">
                <a:pos x="connsiteX0" y="connsiteY0"/>
              </a:cxn>
              <a:cxn ang="0">
                <a:pos x="connsiteX1" y="connsiteY1"/>
              </a:cxn>
              <a:cxn ang="0">
                <a:pos x="connsiteX2" y="connsiteY2"/>
              </a:cxn>
              <a:cxn ang="0">
                <a:pos x="connsiteX3" y="connsiteY3"/>
              </a:cxn>
            </a:cxnLst>
            <a:rect l="l" t="t" r="r" b="b"/>
            <a:pathLst>
              <a:path w="11834184" h="11179272">
                <a:moveTo>
                  <a:pt x="0" y="0"/>
                </a:moveTo>
                <a:lnTo>
                  <a:pt x="11834184" y="0"/>
                </a:lnTo>
                <a:lnTo>
                  <a:pt x="11834184" y="11179272"/>
                </a:lnTo>
                <a:lnTo>
                  <a:pt x="20758" y="5894309"/>
                </a:lnTo>
                <a:close/>
              </a:path>
            </a:pathLst>
          </a:custGeom>
          <a:solidFill>
            <a:schemeClr val="tx2">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Заголовок 2"/>
          <p:cNvSpPr>
            <a:spLocks noGrp="1"/>
          </p:cNvSpPr>
          <p:nvPr>
            <p:ph type="title"/>
          </p:nvPr>
        </p:nvSpPr>
        <p:spPr>
          <a:xfrm>
            <a:off x="13921142" y="1674218"/>
            <a:ext cx="8497581" cy="2736850"/>
          </a:xfrm>
        </p:spPr>
        <p:txBody>
          <a:bodyPr/>
          <a:lstStyle/>
          <a:p>
            <a:pPr>
              <a:tabLst>
                <a:tab pos="3641725" algn="l"/>
                <a:tab pos="5645150" algn="l"/>
              </a:tabLst>
            </a:pPr>
            <a:r>
              <a:rPr lang="en-US" dirty="0">
                <a:solidFill>
                  <a:schemeClr val="bg1"/>
                </a:solidFill>
              </a:rPr>
              <a:t>SPEECH</a:t>
            </a:r>
            <a:r>
              <a:rPr lang="ru-RU" dirty="0">
                <a:solidFill>
                  <a:schemeClr val="bg1"/>
                </a:solidFill>
              </a:rPr>
              <a:t> </a:t>
            </a:r>
            <a:r>
              <a:rPr lang="en-US" dirty="0">
                <a:solidFill>
                  <a:schemeClr val="bg1"/>
                </a:solidFill>
              </a:rPr>
              <a:t>DIRECTOR</a:t>
            </a:r>
          </a:p>
        </p:txBody>
      </p:sp>
    </p:spTree>
    <p:extLst>
      <p:ext uri="{BB962C8B-B14F-4D97-AF65-F5344CB8AC3E}">
        <p14:creationId xmlns:p14="http://schemas.microsoft.com/office/powerpoint/2010/main" val="1964574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Текст 28"/>
          <p:cNvSpPr txBox="1">
            <a:spLocks/>
          </p:cNvSpPr>
          <p:nvPr/>
        </p:nvSpPr>
        <p:spPr>
          <a:xfrm>
            <a:off x="12193587" y="4410522"/>
            <a:ext cx="4976932" cy="2952328"/>
          </a:xfrm>
          <a:prstGeom prst="rect">
            <a:avLst/>
          </a:prstGeom>
        </p:spPr>
        <p:txBody>
          <a:bodyPr/>
          <a:lst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3600" b="1" dirty="0">
                <a:latin typeface="Tahoma" panose="020B0604030504040204" pitchFamily="34" charset="0"/>
                <a:ea typeface="Tahoma" panose="020B0604030504040204" pitchFamily="34" charset="0"/>
                <a:cs typeface="Tahoma" panose="020B0604030504040204" pitchFamily="34" charset="0"/>
              </a:rPr>
              <a:t>One article</a:t>
            </a:r>
          </a:p>
          <a:p>
            <a:pPr marL="0" indent="0">
              <a:lnSpc>
                <a:spcPct val="150000"/>
              </a:lnSpc>
              <a:buNone/>
            </a:pPr>
            <a:r>
              <a:rPr lang="en-US" sz="2600" dirty="0">
                <a:solidFill>
                  <a:schemeClr val="tx2">
                    <a:lumMod val="75000"/>
                    <a:lumOff val="25000"/>
                  </a:schemeClr>
                </a:solidFill>
                <a:latin typeface="Tahoma" charset="0"/>
                <a:ea typeface="Tahoma" charset="0"/>
                <a:cs typeface="Tahoma" charset="0"/>
              </a:rPr>
              <a:t>Lorem Ipsum has been the industry's standard dummy text ever since the 1500s, when</a:t>
            </a:r>
            <a:endParaRPr lang="ru-RU" sz="2600" dirty="0">
              <a:solidFill>
                <a:schemeClr val="tx2">
                  <a:lumMod val="75000"/>
                  <a:lumOff val="25000"/>
                </a:schemeClr>
              </a:solidFill>
              <a:latin typeface="Tahoma" charset="0"/>
              <a:ea typeface="Tahoma" charset="0"/>
              <a:cs typeface="Tahoma" charset="0"/>
            </a:endParaRPr>
          </a:p>
        </p:txBody>
      </p:sp>
      <p:sp>
        <p:nvSpPr>
          <p:cNvPr id="8" name="Текст 28"/>
          <p:cNvSpPr txBox="1">
            <a:spLocks/>
          </p:cNvSpPr>
          <p:nvPr/>
        </p:nvSpPr>
        <p:spPr>
          <a:xfrm>
            <a:off x="18305887" y="4410522"/>
            <a:ext cx="4976932" cy="2952328"/>
          </a:xfrm>
          <a:prstGeom prst="rect">
            <a:avLst/>
          </a:prstGeom>
        </p:spPr>
        <p:txBody>
          <a:bodyPr/>
          <a:lst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3600" b="1" dirty="0">
                <a:latin typeface="Tahoma" panose="020B0604030504040204" pitchFamily="34" charset="0"/>
                <a:ea typeface="Tahoma" panose="020B0604030504040204" pitchFamily="34" charset="0"/>
                <a:cs typeface="Tahoma" panose="020B0604030504040204" pitchFamily="34" charset="0"/>
              </a:rPr>
              <a:t>Two article</a:t>
            </a:r>
          </a:p>
          <a:p>
            <a:pPr marL="0" indent="0">
              <a:lnSpc>
                <a:spcPct val="150000"/>
              </a:lnSpc>
              <a:buNone/>
            </a:pPr>
            <a:r>
              <a:rPr lang="en-US" sz="2600" dirty="0">
                <a:solidFill>
                  <a:schemeClr val="tx2">
                    <a:lumMod val="75000"/>
                    <a:lumOff val="25000"/>
                  </a:schemeClr>
                </a:solidFill>
                <a:latin typeface="Tahoma" charset="0"/>
                <a:ea typeface="Tahoma" charset="0"/>
                <a:cs typeface="Tahoma" charset="0"/>
              </a:rPr>
              <a:t>Lorem Ipsum has been the industry's standard dummy text ever since the 1500s, when</a:t>
            </a:r>
            <a:endParaRPr lang="ru-RU" sz="2600" dirty="0">
              <a:solidFill>
                <a:schemeClr val="tx2">
                  <a:lumMod val="75000"/>
                  <a:lumOff val="25000"/>
                </a:schemeClr>
              </a:solidFill>
              <a:latin typeface="Tahoma" charset="0"/>
              <a:ea typeface="Tahoma" charset="0"/>
              <a:cs typeface="Tahoma" charset="0"/>
            </a:endParaRPr>
          </a:p>
        </p:txBody>
      </p:sp>
      <p:sp>
        <p:nvSpPr>
          <p:cNvPr id="9" name="Текст 28"/>
          <p:cNvSpPr txBox="1">
            <a:spLocks/>
          </p:cNvSpPr>
          <p:nvPr/>
        </p:nvSpPr>
        <p:spPr>
          <a:xfrm>
            <a:off x="12193587" y="8226946"/>
            <a:ext cx="4976932" cy="2952328"/>
          </a:xfrm>
          <a:prstGeom prst="rect">
            <a:avLst/>
          </a:prstGeom>
        </p:spPr>
        <p:txBody>
          <a:bodyPr/>
          <a:lst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3600" b="1" dirty="0">
                <a:latin typeface="Tahoma" panose="020B0604030504040204" pitchFamily="34" charset="0"/>
                <a:ea typeface="Tahoma" panose="020B0604030504040204" pitchFamily="34" charset="0"/>
                <a:cs typeface="Tahoma" panose="020B0604030504040204" pitchFamily="34" charset="0"/>
              </a:rPr>
              <a:t>Three article</a:t>
            </a:r>
          </a:p>
          <a:p>
            <a:pPr marL="0" indent="0">
              <a:lnSpc>
                <a:spcPct val="150000"/>
              </a:lnSpc>
              <a:buNone/>
            </a:pPr>
            <a:r>
              <a:rPr lang="en-US" sz="2600" dirty="0">
                <a:solidFill>
                  <a:schemeClr val="tx2">
                    <a:lumMod val="75000"/>
                    <a:lumOff val="25000"/>
                  </a:schemeClr>
                </a:solidFill>
                <a:latin typeface="Tahoma" charset="0"/>
                <a:ea typeface="Tahoma" charset="0"/>
                <a:cs typeface="Tahoma" charset="0"/>
              </a:rPr>
              <a:t>Lorem Ipsum has been the industry's standard dummy text ever since the 1500s, when</a:t>
            </a:r>
            <a:endParaRPr lang="ru-RU" sz="2600" dirty="0">
              <a:solidFill>
                <a:schemeClr val="tx2">
                  <a:lumMod val="75000"/>
                  <a:lumOff val="25000"/>
                </a:schemeClr>
              </a:solidFill>
              <a:latin typeface="Tahoma" charset="0"/>
              <a:ea typeface="Tahoma" charset="0"/>
              <a:cs typeface="Tahoma" charset="0"/>
            </a:endParaRPr>
          </a:p>
        </p:txBody>
      </p:sp>
      <p:sp>
        <p:nvSpPr>
          <p:cNvPr id="10" name="Текст 28"/>
          <p:cNvSpPr txBox="1">
            <a:spLocks/>
          </p:cNvSpPr>
          <p:nvPr/>
        </p:nvSpPr>
        <p:spPr>
          <a:xfrm>
            <a:off x="18305887" y="8226946"/>
            <a:ext cx="4976932" cy="2952328"/>
          </a:xfrm>
          <a:prstGeom prst="rect">
            <a:avLst/>
          </a:prstGeom>
        </p:spPr>
        <p:txBody>
          <a:bodyPr/>
          <a:lst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3600" b="1" dirty="0">
                <a:latin typeface="Tahoma" panose="020B0604030504040204" pitchFamily="34" charset="0"/>
                <a:ea typeface="Tahoma" panose="020B0604030504040204" pitchFamily="34" charset="0"/>
                <a:cs typeface="Tahoma" panose="020B0604030504040204" pitchFamily="34" charset="0"/>
              </a:rPr>
              <a:t>Four article</a:t>
            </a:r>
          </a:p>
          <a:p>
            <a:pPr marL="0" indent="0">
              <a:lnSpc>
                <a:spcPct val="150000"/>
              </a:lnSpc>
              <a:buNone/>
            </a:pPr>
            <a:r>
              <a:rPr lang="en-US" sz="2600" dirty="0">
                <a:solidFill>
                  <a:schemeClr val="tx2">
                    <a:lumMod val="75000"/>
                    <a:lumOff val="25000"/>
                  </a:schemeClr>
                </a:solidFill>
                <a:latin typeface="Tahoma" charset="0"/>
                <a:ea typeface="Tahoma" charset="0"/>
                <a:cs typeface="Tahoma" charset="0"/>
              </a:rPr>
              <a:t>Lorem Ipsum has been the industry's standard dummy text ever since the 1500s, when</a:t>
            </a:r>
            <a:endParaRPr lang="ru-RU" sz="2600" dirty="0">
              <a:solidFill>
                <a:schemeClr val="tx2">
                  <a:lumMod val="75000"/>
                  <a:lumOff val="25000"/>
                </a:schemeClr>
              </a:solidFill>
              <a:latin typeface="Tahoma" charset="0"/>
              <a:ea typeface="Tahoma" charset="0"/>
              <a:cs typeface="Tahoma" charset="0"/>
            </a:endParaRPr>
          </a:p>
        </p:txBody>
      </p:sp>
      <p:sp>
        <p:nvSpPr>
          <p:cNvPr id="11" name="Текст 28"/>
          <p:cNvSpPr txBox="1">
            <a:spLocks/>
          </p:cNvSpPr>
          <p:nvPr/>
        </p:nvSpPr>
        <p:spPr>
          <a:xfrm>
            <a:off x="3552627" y="4483050"/>
            <a:ext cx="5184973" cy="5472113"/>
          </a:xfrm>
          <a:prstGeom prst="rect">
            <a:avLst/>
          </a:prstGeom>
        </p:spPr>
        <p:txBody>
          <a:bodyPr/>
          <a:lst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nSpc>
                <a:spcPct val="120000"/>
              </a:lnSpc>
              <a:buNone/>
            </a:pPr>
            <a:r>
              <a:rPr lang="en-US" sz="4400" b="1" dirty="0">
                <a:solidFill>
                  <a:schemeClr val="tx2"/>
                </a:solidFill>
                <a:latin typeface="Tahoma" panose="020B0604030504040204" pitchFamily="34" charset="0"/>
                <a:ea typeface="Tahoma" panose="020B0604030504040204" pitchFamily="34" charset="0"/>
                <a:cs typeface="Tahoma" panose="020B0604030504040204" pitchFamily="34" charset="0"/>
              </a:rPr>
              <a:t>Of the </a:t>
            </a:r>
            <a:r>
              <a:rPr lang="en-US" sz="4400" b="1" dirty="0">
                <a:solidFill>
                  <a:schemeClr val="accent1"/>
                </a:solidFill>
                <a:latin typeface="Tahoma" panose="020B0604030504040204" pitchFamily="34" charset="0"/>
                <a:ea typeface="Tahoma" panose="020B0604030504040204" pitchFamily="34" charset="0"/>
                <a:cs typeface="Tahoma" panose="020B0604030504040204" pitchFamily="34" charset="0"/>
              </a:rPr>
              <a:t>printing and typesetting</a:t>
            </a:r>
            <a:r>
              <a:rPr lang="en-US" sz="4400" b="1" dirty="0">
                <a:solidFill>
                  <a:schemeClr val="tx2"/>
                </a:solidFill>
                <a:latin typeface="Tahoma" panose="020B0604030504040204" pitchFamily="34" charset="0"/>
                <a:ea typeface="Tahoma" panose="020B0604030504040204" pitchFamily="34" charset="0"/>
                <a:cs typeface="Tahoma" panose="020B0604030504040204" pitchFamily="34" charset="0"/>
              </a:rPr>
              <a:t> industry has been the industry's standard dummy text ever since</a:t>
            </a:r>
            <a:endParaRPr lang="ru-RU" sz="4400" b="1"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grpSp>
        <p:nvGrpSpPr>
          <p:cNvPr id="12" name="Группа 11"/>
          <p:cNvGrpSpPr/>
          <p:nvPr/>
        </p:nvGrpSpPr>
        <p:grpSpPr>
          <a:xfrm>
            <a:off x="3696643" y="3114378"/>
            <a:ext cx="1296144" cy="718272"/>
            <a:chOff x="14785875" y="9451082"/>
            <a:chExt cx="6872896" cy="3808688"/>
          </a:xfrm>
          <a:solidFill>
            <a:schemeClr val="tx2"/>
          </a:solidFill>
        </p:grpSpPr>
        <p:sp>
          <p:nvSpPr>
            <p:cNvPr id="13" name="Полилиния 12"/>
            <p:cNvSpPr/>
            <p:nvPr/>
          </p:nvSpPr>
          <p:spPr>
            <a:xfrm>
              <a:off x="19754427" y="9451083"/>
              <a:ext cx="1904344" cy="3808687"/>
            </a:xfrm>
            <a:custGeom>
              <a:avLst/>
              <a:gdLst>
                <a:gd name="connsiteX0" fmla="*/ 0 w 1904344"/>
                <a:gd name="connsiteY0" fmla="*/ 0 h 3808687"/>
                <a:gd name="connsiteX1" fmla="*/ 1904344 w 1904344"/>
                <a:gd name="connsiteY1" fmla="*/ 1904344 h 3808687"/>
                <a:gd name="connsiteX2" fmla="*/ 0 w 1904344"/>
                <a:gd name="connsiteY2" fmla="*/ 3808687 h 3808687"/>
                <a:gd name="connsiteX3" fmla="*/ 0 w 1904344"/>
                <a:gd name="connsiteY3" fmla="*/ 3448647 h 3808687"/>
                <a:gd name="connsiteX4" fmla="*/ 1544304 w 1904344"/>
                <a:gd name="connsiteY4" fmla="*/ 1904344 h 3808687"/>
                <a:gd name="connsiteX5" fmla="*/ 0 w 1904344"/>
                <a:gd name="connsiteY5" fmla="*/ 360040 h 380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4344" h="3808687">
                  <a:moveTo>
                    <a:pt x="0" y="0"/>
                  </a:moveTo>
                  <a:lnTo>
                    <a:pt x="1904344" y="1904344"/>
                  </a:lnTo>
                  <a:lnTo>
                    <a:pt x="0" y="3808687"/>
                  </a:lnTo>
                  <a:lnTo>
                    <a:pt x="0" y="3448647"/>
                  </a:lnTo>
                  <a:lnTo>
                    <a:pt x="1544304" y="1904344"/>
                  </a:lnTo>
                  <a:lnTo>
                    <a:pt x="0" y="3600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олилиния 15"/>
            <p:cNvSpPr/>
            <p:nvPr/>
          </p:nvSpPr>
          <p:spPr>
            <a:xfrm rot="10800000">
              <a:off x="14785875" y="9451082"/>
              <a:ext cx="1904344" cy="3808687"/>
            </a:xfrm>
            <a:custGeom>
              <a:avLst/>
              <a:gdLst>
                <a:gd name="connsiteX0" fmla="*/ 0 w 1904344"/>
                <a:gd name="connsiteY0" fmla="*/ 0 h 3808687"/>
                <a:gd name="connsiteX1" fmla="*/ 1904344 w 1904344"/>
                <a:gd name="connsiteY1" fmla="*/ 1904344 h 3808687"/>
                <a:gd name="connsiteX2" fmla="*/ 0 w 1904344"/>
                <a:gd name="connsiteY2" fmla="*/ 3808687 h 3808687"/>
                <a:gd name="connsiteX3" fmla="*/ 0 w 1904344"/>
                <a:gd name="connsiteY3" fmla="*/ 3448647 h 3808687"/>
                <a:gd name="connsiteX4" fmla="*/ 1544304 w 1904344"/>
                <a:gd name="connsiteY4" fmla="*/ 1904344 h 3808687"/>
                <a:gd name="connsiteX5" fmla="*/ 0 w 1904344"/>
                <a:gd name="connsiteY5" fmla="*/ 360040 h 380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4344" h="3808687">
                  <a:moveTo>
                    <a:pt x="0" y="0"/>
                  </a:moveTo>
                  <a:lnTo>
                    <a:pt x="1904344" y="1904344"/>
                  </a:lnTo>
                  <a:lnTo>
                    <a:pt x="0" y="3808687"/>
                  </a:lnTo>
                  <a:lnTo>
                    <a:pt x="0" y="3448647"/>
                  </a:lnTo>
                  <a:lnTo>
                    <a:pt x="1544304" y="1904344"/>
                  </a:lnTo>
                  <a:lnTo>
                    <a:pt x="0" y="360040"/>
                  </a:lnTo>
                  <a:close/>
                </a:path>
              </a:pathLst>
            </a:cu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1198104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prstGeom prst="rect">
            <a:avLst/>
          </a:prstGeom>
        </p:spPr>
        <p:txBody>
          <a:bodyPr/>
          <a:lstStyle/>
          <a:p>
            <a:r>
              <a:rPr lang="en-US" sz="8000" dirty="0"/>
              <a:t>PORTFOLIO SLIDE</a:t>
            </a:r>
          </a:p>
        </p:txBody>
      </p:sp>
      <p:sp>
        <p:nvSpPr>
          <p:cNvPr id="17" name="Текст 16"/>
          <p:cNvSpPr>
            <a:spLocks noGrp="1"/>
          </p:cNvSpPr>
          <p:nvPr>
            <p:ph type="body" sz="quarter" idx="19"/>
          </p:nvPr>
        </p:nvSpPr>
        <p:spPr/>
        <p:txBody>
          <a:bodyPr/>
          <a:lstStyle/>
          <a:p>
            <a:pPr marL="0" indent="0">
              <a:lnSpc>
                <a:spcPct val="150000"/>
              </a:lnSpc>
              <a:buNone/>
            </a:pPr>
            <a:r>
              <a:rPr lang="en-US" sz="3600" b="1" dirty="0"/>
              <a:t>Of the printing and industry</a:t>
            </a:r>
          </a:p>
          <a:p>
            <a:pPr marL="0" indent="0">
              <a:lnSpc>
                <a:spcPct val="150000"/>
              </a:lnSpc>
              <a:buNone/>
            </a:pPr>
            <a:r>
              <a:rPr lang="en-US" dirty="0"/>
              <a:t>Of the printing and typesetting industry. Lorem Ipsum has been the industry's standard dummy text ever since the 1500s, when an unknown printer took a galley of type and scrambled Of the printing and typesetting industry. Lorem Ipsum has been the industry's standard dummy text ever since the 1500s, when an unknown printer took a galley of type and scrambled</a:t>
            </a:r>
          </a:p>
          <a:p>
            <a:pPr marL="0" indent="0">
              <a:lnSpc>
                <a:spcPct val="150000"/>
              </a:lnSpc>
              <a:buNone/>
            </a:pPr>
            <a:endParaRPr lang="en-US" dirty="0"/>
          </a:p>
        </p:txBody>
      </p:sp>
      <p:sp>
        <p:nvSpPr>
          <p:cNvPr id="7" name="Рисунок 6"/>
          <p:cNvSpPr>
            <a:spLocks noGrp="1"/>
          </p:cNvSpPr>
          <p:nvPr>
            <p:ph type="pic" sz="quarter" idx="50"/>
          </p:nvPr>
        </p:nvSpPr>
        <p:spPr/>
      </p:sp>
      <p:sp>
        <p:nvSpPr>
          <p:cNvPr id="8" name="Рисунок 7"/>
          <p:cNvSpPr>
            <a:spLocks noGrp="1"/>
          </p:cNvSpPr>
          <p:nvPr>
            <p:ph type="pic" sz="quarter" idx="51"/>
          </p:nvPr>
        </p:nvSpPr>
        <p:spPr/>
      </p:sp>
      <p:sp>
        <p:nvSpPr>
          <p:cNvPr id="9" name="Рисунок 8"/>
          <p:cNvSpPr>
            <a:spLocks noGrp="1"/>
          </p:cNvSpPr>
          <p:nvPr>
            <p:ph type="pic" sz="quarter" idx="48"/>
          </p:nvPr>
        </p:nvSpPr>
        <p:spPr/>
      </p:sp>
      <p:sp>
        <p:nvSpPr>
          <p:cNvPr id="10" name="Рисунок 9"/>
          <p:cNvSpPr>
            <a:spLocks noGrp="1"/>
          </p:cNvSpPr>
          <p:nvPr>
            <p:ph type="pic" sz="quarter" idx="49"/>
          </p:nvPr>
        </p:nvSpPr>
        <p:spPr/>
      </p:sp>
    </p:spTree>
    <p:extLst>
      <p:ext uri="{BB962C8B-B14F-4D97-AF65-F5344CB8AC3E}">
        <p14:creationId xmlns:p14="http://schemas.microsoft.com/office/powerpoint/2010/main" val="1542368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prstGeom prst="rect">
            <a:avLst/>
          </a:prstGeom>
        </p:spPr>
        <p:txBody>
          <a:bodyPr/>
          <a:lstStyle/>
          <a:p>
            <a:r>
              <a:rPr lang="en-US" sz="8000" dirty="0"/>
              <a:t>PORTFOLIO SLIDE</a:t>
            </a:r>
          </a:p>
        </p:txBody>
      </p:sp>
      <p:sp>
        <p:nvSpPr>
          <p:cNvPr id="17" name="Текст 16"/>
          <p:cNvSpPr>
            <a:spLocks noGrp="1"/>
          </p:cNvSpPr>
          <p:nvPr>
            <p:ph type="body" sz="quarter" idx="19"/>
          </p:nvPr>
        </p:nvSpPr>
        <p:spPr/>
        <p:txBody>
          <a:bodyPr/>
          <a:lstStyle/>
          <a:p>
            <a:pPr marL="0" indent="0">
              <a:lnSpc>
                <a:spcPct val="150000"/>
              </a:lnSpc>
              <a:spcBef>
                <a:spcPts val="2064"/>
              </a:spcBef>
              <a:buNone/>
            </a:pPr>
            <a:r>
              <a:rPr lang="en-US" sz="3600" b="1" dirty="0"/>
              <a:t>Of the printing and industry</a:t>
            </a:r>
          </a:p>
          <a:p>
            <a:pPr marL="0" indent="0">
              <a:lnSpc>
                <a:spcPct val="150000"/>
              </a:lnSpc>
              <a:spcBef>
                <a:spcPts val="2064"/>
              </a:spcBef>
              <a:buNone/>
            </a:pPr>
            <a:r>
              <a:rPr lang="en-US" dirty="0"/>
              <a:t>Of the printing and typesetting industry. Lorem Ipsum has been the industry's standard dummy text ever since the 1500s, when an unknown printer took a galley of type and scrambled Of the printing and typesetting industry.</a:t>
            </a:r>
            <a:endParaRPr lang="ru-RU" dirty="0"/>
          </a:p>
          <a:p>
            <a:pPr marL="0" indent="0">
              <a:lnSpc>
                <a:spcPct val="150000"/>
              </a:lnSpc>
              <a:spcBef>
                <a:spcPts val="2064"/>
              </a:spcBef>
              <a:buNone/>
            </a:pPr>
            <a:r>
              <a:rPr lang="en-US" dirty="0"/>
              <a:t>Lorem Ipsum has been the industry's standard dummy text ever since the 1500s, when an unknown printer took a galley of type and scrambled</a:t>
            </a:r>
          </a:p>
          <a:p>
            <a:pPr marL="0" indent="0">
              <a:lnSpc>
                <a:spcPct val="150000"/>
              </a:lnSpc>
              <a:spcBef>
                <a:spcPts val="2064"/>
              </a:spcBef>
              <a:buNone/>
            </a:pPr>
            <a:endParaRPr lang="en-US" dirty="0"/>
          </a:p>
        </p:txBody>
      </p:sp>
      <p:sp>
        <p:nvSpPr>
          <p:cNvPr id="2" name="Рисунок 1"/>
          <p:cNvSpPr>
            <a:spLocks noGrp="1"/>
          </p:cNvSpPr>
          <p:nvPr>
            <p:ph type="pic" sz="quarter" idx="49"/>
          </p:nvPr>
        </p:nvSpPr>
        <p:spPr/>
      </p:sp>
      <p:sp>
        <p:nvSpPr>
          <p:cNvPr id="3" name="Рисунок 2"/>
          <p:cNvSpPr>
            <a:spLocks noGrp="1"/>
          </p:cNvSpPr>
          <p:nvPr>
            <p:ph type="pic" sz="quarter" idx="50"/>
          </p:nvPr>
        </p:nvSpPr>
        <p:spPr/>
      </p:sp>
    </p:spTree>
    <p:extLst>
      <p:ext uri="{BB962C8B-B14F-4D97-AF65-F5344CB8AC3E}">
        <p14:creationId xmlns:p14="http://schemas.microsoft.com/office/powerpoint/2010/main" val="958462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prstGeom prst="rect">
            <a:avLst/>
          </a:prstGeom>
        </p:spPr>
        <p:txBody>
          <a:bodyPr/>
          <a:lstStyle/>
          <a:p>
            <a:r>
              <a:rPr lang="en-US" sz="8000" dirty="0"/>
              <a:t>PORTFOLIO SLIDE</a:t>
            </a:r>
          </a:p>
        </p:txBody>
      </p:sp>
      <p:sp>
        <p:nvSpPr>
          <p:cNvPr id="17" name="Текст 16"/>
          <p:cNvSpPr>
            <a:spLocks noGrp="1"/>
          </p:cNvSpPr>
          <p:nvPr>
            <p:ph type="body" sz="quarter" idx="19"/>
          </p:nvPr>
        </p:nvSpPr>
        <p:spPr/>
        <p:txBody>
          <a:bodyPr/>
          <a:lstStyle/>
          <a:p>
            <a:pPr marL="0" indent="0">
              <a:lnSpc>
                <a:spcPct val="150000"/>
              </a:lnSpc>
              <a:spcBef>
                <a:spcPts val="2064"/>
              </a:spcBef>
              <a:buNone/>
            </a:pPr>
            <a:r>
              <a:rPr lang="en-US" sz="3600" b="1" dirty="0"/>
              <a:t>Of the printing and industry</a:t>
            </a:r>
          </a:p>
          <a:p>
            <a:pPr marL="0" indent="0">
              <a:lnSpc>
                <a:spcPct val="150000"/>
              </a:lnSpc>
              <a:spcBef>
                <a:spcPts val="2064"/>
              </a:spcBef>
              <a:buNone/>
            </a:pPr>
            <a:r>
              <a:rPr lang="en-US" dirty="0"/>
              <a:t>Of the printing and typesetting industry. Lorem Ipsum has been the industry's standard dummy text ever since the 1500s, when an unknown printer took a galley of type and scrambled Of the printing and typesetting industry. </a:t>
            </a:r>
            <a:endParaRPr lang="ru-RU" dirty="0"/>
          </a:p>
          <a:p>
            <a:pPr marL="0" indent="0">
              <a:lnSpc>
                <a:spcPct val="150000"/>
              </a:lnSpc>
              <a:spcBef>
                <a:spcPts val="2064"/>
              </a:spcBef>
              <a:buNone/>
            </a:pPr>
            <a:r>
              <a:rPr lang="en-US" dirty="0"/>
              <a:t>Lorem Ipsum has been the industry's standard dummy text ever since the 1500s, when an unknown printer took a galley of type and scrambled</a:t>
            </a:r>
          </a:p>
          <a:p>
            <a:pPr marL="0" indent="0">
              <a:lnSpc>
                <a:spcPct val="150000"/>
              </a:lnSpc>
              <a:spcBef>
                <a:spcPts val="2064"/>
              </a:spcBef>
              <a:buNone/>
            </a:pPr>
            <a:endParaRPr lang="en-US" dirty="0"/>
          </a:p>
        </p:txBody>
      </p:sp>
      <p:sp>
        <p:nvSpPr>
          <p:cNvPr id="6" name="Рисунок 5"/>
          <p:cNvSpPr>
            <a:spLocks noGrp="1"/>
          </p:cNvSpPr>
          <p:nvPr>
            <p:ph type="pic" sz="quarter" idx="52"/>
          </p:nvPr>
        </p:nvSpPr>
        <p:spPr/>
      </p:sp>
      <p:sp>
        <p:nvSpPr>
          <p:cNvPr id="7" name="Рисунок 6"/>
          <p:cNvSpPr>
            <a:spLocks noGrp="1"/>
          </p:cNvSpPr>
          <p:nvPr>
            <p:ph type="pic" sz="quarter" idx="51"/>
          </p:nvPr>
        </p:nvSpPr>
        <p:spPr/>
      </p:sp>
      <p:sp>
        <p:nvSpPr>
          <p:cNvPr id="8" name="Рисунок 7"/>
          <p:cNvSpPr>
            <a:spLocks noGrp="1"/>
          </p:cNvSpPr>
          <p:nvPr>
            <p:ph type="pic" sz="quarter" idx="50"/>
          </p:nvPr>
        </p:nvSpPr>
        <p:spPr/>
      </p:sp>
    </p:spTree>
    <p:extLst>
      <p:ext uri="{BB962C8B-B14F-4D97-AF65-F5344CB8AC3E}">
        <p14:creationId xmlns:p14="http://schemas.microsoft.com/office/powerpoint/2010/main" val="988948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prstGeom prst="rect">
            <a:avLst/>
          </a:prstGeom>
        </p:spPr>
        <p:txBody>
          <a:bodyPr/>
          <a:lstStyle/>
          <a:p>
            <a:r>
              <a:rPr lang="en-US" sz="8000" dirty="0"/>
              <a:t>PORTFOLIO SLIDE</a:t>
            </a:r>
          </a:p>
        </p:txBody>
      </p:sp>
      <p:sp>
        <p:nvSpPr>
          <p:cNvPr id="17" name="Текст 16"/>
          <p:cNvSpPr>
            <a:spLocks noGrp="1"/>
          </p:cNvSpPr>
          <p:nvPr>
            <p:ph type="body" sz="quarter" idx="19"/>
          </p:nvPr>
        </p:nvSpPr>
        <p:spPr/>
        <p:txBody>
          <a:bodyPr/>
          <a:lstStyle/>
          <a:p>
            <a:pPr marL="0" indent="0">
              <a:lnSpc>
                <a:spcPct val="150000"/>
              </a:lnSpc>
              <a:spcBef>
                <a:spcPts val="2064"/>
              </a:spcBef>
              <a:buNone/>
            </a:pPr>
            <a:r>
              <a:rPr lang="en-US" sz="3600" b="1" dirty="0"/>
              <a:t>Of the printing and industry</a:t>
            </a:r>
          </a:p>
          <a:p>
            <a:pPr marL="0" indent="0">
              <a:lnSpc>
                <a:spcPct val="150000"/>
              </a:lnSpc>
              <a:spcBef>
                <a:spcPts val="2064"/>
              </a:spcBef>
              <a:buNone/>
            </a:pPr>
            <a:r>
              <a:rPr lang="en-US" dirty="0"/>
              <a:t>Of the printing and typesetting industry. Lorem Ipsum has been the industry's standard dummy text ever since the 1500s, when an unknown printer took a galley of type and scrambled Of the printing and typesetting industry. </a:t>
            </a:r>
            <a:endParaRPr lang="ru-RU" dirty="0"/>
          </a:p>
          <a:p>
            <a:pPr marL="0" indent="0">
              <a:lnSpc>
                <a:spcPct val="150000"/>
              </a:lnSpc>
              <a:spcBef>
                <a:spcPts val="2064"/>
              </a:spcBef>
              <a:buNone/>
            </a:pPr>
            <a:r>
              <a:rPr lang="en-US" dirty="0"/>
              <a:t>Lorem Ipsum has been the industry's standard dummy text ever since the 1500s, when an unknown printer took a galley of type and scrambled</a:t>
            </a:r>
          </a:p>
          <a:p>
            <a:pPr marL="0" indent="0">
              <a:lnSpc>
                <a:spcPct val="150000"/>
              </a:lnSpc>
              <a:buNone/>
            </a:pPr>
            <a:endParaRPr lang="en-US" dirty="0"/>
          </a:p>
        </p:txBody>
      </p:sp>
      <p:sp>
        <p:nvSpPr>
          <p:cNvPr id="2" name="Рисунок 1"/>
          <p:cNvSpPr>
            <a:spLocks noGrp="1"/>
          </p:cNvSpPr>
          <p:nvPr>
            <p:ph type="pic" sz="quarter" idx="49"/>
          </p:nvPr>
        </p:nvSpPr>
        <p:spPr/>
      </p:sp>
      <p:sp>
        <p:nvSpPr>
          <p:cNvPr id="3" name="Рисунок 2"/>
          <p:cNvSpPr>
            <a:spLocks noGrp="1"/>
          </p:cNvSpPr>
          <p:nvPr>
            <p:ph type="pic" sz="quarter" idx="50"/>
          </p:nvPr>
        </p:nvSpPr>
        <p:spPr/>
      </p:sp>
      <p:sp>
        <p:nvSpPr>
          <p:cNvPr id="5" name="Рисунок 4"/>
          <p:cNvSpPr>
            <a:spLocks noGrp="1"/>
          </p:cNvSpPr>
          <p:nvPr>
            <p:ph type="pic" sz="quarter" idx="51"/>
          </p:nvPr>
        </p:nvSpPr>
        <p:spPr/>
      </p:sp>
    </p:spTree>
    <p:extLst>
      <p:ext uri="{BB962C8B-B14F-4D97-AF65-F5344CB8AC3E}">
        <p14:creationId xmlns:p14="http://schemas.microsoft.com/office/powerpoint/2010/main" val="409960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2040460" y="1674218"/>
            <a:ext cx="7200799" cy="2808312"/>
          </a:xfrm>
          <a:prstGeom prst="rect">
            <a:avLst/>
          </a:prstGeom>
        </p:spPr>
        <p:txBody>
          <a:bodyPr/>
          <a:lstStyle/>
          <a:p>
            <a:r>
              <a:rPr lang="en-US" sz="8000" dirty="0"/>
              <a:t>PORTFOLIO SLIDE</a:t>
            </a:r>
          </a:p>
        </p:txBody>
      </p:sp>
      <p:sp>
        <p:nvSpPr>
          <p:cNvPr id="7" name="Текст 6"/>
          <p:cNvSpPr>
            <a:spLocks noGrp="1"/>
          </p:cNvSpPr>
          <p:nvPr>
            <p:ph type="body" sz="quarter" idx="52"/>
          </p:nvPr>
        </p:nvSpPr>
        <p:spPr>
          <a:xfrm>
            <a:off x="2192860" y="5058595"/>
            <a:ext cx="8496944" cy="7136446"/>
          </a:xfrm>
        </p:spPr>
        <p:txBody>
          <a:bodyPr/>
          <a:lstStyle/>
          <a:p>
            <a:pPr marL="0" indent="0">
              <a:lnSpc>
                <a:spcPct val="150000"/>
              </a:lnSpc>
              <a:buNone/>
            </a:pPr>
            <a:r>
              <a:rPr lang="en-US" sz="2800" b="1" dirty="0"/>
              <a:t>Of the printing and industry</a:t>
            </a:r>
          </a:p>
          <a:p>
            <a:pPr marL="0" indent="0">
              <a:lnSpc>
                <a:spcPct val="150000"/>
              </a:lnSpc>
              <a:buNone/>
            </a:pPr>
            <a:r>
              <a:rPr lang="en-US" dirty="0"/>
              <a:t>Of the printing and typesetting industry. Lorem Ipsum has been the industry's standard dummy text ever since the 1500s, when an unknown printer took a galley of type and scrambled </a:t>
            </a:r>
            <a:endParaRPr lang="ru-RU" dirty="0"/>
          </a:p>
          <a:p>
            <a:pPr marL="0" indent="0">
              <a:lnSpc>
                <a:spcPct val="150000"/>
              </a:lnSpc>
              <a:buNone/>
            </a:pPr>
            <a:r>
              <a:rPr lang="en-US" dirty="0"/>
              <a:t>Of the printing and typesetting industry. Lorem Ipsum has been the industry's standard dummy text ever since the 1500s, when an unknown printer took a galley of type and scrambled</a:t>
            </a:r>
          </a:p>
          <a:p>
            <a:pPr marL="0" indent="0">
              <a:lnSpc>
                <a:spcPct val="150000"/>
              </a:lnSpc>
              <a:buNone/>
            </a:pPr>
            <a:endParaRPr lang="en-US" dirty="0"/>
          </a:p>
        </p:txBody>
      </p:sp>
      <p:sp>
        <p:nvSpPr>
          <p:cNvPr id="8" name="Текст 7"/>
          <p:cNvSpPr>
            <a:spLocks noGrp="1"/>
          </p:cNvSpPr>
          <p:nvPr>
            <p:ph type="body" sz="quarter" idx="19"/>
          </p:nvPr>
        </p:nvSpPr>
        <p:spPr/>
        <p:txBody>
          <a:bodyPr/>
          <a:lstStyle/>
          <a:p>
            <a:pPr marL="0" indent="0">
              <a:lnSpc>
                <a:spcPct val="150000"/>
              </a:lnSpc>
              <a:buNone/>
            </a:pPr>
            <a:r>
              <a:rPr lang="en-US" dirty="0"/>
              <a:t>Of the printing and typesetting industry. Lorem Ipsum has been the industry's standard dummy text ever since the 1500s, when an unknown printer took a galley of type and scrambled</a:t>
            </a:r>
          </a:p>
          <a:p>
            <a:pPr marL="0" indent="0">
              <a:lnSpc>
                <a:spcPct val="150000"/>
              </a:lnSpc>
              <a:buNone/>
            </a:pPr>
            <a:endParaRPr lang="en-US" dirty="0"/>
          </a:p>
          <a:p>
            <a:pPr marL="0" indent="0">
              <a:lnSpc>
                <a:spcPct val="150000"/>
              </a:lnSpc>
              <a:buNone/>
            </a:pPr>
            <a:r>
              <a:rPr lang="en-US" dirty="0"/>
              <a:t>Of the printing and typesetting industry. Lorem Ipsum has been the industry's standard dummy text ever since the 1500s, when an unknown printer took a galley of type and scrambled</a:t>
            </a:r>
          </a:p>
          <a:p>
            <a:pPr marL="0" indent="0">
              <a:lnSpc>
                <a:spcPct val="150000"/>
              </a:lnSpc>
              <a:buNone/>
            </a:pPr>
            <a:endParaRPr lang="en-US" dirty="0"/>
          </a:p>
          <a:p>
            <a:pPr marL="0" indent="0">
              <a:lnSpc>
                <a:spcPct val="150000"/>
              </a:lnSpc>
              <a:buNone/>
            </a:pPr>
            <a:endParaRPr lang="en-US" dirty="0"/>
          </a:p>
        </p:txBody>
      </p:sp>
      <p:sp>
        <p:nvSpPr>
          <p:cNvPr id="3" name="Рисунок 2"/>
          <p:cNvSpPr>
            <a:spLocks noGrp="1"/>
          </p:cNvSpPr>
          <p:nvPr>
            <p:ph type="pic" sz="quarter" idx="51"/>
          </p:nvPr>
        </p:nvSpPr>
        <p:spPr/>
      </p:sp>
    </p:spTree>
    <p:extLst>
      <p:ext uri="{BB962C8B-B14F-4D97-AF65-F5344CB8AC3E}">
        <p14:creationId xmlns:p14="http://schemas.microsoft.com/office/powerpoint/2010/main" val="209057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prstGeom prst="rect">
            <a:avLst/>
          </a:prstGeom>
        </p:spPr>
        <p:txBody>
          <a:bodyPr/>
          <a:lstStyle/>
          <a:p>
            <a:r>
              <a:rPr lang="en-US" sz="8000" dirty="0"/>
              <a:t>PORTFOLIO SLIDE</a:t>
            </a:r>
          </a:p>
        </p:txBody>
      </p:sp>
      <p:sp>
        <p:nvSpPr>
          <p:cNvPr id="17" name="Текст 16"/>
          <p:cNvSpPr>
            <a:spLocks noGrp="1"/>
          </p:cNvSpPr>
          <p:nvPr>
            <p:ph type="body" sz="quarter" idx="19"/>
          </p:nvPr>
        </p:nvSpPr>
        <p:spPr/>
        <p:txBody>
          <a:bodyPr/>
          <a:lstStyle/>
          <a:p>
            <a:pPr marL="0" indent="0">
              <a:lnSpc>
                <a:spcPct val="150000"/>
              </a:lnSpc>
              <a:buNone/>
            </a:pPr>
            <a:r>
              <a:rPr lang="en-US" sz="3600" b="1" dirty="0"/>
              <a:t>Of the printing and industry</a:t>
            </a:r>
          </a:p>
          <a:p>
            <a:pPr marL="0" indent="0">
              <a:lnSpc>
                <a:spcPct val="150000"/>
              </a:lnSpc>
              <a:buNone/>
            </a:pPr>
            <a:r>
              <a:rPr lang="en-US" dirty="0"/>
              <a:t>Of the printing and typesetting industry. Lorem Ipsum has been the industry's standard dummy text ever since the 1500s, when an unknown printer took a galley of type and scrambled Of the printing and typesetting industry. Lorem Ipsum has been the industry's standard dummy text ever since the 1500s, when an unknown printer took a galley of type and scrambled</a:t>
            </a:r>
          </a:p>
          <a:p>
            <a:pPr marL="0" indent="0">
              <a:lnSpc>
                <a:spcPct val="150000"/>
              </a:lnSpc>
              <a:buNone/>
            </a:pPr>
            <a:endParaRPr lang="en-US" dirty="0"/>
          </a:p>
        </p:txBody>
      </p:sp>
      <p:sp>
        <p:nvSpPr>
          <p:cNvPr id="2" name="Рисунок 1"/>
          <p:cNvSpPr>
            <a:spLocks noGrp="1"/>
          </p:cNvSpPr>
          <p:nvPr>
            <p:ph type="pic" sz="quarter" idx="51"/>
          </p:nvPr>
        </p:nvSpPr>
        <p:spPr/>
      </p:sp>
    </p:spTree>
    <p:extLst>
      <p:ext uri="{BB962C8B-B14F-4D97-AF65-F5344CB8AC3E}">
        <p14:creationId xmlns:p14="http://schemas.microsoft.com/office/powerpoint/2010/main" val="1988506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prstGeom prst="rect">
            <a:avLst/>
          </a:prstGeom>
        </p:spPr>
        <p:txBody>
          <a:bodyPr/>
          <a:lstStyle/>
          <a:p>
            <a:r>
              <a:rPr lang="en-US" sz="8000" dirty="0"/>
              <a:t>PORTFOLIO SLIDE</a:t>
            </a:r>
          </a:p>
        </p:txBody>
      </p:sp>
      <p:sp>
        <p:nvSpPr>
          <p:cNvPr id="17" name="Текст 16"/>
          <p:cNvSpPr>
            <a:spLocks noGrp="1"/>
          </p:cNvSpPr>
          <p:nvPr>
            <p:ph type="body" sz="quarter" idx="19"/>
          </p:nvPr>
        </p:nvSpPr>
        <p:spPr/>
        <p:txBody>
          <a:bodyPr/>
          <a:lstStyle/>
          <a:p>
            <a:pPr marL="0" indent="0">
              <a:lnSpc>
                <a:spcPct val="150000"/>
              </a:lnSpc>
              <a:buNone/>
            </a:pPr>
            <a:r>
              <a:rPr lang="en-US" sz="3600" b="1" dirty="0"/>
              <a:t>Of the printing and industry</a:t>
            </a:r>
          </a:p>
          <a:p>
            <a:pPr marL="0" indent="0">
              <a:lnSpc>
                <a:spcPct val="150000"/>
              </a:lnSpc>
              <a:buNone/>
            </a:pPr>
            <a:r>
              <a:rPr lang="en-US" dirty="0"/>
              <a:t>Of the printing and typesetting industry. Lorem Ipsum has been the industry's standard dummy text ever since the 1500s, when an unknown printer took a galley of type and scrambled Of the printing and typesetting industry. Lorem Ipsum has been the industry's standard dummy text ever since the 1500s, when an unknown printer took a galley of type and scrambled</a:t>
            </a:r>
          </a:p>
          <a:p>
            <a:pPr marL="0" indent="0">
              <a:lnSpc>
                <a:spcPct val="150000"/>
              </a:lnSpc>
              <a:buNone/>
            </a:pPr>
            <a:endParaRPr lang="en-US" dirty="0"/>
          </a:p>
        </p:txBody>
      </p:sp>
      <p:sp>
        <p:nvSpPr>
          <p:cNvPr id="2" name="Рисунок 1"/>
          <p:cNvSpPr>
            <a:spLocks noGrp="1"/>
          </p:cNvSpPr>
          <p:nvPr>
            <p:ph type="pic" sz="quarter" idx="52"/>
          </p:nvPr>
        </p:nvSpPr>
        <p:spPr/>
      </p:sp>
      <p:sp>
        <p:nvSpPr>
          <p:cNvPr id="3" name="Рисунок 2"/>
          <p:cNvSpPr>
            <a:spLocks noGrp="1"/>
          </p:cNvSpPr>
          <p:nvPr>
            <p:ph type="pic" sz="quarter" idx="51"/>
          </p:nvPr>
        </p:nvSpPr>
        <p:spPr/>
      </p:sp>
    </p:spTree>
    <p:extLst>
      <p:ext uri="{BB962C8B-B14F-4D97-AF65-F5344CB8AC3E}">
        <p14:creationId xmlns:p14="http://schemas.microsoft.com/office/powerpoint/2010/main" val="1634066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prstGeom prst="rect">
            <a:avLst/>
          </a:prstGeom>
        </p:spPr>
        <p:txBody>
          <a:bodyPr/>
          <a:lstStyle/>
          <a:p>
            <a:r>
              <a:rPr lang="en-US" sz="8000" dirty="0"/>
              <a:t>PORTFOLIO SLIDE</a:t>
            </a:r>
          </a:p>
        </p:txBody>
      </p:sp>
      <p:sp>
        <p:nvSpPr>
          <p:cNvPr id="2" name="Рисунок 1"/>
          <p:cNvSpPr>
            <a:spLocks noGrp="1"/>
          </p:cNvSpPr>
          <p:nvPr>
            <p:ph type="pic" sz="quarter" idx="47"/>
          </p:nvPr>
        </p:nvSpPr>
        <p:spPr/>
      </p:sp>
      <p:sp>
        <p:nvSpPr>
          <p:cNvPr id="3" name="Рисунок 2"/>
          <p:cNvSpPr>
            <a:spLocks noGrp="1"/>
          </p:cNvSpPr>
          <p:nvPr>
            <p:ph type="pic" sz="quarter" idx="46"/>
          </p:nvPr>
        </p:nvSpPr>
        <p:spPr/>
      </p:sp>
      <p:sp>
        <p:nvSpPr>
          <p:cNvPr id="8" name="Рисунок 7"/>
          <p:cNvSpPr>
            <a:spLocks noGrp="1"/>
          </p:cNvSpPr>
          <p:nvPr>
            <p:ph type="pic" sz="quarter" idx="48"/>
          </p:nvPr>
        </p:nvSpPr>
        <p:spPr/>
      </p:sp>
      <p:sp>
        <p:nvSpPr>
          <p:cNvPr id="9" name="Рисунок 8"/>
          <p:cNvSpPr>
            <a:spLocks noGrp="1"/>
          </p:cNvSpPr>
          <p:nvPr>
            <p:ph type="pic" sz="quarter" idx="49"/>
          </p:nvPr>
        </p:nvSpPr>
        <p:spPr/>
      </p:sp>
      <p:sp>
        <p:nvSpPr>
          <p:cNvPr id="10" name="Рисунок 9"/>
          <p:cNvSpPr>
            <a:spLocks noGrp="1"/>
          </p:cNvSpPr>
          <p:nvPr>
            <p:ph type="pic" sz="quarter" idx="45"/>
          </p:nvPr>
        </p:nvSpPr>
        <p:spPr/>
      </p:sp>
      <p:sp>
        <p:nvSpPr>
          <p:cNvPr id="11" name="Рисунок 10"/>
          <p:cNvSpPr>
            <a:spLocks noGrp="1"/>
          </p:cNvSpPr>
          <p:nvPr>
            <p:ph type="pic" sz="quarter" idx="44"/>
          </p:nvPr>
        </p:nvSpPr>
        <p:spPr/>
      </p:sp>
    </p:spTree>
    <p:extLst>
      <p:ext uri="{BB962C8B-B14F-4D97-AF65-F5344CB8AC3E}">
        <p14:creationId xmlns:p14="http://schemas.microsoft.com/office/powerpoint/2010/main" val="1788418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prstGeom prst="rect">
            <a:avLst/>
          </a:prstGeom>
        </p:spPr>
        <p:txBody>
          <a:bodyPr/>
          <a:lstStyle/>
          <a:p>
            <a:r>
              <a:rPr lang="en-US" sz="8000" dirty="0"/>
              <a:t>PORTFOLIO SLIDE</a:t>
            </a:r>
          </a:p>
        </p:txBody>
      </p:sp>
      <p:sp>
        <p:nvSpPr>
          <p:cNvPr id="3" name="Рисунок 2"/>
          <p:cNvSpPr>
            <a:spLocks noGrp="1"/>
          </p:cNvSpPr>
          <p:nvPr>
            <p:ph type="pic" sz="quarter" idx="49"/>
          </p:nvPr>
        </p:nvSpPr>
        <p:spPr/>
      </p:sp>
      <p:sp>
        <p:nvSpPr>
          <p:cNvPr id="5" name="Рисунок 4"/>
          <p:cNvSpPr>
            <a:spLocks noGrp="1"/>
          </p:cNvSpPr>
          <p:nvPr>
            <p:ph type="pic" sz="quarter" idx="48"/>
          </p:nvPr>
        </p:nvSpPr>
        <p:spPr/>
      </p:sp>
      <p:sp>
        <p:nvSpPr>
          <p:cNvPr id="6" name="Рисунок 5"/>
          <p:cNvSpPr>
            <a:spLocks noGrp="1"/>
          </p:cNvSpPr>
          <p:nvPr>
            <p:ph type="pic" sz="quarter" idx="47"/>
          </p:nvPr>
        </p:nvSpPr>
        <p:spPr/>
      </p:sp>
      <p:sp>
        <p:nvSpPr>
          <p:cNvPr id="7" name="Рисунок 6"/>
          <p:cNvSpPr>
            <a:spLocks noGrp="1"/>
          </p:cNvSpPr>
          <p:nvPr>
            <p:ph type="pic" sz="quarter" idx="44"/>
          </p:nvPr>
        </p:nvSpPr>
        <p:spPr/>
      </p:sp>
      <p:sp>
        <p:nvSpPr>
          <p:cNvPr id="8" name="Рисунок 7"/>
          <p:cNvSpPr>
            <a:spLocks noGrp="1"/>
          </p:cNvSpPr>
          <p:nvPr>
            <p:ph type="pic" sz="quarter" idx="45"/>
          </p:nvPr>
        </p:nvSpPr>
        <p:spPr/>
      </p:sp>
    </p:spTree>
    <p:extLst>
      <p:ext uri="{BB962C8B-B14F-4D97-AF65-F5344CB8AC3E}">
        <p14:creationId xmlns:p14="http://schemas.microsoft.com/office/powerpoint/2010/main" val="16944508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prstGeom prst="rect">
            <a:avLst/>
          </a:prstGeom>
        </p:spPr>
        <p:txBody>
          <a:bodyPr/>
          <a:lstStyle/>
          <a:p>
            <a:r>
              <a:rPr lang="en-US" sz="8000" dirty="0"/>
              <a:t>PORTFOLIO SLIDE</a:t>
            </a:r>
          </a:p>
        </p:txBody>
      </p:sp>
      <p:sp>
        <p:nvSpPr>
          <p:cNvPr id="2" name="Рисунок 1"/>
          <p:cNvSpPr>
            <a:spLocks noGrp="1"/>
          </p:cNvSpPr>
          <p:nvPr>
            <p:ph type="pic" sz="quarter" idx="56"/>
          </p:nvPr>
        </p:nvSpPr>
        <p:spPr/>
      </p:sp>
      <p:sp>
        <p:nvSpPr>
          <p:cNvPr id="3" name="Рисунок 2"/>
          <p:cNvSpPr>
            <a:spLocks noGrp="1"/>
          </p:cNvSpPr>
          <p:nvPr>
            <p:ph type="pic" sz="quarter" idx="50"/>
          </p:nvPr>
        </p:nvSpPr>
        <p:spPr/>
      </p:sp>
      <p:sp>
        <p:nvSpPr>
          <p:cNvPr id="7" name="Рисунок 6"/>
          <p:cNvSpPr>
            <a:spLocks noGrp="1"/>
          </p:cNvSpPr>
          <p:nvPr>
            <p:ph type="pic" sz="quarter" idx="54"/>
          </p:nvPr>
        </p:nvSpPr>
        <p:spPr/>
      </p:sp>
      <p:sp>
        <p:nvSpPr>
          <p:cNvPr id="8" name="Рисунок 7"/>
          <p:cNvSpPr>
            <a:spLocks noGrp="1"/>
          </p:cNvSpPr>
          <p:nvPr>
            <p:ph type="pic" sz="quarter" idx="46"/>
          </p:nvPr>
        </p:nvSpPr>
        <p:spPr/>
      </p:sp>
      <p:sp>
        <p:nvSpPr>
          <p:cNvPr id="9" name="Рисунок 8"/>
          <p:cNvSpPr>
            <a:spLocks noGrp="1"/>
          </p:cNvSpPr>
          <p:nvPr>
            <p:ph type="pic" sz="quarter" idx="45"/>
          </p:nvPr>
        </p:nvSpPr>
        <p:spPr/>
      </p:sp>
      <p:sp>
        <p:nvSpPr>
          <p:cNvPr id="10" name="Рисунок 9"/>
          <p:cNvSpPr>
            <a:spLocks noGrp="1"/>
          </p:cNvSpPr>
          <p:nvPr>
            <p:ph type="pic" sz="quarter" idx="44"/>
          </p:nvPr>
        </p:nvSpPr>
        <p:spPr/>
      </p:sp>
    </p:spTree>
    <p:extLst>
      <p:ext uri="{BB962C8B-B14F-4D97-AF65-F5344CB8AC3E}">
        <p14:creationId xmlns:p14="http://schemas.microsoft.com/office/powerpoint/2010/main" val="660719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рямоугольник 13"/>
          <p:cNvSpPr/>
          <p:nvPr/>
        </p:nvSpPr>
        <p:spPr>
          <a:xfrm>
            <a:off x="10910625" y="1672471"/>
            <a:ext cx="3451586" cy="3170099"/>
          </a:xfrm>
          <a:prstGeom prst="rect">
            <a:avLst/>
          </a:prstGeom>
        </p:spPr>
        <p:txBody>
          <a:bodyPr wrap="none" anchor="ctr">
            <a:spAutoFit/>
          </a:bodyPr>
          <a:lstStyle/>
          <a:p>
            <a:r>
              <a:rPr lang="en-US" sz="20000" b="1" dirty="0">
                <a:solidFill>
                  <a:schemeClr val="accent1"/>
                </a:solidFill>
                <a:latin typeface="Tahoma" panose="020B0604030504040204" pitchFamily="34" charset="0"/>
                <a:ea typeface="Tahoma" panose="020B0604030504040204" pitchFamily="34" charset="0"/>
                <a:cs typeface="Tahoma" panose="020B0604030504040204" pitchFamily="34" charset="0"/>
              </a:rPr>
              <a:t>15</a:t>
            </a:r>
          </a:p>
        </p:txBody>
      </p:sp>
      <p:sp>
        <p:nvSpPr>
          <p:cNvPr id="15" name="Текст 28"/>
          <p:cNvSpPr txBox="1">
            <a:spLocks/>
          </p:cNvSpPr>
          <p:nvPr/>
        </p:nvSpPr>
        <p:spPr>
          <a:xfrm>
            <a:off x="12193587" y="3906466"/>
            <a:ext cx="4976932" cy="2952328"/>
          </a:xfrm>
          <a:prstGeom prst="rect">
            <a:avLst/>
          </a:prstGeom>
        </p:spPr>
        <p:txBody>
          <a:bodyPr/>
          <a:lst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3600" b="1" dirty="0">
                <a:latin typeface="Tahoma" panose="020B0604030504040204" pitchFamily="34" charset="0"/>
                <a:ea typeface="Tahoma" panose="020B0604030504040204" pitchFamily="34" charset="0"/>
                <a:cs typeface="Tahoma" panose="020B0604030504040204" pitchFamily="34" charset="0"/>
              </a:rPr>
              <a:t>One article</a:t>
            </a:r>
          </a:p>
          <a:p>
            <a:pPr marL="0" indent="0">
              <a:lnSpc>
                <a:spcPct val="150000"/>
              </a:lnSpc>
              <a:buNone/>
            </a:pPr>
            <a:r>
              <a:rPr lang="en-US" sz="2600" dirty="0">
                <a:solidFill>
                  <a:schemeClr val="tx2">
                    <a:lumMod val="75000"/>
                    <a:lumOff val="25000"/>
                  </a:schemeClr>
                </a:solidFill>
                <a:latin typeface="Tahoma" charset="0"/>
                <a:ea typeface="Tahoma" charset="0"/>
                <a:cs typeface="Tahoma" charset="0"/>
              </a:rPr>
              <a:t>Lorem Ipsum has been the industry's standard dummy text ever since the 1500s, when</a:t>
            </a:r>
            <a:endParaRPr lang="ru-RU" sz="2600" dirty="0">
              <a:solidFill>
                <a:schemeClr val="tx2">
                  <a:lumMod val="75000"/>
                  <a:lumOff val="25000"/>
                </a:schemeClr>
              </a:solidFill>
              <a:latin typeface="Tahoma" charset="0"/>
              <a:ea typeface="Tahoma" charset="0"/>
              <a:cs typeface="Tahoma" charset="0"/>
            </a:endParaRPr>
          </a:p>
        </p:txBody>
      </p:sp>
      <p:sp>
        <p:nvSpPr>
          <p:cNvPr id="17" name="Текст 28"/>
          <p:cNvSpPr txBox="1">
            <a:spLocks/>
          </p:cNvSpPr>
          <p:nvPr/>
        </p:nvSpPr>
        <p:spPr>
          <a:xfrm>
            <a:off x="1392387" y="6115126"/>
            <a:ext cx="8352928" cy="3191940"/>
          </a:xfrm>
          <a:prstGeom prst="rect">
            <a:avLst/>
          </a:prstGeom>
        </p:spPr>
        <p:txBody>
          <a:bodyPr/>
          <a:lst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nSpc>
                <a:spcPct val="120000"/>
              </a:lnSpc>
              <a:buNone/>
            </a:pPr>
            <a:r>
              <a:rPr lang="en-US" sz="4400" b="1" dirty="0">
                <a:solidFill>
                  <a:schemeClr val="tx2"/>
                </a:solidFill>
                <a:latin typeface="Tahoma" panose="020B0604030504040204" pitchFamily="34" charset="0"/>
                <a:ea typeface="Tahoma" panose="020B0604030504040204" pitchFamily="34" charset="0"/>
                <a:cs typeface="Tahoma" panose="020B0604030504040204" pitchFamily="34" charset="0"/>
              </a:rPr>
              <a:t>Of the </a:t>
            </a:r>
            <a:r>
              <a:rPr lang="en-US" sz="4400" b="1" dirty="0">
                <a:solidFill>
                  <a:schemeClr val="accent1"/>
                </a:solidFill>
                <a:latin typeface="Tahoma" panose="020B0604030504040204" pitchFamily="34" charset="0"/>
                <a:ea typeface="Tahoma" panose="020B0604030504040204" pitchFamily="34" charset="0"/>
                <a:cs typeface="Tahoma" panose="020B0604030504040204" pitchFamily="34" charset="0"/>
              </a:rPr>
              <a:t>printing and typesetting</a:t>
            </a:r>
            <a:r>
              <a:rPr lang="en-US" sz="4400" b="1" dirty="0">
                <a:solidFill>
                  <a:schemeClr val="tx2"/>
                </a:solidFill>
                <a:latin typeface="Tahoma" panose="020B0604030504040204" pitchFamily="34" charset="0"/>
                <a:ea typeface="Tahoma" panose="020B0604030504040204" pitchFamily="34" charset="0"/>
                <a:cs typeface="Tahoma" panose="020B0604030504040204" pitchFamily="34" charset="0"/>
              </a:rPr>
              <a:t> industry has been the industry's standard dummy text ever since</a:t>
            </a:r>
            <a:endParaRPr lang="ru-RU" sz="4400" b="1"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18" name="Прямоугольник 17"/>
          <p:cNvSpPr/>
          <p:nvPr/>
        </p:nvSpPr>
        <p:spPr>
          <a:xfrm>
            <a:off x="17022921" y="1663061"/>
            <a:ext cx="3451586" cy="3170099"/>
          </a:xfrm>
          <a:prstGeom prst="rect">
            <a:avLst/>
          </a:prstGeom>
        </p:spPr>
        <p:txBody>
          <a:bodyPr wrap="none" anchor="ctr">
            <a:spAutoFit/>
          </a:bodyPr>
          <a:lstStyle/>
          <a:p>
            <a:r>
              <a:rPr lang="en-US" sz="20000" b="1" dirty="0">
                <a:solidFill>
                  <a:schemeClr val="accent2"/>
                </a:solidFill>
                <a:latin typeface="Tahoma" panose="020B0604030504040204" pitchFamily="34" charset="0"/>
                <a:ea typeface="Tahoma" panose="020B0604030504040204" pitchFamily="34" charset="0"/>
                <a:cs typeface="Tahoma" panose="020B0604030504040204" pitchFamily="34" charset="0"/>
              </a:rPr>
              <a:t>25</a:t>
            </a:r>
          </a:p>
        </p:txBody>
      </p:sp>
      <p:sp>
        <p:nvSpPr>
          <p:cNvPr id="19" name="Текст 28"/>
          <p:cNvSpPr txBox="1">
            <a:spLocks/>
          </p:cNvSpPr>
          <p:nvPr/>
        </p:nvSpPr>
        <p:spPr>
          <a:xfrm>
            <a:off x="18305883" y="3897056"/>
            <a:ext cx="4976932" cy="2952328"/>
          </a:xfrm>
          <a:prstGeom prst="rect">
            <a:avLst/>
          </a:prstGeom>
        </p:spPr>
        <p:txBody>
          <a:bodyPr/>
          <a:lst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3600" b="1" dirty="0">
                <a:latin typeface="Tahoma" panose="020B0604030504040204" pitchFamily="34" charset="0"/>
                <a:ea typeface="Tahoma" panose="020B0604030504040204" pitchFamily="34" charset="0"/>
                <a:cs typeface="Tahoma" panose="020B0604030504040204" pitchFamily="34" charset="0"/>
              </a:rPr>
              <a:t>One article</a:t>
            </a:r>
          </a:p>
          <a:p>
            <a:pPr marL="0" indent="0">
              <a:lnSpc>
                <a:spcPct val="150000"/>
              </a:lnSpc>
              <a:buNone/>
            </a:pPr>
            <a:r>
              <a:rPr lang="en-US" sz="2600" dirty="0">
                <a:solidFill>
                  <a:schemeClr val="tx2">
                    <a:lumMod val="75000"/>
                    <a:lumOff val="25000"/>
                  </a:schemeClr>
                </a:solidFill>
                <a:latin typeface="Tahoma" charset="0"/>
                <a:ea typeface="Tahoma" charset="0"/>
                <a:cs typeface="Tahoma" charset="0"/>
              </a:rPr>
              <a:t>Lorem Ipsum has been the industry's standard dummy text ever since the 1500s, when</a:t>
            </a:r>
            <a:endParaRPr lang="ru-RU" sz="2600" dirty="0">
              <a:solidFill>
                <a:schemeClr val="tx2">
                  <a:lumMod val="75000"/>
                  <a:lumOff val="25000"/>
                </a:schemeClr>
              </a:solidFill>
              <a:latin typeface="Tahoma" charset="0"/>
              <a:ea typeface="Tahoma" charset="0"/>
              <a:cs typeface="Tahoma" charset="0"/>
            </a:endParaRPr>
          </a:p>
        </p:txBody>
      </p:sp>
      <p:sp>
        <p:nvSpPr>
          <p:cNvPr id="20" name="Прямоугольник 19"/>
          <p:cNvSpPr/>
          <p:nvPr/>
        </p:nvSpPr>
        <p:spPr>
          <a:xfrm>
            <a:off x="10902241" y="6868204"/>
            <a:ext cx="3451586" cy="3170099"/>
          </a:xfrm>
          <a:prstGeom prst="rect">
            <a:avLst/>
          </a:prstGeom>
        </p:spPr>
        <p:txBody>
          <a:bodyPr wrap="none" anchor="ctr">
            <a:spAutoFit/>
          </a:bodyPr>
          <a:lstStyle/>
          <a:p>
            <a:r>
              <a:rPr lang="en-US" sz="20000" b="1" dirty="0">
                <a:solidFill>
                  <a:schemeClr val="accent3"/>
                </a:solidFill>
                <a:latin typeface="Tahoma" panose="020B0604030504040204" pitchFamily="34" charset="0"/>
                <a:ea typeface="Tahoma" panose="020B0604030504040204" pitchFamily="34" charset="0"/>
                <a:cs typeface="Tahoma" panose="020B0604030504040204" pitchFamily="34" charset="0"/>
              </a:rPr>
              <a:t>18</a:t>
            </a:r>
          </a:p>
        </p:txBody>
      </p:sp>
      <p:sp>
        <p:nvSpPr>
          <p:cNvPr id="21" name="Текст 28"/>
          <p:cNvSpPr txBox="1">
            <a:spLocks/>
          </p:cNvSpPr>
          <p:nvPr/>
        </p:nvSpPr>
        <p:spPr>
          <a:xfrm>
            <a:off x="12185203" y="9111609"/>
            <a:ext cx="4976932" cy="2952328"/>
          </a:xfrm>
          <a:prstGeom prst="rect">
            <a:avLst/>
          </a:prstGeom>
        </p:spPr>
        <p:txBody>
          <a:bodyPr/>
          <a:lst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3600" b="1" dirty="0">
                <a:latin typeface="Tahoma" panose="020B0604030504040204" pitchFamily="34" charset="0"/>
                <a:ea typeface="Tahoma" panose="020B0604030504040204" pitchFamily="34" charset="0"/>
                <a:cs typeface="Tahoma" panose="020B0604030504040204" pitchFamily="34" charset="0"/>
              </a:rPr>
              <a:t>One article</a:t>
            </a:r>
          </a:p>
          <a:p>
            <a:pPr marL="0" indent="0">
              <a:lnSpc>
                <a:spcPct val="150000"/>
              </a:lnSpc>
              <a:buNone/>
            </a:pPr>
            <a:r>
              <a:rPr lang="en-US" sz="2600" dirty="0">
                <a:solidFill>
                  <a:schemeClr val="tx2">
                    <a:lumMod val="75000"/>
                    <a:lumOff val="25000"/>
                  </a:schemeClr>
                </a:solidFill>
                <a:latin typeface="Tahoma" charset="0"/>
                <a:ea typeface="Tahoma" charset="0"/>
                <a:cs typeface="Tahoma" charset="0"/>
              </a:rPr>
              <a:t>Lorem Ipsum has been the industry's standard dummy text ever since the 1500s, when</a:t>
            </a:r>
            <a:endParaRPr lang="ru-RU" sz="2600" dirty="0">
              <a:solidFill>
                <a:schemeClr val="tx2">
                  <a:lumMod val="75000"/>
                  <a:lumOff val="25000"/>
                </a:schemeClr>
              </a:solidFill>
              <a:latin typeface="Tahoma" charset="0"/>
              <a:ea typeface="Tahoma" charset="0"/>
              <a:cs typeface="Tahoma" charset="0"/>
            </a:endParaRPr>
          </a:p>
        </p:txBody>
      </p:sp>
      <p:sp>
        <p:nvSpPr>
          <p:cNvPr id="22" name="Прямоугольник 21"/>
          <p:cNvSpPr/>
          <p:nvPr/>
        </p:nvSpPr>
        <p:spPr>
          <a:xfrm>
            <a:off x="17014537" y="6858794"/>
            <a:ext cx="3451586" cy="3170099"/>
          </a:xfrm>
          <a:prstGeom prst="rect">
            <a:avLst/>
          </a:prstGeom>
        </p:spPr>
        <p:txBody>
          <a:bodyPr wrap="none" anchor="ctr">
            <a:spAutoFit/>
          </a:bodyPr>
          <a:lstStyle/>
          <a:p>
            <a:r>
              <a:rPr lang="en-US" sz="20000" b="1" dirty="0">
                <a:solidFill>
                  <a:schemeClr val="accent4"/>
                </a:solidFill>
                <a:latin typeface="Tahoma" panose="020B0604030504040204" pitchFamily="34" charset="0"/>
                <a:ea typeface="Tahoma" panose="020B0604030504040204" pitchFamily="34" charset="0"/>
                <a:cs typeface="Tahoma" panose="020B0604030504040204" pitchFamily="34" charset="0"/>
              </a:rPr>
              <a:t>99</a:t>
            </a:r>
          </a:p>
        </p:txBody>
      </p:sp>
      <p:sp>
        <p:nvSpPr>
          <p:cNvPr id="23" name="Текст 28"/>
          <p:cNvSpPr txBox="1">
            <a:spLocks/>
          </p:cNvSpPr>
          <p:nvPr/>
        </p:nvSpPr>
        <p:spPr>
          <a:xfrm>
            <a:off x="18297499" y="9102199"/>
            <a:ext cx="4976932" cy="2952328"/>
          </a:xfrm>
          <a:prstGeom prst="rect">
            <a:avLst/>
          </a:prstGeom>
        </p:spPr>
        <p:txBody>
          <a:bodyPr/>
          <a:lst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3600" b="1" dirty="0">
                <a:latin typeface="Tahoma" panose="020B0604030504040204" pitchFamily="34" charset="0"/>
                <a:ea typeface="Tahoma" panose="020B0604030504040204" pitchFamily="34" charset="0"/>
                <a:cs typeface="Tahoma" panose="020B0604030504040204" pitchFamily="34" charset="0"/>
              </a:rPr>
              <a:t>One article</a:t>
            </a:r>
          </a:p>
          <a:p>
            <a:pPr marL="0" indent="0">
              <a:lnSpc>
                <a:spcPct val="150000"/>
              </a:lnSpc>
              <a:buNone/>
            </a:pPr>
            <a:r>
              <a:rPr lang="en-US" sz="2600" dirty="0">
                <a:solidFill>
                  <a:schemeClr val="tx2">
                    <a:lumMod val="75000"/>
                    <a:lumOff val="25000"/>
                  </a:schemeClr>
                </a:solidFill>
                <a:latin typeface="Tahoma" charset="0"/>
                <a:ea typeface="Tahoma" charset="0"/>
                <a:cs typeface="Tahoma" charset="0"/>
              </a:rPr>
              <a:t>Lorem Ipsum has been the industry's standard dummy text ever since the 1500s, when</a:t>
            </a:r>
            <a:endParaRPr lang="ru-RU" sz="2600" dirty="0">
              <a:solidFill>
                <a:schemeClr val="tx2">
                  <a:lumMod val="75000"/>
                  <a:lumOff val="25000"/>
                </a:schemeClr>
              </a:solidFill>
              <a:latin typeface="Tahoma" charset="0"/>
              <a:ea typeface="Tahoma" charset="0"/>
              <a:cs typeface="Tahoma" charset="0"/>
            </a:endParaRPr>
          </a:p>
        </p:txBody>
      </p:sp>
      <p:grpSp>
        <p:nvGrpSpPr>
          <p:cNvPr id="24" name="Группа 23"/>
          <p:cNvGrpSpPr/>
          <p:nvPr/>
        </p:nvGrpSpPr>
        <p:grpSpPr>
          <a:xfrm>
            <a:off x="1536403" y="4195402"/>
            <a:ext cx="1296144" cy="718272"/>
            <a:chOff x="14785875" y="9451082"/>
            <a:chExt cx="6872896" cy="3808688"/>
          </a:xfrm>
          <a:solidFill>
            <a:schemeClr val="tx2"/>
          </a:solidFill>
        </p:grpSpPr>
        <p:sp>
          <p:nvSpPr>
            <p:cNvPr id="25" name="Полилиния 24"/>
            <p:cNvSpPr/>
            <p:nvPr/>
          </p:nvSpPr>
          <p:spPr>
            <a:xfrm>
              <a:off x="19754427" y="9451083"/>
              <a:ext cx="1904344" cy="3808687"/>
            </a:xfrm>
            <a:custGeom>
              <a:avLst/>
              <a:gdLst>
                <a:gd name="connsiteX0" fmla="*/ 0 w 1904344"/>
                <a:gd name="connsiteY0" fmla="*/ 0 h 3808687"/>
                <a:gd name="connsiteX1" fmla="*/ 1904344 w 1904344"/>
                <a:gd name="connsiteY1" fmla="*/ 1904344 h 3808687"/>
                <a:gd name="connsiteX2" fmla="*/ 0 w 1904344"/>
                <a:gd name="connsiteY2" fmla="*/ 3808687 h 3808687"/>
                <a:gd name="connsiteX3" fmla="*/ 0 w 1904344"/>
                <a:gd name="connsiteY3" fmla="*/ 3448647 h 3808687"/>
                <a:gd name="connsiteX4" fmla="*/ 1544304 w 1904344"/>
                <a:gd name="connsiteY4" fmla="*/ 1904344 h 3808687"/>
                <a:gd name="connsiteX5" fmla="*/ 0 w 1904344"/>
                <a:gd name="connsiteY5" fmla="*/ 360040 h 380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4344" h="3808687">
                  <a:moveTo>
                    <a:pt x="0" y="0"/>
                  </a:moveTo>
                  <a:lnTo>
                    <a:pt x="1904344" y="1904344"/>
                  </a:lnTo>
                  <a:lnTo>
                    <a:pt x="0" y="3808687"/>
                  </a:lnTo>
                  <a:lnTo>
                    <a:pt x="0" y="3448647"/>
                  </a:lnTo>
                  <a:lnTo>
                    <a:pt x="1544304" y="1904344"/>
                  </a:lnTo>
                  <a:lnTo>
                    <a:pt x="0" y="3600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Полилиния 25"/>
            <p:cNvSpPr/>
            <p:nvPr/>
          </p:nvSpPr>
          <p:spPr>
            <a:xfrm rot="10800000">
              <a:off x="14785875" y="9451082"/>
              <a:ext cx="1904344" cy="3808687"/>
            </a:xfrm>
            <a:custGeom>
              <a:avLst/>
              <a:gdLst>
                <a:gd name="connsiteX0" fmla="*/ 0 w 1904344"/>
                <a:gd name="connsiteY0" fmla="*/ 0 h 3808687"/>
                <a:gd name="connsiteX1" fmla="*/ 1904344 w 1904344"/>
                <a:gd name="connsiteY1" fmla="*/ 1904344 h 3808687"/>
                <a:gd name="connsiteX2" fmla="*/ 0 w 1904344"/>
                <a:gd name="connsiteY2" fmla="*/ 3808687 h 3808687"/>
                <a:gd name="connsiteX3" fmla="*/ 0 w 1904344"/>
                <a:gd name="connsiteY3" fmla="*/ 3448647 h 3808687"/>
                <a:gd name="connsiteX4" fmla="*/ 1544304 w 1904344"/>
                <a:gd name="connsiteY4" fmla="*/ 1904344 h 3808687"/>
                <a:gd name="connsiteX5" fmla="*/ 0 w 1904344"/>
                <a:gd name="connsiteY5" fmla="*/ 360040 h 380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4344" h="3808687">
                  <a:moveTo>
                    <a:pt x="0" y="0"/>
                  </a:moveTo>
                  <a:lnTo>
                    <a:pt x="1904344" y="1904344"/>
                  </a:lnTo>
                  <a:lnTo>
                    <a:pt x="0" y="3808687"/>
                  </a:lnTo>
                  <a:lnTo>
                    <a:pt x="0" y="3448647"/>
                  </a:lnTo>
                  <a:lnTo>
                    <a:pt x="1544304" y="1904344"/>
                  </a:lnTo>
                  <a:lnTo>
                    <a:pt x="0" y="360040"/>
                  </a:lnTo>
                  <a:close/>
                </a:path>
              </a:pathLst>
            </a:cu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14765732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prstGeom prst="rect">
            <a:avLst/>
          </a:prstGeom>
        </p:spPr>
        <p:txBody>
          <a:bodyPr/>
          <a:lstStyle/>
          <a:p>
            <a:r>
              <a:rPr lang="en-US" sz="8000" dirty="0"/>
              <a:t>PORTFOLIO SLIDE</a:t>
            </a:r>
          </a:p>
        </p:txBody>
      </p:sp>
      <p:sp>
        <p:nvSpPr>
          <p:cNvPr id="5" name="Рисунок 4"/>
          <p:cNvSpPr>
            <a:spLocks noGrp="1"/>
          </p:cNvSpPr>
          <p:nvPr>
            <p:ph type="pic" sz="quarter" idx="55"/>
          </p:nvPr>
        </p:nvSpPr>
        <p:spPr/>
      </p:sp>
      <p:sp>
        <p:nvSpPr>
          <p:cNvPr id="6" name="Рисунок 5"/>
          <p:cNvSpPr>
            <a:spLocks noGrp="1"/>
          </p:cNvSpPr>
          <p:nvPr>
            <p:ph type="pic" sz="quarter" idx="56"/>
          </p:nvPr>
        </p:nvSpPr>
        <p:spPr/>
      </p:sp>
      <p:sp>
        <p:nvSpPr>
          <p:cNvPr id="7" name="Рисунок 6"/>
          <p:cNvSpPr>
            <a:spLocks noGrp="1"/>
          </p:cNvSpPr>
          <p:nvPr>
            <p:ph type="pic" sz="quarter" idx="52"/>
          </p:nvPr>
        </p:nvSpPr>
        <p:spPr/>
      </p:sp>
      <p:sp>
        <p:nvSpPr>
          <p:cNvPr id="8" name="Рисунок 7"/>
          <p:cNvSpPr>
            <a:spLocks noGrp="1"/>
          </p:cNvSpPr>
          <p:nvPr>
            <p:ph type="pic" sz="quarter" idx="50"/>
          </p:nvPr>
        </p:nvSpPr>
        <p:spPr/>
      </p:sp>
      <p:sp>
        <p:nvSpPr>
          <p:cNvPr id="9" name="Рисунок 8"/>
          <p:cNvSpPr>
            <a:spLocks noGrp="1"/>
          </p:cNvSpPr>
          <p:nvPr>
            <p:ph type="pic" sz="quarter" idx="48"/>
          </p:nvPr>
        </p:nvSpPr>
        <p:spPr/>
      </p:sp>
      <p:sp>
        <p:nvSpPr>
          <p:cNvPr id="13" name="Рисунок 12"/>
          <p:cNvSpPr>
            <a:spLocks noGrp="1"/>
          </p:cNvSpPr>
          <p:nvPr>
            <p:ph type="pic" sz="quarter" idx="54"/>
          </p:nvPr>
        </p:nvSpPr>
        <p:spPr/>
      </p:sp>
      <p:sp>
        <p:nvSpPr>
          <p:cNvPr id="14" name="Рисунок 13"/>
          <p:cNvSpPr>
            <a:spLocks noGrp="1"/>
          </p:cNvSpPr>
          <p:nvPr>
            <p:ph type="pic" sz="quarter" idx="53"/>
          </p:nvPr>
        </p:nvSpPr>
        <p:spPr/>
      </p:sp>
      <p:sp>
        <p:nvSpPr>
          <p:cNvPr id="15" name="Рисунок 14"/>
          <p:cNvSpPr>
            <a:spLocks noGrp="1"/>
          </p:cNvSpPr>
          <p:nvPr>
            <p:ph type="pic" sz="quarter" idx="46"/>
          </p:nvPr>
        </p:nvSpPr>
        <p:spPr/>
      </p:sp>
      <p:sp>
        <p:nvSpPr>
          <p:cNvPr id="16" name="Рисунок 15"/>
          <p:cNvSpPr>
            <a:spLocks noGrp="1"/>
          </p:cNvSpPr>
          <p:nvPr>
            <p:ph type="pic" sz="quarter" idx="44"/>
          </p:nvPr>
        </p:nvSpPr>
        <p:spPr/>
      </p:sp>
      <p:sp>
        <p:nvSpPr>
          <p:cNvPr id="17" name="Рисунок 16"/>
          <p:cNvSpPr>
            <a:spLocks noGrp="1"/>
          </p:cNvSpPr>
          <p:nvPr>
            <p:ph type="pic" sz="quarter" idx="45"/>
          </p:nvPr>
        </p:nvSpPr>
        <p:spPr/>
      </p:sp>
    </p:spTree>
    <p:extLst>
      <p:ext uri="{BB962C8B-B14F-4D97-AF65-F5344CB8AC3E}">
        <p14:creationId xmlns:p14="http://schemas.microsoft.com/office/powerpoint/2010/main" val="1770283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Группа 15"/>
          <p:cNvGrpSpPr/>
          <p:nvPr/>
        </p:nvGrpSpPr>
        <p:grpSpPr>
          <a:xfrm>
            <a:off x="4704755" y="6405949"/>
            <a:ext cx="6259894" cy="5186323"/>
            <a:chOff x="10910625" y="1672471"/>
            <a:chExt cx="6259894" cy="5186323"/>
          </a:xfrm>
        </p:grpSpPr>
        <p:sp>
          <p:nvSpPr>
            <p:cNvPr id="27" name="Прямоугольник 26"/>
            <p:cNvSpPr/>
            <p:nvPr/>
          </p:nvSpPr>
          <p:spPr>
            <a:xfrm>
              <a:off x="10910625" y="1672471"/>
              <a:ext cx="3451586" cy="3170099"/>
            </a:xfrm>
            <a:prstGeom prst="rect">
              <a:avLst/>
            </a:prstGeom>
          </p:spPr>
          <p:txBody>
            <a:bodyPr wrap="none" anchor="ctr">
              <a:spAutoFit/>
            </a:bodyPr>
            <a:lstStyle/>
            <a:p>
              <a:r>
                <a:rPr lang="en-US" sz="20000" b="1" dirty="0">
                  <a:solidFill>
                    <a:schemeClr val="accent1"/>
                  </a:solidFill>
                  <a:latin typeface="Tahoma" panose="020B0604030504040204" pitchFamily="34" charset="0"/>
                  <a:ea typeface="Tahoma" panose="020B0604030504040204" pitchFamily="34" charset="0"/>
                  <a:cs typeface="Tahoma" panose="020B0604030504040204" pitchFamily="34" charset="0"/>
                </a:rPr>
                <a:t>15</a:t>
              </a:r>
            </a:p>
          </p:txBody>
        </p:sp>
        <p:sp>
          <p:nvSpPr>
            <p:cNvPr id="28" name="Текст 28"/>
            <p:cNvSpPr txBox="1">
              <a:spLocks/>
            </p:cNvSpPr>
            <p:nvPr/>
          </p:nvSpPr>
          <p:spPr>
            <a:xfrm>
              <a:off x="12193587" y="3906466"/>
              <a:ext cx="4976932" cy="2952328"/>
            </a:xfrm>
            <a:prstGeom prst="rect">
              <a:avLst/>
            </a:prstGeom>
          </p:spPr>
          <p:txBody>
            <a:bodyPr/>
            <a:lst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3600" b="1" dirty="0">
                  <a:latin typeface="Tahoma" panose="020B0604030504040204" pitchFamily="34" charset="0"/>
                  <a:ea typeface="Tahoma" panose="020B0604030504040204" pitchFamily="34" charset="0"/>
                  <a:cs typeface="Tahoma" panose="020B0604030504040204" pitchFamily="34" charset="0"/>
                </a:rPr>
                <a:t>One article</a:t>
              </a:r>
            </a:p>
            <a:p>
              <a:pPr marL="0" indent="0">
                <a:lnSpc>
                  <a:spcPct val="150000"/>
                </a:lnSpc>
                <a:buNone/>
              </a:pPr>
              <a:r>
                <a:rPr lang="en-US" sz="2600" dirty="0">
                  <a:solidFill>
                    <a:schemeClr val="tx2">
                      <a:lumMod val="75000"/>
                      <a:lumOff val="25000"/>
                    </a:schemeClr>
                  </a:solidFill>
                  <a:latin typeface="Tahoma" charset="0"/>
                  <a:ea typeface="Tahoma" charset="0"/>
                  <a:cs typeface="Tahoma" charset="0"/>
                </a:rPr>
                <a:t>Lorem Ipsum has been the industry's standard dummy text ever since the 1500s, when</a:t>
              </a:r>
              <a:endParaRPr lang="ru-RU" sz="2600" dirty="0">
                <a:solidFill>
                  <a:schemeClr val="tx2">
                    <a:lumMod val="75000"/>
                    <a:lumOff val="25000"/>
                  </a:schemeClr>
                </a:solidFill>
                <a:latin typeface="Tahoma" charset="0"/>
                <a:ea typeface="Tahoma" charset="0"/>
                <a:cs typeface="Tahoma" charset="0"/>
              </a:endParaRPr>
            </a:p>
          </p:txBody>
        </p:sp>
      </p:grpSp>
      <p:sp>
        <p:nvSpPr>
          <p:cNvPr id="29" name="Текст 28"/>
          <p:cNvSpPr txBox="1">
            <a:spLocks/>
          </p:cNvSpPr>
          <p:nvPr/>
        </p:nvSpPr>
        <p:spPr>
          <a:xfrm>
            <a:off x="1320379" y="3094765"/>
            <a:ext cx="14681621" cy="1747805"/>
          </a:xfrm>
          <a:prstGeom prst="rect">
            <a:avLst/>
          </a:prstGeom>
        </p:spPr>
        <p:txBody>
          <a:bodyPr/>
          <a:lst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nSpc>
                <a:spcPct val="120000"/>
              </a:lnSpc>
              <a:buNone/>
            </a:pPr>
            <a:r>
              <a:rPr lang="en-US" sz="4400" b="1" dirty="0">
                <a:solidFill>
                  <a:schemeClr val="tx2"/>
                </a:solidFill>
                <a:latin typeface="Tahoma" panose="020B0604030504040204" pitchFamily="34" charset="0"/>
                <a:ea typeface="Tahoma" panose="020B0604030504040204" pitchFamily="34" charset="0"/>
                <a:cs typeface="Tahoma" panose="020B0604030504040204" pitchFamily="34" charset="0"/>
              </a:rPr>
              <a:t>Of the </a:t>
            </a:r>
            <a:r>
              <a:rPr lang="en-US" sz="4400" b="1" dirty="0">
                <a:solidFill>
                  <a:schemeClr val="accent1"/>
                </a:solidFill>
                <a:latin typeface="Tahoma" panose="020B0604030504040204" pitchFamily="34" charset="0"/>
                <a:ea typeface="Tahoma" panose="020B0604030504040204" pitchFamily="34" charset="0"/>
                <a:cs typeface="Tahoma" panose="020B0604030504040204" pitchFamily="34" charset="0"/>
              </a:rPr>
              <a:t>printing and typesetting</a:t>
            </a:r>
            <a:r>
              <a:rPr lang="en-US" sz="4400" b="1" dirty="0">
                <a:solidFill>
                  <a:schemeClr val="tx2"/>
                </a:solidFill>
                <a:latin typeface="Tahoma" panose="020B0604030504040204" pitchFamily="34" charset="0"/>
                <a:ea typeface="Tahoma" panose="020B0604030504040204" pitchFamily="34" charset="0"/>
                <a:cs typeface="Tahoma" panose="020B0604030504040204" pitchFamily="34" charset="0"/>
              </a:rPr>
              <a:t> industry has been the industry's standard dummy text ever since</a:t>
            </a:r>
            <a:endParaRPr lang="ru-RU" sz="4400" b="1"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grpSp>
        <p:nvGrpSpPr>
          <p:cNvPr id="30" name="Группа 29"/>
          <p:cNvGrpSpPr/>
          <p:nvPr/>
        </p:nvGrpSpPr>
        <p:grpSpPr>
          <a:xfrm>
            <a:off x="1536403" y="5780482"/>
            <a:ext cx="1296144" cy="718272"/>
            <a:chOff x="14785875" y="9451082"/>
            <a:chExt cx="6872896" cy="3808688"/>
          </a:xfrm>
          <a:solidFill>
            <a:schemeClr val="tx2"/>
          </a:solidFill>
        </p:grpSpPr>
        <p:sp>
          <p:nvSpPr>
            <p:cNvPr id="31" name="Полилиния 30"/>
            <p:cNvSpPr/>
            <p:nvPr/>
          </p:nvSpPr>
          <p:spPr>
            <a:xfrm>
              <a:off x="19754427" y="9451083"/>
              <a:ext cx="1904344" cy="3808687"/>
            </a:xfrm>
            <a:custGeom>
              <a:avLst/>
              <a:gdLst>
                <a:gd name="connsiteX0" fmla="*/ 0 w 1904344"/>
                <a:gd name="connsiteY0" fmla="*/ 0 h 3808687"/>
                <a:gd name="connsiteX1" fmla="*/ 1904344 w 1904344"/>
                <a:gd name="connsiteY1" fmla="*/ 1904344 h 3808687"/>
                <a:gd name="connsiteX2" fmla="*/ 0 w 1904344"/>
                <a:gd name="connsiteY2" fmla="*/ 3808687 h 3808687"/>
                <a:gd name="connsiteX3" fmla="*/ 0 w 1904344"/>
                <a:gd name="connsiteY3" fmla="*/ 3448647 h 3808687"/>
                <a:gd name="connsiteX4" fmla="*/ 1544304 w 1904344"/>
                <a:gd name="connsiteY4" fmla="*/ 1904344 h 3808687"/>
                <a:gd name="connsiteX5" fmla="*/ 0 w 1904344"/>
                <a:gd name="connsiteY5" fmla="*/ 360040 h 380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4344" h="3808687">
                  <a:moveTo>
                    <a:pt x="0" y="0"/>
                  </a:moveTo>
                  <a:lnTo>
                    <a:pt x="1904344" y="1904344"/>
                  </a:lnTo>
                  <a:lnTo>
                    <a:pt x="0" y="3808687"/>
                  </a:lnTo>
                  <a:lnTo>
                    <a:pt x="0" y="3448647"/>
                  </a:lnTo>
                  <a:lnTo>
                    <a:pt x="1544304" y="1904344"/>
                  </a:lnTo>
                  <a:lnTo>
                    <a:pt x="0" y="3600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Полилиния 31"/>
            <p:cNvSpPr/>
            <p:nvPr/>
          </p:nvSpPr>
          <p:spPr>
            <a:xfrm rot="10800000">
              <a:off x="14785875" y="9451082"/>
              <a:ext cx="1904344" cy="3808687"/>
            </a:xfrm>
            <a:custGeom>
              <a:avLst/>
              <a:gdLst>
                <a:gd name="connsiteX0" fmla="*/ 0 w 1904344"/>
                <a:gd name="connsiteY0" fmla="*/ 0 h 3808687"/>
                <a:gd name="connsiteX1" fmla="*/ 1904344 w 1904344"/>
                <a:gd name="connsiteY1" fmla="*/ 1904344 h 3808687"/>
                <a:gd name="connsiteX2" fmla="*/ 0 w 1904344"/>
                <a:gd name="connsiteY2" fmla="*/ 3808687 h 3808687"/>
                <a:gd name="connsiteX3" fmla="*/ 0 w 1904344"/>
                <a:gd name="connsiteY3" fmla="*/ 3448647 h 3808687"/>
                <a:gd name="connsiteX4" fmla="*/ 1544304 w 1904344"/>
                <a:gd name="connsiteY4" fmla="*/ 1904344 h 3808687"/>
                <a:gd name="connsiteX5" fmla="*/ 0 w 1904344"/>
                <a:gd name="connsiteY5" fmla="*/ 360040 h 380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4344" h="3808687">
                  <a:moveTo>
                    <a:pt x="0" y="0"/>
                  </a:moveTo>
                  <a:lnTo>
                    <a:pt x="1904344" y="1904344"/>
                  </a:lnTo>
                  <a:lnTo>
                    <a:pt x="0" y="3808687"/>
                  </a:lnTo>
                  <a:lnTo>
                    <a:pt x="0" y="3448647"/>
                  </a:lnTo>
                  <a:lnTo>
                    <a:pt x="1544304" y="1904344"/>
                  </a:lnTo>
                  <a:lnTo>
                    <a:pt x="0" y="360040"/>
                  </a:lnTo>
                  <a:close/>
                </a:path>
              </a:pathLst>
            </a:cu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33" name="Группа 32"/>
          <p:cNvGrpSpPr/>
          <p:nvPr/>
        </p:nvGrpSpPr>
        <p:grpSpPr>
          <a:xfrm>
            <a:off x="10825435" y="6405949"/>
            <a:ext cx="6259894" cy="5186323"/>
            <a:chOff x="10910625" y="1672471"/>
            <a:chExt cx="6259894" cy="5186323"/>
          </a:xfrm>
        </p:grpSpPr>
        <p:sp>
          <p:nvSpPr>
            <p:cNvPr id="34" name="Прямоугольник 33"/>
            <p:cNvSpPr/>
            <p:nvPr/>
          </p:nvSpPr>
          <p:spPr>
            <a:xfrm>
              <a:off x="10910625" y="1672471"/>
              <a:ext cx="3451586" cy="3170099"/>
            </a:xfrm>
            <a:prstGeom prst="rect">
              <a:avLst/>
            </a:prstGeom>
          </p:spPr>
          <p:txBody>
            <a:bodyPr wrap="none" anchor="ctr">
              <a:spAutoFit/>
            </a:bodyPr>
            <a:lstStyle/>
            <a:p>
              <a:r>
                <a:rPr lang="en-US" sz="20000" b="1" dirty="0">
                  <a:solidFill>
                    <a:schemeClr val="accent2"/>
                  </a:solidFill>
                  <a:latin typeface="Tahoma" panose="020B0604030504040204" pitchFamily="34" charset="0"/>
                  <a:ea typeface="Tahoma" panose="020B0604030504040204" pitchFamily="34" charset="0"/>
                  <a:cs typeface="Tahoma" panose="020B0604030504040204" pitchFamily="34" charset="0"/>
                </a:rPr>
                <a:t>23</a:t>
              </a:r>
            </a:p>
          </p:txBody>
        </p:sp>
        <p:sp>
          <p:nvSpPr>
            <p:cNvPr id="35" name="Текст 28"/>
            <p:cNvSpPr txBox="1">
              <a:spLocks/>
            </p:cNvSpPr>
            <p:nvPr/>
          </p:nvSpPr>
          <p:spPr>
            <a:xfrm>
              <a:off x="12193587" y="3906466"/>
              <a:ext cx="4976932" cy="2952328"/>
            </a:xfrm>
            <a:prstGeom prst="rect">
              <a:avLst/>
            </a:prstGeom>
          </p:spPr>
          <p:txBody>
            <a:bodyPr/>
            <a:lst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3600" b="1" dirty="0">
                  <a:latin typeface="Tahoma" panose="020B0604030504040204" pitchFamily="34" charset="0"/>
                  <a:ea typeface="Tahoma" panose="020B0604030504040204" pitchFamily="34" charset="0"/>
                  <a:cs typeface="Tahoma" panose="020B0604030504040204" pitchFamily="34" charset="0"/>
                </a:rPr>
                <a:t>One article</a:t>
              </a:r>
            </a:p>
            <a:p>
              <a:pPr marL="0" indent="0">
                <a:lnSpc>
                  <a:spcPct val="150000"/>
                </a:lnSpc>
                <a:buNone/>
              </a:pPr>
              <a:r>
                <a:rPr lang="en-US" sz="2600" dirty="0">
                  <a:solidFill>
                    <a:schemeClr val="tx2">
                      <a:lumMod val="75000"/>
                      <a:lumOff val="25000"/>
                    </a:schemeClr>
                  </a:solidFill>
                  <a:latin typeface="Tahoma" charset="0"/>
                  <a:ea typeface="Tahoma" charset="0"/>
                  <a:cs typeface="Tahoma" charset="0"/>
                </a:rPr>
                <a:t>Lorem Ipsum has been the industry's standard dummy text ever since the 1500s, when</a:t>
              </a:r>
              <a:endParaRPr lang="ru-RU" sz="2600" dirty="0">
                <a:solidFill>
                  <a:schemeClr val="tx2">
                    <a:lumMod val="75000"/>
                    <a:lumOff val="25000"/>
                  </a:schemeClr>
                </a:solidFill>
                <a:latin typeface="Tahoma" charset="0"/>
                <a:ea typeface="Tahoma" charset="0"/>
                <a:cs typeface="Tahoma" charset="0"/>
              </a:endParaRPr>
            </a:p>
          </p:txBody>
        </p:sp>
      </p:grpSp>
      <p:grpSp>
        <p:nvGrpSpPr>
          <p:cNvPr id="36" name="Группа 35"/>
          <p:cNvGrpSpPr/>
          <p:nvPr/>
        </p:nvGrpSpPr>
        <p:grpSpPr>
          <a:xfrm>
            <a:off x="16946115" y="6405949"/>
            <a:ext cx="6259894" cy="5186323"/>
            <a:chOff x="10910625" y="1672471"/>
            <a:chExt cx="6259894" cy="5186323"/>
          </a:xfrm>
        </p:grpSpPr>
        <p:sp>
          <p:nvSpPr>
            <p:cNvPr id="37" name="Прямоугольник 36"/>
            <p:cNvSpPr/>
            <p:nvPr/>
          </p:nvSpPr>
          <p:spPr>
            <a:xfrm>
              <a:off x="10910625" y="1672471"/>
              <a:ext cx="3451586" cy="3170099"/>
            </a:xfrm>
            <a:prstGeom prst="rect">
              <a:avLst/>
            </a:prstGeom>
          </p:spPr>
          <p:txBody>
            <a:bodyPr wrap="none" anchor="ctr">
              <a:spAutoFit/>
            </a:bodyPr>
            <a:lstStyle/>
            <a:p>
              <a:r>
                <a:rPr lang="en-US" sz="20000" b="1" dirty="0">
                  <a:solidFill>
                    <a:schemeClr val="accent3"/>
                  </a:solidFill>
                  <a:latin typeface="Tahoma" panose="020B0604030504040204" pitchFamily="34" charset="0"/>
                  <a:ea typeface="Tahoma" panose="020B0604030504040204" pitchFamily="34" charset="0"/>
                  <a:cs typeface="Tahoma" panose="020B0604030504040204" pitchFamily="34" charset="0"/>
                </a:rPr>
                <a:t>44</a:t>
              </a:r>
            </a:p>
          </p:txBody>
        </p:sp>
        <p:sp>
          <p:nvSpPr>
            <p:cNvPr id="38" name="Текст 28"/>
            <p:cNvSpPr txBox="1">
              <a:spLocks/>
            </p:cNvSpPr>
            <p:nvPr/>
          </p:nvSpPr>
          <p:spPr>
            <a:xfrm>
              <a:off x="12193587" y="3906466"/>
              <a:ext cx="4976932" cy="2952328"/>
            </a:xfrm>
            <a:prstGeom prst="rect">
              <a:avLst/>
            </a:prstGeom>
          </p:spPr>
          <p:txBody>
            <a:bodyPr/>
            <a:lst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3600" b="1" dirty="0">
                  <a:latin typeface="Tahoma" panose="020B0604030504040204" pitchFamily="34" charset="0"/>
                  <a:ea typeface="Tahoma" panose="020B0604030504040204" pitchFamily="34" charset="0"/>
                  <a:cs typeface="Tahoma" panose="020B0604030504040204" pitchFamily="34" charset="0"/>
                </a:rPr>
                <a:t>One article</a:t>
              </a:r>
            </a:p>
            <a:p>
              <a:pPr marL="0" indent="0">
                <a:lnSpc>
                  <a:spcPct val="150000"/>
                </a:lnSpc>
                <a:buNone/>
              </a:pPr>
              <a:r>
                <a:rPr lang="en-US" sz="2600" dirty="0">
                  <a:solidFill>
                    <a:schemeClr val="tx2">
                      <a:lumMod val="75000"/>
                      <a:lumOff val="25000"/>
                    </a:schemeClr>
                  </a:solidFill>
                  <a:latin typeface="Tahoma" charset="0"/>
                  <a:ea typeface="Tahoma" charset="0"/>
                  <a:cs typeface="Tahoma" charset="0"/>
                </a:rPr>
                <a:t>Lorem Ipsum has been the industry's standard dummy text ever since the 1500s, when</a:t>
              </a:r>
              <a:endParaRPr lang="ru-RU" sz="2600" dirty="0">
                <a:solidFill>
                  <a:schemeClr val="tx2">
                    <a:lumMod val="75000"/>
                    <a:lumOff val="25000"/>
                  </a:schemeClr>
                </a:solidFill>
                <a:latin typeface="Tahoma" charset="0"/>
                <a:ea typeface="Tahoma" charset="0"/>
                <a:cs typeface="Tahoma" charset="0"/>
              </a:endParaRPr>
            </a:p>
          </p:txBody>
        </p:sp>
      </p:grpSp>
    </p:spTree>
    <p:extLst>
      <p:ext uri="{BB962C8B-B14F-4D97-AF65-F5344CB8AC3E}">
        <p14:creationId xmlns:p14="http://schemas.microsoft.com/office/powerpoint/2010/main" val="164117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Текст 2"/>
          <p:cNvSpPr>
            <a:spLocks noGrp="1"/>
          </p:cNvSpPr>
          <p:nvPr>
            <p:ph type="body" sz="quarter" idx="19"/>
          </p:nvPr>
        </p:nvSpPr>
        <p:spPr>
          <a:xfrm>
            <a:off x="2040459" y="5433055"/>
            <a:ext cx="20378263" cy="3585979"/>
          </a:xfrm>
          <a:prstGeom prst="rect">
            <a:avLst/>
          </a:prstGeom>
        </p:spPr>
        <p:txBody>
          <a:bodyPr numCol="2" spcCol="900000"/>
          <a:lstStyle/>
          <a:p>
            <a:pPr marL="0" indent="0" algn="just">
              <a:lnSpc>
                <a:spcPct val="150000"/>
              </a:lnSpc>
              <a:buNone/>
            </a:pPr>
            <a:r>
              <a:rPr lang="en-US" dirty="0"/>
              <a:t>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Lorem Ipsum is simply dummy text of the printing and typesetting industry. Lorem Ipsum has been the industry's standard dummy text ever since the 1500s, when an unknown printer took a galley of type and scrambled it to make a type specimen book. It has survived</a:t>
            </a:r>
          </a:p>
        </p:txBody>
      </p:sp>
      <p:sp>
        <p:nvSpPr>
          <p:cNvPr id="8" name="Прямоугольник 7"/>
          <p:cNvSpPr/>
          <p:nvPr/>
        </p:nvSpPr>
        <p:spPr>
          <a:xfrm>
            <a:off x="1897063" y="3754899"/>
            <a:ext cx="10296525" cy="1015663"/>
          </a:xfrm>
          <a:prstGeom prst="rect">
            <a:avLst/>
          </a:prstGeom>
        </p:spPr>
        <p:txBody>
          <a:bodyPr wrap="square">
            <a:spAutoFit/>
          </a:bodyPr>
          <a:lstStyle/>
          <a:p>
            <a:pPr>
              <a:lnSpc>
                <a:spcPct val="150000"/>
              </a:lnSpc>
            </a:pPr>
            <a:r>
              <a:rPr lang="en-US" sz="4000" b="1" dirty="0">
                <a:latin typeface="Tahoma" panose="020B0604030504040204" pitchFamily="34" charset="0"/>
                <a:ea typeface="Tahoma" panose="020B0604030504040204" pitchFamily="34" charset="0"/>
                <a:cs typeface="Tahoma" panose="020B0604030504040204" pitchFamily="34" charset="0"/>
              </a:rPr>
              <a:t>Of the printing and typesetting</a:t>
            </a:r>
          </a:p>
        </p:txBody>
      </p:sp>
      <p:grpSp>
        <p:nvGrpSpPr>
          <p:cNvPr id="12" name="Группа 11"/>
          <p:cNvGrpSpPr/>
          <p:nvPr/>
        </p:nvGrpSpPr>
        <p:grpSpPr>
          <a:xfrm>
            <a:off x="1884382" y="2004786"/>
            <a:ext cx="1296144" cy="718272"/>
            <a:chOff x="14785875" y="9451082"/>
            <a:chExt cx="6872896" cy="3808688"/>
          </a:xfrm>
          <a:solidFill>
            <a:schemeClr val="tx2"/>
          </a:solidFill>
        </p:grpSpPr>
        <p:sp>
          <p:nvSpPr>
            <p:cNvPr id="13" name="Полилиния 12"/>
            <p:cNvSpPr/>
            <p:nvPr/>
          </p:nvSpPr>
          <p:spPr>
            <a:xfrm>
              <a:off x="19754427" y="9451083"/>
              <a:ext cx="1904344" cy="3808687"/>
            </a:xfrm>
            <a:custGeom>
              <a:avLst/>
              <a:gdLst>
                <a:gd name="connsiteX0" fmla="*/ 0 w 1904344"/>
                <a:gd name="connsiteY0" fmla="*/ 0 h 3808687"/>
                <a:gd name="connsiteX1" fmla="*/ 1904344 w 1904344"/>
                <a:gd name="connsiteY1" fmla="*/ 1904344 h 3808687"/>
                <a:gd name="connsiteX2" fmla="*/ 0 w 1904344"/>
                <a:gd name="connsiteY2" fmla="*/ 3808687 h 3808687"/>
                <a:gd name="connsiteX3" fmla="*/ 0 w 1904344"/>
                <a:gd name="connsiteY3" fmla="*/ 3448647 h 3808687"/>
                <a:gd name="connsiteX4" fmla="*/ 1544304 w 1904344"/>
                <a:gd name="connsiteY4" fmla="*/ 1904344 h 3808687"/>
                <a:gd name="connsiteX5" fmla="*/ 0 w 1904344"/>
                <a:gd name="connsiteY5" fmla="*/ 360040 h 380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4344" h="3808687">
                  <a:moveTo>
                    <a:pt x="0" y="0"/>
                  </a:moveTo>
                  <a:lnTo>
                    <a:pt x="1904344" y="1904344"/>
                  </a:lnTo>
                  <a:lnTo>
                    <a:pt x="0" y="3808687"/>
                  </a:lnTo>
                  <a:lnTo>
                    <a:pt x="0" y="3448647"/>
                  </a:lnTo>
                  <a:lnTo>
                    <a:pt x="1544304" y="1904344"/>
                  </a:lnTo>
                  <a:lnTo>
                    <a:pt x="0" y="3600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олилиния 15"/>
            <p:cNvSpPr/>
            <p:nvPr/>
          </p:nvSpPr>
          <p:spPr>
            <a:xfrm rot="10800000">
              <a:off x="14785875" y="9451082"/>
              <a:ext cx="1904344" cy="3808687"/>
            </a:xfrm>
            <a:custGeom>
              <a:avLst/>
              <a:gdLst>
                <a:gd name="connsiteX0" fmla="*/ 0 w 1904344"/>
                <a:gd name="connsiteY0" fmla="*/ 0 h 3808687"/>
                <a:gd name="connsiteX1" fmla="*/ 1904344 w 1904344"/>
                <a:gd name="connsiteY1" fmla="*/ 1904344 h 3808687"/>
                <a:gd name="connsiteX2" fmla="*/ 0 w 1904344"/>
                <a:gd name="connsiteY2" fmla="*/ 3808687 h 3808687"/>
                <a:gd name="connsiteX3" fmla="*/ 0 w 1904344"/>
                <a:gd name="connsiteY3" fmla="*/ 3448647 h 3808687"/>
                <a:gd name="connsiteX4" fmla="*/ 1544304 w 1904344"/>
                <a:gd name="connsiteY4" fmla="*/ 1904344 h 3808687"/>
                <a:gd name="connsiteX5" fmla="*/ 0 w 1904344"/>
                <a:gd name="connsiteY5" fmla="*/ 360040 h 380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4344" h="3808687">
                  <a:moveTo>
                    <a:pt x="0" y="0"/>
                  </a:moveTo>
                  <a:lnTo>
                    <a:pt x="1904344" y="1904344"/>
                  </a:lnTo>
                  <a:lnTo>
                    <a:pt x="0" y="3808687"/>
                  </a:lnTo>
                  <a:lnTo>
                    <a:pt x="0" y="3448647"/>
                  </a:lnTo>
                  <a:lnTo>
                    <a:pt x="1544304" y="1904344"/>
                  </a:lnTo>
                  <a:lnTo>
                    <a:pt x="0" y="360040"/>
                  </a:lnTo>
                  <a:close/>
                </a:path>
              </a:pathLst>
            </a:cu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11342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pPr>
              <a:lnSpc>
                <a:spcPct val="120000"/>
              </a:lnSpc>
            </a:pPr>
            <a:r>
              <a:rPr lang="en-US" sz="6600" dirty="0">
                <a:latin typeface="Tahoma" panose="020B0604030504040204" pitchFamily="34" charset="0"/>
                <a:ea typeface="Tahoma" panose="020B0604030504040204" pitchFamily="34" charset="0"/>
                <a:cs typeface="Tahoma" panose="020B0604030504040204" pitchFamily="34" charset="0"/>
              </a:rPr>
              <a:t>OF THE </a:t>
            </a:r>
            <a:r>
              <a:rPr lang="en-US" sz="6600" dirty="0">
                <a:solidFill>
                  <a:schemeClr val="accent1"/>
                </a:solidFill>
                <a:latin typeface="Tahoma" panose="020B0604030504040204" pitchFamily="34" charset="0"/>
                <a:ea typeface="Tahoma" panose="020B0604030504040204" pitchFamily="34" charset="0"/>
                <a:cs typeface="Tahoma" panose="020B0604030504040204" pitchFamily="34" charset="0"/>
              </a:rPr>
              <a:t>PRINTING AND TYPESETTING</a:t>
            </a:r>
            <a:r>
              <a:rPr lang="en-US" sz="6600" dirty="0">
                <a:latin typeface="Tahoma" panose="020B0604030504040204" pitchFamily="34" charset="0"/>
                <a:ea typeface="Tahoma" panose="020B0604030504040204" pitchFamily="34" charset="0"/>
                <a:cs typeface="Tahoma" panose="020B0604030504040204" pitchFamily="34" charset="0"/>
              </a:rPr>
              <a:t> INDUSTRY HAS BEEN</a:t>
            </a:r>
            <a:endParaRPr lang="ru-RU" sz="6600" dirty="0">
              <a:latin typeface="Tahoma" panose="020B0604030504040204" pitchFamily="34" charset="0"/>
              <a:ea typeface="Tahoma" panose="020B0604030504040204" pitchFamily="34" charset="0"/>
              <a:cs typeface="Tahoma" panose="020B0604030504040204" pitchFamily="34" charset="0"/>
            </a:endParaRPr>
          </a:p>
        </p:txBody>
      </p:sp>
      <p:sp>
        <p:nvSpPr>
          <p:cNvPr id="7" name="Текст 2"/>
          <p:cNvSpPr>
            <a:spLocks noGrp="1"/>
          </p:cNvSpPr>
          <p:nvPr>
            <p:ph type="body" sz="quarter" idx="19"/>
          </p:nvPr>
        </p:nvSpPr>
        <p:spPr>
          <a:prstGeom prst="rect">
            <a:avLst/>
          </a:prstGeom>
        </p:spPr>
        <p:txBody>
          <a:bodyPr numCol="2" spcCol="900000"/>
          <a:lstStyle/>
          <a:p>
            <a:pPr marL="0" indent="0" algn="just">
              <a:lnSpc>
                <a:spcPct val="150000"/>
              </a:lnSpc>
              <a:buNone/>
            </a:pPr>
            <a:r>
              <a:rPr lang="en-US" dirty="0"/>
              <a:t>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Lorem Ipsum is simply dummy text of the printing and typesetting industry. Lorem Ipsum has been the industry's standard dummy</a:t>
            </a:r>
          </a:p>
        </p:txBody>
      </p:sp>
    </p:spTree>
    <p:extLst>
      <p:ext uri="{BB962C8B-B14F-4D97-AF65-F5344CB8AC3E}">
        <p14:creationId xmlns:p14="http://schemas.microsoft.com/office/powerpoint/2010/main" val="489232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Заголовок 17"/>
          <p:cNvSpPr>
            <a:spLocks noGrp="1"/>
          </p:cNvSpPr>
          <p:nvPr>
            <p:ph type="title"/>
          </p:nvPr>
        </p:nvSpPr>
        <p:spPr/>
        <p:txBody>
          <a:bodyPr/>
          <a:lstStyle/>
          <a:p>
            <a:pPr>
              <a:tabLst>
                <a:tab pos="3641725" algn="l"/>
                <a:tab pos="5645150" algn="l"/>
              </a:tabLst>
            </a:pPr>
            <a:r>
              <a:rPr lang="en-US" dirty="0"/>
              <a:t>NAME OF YOUR </a:t>
            </a:r>
            <a:r>
              <a:rPr lang="en-US" dirty="0">
                <a:solidFill>
                  <a:schemeClr val="accent1"/>
                </a:solidFill>
              </a:rPr>
              <a:t>TOP SLIDES</a:t>
            </a:r>
            <a:endParaRPr lang="en-US" dirty="0"/>
          </a:p>
        </p:txBody>
      </p:sp>
      <p:sp>
        <p:nvSpPr>
          <p:cNvPr id="19" name="Текст 18"/>
          <p:cNvSpPr>
            <a:spLocks noGrp="1"/>
          </p:cNvSpPr>
          <p:nvPr>
            <p:ph type="body" sz="quarter" idx="19"/>
          </p:nvPr>
        </p:nvSpPr>
        <p:spPr/>
        <p:txBody>
          <a:bodyPr/>
          <a:lstStyle/>
          <a:p>
            <a:pPr marL="0" indent="0" algn="r">
              <a:lnSpc>
                <a:spcPct val="150000"/>
              </a:lnSpc>
              <a:spcBef>
                <a:spcPts val="2064"/>
              </a:spcBef>
              <a:buNone/>
            </a:pPr>
            <a:r>
              <a:rPr lang="en-US" sz="3600" b="1" dirty="0"/>
              <a:t>Of the printing and typesetting </a:t>
            </a:r>
            <a:endParaRPr lang="ru-RU" sz="3600" b="1" dirty="0"/>
          </a:p>
          <a:p>
            <a:pPr marL="0" indent="0" algn="r">
              <a:lnSpc>
                <a:spcPct val="150000"/>
              </a:lnSpc>
              <a:spcBef>
                <a:spcPts val="2064"/>
              </a:spcBef>
              <a:buNone/>
            </a:pPr>
            <a:r>
              <a:rPr lang="en-US" dirty="0"/>
              <a:t>Of the printing and typesetting industry. Lorem Ipsum has been the industry's standard dummy text ever since the 1500s, when an unknown printer took a galley</a:t>
            </a:r>
            <a:endParaRPr lang="ru-RU" dirty="0"/>
          </a:p>
          <a:p>
            <a:pPr marL="0" indent="0" algn="r">
              <a:lnSpc>
                <a:spcPct val="150000"/>
              </a:lnSpc>
              <a:spcBef>
                <a:spcPts val="2064"/>
              </a:spcBef>
              <a:buNone/>
            </a:pPr>
            <a:r>
              <a:rPr lang="en-US" dirty="0"/>
              <a:t>Of the printing and typesetting industry. Lorem Ipsum has been the industry's standard dummy text ever since the 1500s, when an unknown printer took a galley of type and scrambled</a:t>
            </a:r>
          </a:p>
          <a:p>
            <a:pPr marL="0" indent="0" algn="r">
              <a:lnSpc>
                <a:spcPct val="150000"/>
              </a:lnSpc>
              <a:spcBef>
                <a:spcPts val="2064"/>
              </a:spcBef>
              <a:buNone/>
            </a:pPr>
            <a:endParaRPr lang="en-US" dirty="0"/>
          </a:p>
        </p:txBody>
      </p:sp>
      <p:sp>
        <p:nvSpPr>
          <p:cNvPr id="2" name="Рисунок 1"/>
          <p:cNvSpPr>
            <a:spLocks noGrp="1"/>
          </p:cNvSpPr>
          <p:nvPr>
            <p:ph type="pic" sz="quarter" idx="31"/>
          </p:nvPr>
        </p:nvSpPr>
        <p:spPr/>
      </p:sp>
    </p:spTree>
    <p:extLst>
      <p:ext uri="{BB962C8B-B14F-4D97-AF65-F5344CB8AC3E}">
        <p14:creationId xmlns:p14="http://schemas.microsoft.com/office/powerpoint/2010/main" val="441759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Заголовок 17"/>
          <p:cNvSpPr>
            <a:spLocks noGrp="1"/>
          </p:cNvSpPr>
          <p:nvPr>
            <p:ph type="title"/>
          </p:nvPr>
        </p:nvSpPr>
        <p:spPr/>
        <p:txBody>
          <a:bodyPr/>
          <a:lstStyle/>
          <a:p>
            <a:pPr>
              <a:tabLst>
                <a:tab pos="3641725" algn="l"/>
                <a:tab pos="5645150" algn="l"/>
              </a:tabLst>
            </a:pPr>
            <a:r>
              <a:rPr lang="en-US" dirty="0"/>
              <a:t>NAME OF YOUR </a:t>
            </a:r>
            <a:r>
              <a:rPr lang="en-US" dirty="0">
                <a:solidFill>
                  <a:schemeClr val="accent1"/>
                </a:solidFill>
              </a:rPr>
              <a:t>TOP SLIDES</a:t>
            </a:r>
            <a:endParaRPr lang="en-US" dirty="0"/>
          </a:p>
        </p:txBody>
      </p:sp>
      <p:sp>
        <p:nvSpPr>
          <p:cNvPr id="19" name="Текст 18"/>
          <p:cNvSpPr>
            <a:spLocks noGrp="1"/>
          </p:cNvSpPr>
          <p:nvPr>
            <p:ph type="body" sz="quarter" idx="19"/>
          </p:nvPr>
        </p:nvSpPr>
        <p:spPr/>
        <p:txBody>
          <a:bodyPr/>
          <a:lstStyle/>
          <a:p>
            <a:pPr marL="0" indent="0">
              <a:lnSpc>
                <a:spcPct val="150000"/>
              </a:lnSpc>
              <a:buNone/>
            </a:pPr>
            <a:r>
              <a:rPr lang="en-US" sz="3600" b="1" dirty="0"/>
              <a:t>Of the printing and typesetting </a:t>
            </a:r>
            <a:endParaRPr lang="ru-RU" sz="3600" b="1" dirty="0"/>
          </a:p>
          <a:p>
            <a:pPr marL="0" indent="0">
              <a:lnSpc>
                <a:spcPct val="150000"/>
              </a:lnSpc>
              <a:spcBef>
                <a:spcPts val="2064"/>
              </a:spcBef>
              <a:buNone/>
            </a:pPr>
            <a:r>
              <a:rPr lang="en-US" dirty="0"/>
              <a:t>Of the printing and typesetting industry. Lorem Ipsum has been the industry's standard dummy text ever since the 1500s, when an unknown printer took a galley </a:t>
            </a:r>
          </a:p>
          <a:p>
            <a:pPr marL="0" indent="0">
              <a:lnSpc>
                <a:spcPct val="150000"/>
              </a:lnSpc>
              <a:spcBef>
                <a:spcPts val="2064"/>
              </a:spcBef>
              <a:buNone/>
            </a:pPr>
            <a:r>
              <a:rPr lang="en-US" dirty="0"/>
              <a:t>Of the printing and typesetting industry. Lorem Ipsum has been the industry's standard dummy text ever since the 1500s, when an unknown printer took a galley of type and scrambled</a:t>
            </a:r>
          </a:p>
          <a:p>
            <a:pPr marL="0" indent="0">
              <a:lnSpc>
                <a:spcPct val="150000"/>
              </a:lnSpc>
              <a:spcBef>
                <a:spcPts val="2064"/>
              </a:spcBef>
              <a:buNone/>
            </a:pPr>
            <a:endParaRPr lang="en-US" dirty="0"/>
          </a:p>
        </p:txBody>
      </p:sp>
      <p:sp>
        <p:nvSpPr>
          <p:cNvPr id="2" name="Рисунок 1"/>
          <p:cNvSpPr>
            <a:spLocks noGrp="1"/>
          </p:cNvSpPr>
          <p:nvPr>
            <p:ph type="pic" sz="quarter" idx="29"/>
          </p:nvPr>
        </p:nvSpPr>
        <p:spPr/>
      </p:sp>
    </p:spTree>
    <p:extLst>
      <p:ext uri="{BB962C8B-B14F-4D97-AF65-F5344CB8AC3E}">
        <p14:creationId xmlns:p14="http://schemas.microsoft.com/office/powerpoint/2010/main" val="1349647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Заголовок 17"/>
          <p:cNvSpPr>
            <a:spLocks noGrp="1"/>
          </p:cNvSpPr>
          <p:nvPr>
            <p:ph type="title"/>
          </p:nvPr>
        </p:nvSpPr>
        <p:spPr/>
        <p:txBody>
          <a:bodyPr/>
          <a:lstStyle/>
          <a:p>
            <a:pPr>
              <a:tabLst>
                <a:tab pos="3641725" algn="l"/>
                <a:tab pos="5645150" algn="l"/>
              </a:tabLst>
            </a:pPr>
            <a:r>
              <a:rPr lang="en-US" dirty="0"/>
              <a:t>NAME OF YOUR </a:t>
            </a:r>
            <a:r>
              <a:rPr lang="en-US" dirty="0">
                <a:solidFill>
                  <a:schemeClr val="accent1"/>
                </a:solidFill>
              </a:rPr>
              <a:t>TOP SLIDES</a:t>
            </a:r>
            <a:endParaRPr lang="en-US" dirty="0"/>
          </a:p>
        </p:txBody>
      </p:sp>
      <p:sp>
        <p:nvSpPr>
          <p:cNvPr id="19" name="Текст 18"/>
          <p:cNvSpPr>
            <a:spLocks noGrp="1"/>
          </p:cNvSpPr>
          <p:nvPr>
            <p:ph type="body" sz="quarter" idx="19"/>
          </p:nvPr>
        </p:nvSpPr>
        <p:spPr/>
        <p:txBody>
          <a:bodyPr/>
          <a:lstStyle/>
          <a:p>
            <a:pPr marL="0" indent="0" algn="r">
              <a:lnSpc>
                <a:spcPct val="150000"/>
              </a:lnSpc>
              <a:buNone/>
            </a:pPr>
            <a:r>
              <a:rPr lang="en-US" sz="3600" b="1" dirty="0"/>
              <a:t>Of the printing and typesetting </a:t>
            </a:r>
            <a:endParaRPr lang="ru-RU" sz="3600" b="1" dirty="0"/>
          </a:p>
          <a:p>
            <a:pPr marL="0" indent="0" algn="r">
              <a:lnSpc>
                <a:spcPct val="150000"/>
              </a:lnSpc>
              <a:buNone/>
            </a:pPr>
            <a:r>
              <a:rPr lang="en-US" dirty="0"/>
              <a:t>Of the printing and typesetting industry. Lorem Ipsum has been the industry's standard dummy text ever since the 1500s, when an unknown printer took a galley</a:t>
            </a:r>
          </a:p>
          <a:p>
            <a:pPr marL="0" indent="0" algn="r">
              <a:lnSpc>
                <a:spcPct val="150000"/>
              </a:lnSpc>
              <a:buNone/>
            </a:pPr>
            <a:endParaRPr lang="ru-RU" dirty="0"/>
          </a:p>
          <a:p>
            <a:pPr marL="0" indent="0" algn="r">
              <a:lnSpc>
                <a:spcPct val="150000"/>
              </a:lnSpc>
              <a:buNone/>
            </a:pPr>
            <a:r>
              <a:rPr lang="en-US" dirty="0"/>
              <a:t>Of the printing and typesetting industry. Lorem Ipsum has been the industry's standard dummy text ever since the 1500s, when an unknown printer took a galley of type and scrambled</a:t>
            </a:r>
          </a:p>
          <a:p>
            <a:pPr marL="0" indent="0" algn="r">
              <a:lnSpc>
                <a:spcPct val="150000"/>
              </a:lnSpc>
              <a:buNone/>
            </a:pPr>
            <a:endParaRPr lang="en-US" dirty="0"/>
          </a:p>
        </p:txBody>
      </p:sp>
      <p:sp>
        <p:nvSpPr>
          <p:cNvPr id="4" name="Текст 3"/>
          <p:cNvSpPr>
            <a:spLocks noGrp="1"/>
          </p:cNvSpPr>
          <p:nvPr>
            <p:ph type="body" sz="quarter" idx="30"/>
          </p:nvPr>
        </p:nvSpPr>
        <p:spPr>
          <a:xfrm>
            <a:off x="888331" y="7722890"/>
            <a:ext cx="5184576" cy="5256584"/>
          </a:xfrm>
        </p:spPr>
        <p:txBody>
          <a:bodyPr/>
          <a:lstStyle/>
          <a:p>
            <a:pPr marL="0" indent="0">
              <a:buNone/>
            </a:pPr>
            <a:r>
              <a:rPr lang="en-US" sz="8000" b="1" dirty="0">
                <a:solidFill>
                  <a:schemeClr val="bg1"/>
                </a:solidFill>
              </a:rPr>
              <a:t>An</a:t>
            </a:r>
            <a:r>
              <a:rPr lang="ru-RU" sz="8000" b="1" dirty="0">
                <a:solidFill>
                  <a:schemeClr val="bg1"/>
                </a:solidFill>
              </a:rPr>
              <a:t> </a:t>
            </a:r>
            <a:r>
              <a:rPr lang="en-US" sz="8000" b="1" dirty="0">
                <a:solidFill>
                  <a:schemeClr val="bg1"/>
                </a:solidFill>
              </a:rPr>
              <a:t>example of your</a:t>
            </a:r>
            <a:r>
              <a:rPr lang="ru-RU" sz="8000" b="1" dirty="0">
                <a:solidFill>
                  <a:schemeClr val="bg1"/>
                </a:solidFill>
              </a:rPr>
              <a:t> </a:t>
            </a:r>
            <a:r>
              <a:rPr lang="en-US" sz="8000" b="1" dirty="0">
                <a:solidFill>
                  <a:schemeClr val="bg1"/>
                </a:solidFill>
              </a:rPr>
              <a:t>title</a:t>
            </a:r>
            <a:endParaRPr lang="ru-RU" sz="8000" b="1" dirty="0">
              <a:solidFill>
                <a:schemeClr val="bg1"/>
              </a:solidFill>
            </a:endParaRPr>
          </a:p>
        </p:txBody>
      </p:sp>
      <p:sp>
        <p:nvSpPr>
          <p:cNvPr id="2" name="Рисунок 1"/>
          <p:cNvSpPr>
            <a:spLocks noGrp="1"/>
          </p:cNvSpPr>
          <p:nvPr>
            <p:ph type="pic" sz="quarter" idx="29"/>
          </p:nvPr>
        </p:nvSpPr>
        <p:spPr/>
      </p:sp>
    </p:spTree>
    <p:extLst>
      <p:ext uri="{BB962C8B-B14F-4D97-AF65-F5344CB8AC3E}">
        <p14:creationId xmlns:p14="http://schemas.microsoft.com/office/powerpoint/2010/main" val="1327637124"/>
      </p:ext>
    </p:extLst>
  </p:cSld>
  <p:clrMapOvr>
    <a:masterClrMapping/>
  </p:clrMapOvr>
</p:sld>
</file>

<file path=ppt/theme/theme1.xml><?xml version="1.0" encoding="utf-8"?>
<a:theme xmlns:a="http://schemas.openxmlformats.org/drawingml/2006/main" name="Тема Office">
  <a:themeElements>
    <a:clrScheme name="Цвет 310">
      <a:dk1>
        <a:srgbClr val="000000"/>
      </a:dk1>
      <a:lt1>
        <a:srgbClr val="FFFFFF"/>
      </a:lt1>
      <a:dk2>
        <a:srgbClr val="242529"/>
      </a:dk2>
      <a:lt2>
        <a:srgbClr val="FAFBFF"/>
      </a:lt2>
      <a:accent1>
        <a:srgbClr val="FFA16C"/>
      </a:accent1>
      <a:accent2>
        <a:srgbClr val="FD295B"/>
      </a:accent2>
      <a:accent3>
        <a:srgbClr val="CDC1B6"/>
      </a:accent3>
      <a:accent4>
        <a:srgbClr val="AFA49B"/>
      </a:accent4>
      <a:accent5>
        <a:srgbClr val="998F88"/>
      </a:accent5>
      <a:accent6>
        <a:srgbClr val="6D665F"/>
      </a:accent6>
      <a:hlink>
        <a:srgbClr val="F49100"/>
      </a:hlink>
      <a:folHlink>
        <a:srgbClr val="85DFD0"/>
      </a:folHlink>
    </a:clrScheme>
    <a:fontScheme name="Другая 5">
      <a:majorFont>
        <a:latin typeface="Source Serif Pro"/>
        <a:ea typeface=""/>
        <a:cs typeface=""/>
      </a:majorFont>
      <a:minorFont>
        <a:latin typeface="Calibr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1928</Words>
  <Application>Microsoft Office PowerPoint</Application>
  <PresentationFormat>Personalizar</PresentationFormat>
  <Paragraphs>163</Paragraphs>
  <Slides>30</Slides>
  <Notes>30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30</vt:i4>
      </vt:variant>
    </vt:vector>
  </HeadingPairs>
  <TitlesOfParts>
    <vt:vector size="34" baseType="lpstr">
      <vt:lpstr>Arial</vt:lpstr>
      <vt:lpstr>Calibri</vt:lpstr>
      <vt:lpstr>Tahoma</vt:lpstr>
      <vt:lpstr>Тема Office</vt:lpstr>
      <vt:lpstr>Apresentação do PowerPoint</vt:lpstr>
      <vt:lpstr>Apresentação do PowerPoint</vt:lpstr>
      <vt:lpstr>Apresentação do PowerPoint</vt:lpstr>
      <vt:lpstr>Apresentação do PowerPoint</vt:lpstr>
      <vt:lpstr>Apresentação do PowerPoint</vt:lpstr>
      <vt:lpstr>OF THE PRINTING AND TYPESETTING INDUSTRY HAS BEEN</vt:lpstr>
      <vt:lpstr>NAME OF YOUR TOP SLIDES</vt:lpstr>
      <vt:lpstr>NAME OF YOUR TOP SLIDES</vt:lpstr>
      <vt:lpstr>NAME OF YOUR TOP SLIDES</vt:lpstr>
      <vt:lpstr>NAME OF YOUR TOP SLIDES</vt:lpstr>
      <vt:lpstr>NAME OF YOUR</vt:lpstr>
      <vt:lpstr>NAME OF YOUR TOP SLIDES</vt:lpstr>
      <vt:lpstr>NAME OF YOUR TOP SLIDES</vt:lpstr>
      <vt:lpstr>NAME OF YOUR TOP SLIDES</vt:lpstr>
      <vt:lpstr>NAME OF YOUR TOP SLIDES</vt:lpstr>
      <vt:lpstr>NAME OF YOUR TOP SLIDES</vt:lpstr>
      <vt:lpstr>NAME OF YOUR TOP SLIDES</vt:lpstr>
      <vt:lpstr>NAME OF YOUR TOP SLIDES</vt:lpstr>
      <vt:lpstr>SPEECH DIRECTOR</vt:lpstr>
      <vt:lpstr>PORTFOLIO SLIDE</vt:lpstr>
      <vt:lpstr>PORTFOLIO SLIDE</vt:lpstr>
      <vt:lpstr>PORTFOLIO SLIDE</vt:lpstr>
      <vt:lpstr>PORTFOLIO SLIDE</vt:lpstr>
      <vt:lpstr>PORTFOLIO SLIDE</vt:lpstr>
      <vt:lpstr>PORTFOLIO SLIDE</vt:lpstr>
      <vt:lpstr>PORTFOLIO SLIDE</vt:lpstr>
      <vt:lpstr>PORTFOLIO SLIDE</vt:lpstr>
      <vt:lpstr>PORTFOLIO SLIDE</vt:lpstr>
      <vt:lpstr>PORTFOLIO SLIDE</vt:lpstr>
      <vt:lpstr>PORTFOLIO SLIDE</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федотов</dc:creator>
  <cp:lastModifiedBy>Leandro Jesus</cp:lastModifiedBy>
  <cp:revision>3166</cp:revision>
  <dcterms:created xsi:type="dcterms:W3CDTF">2015-06-18T17:56:23Z</dcterms:created>
  <dcterms:modified xsi:type="dcterms:W3CDTF">2019-05-27T19:32:08Z</dcterms:modified>
</cp:coreProperties>
</file>