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5" r:id="rId1"/>
  </p:sldMasterIdLst>
  <p:notesMasterIdLst>
    <p:notesMasterId r:id="rId20"/>
  </p:notesMasterIdLst>
  <p:handoutMasterIdLst>
    <p:handoutMasterId r:id="rId21"/>
  </p:handoutMasterIdLst>
  <p:sldIdLst>
    <p:sldId id="346" r:id="rId2"/>
    <p:sldId id="256" r:id="rId3"/>
    <p:sldId id="258" r:id="rId4"/>
    <p:sldId id="264" r:id="rId5"/>
    <p:sldId id="268" r:id="rId6"/>
    <p:sldId id="328" r:id="rId7"/>
    <p:sldId id="275" r:id="rId8"/>
    <p:sldId id="276" r:id="rId9"/>
    <p:sldId id="277" r:id="rId10"/>
    <p:sldId id="285" r:id="rId11"/>
    <p:sldId id="295" r:id="rId12"/>
    <p:sldId id="304" r:id="rId13"/>
    <p:sldId id="312" r:id="rId14"/>
    <p:sldId id="336" r:id="rId15"/>
    <p:sldId id="372" r:id="rId16"/>
    <p:sldId id="345" r:id="rId17"/>
    <p:sldId id="360" r:id="rId18"/>
    <p:sldId id="392" r:id="rId19"/>
  </p:sldIdLst>
  <p:sldSz cx="12192000" cy="6858000"/>
  <p:notesSz cx="6858000" cy="9144000"/>
  <p:defaultTextStyle>
    <a:defPPr>
      <a:defRPr lang="en-US"/>
    </a:defPPr>
    <a:lvl1pPr marL="0" algn="l" defTabSz="914330" rtl="0" eaLnBrk="1" latinLnBrk="0" hangingPunct="1">
      <a:defRPr sz="1800" kern="1200">
        <a:solidFill>
          <a:schemeClr val="tx1"/>
        </a:solidFill>
        <a:latin typeface="+mn-lt"/>
        <a:ea typeface="+mn-ea"/>
        <a:cs typeface="+mn-cs"/>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lance" id="{705054ED-DB56-FA4C-BB16-D35BDEFFF4C1}">
          <p14:sldIdLst>
            <p14:sldId id="346"/>
            <p14:sldId id="256"/>
            <p14:sldId id="258"/>
            <p14:sldId id="264"/>
            <p14:sldId id="268"/>
            <p14:sldId id="328"/>
            <p14:sldId id="275"/>
            <p14:sldId id="276"/>
            <p14:sldId id="277"/>
            <p14:sldId id="285"/>
            <p14:sldId id="295"/>
            <p14:sldId id="304"/>
            <p14:sldId id="312"/>
            <p14:sldId id="336"/>
            <p14:sldId id="372"/>
            <p14:sldId id="345"/>
            <p14:sldId id="360"/>
            <p14:sldId id="39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C8A2A-6E79-494C-9192-3C9955483582}" v="6" dt="2019-09-22T01:31:29.2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14"/>
    <p:restoredTop sz="96493"/>
  </p:normalViewPr>
  <p:slideViewPr>
    <p:cSldViewPr snapToGrid="0" snapToObjects="1">
      <p:cViewPr varScale="1">
        <p:scale>
          <a:sx n="79" d="100"/>
          <a:sy n="79" d="100"/>
        </p:scale>
        <p:origin x="888"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132" d="100"/>
          <a:sy n="132" d="100"/>
        </p:scale>
        <p:origin x="5344"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lanie Santos" userId="f345ad92-df78-445c-a028-c7cea9f89d4d" providerId="ADAL" clId="{A41C8A2A-6E79-494C-9192-3C9955483582}"/>
    <pc:docChg chg="modSld">
      <pc:chgData name="Mellanie Santos" userId="f345ad92-df78-445c-a028-c7cea9f89d4d" providerId="ADAL" clId="{A41C8A2A-6E79-494C-9192-3C9955483582}" dt="2019-09-22T01:31:29.288" v="5" actId="1076"/>
      <pc:docMkLst>
        <pc:docMk/>
      </pc:docMkLst>
      <pc:sldChg chg="addSp delSp modSp">
        <pc:chgData name="Mellanie Santos" userId="f345ad92-df78-445c-a028-c7cea9f89d4d" providerId="ADAL" clId="{A41C8A2A-6E79-494C-9192-3C9955483582}" dt="2019-09-22T01:31:25.398" v="4"/>
        <pc:sldMkLst>
          <pc:docMk/>
          <pc:sldMk cId="1680353828" sldId="256"/>
        </pc:sldMkLst>
        <pc:spChg chg="del mod">
          <ac:chgData name="Mellanie Santos" userId="f345ad92-df78-445c-a028-c7cea9f89d4d" providerId="ADAL" clId="{A41C8A2A-6E79-494C-9192-3C9955483582}" dt="2019-09-22T01:31:15.240" v="3"/>
          <ac:spMkLst>
            <pc:docMk/>
            <pc:sldMk cId="1680353828" sldId="256"/>
            <ac:spMk id="3" creationId="{00000000-0000-0000-0000-000000000000}"/>
          </ac:spMkLst>
        </pc:spChg>
        <pc:spChg chg="mod">
          <ac:chgData name="Mellanie Santos" userId="f345ad92-df78-445c-a028-c7cea9f89d4d" providerId="ADAL" clId="{A41C8A2A-6E79-494C-9192-3C9955483582}" dt="2019-09-22T01:31:12.976" v="2" actId="1076"/>
          <ac:spMkLst>
            <pc:docMk/>
            <pc:sldMk cId="1680353828" sldId="256"/>
            <ac:spMk id="12" creationId="{00000000-0000-0000-0000-000000000000}"/>
          </ac:spMkLst>
        </pc:spChg>
        <pc:spChg chg="add">
          <ac:chgData name="Mellanie Santos" userId="f345ad92-df78-445c-a028-c7cea9f89d4d" providerId="ADAL" clId="{A41C8A2A-6E79-494C-9192-3C9955483582}" dt="2019-09-22T01:31:25.398" v="4"/>
          <ac:spMkLst>
            <pc:docMk/>
            <pc:sldMk cId="1680353828" sldId="256"/>
            <ac:spMk id="13" creationId="{75FB34FE-8406-4A2E-8A87-EC3901A51303}"/>
          </ac:spMkLst>
        </pc:spChg>
      </pc:sldChg>
      <pc:sldChg chg="modSp">
        <pc:chgData name="Mellanie Santos" userId="f345ad92-df78-445c-a028-c7cea9f89d4d" providerId="ADAL" clId="{A41C8A2A-6E79-494C-9192-3C9955483582}" dt="2019-09-22T01:31:29.288" v="5" actId="1076"/>
        <pc:sldMkLst>
          <pc:docMk/>
          <pc:sldMk cId="858696468" sldId="268"/>
        </pc:sldMkLst>
        <pc:spChg chg="mod">
          <ac:chgData name="Mellanie Santos" userId="f345ad92-df78-445c-a028-c7cea9f89d4d" providerId="ADAL" clId="{A41C8A2A-6E79-494C-9192-3C9955483582}" dt="2019-09-22T01:31:29.288" v="5" actId="1076"/>
          <ac:spMkLst>
            <pc:docMk/>
            <pc:sldMk cId="858696468" sldId="268"/>
            <ac:spMk id="4"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0335-4772-A893-2131F9157B31}"/>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0335-4772-A893-2131F9157B31}"/>
              </c:ext>
            </c:extLst>
          </c:dPt>
          <c:dPt>
            <c:idx val="2"/>
            <c:bubble3D val="0"/>
            <c:spPr>
              <a:solidFill>
                <a:schemeClr val="accent3"/>
              </a:solidFill>
              <a:ln w="19050">
                <a:noFill/>
              </a:ln>
              <a:effectLst/>
            </c:spPr>
            <c:extLst>
              <c:ext xmlns:c16="http://schemas.microsoft.com/office/drawing/2014/chart" uri="{C3380CC4-5D6E-409C-BE32-E72D297353CC}">
                <c16:uniqueId val="{00000005-0335-4772-A893-2131F9157B31}"/>
              </c:ext>
            </c:extLst>
          </c:dPt>
          <c:dPt>
            <c:idx val="3"/>
            <c:bubble3D val="0"/>
            <c:spPr>
              <a:solidFill>
                <a:schemeClr val="accent4"/>
              </a:solidFill>
              <a:ln w="19050">
                <a:noFill/>
              </a:ln>
              <a:effectLst/>
            </c:spPr>
            <c:extLst>
              <c:ext xmlns:c16="http://schemas.microsoft.com/office/drawing/2014/chart" uri="{C3380CC4-5D6E-409C-BE32-E72D297353CC}">
                <c16:uniqueId val="{00000007-0335-4772-A893-2131F9157B31}"/>
              </c:ext>
            </c:extLst>
          </c:dPt>
          <c:cat>
            <c:strRef>
              <c:f>Sheet1!$A$2:$A$5</c:f>
              <c:strCache>
                <c:ptCount val="2"/>
                <c:pt idx="0">
                  <c:v>1st Qtr</c:v>
                </c:pt>
                <c:pt idx="1">
                  <c:v>2nd Qtr</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0335-4772-A893-2131F9157B3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2"/>
              </a:solidFill>
              <a:ln w="19050">
                <a:noFill/>
              </a:ln>
              <a:effectLst/>
            </c:spPr>
            <c:extLst>
              <c:ext xmlns:c16="http://schemas.microsoft.com/office/drawing/2014/chart" uri="{C3380CC4-5D6E-409C-BE32-E72D297353CC}">
                <c16:uniqueId val="{00000001-94EC-49F7-BA09-D2567C0628D4}"/>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94EC-49F7-BA09-D2567C0628D4}"/>
              </c:ext>
            </c:extLst>
          </c:dPt>
          <c:dPt>
            <c:idx val="2"/>
            <c:bubble3D val="0"/>
            <c:spPr>
              <a:solidFill>
                <a:schemeClr val="accent3"/>
              </a:solidFill>
              <a:ln w="19050">
                <a:noFill/>
              </a:ln>
              <a:effectLst/>
            </c:spPr>
            <c:extLst>
              <c:ext xmlns:c16="http://schemas.microsoft.com/office/drawing/2014/chart" uri="{C3380CC4-5D6E-409C-BE32-E72D297353CC}">
                <c16:uniqueId val="{00000005-94EC-49F7-BA09-D2567C0628D4}"/>
              </c:ext>
            </c:extLst>
          </c:dPt>
          <c:dPt>
            <c:idx val="3"/>
            <c:bubble3D val="0"/>
            <c:spPr>
              <a:solidFill>
                <a:schemeClr val="accent4"/>
              </a:solidFill>
              <a:ln w="19050">
                <a:noFill/>
              </a:ln>
              <a:effectLst/>
            </c:spPr>
            <c:extLst>
              <c:ext xmlns:c16="http://schemas.microsoft.com/office/drawing/2014/chart" uri="{C3380CC4-5D6E-409C-BE32-E72D297353CC}">
                <c16:uniqueId val="{00000007-94EC-49F7-BA09-D2567C0628D4}"/>
              </c:ext>
            </c:extLst>
          </c:dPt>
          <c:cat>
            <c:strRef>
              <c:f>Sheet1!$A$2:$A$5</c:f>
              <c:strCache>
                <c:ptCount val="2"/>
                <c:pt idx="0">
                  <c:v>1st Qtr</c:v>
                </c:pt>
                <c:pt idx="1">
                  <c:v>2nd Qtr</c:v>
                </c:pt>
              </c:strCache>
            </c:strRef>
          </c:cat>
          <c:val>
            <c:numRef>
              <c:f>Sheet1!$B$2:$B$5</c:f>
              <c:numCache>
                <c:formatCode>General</c:formatCode>
                <c:ptCount val="4"/>
                <c:pt idx="0">
                  <c:v>30</c:v>
                </c:pt>
                <c:pt idx="1">
                  <c:v>70</c:v>
                </c:pt>
              </c:numCache>
            </c:numRef>
          </c:val>
          <c:extLst>
            <c:ext xmlns:c16="http://schemas.microsoft.com/office/drawing/2014/chart" uri="{C3380CC4-5D6E-409C-BE32-E72D297353CC}">
              <c16:uniqueId val="{00000008-94EC-49F7-BA09-D2567C0628D4}"/>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solidFill>
              <a:ln w="19050">
                <a:noFill/>
              </a:ln>
              <a:effectLst/>
            </c:spPr>
            <c:extLst>
              <c:ext xmlns:c16="http://schemas.microsoft.com/office/drawing/2014/chart" uri="{C3380CC4-5D6E-409C-BE32-E72D297353CC}">
                <c16:uniqueId val="{00000001-476F-4360-BB0E-68B15CB4FE04}"/>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476F-4360-BB0E-68B15CB4FE04}"/>
              </c:ext>
            </c:extLst>
          </c:dPt>
          <c:dPt>
            <c:idx val="2"/>
            <c:bubble3D val="0"/>
            <c:spPr>
              <a:solidFill>
                <a:schemeClr val="accent3"/>
              </a:solidFill>
              <a:ln w="19050">
                <a:noFill/>
              </a:ln>
              <a:effectLst/>
            </c:spPr>
            <c:extLst>
              <c:ext xmlns:c16="http://schemas.microsoft.com/office/drawing/2014/chart" uri="{C3380CC4-5D6E-409C-BE32-E72D297353CC}">
                <c16:uniqueId val="{00000005-476F-4360-BB0E-68B15CB4FE04}"/>
              </c:ext>
            </c:extLst>
          </c:dPt>
          <c:dPt>
            <c:idx val="3"/>
            <c:bubble3D val="0"/>
            <c:spPr>
              <a:solidFill>
                <a:schemeClr val="accent4"/>
              </a:solidFill>
              <a:ln w="19050">
                <a:noFill/>
              </a:ln>
              <a:effectLst/>
            </c:spPr>
            <c:extLst>
              <c:ext xmlns:c16="http://schemas.microsoft.com/office/drawing/2014/chart" uri="{C3380CC4-5D6E-409C-BE32-E72D297353CC}">
                <c16:uniqueId val="{00000007-476F-4360-BB0E-68B15CB4FE04}"/>
              </c:ext>
            </c:extLst>
          </c:dPt>
          <c:cat>
            <c:strRef>
              <c:f>Sheet1!$A$2:$A$5</c:f>
              <c:strCache>
                <c:ptCount val="2"/>
                <c:pt idx="0">
                  <c:v>1st Qtr</c:v>
                </c:pt>
                <c:pt idx="1">
                  <c:v>2nd Qtr</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476F-4360-BB0E-68B15CB4FE04}"/>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bg2">
                  <a:lumMod val="50000"/>
                </a:schemeClr>
              </a:solidFill>
              <a:ln w="19050">
                <a:noFill/>
              </a:ln>
              <a:effectLst/>
            </c:spPr>
            <c:extLst>
              <c:ext xmlns:c16="http://schemas.microsoft.com/office/drawing/2014/chart" uri="{C3380CC4-5D6E-409C-BE32-E72D297353CC}">
                <c16:uniqueId val="{00000001-A8F6-4943-9018-B57946AB9461}"/>
              </c:ext>
            </c:extLst>
          </c:dPt>
          <c:dPt>
            <c:idx val="1"/>
            <c:bubble3D val="0"/>
            <c:spPr>
              <a:solidFill>
                <a:schemeClr val="tx1">
                  <a:alpha val="5000"/>
                </a:schemeClr>
              </a:solidFill>
              <a:ln w="19050">
                <a:noFill/>
              </a:ln>
              <a:effectLst/>
            </c:spPr>
            <c:extLst>
              <c:ext xmlns:c16="http://schemas.microsoft.com/office/drawing/2014/chart" uri="{C3380CC4-5D6E-409C-BE32-E72D297353CC}">
                <c16:uniqueId val="{00000003-A8F6-4943-9018-B57946AB9461}"/>
              </c:ext>
            </c:extLst>
          </c:dPt>
          <c:dPt>
            <c:idx val="2"/>
            <c:bubble3D val="0"/>
            <c:spPr>
              <a:solidFill>
                <a:schemeClr val="accent3"/>
              </a:solidFill>
              <a:ln w="19050">
                <a:noFill/>
              </a:ln>
              <a:effectLst/>
            </c:spPr>
            <c:extLst>
              <c:ext xmlns:c16="http://schemas.microsoft.com/office/drawing/2014/chart" uri="{C3380CC4-5D6E-409C-BE32-E72D297353CC}">
                <c16:uniqueId val="{00000005-A8F6-4943-9018-B57946AB9461}"/>
              </c:ext>
            </c:extLst>
          </c:dPt>
          <c:dPt>
            <c:idx val="3"/>
            <c:bubble3D val="0"/>
            <c:spPr>
              <a:solidFill>
                <a:schemeClr val="accent4"/>
              </a:solidFill>
              <a:ln w="19050">
                <a:noFill/>
              </a:ln>
              <a:effectLst/>
            </c:spPr>
            <c:extLst>
              <c:ext xmlns:c16="http://schemas.microsoft.com/office/drawing/2014/chart" uri="{C3380CC4-5D6E-409C-BE32-E72D297353CC}">
                <c16:uniqueId val="{00000007-A8F6-4943-9018-B57946AB9461}"/>
              </c:ext>
            </c:extLst>
          </c:dPt>
          <c:cat>
            <c:strRef>
              <c:f>Sheet1!$A$2:$A$5</c:f>
              <c:strCache>
                <c:ptCount val="2"/>
                <c:pt idx="0">
                  <c:v>1st Qtr</c:v>
                </c:pt>
                <c:pt idx="1">
                  <c:v>2nd Qtr</c:v>
                </c:pt>
              </c:strCache>
            </c:strRef>
          </c:cat>
          <c:val>
            <c:numRef>
              <c:f>Sheet1!$B$2:$B$5</c:f>
              <c:numCache>
                <c:formatCode>General</c:formatCode>
                <c:ptCount val="4"/>
                <c:pt idx="0">
                  <c:v>20</c:v>
                </c:pt>
                <c:pt idx="1">
                  <c:v>80</c:v>
                </c:pt>
              </c:numCache>
            </c:numRef>
          </c:val>
          <c:extLst>
            <c:ext xmlns:c16="http://schemas.microsoft.com/office/drawing/2014/chart" uri="{C3380CC4-5D6E-409C-BE32-E72D297353CC}">
              <c16:uniqueId val="{00000008-A8F6-4943-9018-B57946AB9461}"/>
            </c:ext>
          </c:extLst>
        </c:ser>
        <c:dLbls>
          <c:showLegendKey val="0"/>
          <c:showVal val="0"/>
          <c:showCatName val="0"/>
          <c:showSerName val="0"/>
          <c:showPercent val="0"/>
          <c:showBubbleSize val="0"/>
          <c:showLeaderLines val="1"/>
        </c:dLbls>
        <c:firstSliceAng val="0"/>
        <c:holeSize val="80"/>
      </c:doughnutChart>
      <c:spPr>
        <a:noFill/>
        <a:ln>
          <a:noFill/>
        </a:ln>
        <a:effectLst/>
      </c:spPr>
    </c:plotArea>
    <c:plotVisOnly val="1"/>
    <c:dispBlanksAs val="gap"/>
    <c:showDLblsOverMax val="0"/>
  </c:chart>
  <c:spPr>
    <a:noFill/>
    <a:ln>
      <a:noFill/>
    </a:ln>
    <a:effectLst/>
  </c:spPr>
  <c:txPr>
    <a:bodyPr/>
    <a:lstStyle/>
    <a:p>
      <a:pPr>
        <a:defRPr sz="1000">
          <a:latin typeface="+mn-lt"/>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740EBAF-D955-C443-AB02-2BCBC7797572}" type="datetimeFigureOut">
              <a:rPr lang="en-US" smtClean="0"/>
              <a:t>9/21/2019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1DC8B-0A09-DC4E-ABCE-FAAA12F0302B}" type="slidenum">
              <a:rPr lang="en-US" smtClean="0"/>
              <a:t>‹nº›</a:t>
            </a:fld>
            <a:endParaRPr lang="en-US"/>
          </a:p>
        </p:txBody>
      </p:sp>
    </p:spTree>
    <p:extLst>
      <p:ext uri="{BB962C8B-B14F-4D97-AF65-F5344CB8AC3E}">
        <p14:creationId xmlns:p14="http://schemas.microsoft.com/office/powerpoint/2010/main" val="20685749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7A641A-FC50-3840-A830-42D90553FE8C}" type="datetimeFigureOut">
              <a:rPr lang="en-US" smtClean="0"/>
              <a:t>9/21/2019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896355-3DDC-9949-861F-AD0908BFCC23}" type="slidenum">
              <a:rPr lang="en-US" smtClean="0"/>
              <a:t>‹nº›</a:t>
            </a:fld>
            <a:endParaRPr lang="en-US"/>
          </a:p>
        </p:txBody>
      </p:sp>
    </p:spTree>
    <p:extLst>
      <p:ext uri="{BB962C8B-B14F-4D97-AF65-F5344CB8AC3E}">
        <p14:creationId xmlns:p14="http://schemas.microsoft.com/office/powerpoint/2010/main" val="209977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Tree>
    <p:extLst>
      <p:ext uri="{BB962C8B-B14F-4D97-AF65-F5344CB8AC3E}">
        <p14:creationId xmlns:p14="http://schemas.microsoft.com/office/powerpoint/2010/main" val="252126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
        <p:nvSpPr>
          <p:cNvPr id="7" name="Picture Placeholder 4"/>
          <p:cNvSpPr>
            <a:spLocks noGrp="1"/>
          </p:cNvSpPr>
          <p:nvPr>
            <p:ph type="pic" sz="quarter" idx="11" hasCustomPrompt="1"/>
          </p:nvPr>
        </p:nvSpPr>
        <p:spPr>
          <a:xfrm>
            <a:off x="4653153" y="2290219"/>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Picture Placeholder 4"/>
          <p:cNvSpPr>
            <a:spLocks noGrp="1"/>
          </p:cNvSpPr>
          <p:nvPr>
            <p:ph type="pic" sz="quarter" idx="12" hasCustomPrompt="1"/>
          </p:nvPr>
        </p:nvSpPr>
        <p:spPr>
          <a:xfrm>
            <a:off x="4653153" y="4235103"/>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8" name="Picture Placeholder 4"/>
          <p:cNvSpPr>
            <a:spLocks noGrp="1"/>
          </p:cNvSpPr>
          <p:nvPr>
            <p:ph type="pic" sz="quarter" idx="12" hasCustomPrompt="1"/>
          </p:nvPr>
        </p:nvSpPr>
        <p:spPr>
          <a:xfrm>
            <a:off x="4653153" y="4655233"/>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3" hasCustomPrompt="1"/>
          </p:nvPr>
        </p:nvSpPr>
        <p:spPr>
          <a:xfrm>
            <a:off x="4653153" y="2907197"/>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4" hasCustomPrompt="1"/>
          </p:nvPr>
        </p:nvSpPr>
        <p:spPr>
          <a:xfrm>
            <a:off x="4653153" y="1181100"/>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6" name="Picture Placeholder 4"/>
          <p:cNvSpPr>
            <a:spLocks noGrp="1"/>
          </p:cNvSpPr>
          <p:nvPr>
            <p:ph type="pic" sz="quarter" idx="13" hasCustomPrompt="1"/>
          </p:nvPr>
        </p:nvSpPr>
        <p:spPr>
          <a:xfrm>
            <a:off x="4653153" y="2907197"/>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Picture Placeholder 4"/>
          <p:cNvSpPr>
            <a:spLocks noGrp="1"/>
          </p:cNvSpPr>
          <p:nvPr>
            <p:ph type="pic" sz="quarter" idx="14" hasCustomPrompt="1"/>
          </p:nvPr>
        </p:nvSpPr>
        <p:spPr>
          <a:xfrm>
            <a:off x="4653153" y="1181100"/>
            <a:ext cx="1866901" cy="130157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996125"/>
            <a:ext cx="8477747" cy="745212"/>
          </a:xfrm>
        </p:spPr>
        <p:txBody>
          <a:bodyPr/>
          <a:lstStyle>
            <a:lvl1pPr algn="ctr">
              <a:defRPr sz="3600"/>
            </a:lvl1pPr>
          </a:lstStyle>
          <a:p>
            <a:r>
              <a:rPr lang="en-US" dirty="0"/>
              <a:t>CLICK TO EDIT MASTER TITLE STYLE</a:t>
            </a: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1759448"/>
            <a:ext cx="4229100" cy="1621619"/>
          </a:xfrm>
        </p:spPr>
        <p:txBody>
          <a:bodyPr/>
          <a:lstStyle>
            <a:lvl1pPr>
              <a:defRPr sz="3600"/>
            </a:lvl1pPr>
          </a:lstStyle>
          <a:p>
            <a:r>
              <a:rPr lang="en-US" dirty="0"/>
              <a:t>CLICK TO EDIT MASTER TITLE STYLE</a:t>
            </a:r>
          </a:p>
        </p:txBody>
      </p:sp>
      <p:sp>
        <p:nvSpPr>
          <p:cNvPr id="6" name="Picture Placeholder 4"/>
          <p:cNvSpPr>
            <a:spLocks noGrp="1"/>
          </p:cNvSpPr>
          <p:nvPr>
            <p:ph type="pic" sz="quarter" idx="11" hasCustomPrompt="1"/>
          </p:nvPr>
        </p:nvSpPr>
        <p:spPr>
          <a:xfrm>
            <a:off x="0" y="3927944"/>
            <a:ext cx="12192000" cy="293005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4986074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990600" y="2313828"/>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738977" y="2313828"/>
            <a:ext cx="3748377"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8487355" y="2313828"/>
            <a:ext cx="3704646" cy="279886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6186693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4837707" y="1"/>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837707" y="2289977"/>
            <a:ext cx="3598627"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4837707" y="4573989"/>
            <a:ext cx="3598627" cy="228401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5966454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4885413" y="1"/>
            <a:ext cx="3113599"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4473601" y="2289977"/>
            <a:ext cx="3113599" cy="228997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4885413" y="4573989"/>
            <a:ext cx="3113599" cy="2284011"/>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Tree>
    <p:extLst>
      <p:ext uri="{BB962C8B-B14F-4D97-AF65-F5344CB8AC3E}">
        <p14:creationId xmlns:p14="http://schemas.microsoft.com/office/powerpoint/2010/main" val="4730752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9056536" y="0"/>
            <a:ext cx="313546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
        <p:nvSpPr>
          <p:cNvPr id="7" name="Rectangle 6"/>
          <p:cNvSpPr/>
          <p:nvPr userDrawn="1"/>
        </p:nvSpPr>
        <p:spPr>
          <a:xfrm>
            <a:off x="0" y="0"/>
            <a:ext cx="990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Номер слайда 21"/>
          <p:cNvSpPr txBox="1">
            <a:spLocks/>
          </p:cNvSpPr>
          <p:nvPr userDrawn="1"/>
        </p:nvSpPr>
        <p:spPr>
          <a:xfrm>
            <a:off x="235873"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solidFill>
                  <a:schemeClr val="tx1">
                    <a:lumMod val="50000"/>
                    <a:lumOff val="50000"/>
                    <a:alpha val="70000"/>
                  </a:schemeClr>
                </a:solidFill>
              </a:rPr>
              <a:pPr/>
              <a:t>‹nº›</a:t>
            </a:fld>
            <a:endParaRPr lang="en-US" dirty="0">
              <a:solidFill>
                <a:schemeClr val="tx1">
                  <a:lumMod val="50000"/>
                  <a:lumOff val="50000"/>
                  <a:alpha val="70000"/>
                </a:schemeClr>
              </a:solidFill>
            </a:endParaRPr>
          </a:p>
        </p:txBody>
      </p:sp>
      <p:cxnSp>
        <p:nvCxnSpPr>
          <p:cNvPr id="9" name="Straight Connector 8"/>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433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371337" y="6418877"/>
            <a:ext cx="513735" cy="227164"/>
          </a:xfrm>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0" y="0"/>
            <a:ext cx="313546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002364" y="996124"/>
            <a:ext cx="4229100" cy="1621619"/>
          </a:xfrm>
        </p:spPr>
        <p:txBody>
          <a:bodyPr/>
          <a:lstStyle>
            <a:lvl1pPr>
              <a:defRPr sz="3600"/>
            </a:lvl1pPr>
          </a:lstStyle>
          <a:p>
            <a:r>
              <a:rPr lang="en-US" dirty="0"/>
              <a:t>CLICK TO EDIT MASTER TITLE STYLE</a:t>
            </a:r>
          </a:p>
        </p:txBody>
      </p:sp>
      <p:sp>
        <p:nvSpPr>
          <p:cNvPr id="7" name="Rectangle 6"/>
          <p:cNvSpPr/>
          <p:nvPr userDrawn="1"/>
        </p:nvSpPr>
        <p:spPr>
          <a:xfrm>
            <a:off x="3135464" y="0"/>
            <a:ext cx="990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Номер слайда 21"/>
          <p:cNvSpPr txBox="1">
            <a:spLocks/>
          </p:cNvSpPr>
          <p:nvPr userDrawn="1"/>
        </p:nvSpPr>
        <p:spPr>
          <a:xfrm>
            <a:off x="3371337"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solidFill>
                  <a:schemeClr val="tx1">
                    <a:lumMod val="50000"/>
                    <a:lumOff val="50000"/>
                    <a:alpha val="70000"/>
                  </a:schemeClr>
                </a:solidFill>
              </a:rPr>
              <a:pPr/>
              <a:t>‹nº›</a:t>
            </a:fld>
            <a:endParaRPr lang="en-US" dirty="0">
              <a:solidFill>
                <a:schemeClr val="tx1">
                  <a:lumMod val="50000"/>
                  <a:lumOff val="50000"/>
                  <a:alpha val="70000"/>
                </a:schemeClr>
              </a:solidFill>
            </a:endParaRPr>
          </a:p>
        </p:txBody>
      </p:sp>
      <p:cxnSp>
        <p:nvCxnSpPr>
          <p:cNvPr id="9" name="Straight Connector 8"/>
          <p:cNvCxnSpPr/>
          <p:nvPr userDrawn="1"/>
        </p:nvCxnSpPr>
        <p:spPr>
          <a:xfrm>
            <a:off x="3604351"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65205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
        <p:nvSpPr>
          <p:cNvPr id="6" name="Picture Placeholder 4"/>
          <p:cNvSpPr>
            <a:spLocks noGrp="1"/>
          </p:cNvSpPr>
          <p:nvPr>
            <p:ph type="pic" sz="quarter" idx="11" hasCustomPrompt="1"/>
          </p:nvPr>
        </p:nvSpPr>
        <p:spPr>
          <a:xfrm>
            <a:off x="6096001" y="1181099"/>
            <a:ext cx="5524500" cy="28393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2" hasCustomPrompt="1"/>
          </p:nvPr>
        </p:nvSpPr>
        <p:spPr>
          <a:xfrm>
            <a:off x="3628571" y="4020456"/>
            <a:ext cx="3093359" cy="19594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6624827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2500438"/>
            <a:ext cx="4229100" cy="1857123"/>
          </a:xfrm>
        </p:spPr>
        <p:txBody>
          <a:bodyPr/>
          <a:lstStyle/>
          <a:p>
            <a:r>
              <a:rPr lang="en-US" dirty="0"/>
              <a:t>CLICK TO EDIT MASTER TITLE STYLE</a:t>
            </a:r>
          </a:p>
        </p:txBody>
      </p:sp>
      <p:sp>
        <p:nvSpPr>
          <p:cNvPr id="6" name="Picture Placeholder 4"/>
          <p:cNvSpPr>
            <a:spLocks noGrp="1"/>
          </p:cNvSpPr>
          <p:nvPr>
            <p:ph type="pic" sz="quarter" idx="11" hasCustomPrompt="1"/>
          </p:nvPr>
        </p:nvSpPr>
        <p:spPr>
          <a:xfrm>
            <a:off x="10167256" y="0"/>
            <a:ext cx="2024743" cy="31060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2" hasCustomPrompt="1"/>
          </p:nvPr>
        </p:nvSpPr>
        <p:spPr>
          <a:xfrm>
            <a:off x="8142512" y="0"/>
            <a:ext cx="2024743" cy="5696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Picture Placeholder 4"/>
          <p:cNvSpPr>
            <a:spLocks noGrp="1"/>
          </p:cNvSpPr>
          <p:nvPr>
            <p:ph type="pic" sz="quarter" idx="13" hasCustomPrompt="1"/>
          </p:nvPr>
        </p:nvSpPr>
        <p:spPr>
          <a:xfrm>
            <a:off x="6117769" y="0"/>
            <a:ext cx="2024743" cy="4963886"/>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2832589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3" hasCustomPrompt="1"/>
          </p:nvPr>
        </p:nvSpPr>
        <p:spPr>
          <a:xfrm>
            <a:off x="990600" y="1952170"/>
            <a:ext cx="2024743" cy="490582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4" hasCustomPrompt="1"/>
          </p:nvPr>
        </p:nvSpPr>
        <p:spPr>
          <a:xfrm>
            <a:off x="3015343" y="1181101"/>
            <a:ext cx="2024743" cy="5676898"/>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5" hasCustomPrompt="1"/>
          </p:nvPr>
        </p:nvSpPr>
        <p:spPr>
          <a:xfrm>
            <a:off x="5040086" y="2728687"/>
            <a:ext cx="2024743" cy="412931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6096000" y="996124"/>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2941395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9056536" y="0"/>
            <a:ext cx="3135464"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886775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0" y="0"/>
            <a:ext cx="6096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5206448" y="990269"/>
            <a:ext cx="6414052" cy="2438731"/>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1468601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4579951" y="0"/>
            <a:ext cx="7612049"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990269"/>
            <a:ext cx="6414052" cy="2438731"/>
          </a:xfrm>
        </p:spPr>
        <p:txBody>
          <a:bodyPr/>
          <a:lstStyle>
            <a:lvl1pPr>
              <a:defRPr sz="5400"/>
            </a:lvl1pPr>
          </a:lstStyle>
          <a:p>
            <a:r>
              <a:rPr lang="en-US" dirty="0"/>
              <a:t>CLICK TO EDIT MASTER TITLE STYLE</a:t>
            </a:r>
          </a:p>
        </p:txBody>
      </p:sp>
    </p:spTree>
    <p:extLst>
      <p:ext uri="{BB962C8B-B14F-4D97-AF65-F5344CB8AC3E}">
        <p14:creationId xmlns:p14="http://schemas.microsoft.com/office/powerpoint/2010/main" val="16312352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1866900" y="0"/>
            <a:ext cx="103251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p:cNvSpPr>
            <a:spLocks noGrp="1"/>
          </p:cNvSpPr>
          <p:nvPr>
            <p:ph type="title" hasCustomPrompt="1"/>
          </p:nvPr>
        </p:nvSpPr>
        <p:spPr>
          <a:xfrm>
            <a:off x="1866900" y="3715470"/>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2718061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1866900" y="3429000"/>
            <a:ext cx="10325101" cy="3429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2006660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368986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18669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2" hasCustomPrompt="1"/>
          </p:nvPr>
        </p:nvSpPr>
        <p:spPr>
          <a:xfrm>
            <a:off x="6489701" y="3429000"/>
            <a:ext cx="4229100" cy="2521857"/>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2" hasCustomPrompt="1"/>
          </p:nvPr>
        </p:nvSpPr>
        <p:spPr>
          <a:xfrm>
            <a:off x="1866900"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Picture Placeholder 4"/>
          <p:cNvSpPr>
            <a:spLocks noGrp="1"/>
          </p:cNvSpPr>
          <p:nvPr>
            <p:ph type="pic" sz="quarter" idx="13" hasCustomPrompt="1"/>
          </p:nvPr>
        </p:nvSpPr>
        <p:spPr>
          <a:xfrm>
            <a:off x="5317671"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Picture Placeholder 4"/>
          <p:cNvSpPr>
            <a:spLocks noGrp="1"/>
          </p:cNvSpPr>
          <p:nvPr>
            <p:ph type="pic" sz="quarter" idx="14" hasCustomPrompt="1"/>
          </p:nvPr>
        </p:nvSpPr>
        <p:spPr>
          <a:xfrm>
            <a:off x="8768443" y="2569027"/>
            <a:ext cx="3423557" cy="219891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611979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2" hasCustomPrompt="1"/>
          </p:nvPr>
        </p:nvSpPr>
        <p:spPr>
          <a:xfrm>
            <a:off x="1866901"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
        <p:nvSpPr>
          <p:cNvPr id="13" name="Picture Placeholder 4"/>
          <p:cNvSpPr>
            <a:spLocks noGrp="1"/>
          </p:cNvSpPr>
          <p:nvPr>
            <p:ph type="pic" sz="quarter" idx="13" hasCustomPrompt="1"/>
          </p:nvPr>
        </p:nvSpPr>
        <p:spPr>
          <a:xfrm>
            <a:off x="4322839"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14" hasCustomPrompt="1"/>
          </p:nvPr>
        </p:nvSpPr>
        <p:spPr>
          <a:xfrm>
            <a:off x="6778777"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5" name="Picture Placeholder 4"/>
          <p:cNvSpPr>
            <a:spLocks noGrp="1"/>
          </p:cNvSpPr>
          <p:nvPr>
            <p:ph type="pic" sz="quarter" idx="15" hasCustomPrompt="1"/>
          </p:nvPr>
        </p:nvSpPr>
        <p:spPr>
          <a:xfrm>
            <a:off x="9234715" y="3004456"/>
            <a:ext cx="2385785" cy="312783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2500438"/>
            <a:ext cx="4229100" cy="1857123"/>
          </a:xfrm>
        </p:spPr>
        <p:txBody>
          <a:bodyPr/>
          <a:lstStyle/>
          <a:p>
            <a:r>
              <a:rPr lang="en-US" dirty="0"/>
              <a:t>CLICK TO EDIT MASTER TITLE STYLE</a:t>
            </a:r>
          </a:p>
        </p:txBody>
      </p:sp>
      <p:sp>
        <p:nvSpPr>
          <p:cNvPr id="6" name="Picture Placeholder 4"/>
          <p:cNvSpPr>
            <a:spLocks noGrp="1"/>
          </p:cNvSpPr>
          <p:nvPr>
            <p:ph type="pic" sz="quarter" idx="12" hasCustomPrompt="1"/>
          </p:nvPr>
        </p:nvSpPr>
        <p:spPr>
          <a:xfrm>
            <a:off x="7649028" y="2318656"/>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3" hasCustomPrompt="1"/>
          </p:nvPr>
        </p:nvSpPr>
        <p:spPr>
          <a:xfrm>
            <a:off x="9971315" y="2318657"/>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Picture Placeholder 4"/>
          <p:cNvSpPr>
            <a:spLocks noGrp="1"/>
          </p:cNvSpPr>
          <p:nvPr>
            <p:ph type="pic" sz="quarter" idx="14" hasCustomPrompt="1"/>
          </p:nvPr>
        </p:nvSpPr>
        <p:spPr>
          <a:xfrm>
            <a:off x="9971315" y="0"/>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Picture Placeholder 4"/>
          <p:cNvSpPr>
            <a:spLocks noGrp="1"/>
          </p:cNvSpPr>
          <p:nvPr>
            <p:ph type="pic" sz="quarter" idx="15" hasCustomPrompt="1"/>
          </p:nvPr>
        </p:nvSpPr>
        <p:spPr>
          <a:xfrm>
            <a:off x="9971314" y="4637315"/>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Picture Placeholder 4"/>
          <p:cNvSpPr>
            <a:spLocks noGrp="1"/>
          </p:cNvSpPr>
          <p:nvPr>
            <p:ph type="pic" sz="quarter" idx="16" hasCustomPrompt="1"/>
          </p:nvPr>
        </p:nvSpPr>
        <p:spPr>
          <a:xfrm>
            <a:off x="7649028" y="4637315"/>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7" hasCustomPrompt="1"/>
          </p:nvPr>
        </p:nvSpPr>
        <p:spPr>
          <a:xfrm>
            <a:off x="5326741" y="2318657"/>
            <a:ext cx="2220685" cy="2220685"/>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2003292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7" hasCustomPrompt="1"/>
          </p:nvPr>
        </p:nvSpPr>
        <p:spPr>
          <a:xfrm>
            <a:off x="186690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8" hasCustomPrompt="1"/>
          </p:nvPr>
        </p:nvSpPr>
        <p:spPr>
          <a:xfrm>
            <a:off x="394335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9" hasCustomPrompt="1"/>
          </p:nvPr>
        </p:nvSpPr>
        <p:spPr>
          <a:xfrm>
            <a:off x="601980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Picture Placeholder 4"/>
          <p:cNvSpPr>
            <a:spLocks noGrp="1"/>
          </p:cNvSpPr>
          <p:nvPr>
            <p:ph type="pic" sz="quarter" idx="20" hasCustomPrompt="1"/>
          </p:nvPr>
        </p:nvSpPr>
        <p:spPr>
          <a:xfrm>
            <a:off x="8096251"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Picture Placeholder 4"/>
          <p:cNvSpPr>
            <a:spLocks noGrp="1"/>
          </p:cNvSpPr>
          <p:nvPr>
            <p:ph type="pic" sz="quarter" idx="21" hasCustomPrompt="1"/>
          </p:nvPr>
        </p:nvSpPr>
        <p:spPr>
          <a:xfrm>
            <a:off x="10172700" y="1181101"/>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0" name="Title 4"/>
          <p:cNvSpPr>
            <a:spLocks noGrp="1"/>
          </p:cNvSpPr>
          <p:nvPr>
            <p:ph type="title" hasCustomPrompt="1"/>
          </p:nvPr>
        </p:nvSpPr>
        <p:spPr>
          <a:xfrm>
            <a:off x="1866900" y="4653724"/>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2610886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7" hasCustomPrompt="1"/>
          </p:nvPr>
        </p:nvSpPr>
        <p:spPr>
          <a:xfrm>
            <a:off x="1866901" y="2621644"/>
            <a:ext cx="2139042" cy="2139042"/>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8" hasCustomPrompt="1"/>
          </p:nvPr>
        </p:nvSpPr>
        <p:spPr>
          <a:xfrm>
            <a:off x="4890408" y="2621644"/>
            <a:ext cx="2139042" cy="2139042"/>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9" hasCustomPrompt="1"/>
          </p:nvPr>
        </p:nvSpPr>
        <p:spPr>
          <a:xfrm>
            <a:off x="7913915" y="2621644"/>
            <a:ext cx="2139042" cy="2139042"/>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Title 4"/>
          <p:cNvSpPr>
            <a:spLocks noGrp="1"/>
          </p:cNvSpPr>
          <p:nvPr>
            <p:ph type="title" hasCustomPrompt="1"/>
          </p:nvPr>
        </p:nvSpPr>
        <p:spPr>
          <a:xfrm>
            <a:off x="1866900" y="1000025"/>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476433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29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3" hasCustomPrompt="1"/>
          </p:nvPr>
        </p:nvSpPr>
        <p:spPr>
          <a:xfrm>
            <a:off x="0"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Picture Placeholder 4"/>
          <p:cNvSpPr>
            <a:spLocks noGrp="1"/>
          </p:cNvSpPr>
          <p:nvPr>
            <p:ph type="pic" sz="quarter" idx="14" hasCustomPrompt="1"/>
          </p:nvPr>
        </p:nvSpPr>
        <p:spPr>
          <a:xfrm>
            <a:off x="3060095"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7" name="Picture Placeholder 4"/>
          <p:cNvSpPr>
            <a:spLocks noGrp="1"/>
          </p:cNvSpPr>
          <p:nvPr>
            <p:ph type="pic" sz="quarter" idx="15" hasCustomPrompt="1"/>
          </p:nvPr>
        </p:nvSpPr>
        <p:spPr>
          <a:xfrm>
            <a:off x="6120190"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8" name="Picture Placeholder 4"/>
          <p:cNvSpPr>
            <a:spLocks noGrp="1"/>
          </p:cNvSpPr>
          <p:nvPr>
            <p:ph type="pic" sz="quarter" idx="16" hasCustomPrompt="1"/>
          </p:nvPr>
        </p:nvSpPr>
        <p:spPr>
          <a:xfrm>
            <a:off x="9180286" y="1"/>
            <a:ext cx="3011714" cy="685799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3924796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990600" y="1181100"/>
            <a:ext cx="7326086" cy="56769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3167074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0" y="0"/>
            <a:ext cx="4361543"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Rectangle 5"/>
          <p:cNvSpPr/>
          <p:nvPr userDrawn="1"/>
        </p:nvSpPr>
        <p:spPr>
          <a:xfrm>
            <a:off x="4361543" y="-1"/>
            <a:ext cx="2227943" cy="68652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p:cNvSpPr>
            <a:spLocks noGrp="1"/>
          </p:cNvSpPr>
          <p:nvPr>
            <p:ph type="title" hasCustomPrompt="1"/>
          </p:nvPr>
        </p:nvSpPr>
        <p:spPr>
          <a:xfrm>
            <a:off x="7391400" y="1000025"/>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3831761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990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6531429" y="1000025"/>
            <a:ext cx="5089071"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12398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Номер слайда 21"/>
          <p:cNvSpPr txBox="1">
            <a:spLocks/>
          </p:cNvSpPr>
          <p:nvPr userDrawn="1"/>
        </p:nvSpPr>
        <p:spPr>
          <a:xfrm>
            <a:off x="388273" y="65712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‹nº›</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1" hasCustomPrompt="1"/>
          </p:nvPr>
        </p:nvSpPr>
        <p:spPr>
          <a:xfrm>
            <a:off x="990600" y="0"/>
            <a:ext cx="3080468"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7086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712818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7086600" y="0"/>
            <a:ext cx="51054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6" name="Picture Placeholder 4"/>
          <p:cNvSpPr>
            <a:spLocks noGrp="1"/>
          </p:cNvSpPr>
          <p:nvPr>
            <p:ph type="pic" sz="quarter" idx="11" hasCustomPrompt="1"/>
          </p:nvPr>
        </p:nvSpPr>
        <p:spPr>
          <a:xfrm>
            <a:off x="3699328" y="1181100"/>
            <a:ext cx="4793343" cy="56769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Title 4"/>
          <p:cNvSpPr>
            <a:spLocks noGrp="1"/>
          </p:cNvSpPr>
          <p:nvPr>
            <p:ph type="title" hasCustomPrompt="1"/>
          </p:nvPr>
        </p:nvSpPr>
        <p:spPr>
          <a:xfrm>
            <a:off x="1866900" y="1767466"/>
            <a:ext cx="4229100" cy="1857123"/>
          </a:xfrm>
        </p:spPr>
        <p:txBody>
          <a:bodyPr/>
          <a:lstStyle/>
          <a:p>
            <a:r>
              <a:rPr lang="en-US" dirty="0"/>
              <a:t>CLICK TO EDIT MASTER TITLE STYLE</a:t>
            </a:r>
          </a:p>
        </p:txBody>
      </p:sp>
      <p:sp>
        <p:nvSpPr>
          <p:cNvPr id="8" name="Picture Placeholder 4"/>
          <p:cNvSpPr>
            <a:spLocks noGrp="1"/>
          </p:cNvSpPr>
          <p:nvPr>
            <p:ph type="pic" sz="quarter" idx="13" hasCustomPrompt="1"/>
          </p:nvPr>
        </p:nvSpPr>
        <p:spPr>
          <a:xfrm>
            <a:off x="9927771" y="1848660"/>
            <a:ext cx="2264228" cy="243305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9" name="Picture Placeholder 4"/>
          <p:cNvSpPr>
            <a:spLocks noGrp="1"/>
          </p:cNvSpPr>
          <p:nvPr>
            <p:ph type="pic" sz="quarter" idx="14" hasCustomPrompt="1"/>
          </p:nvPr>
        </p:nvSpPr>
        <p:spPr>
          <a:xfrm>
            <a:off x="7531100" y="1848660"/>
            <a:ext cx="2264228" cy="243305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143281276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Picture Placeholder 4"/>
          <p:cNvSpPr>
            <a:spLocks noGrp="1"/>
          </p:cNvSpPr>
          <p:nvPr>
            <p:ph type="pic" sz="quarter" idx="17" hasCustomPrompt="1"/>
          </p:nvPr>
        </p:nvSpPr>
        <p:spPr>
          <a:xfrm>
            <a:off x="1866901" y="1181100"/>
            <a:ext cx="1406070" cy="1406070"/>
          </a:xfrm>
          <a:prstGeom prst="ellipse">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6" name="Oval 5"/>
          <p:cNvSpPr/>
          <p:nvPr userDrawn="1"/>
        </p:nvSpPr>
        <p:spPr>
          <a:xfrm>
            <a:off x="1448707" y="762906"/>
            <a:ext cx="2242457" cy="2242457"/>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54718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a:t>CLICK TO EDIT MASTER TITLE STYLE</a:t>
            </a:r>
          </a:p>
        </p:txBody>
      </p:sp>
      <p:sp>
        <p:nvSpPr>
          <p:cNvPr id="6" name="Picture Placeholder 4"/>
          <p:cNvSpPr>
            <a:spLocks noGrp="1"/>
          </p:cNvSpPr>
          <p:nvPr>
            <p:ph type="pic" sz="quarter" idx="11" hasCustomPrompt="1"/>
          </p:nvPr>
        </p:nvSpPr>
        <p:spPr>
          <a:xfrm>
            <a:off x="0" y="2358570"/>
            <a:ext cx="12192000" cy="4499429"/>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extLst>
      <p:ext uri="{BB962C8B-B14F-4D97-AF65-F5344CB8AC3E}">
        <p14:creationId xmlns:p14="http://schemas.microsoft.com/office/powerpoint/2010/main" val="20603505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41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a:t>CLICK TO EDIT MASTER TITLE STYLE</a:t>
            </a:r>
          </a:p>
        </p:txBody>
      </p:sp>
      <p:sp>
        <p:nvSpPr>
          <p:cNvPr id="10" name="Picture Placeholder 4"/>
          <p:cNvSpPr>
            <a:spLocks noGrp="1"/>
          </p:cNvSpPr>
          <p:nvPr>
            <p:ph type="pic" sz="quarter" idx="17" hasCustomPrompt="1"/>
          </p:nvPr>
        </p:nvSpPr>
        <p:spPr>
          <a:xfrm>
            <a:off x="18669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8" hasCustomPrompt="1"/>
          </p:nvPr>
        </p:nvSpPr>
        <p:spPr>
          <a:xfrm>
            <a:off x="39433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9" hasCustomPrompt="1"/>
          </p:nvPr>
        </p:nvSpPr>
        <p:spPr>
          <a:xfrm>
            <a:off x="601980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20" hasCustomPrompt="1"/>
          </p:nvPr>
        </p:nvSpPr>
        <p:spPr>
          <a:xfrm>
            <a:off x="8096251"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21" hasCustomPrompt="1"/>
          </p:nvPr>
        </p:nvSpPr>
        <p:spPr>
          <a:xfrm>
            <a:off x="10172700" y="2770416"/>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5" name="Picture Placeholder 4"/>
          <p:cNvSpPr>
            <a:spLocks noGrp="1"/>
          </p:cNvSpPr>
          <p:nvPr>
            <p:ph type="pic" sz="quarter" idx="22" hasCustomPrompt="1"/>
          </p:nvPr>
        </p:nvSpPr>
        <p:spPr>
          <a:xfrm>
            <a:off x="18669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6" name="Picture Placeholder 4"/>
          <p:cNvSpPr>
            <a:spLocks noGrp="1"/>
          </p:cNvSpPr>
          <p:nvPr>
            <p:ph type="pic" sz="quarter" idx="23" hasCustomPrompt="1"/>
          </p:nvPr>
        </p:nvSpPr>
        <p:spPr>
          <a:xfrm>
            <a:off x="39433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7" name="Picture Placeholder 4"/>
          <p:cNvSpPr>
            <a:spLocks noGrp="1"/>
          </p:cNvSpPr>
          <p:nvPr>
            <p:ph type="pic" sz="quarter" idx="24" hasCustomPrompt="1"/>
          </p:nvPr>
        </p:nvSpPr>
        <p:spPr>
          <a:xfrm>
            <a:off x="601980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8" name="Picture Placeholder 4"/>
          <p:cNvSpPr>
            <a:spLocks noGrp="1"/>
          </p:cNvSpPr>
          <p:nvPr>
            <p:ph type="pic" sz="quarter" idx="25" hasCustomPrompt="1"/>
          </p:nvPr>
        </p:nvSpPr>
        <p:spPr>
          <a:xfrm>
            <a:off x="8096251"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9" name="Picture Placeholder 4"/>
          <p:cNvSpPr>
            <a:spLocks noGrp="1"/>
          </p:cNvSpPr>
          <p:nvPr>
            <p:ph type="pic" sz="quarter" idx="26" hasCustomPrompt="1"/>
          </p:nvPr>
        </p:nvSpPr>
        <p:spPr>
          <a:xfrm>
            <a:off x="10172700" y="4838700"/>
            <a:ext cx="2019300" cy="20193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1000025"/>
            <a:ext cx="4229100" cy="1621619"/>
          </a:xfrm>
        </p:spPr>
        <p:txBody>
          <a:bodyPr/>
          <a:lstStyle>
            <a:lvl1pPr>
              <a:defRPr sz="3600"/>
            </a:lvl1pPr>
          </a:lstStyle>
          <a:p>
            <a:r>
              <a:rPr lang="en-US" dirty="0"/>
              <a:t>CLICK TO EDIT MASTER TITLE STYLE</a:t>
            </a:r>
          </a:p>
        </p:txBody>
      </p:sp>
      <p:sp>
        <p:nvSpPr>
          <p:cNvPr id="10" name="Picture Placeholder 4"/>
          <p:cNvSpPr>
            <a:spLocks noGrp="1"/>
          </p:cNvSpPr>
          <p:nvPr>
            <p:ph type="pic" sz="quarter" idx="17" hasCustomPrompt="1"/>
          </p:nvPr>
        </p:nvSpPr>
        <p:spPr>
          <a:xfrm>
            <a:off x="18669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1" name="Picture Placeholder 4"/>
          <p:cNvSpPr>
            <a:spLocks noGrp="1"/>
          </p:cNvSpPr>
          <p:nvPr>
            <p:ph type="pic" sz="quarter" idx="18" hasCustomPrompt="1"/>
          </p:nvPr>
        </p:nvSpPr>
        <p:spPr>
          <a:xfrm>
            <a:off x="39433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2" name="Picture Placeholder 4"/>
          <p:cNvSpPr>
            <a:spLocks noGrp="1"/>
          </p:cNvSpPr>
          <p:nvPr>
            <p:ph type="pic" sz="quarter" idx="19" hasCustomPrompt="1"/>
          </p:nvPr>
        </p:nvSpPr>
        <p:spPr>
          <a:xfrm>
            <a:off x="601980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3" name="Picture Placeholder 4"/>
          <p:cNvSpPr>
            <a:spLocks noGrp="1"/>
          </p:cNvSpPr>
          <p:nvPr>
            <p:ph type="pic" sz="quarter" idx="20" hasCustomPrompt="1"/>
          </p:nvPr>
        </p:nvSpPr>
        <p:spPr>
          <a:xfrm>
            <a:off x="8096251"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14" name="Picture Placeholder 4"/>
          <p:cNvSpPr>
            <a:spLocks noGrp="1"/>
          </p:cNvSpPr>
          <p:nvPr>
            <p:ph type="pic" sz="quarter" idx="21" hasCustomPrompt="1"/>
          </p:nvPr>
        </p:nvSpPr>
        <p:spPr>
          <a:xfrm>
            <a:off x="10172700" y="2770416"/>
            <a:ext cx="2019300" cy="4087584"/>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41_Title Slide">
    <p:spTree>
      <p:nvGrpSpPr>
        <p:cNvPr id="1" name=""/>
        <p:cNvGrpSpPr/>
        <p:nvPr/>
      </p:nvGrpSpPr>
      <p:grpSpPr>
        <a:xfrm>
          <a:off x="0" y="0"/>
          <a:ext cx="0" cy="0"/>
          <a:chOff x="0" y="0"/>
          <a:chExt cx="0" cy="0"/>
        </a:xfrm>
      </p:grpSpPr>
      <p:pic>
        <p:nvPicPr>
          <p:cNvPr id="2" name="Picture 1" descr="iPhone6_mockup_front_whit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1481" y="997003"/>
            <a:ext cx="3196773" cy="5000340"/>
          </a:xfrm>
          <a:prstGeom prst="rect">
            <a:avLst/>
          </a:prstGeom>
        </p:spPr>
      </p:pic>
      <p:sp>
        <p:nvSpPr>
          <p:cNvPr id="9" name="Picture Placeholder 4"/>
          <p:cNvSpPr>
            <a:spLocks noGrp="1"/>
          </p:cNvSpPr>
          <p:nvPr>
            <p:ph type="pic" sz="quarter" idx="15" hasCustomPrompt="1"/>
          </p:nvPr>
        </p:nvSpPr>
        <p:spPr>
          <a:xfrm>
            <a:off x="5895579" y="1774370"/>
            <a:ext cx="1937655" cy="3429000"/>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
        <p:nvSpPr>
          <p:cNvPr id="10" name="Picture Placeholder 4"/>
          <p:cNvSpPr>
            <a:spLocks noGrp="1"/>
          </p:cNvSpPr>
          <p:nvPr>
            <p:ph type="pic" sz="quarter" idx="16" hasCustomPrompt="1"/>
          </p:nvPr>
        </p:nvSpPr>
        <p:spPr>
          <a:xfrm>
            <a:off x="10450793" y="1774370"/>
            <a:ext cx="1937655" cy="3429000"/>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
        <p:nvSpPr>
          <p:cNvPr id="11" name="Picture Placeholder 4"/>
          <p:cNvSpPr>
            <a:spLocks noGrp="1"/>
          </p:cNvSpPr>
          <p:nvPr>
            <p:ph type="pic" sz="quarter" idx="17" hasCustomPrompt="1"/>
          </p:nvPr>
        </p:nvSpPr>
        <p:spPr>
          <a:xfrm>
            <a:off x="8215592" y="1774370"/>
            <a:ext cx="1937655" cy="3429000"/>
          </a:xfrm>
          <a:prstGeom prst="rect">
            <a:avLst/>
          </a:prstGeom>
          <a:pattFill prst="pct5">
            <a:fgClr>
              <a:schemeClr val="bg1">
                <a:lumMod val="65000"/>
              </a:schemeClr>
            </a:fgClr>
            <a:bgClr>
              <a:schemeClr val="bg1"/>
            </a:bgClr>
          </a:pattFill>
        </p:spPr>
        <p:txBody>
          <a:bodyPr wrap="square" anchor="ctr">
            <a:noAutofit/>
          </a:bodyPr>
          <a:lstStyle>
            <a:lvl1pPr algn="ctr">
              <a:defRPr sz="1200"/>
            </a:lvl1pPr>
          </a:lstStyle>
          <a:p>
            <a:r>
              <a:rPr lang="en-US" dirty="0"/>
              <a:t>Drag &amp; Drop Picture</a:t>
            </a:r>
          </a:p>
        </p:txBody>
      </p:sp>
      <p:sp>
        <p:nvSpPr>
          <p:cNvPr id="6"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extLst>
      <p:ext uri="{BB962C8B-B14F-4D97-AF65-F5344CB8AC3E}">
        <p14:creationId xmlns:p14="http://schemas.microsoft.com/office/powerpoint/2010/main" val="1234408103"/>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47_Custom Layout">
    <p:spTree>
      <p:nvGrpSpPr>
        <p:cNvPr id="1" name=""/>
        <p:cNvGrpSpPr/>
        <p:nvPr/>
      </p:nvGrpSpPr>
      <p:grpSpPr>
        <a:xfrm>
          <a:off x="0" y="0"/>
          <a:ext cx="0" cy="0"/>
          <a:chOff x="0" y="0"/>
          <a:chExt cx="0" cy="0"/>
        </a:xfrm>
      </p:grpSpPr>
      <p:sp>
        <p:nvSpPr>
          <p:cNvPr id="4" name="Picture Placeholder 8"/>
          <p:cNvSpPr>
            <a:spLocks noGrp="1"/>
          </p:cNvSpPr>
          <p:nvPr>
            <p:ph type="pic" sz="quarter" idx="12"/>
          </p:nvPr>
        </p:nvSpPr>
        <p:spPr>
          <a:xfrm>
            <a:off x="3174775" y="760652"/>
            <a:ext cx="5842450" cy="3985327"/>
          </a:xfrm>
          <a:prstGeom prst="rect">
            <a:avLst/>
          </a:prstGeom>
          <a:gradFill>
            <a:gsLst>
              <a:gs pos="0">
                <a:schemeClr val="bg1">
                  <a:lumMod val="85000"/>
                </a:schemeClr>
              </a:gs>
              <a:gs pos="99000">
                <a:schemeClr val="bg1">
                  <a:lumMod val="75000"/>
                </a:schemeClr>
              </a:gs>
            </a:gsLst>
            <a:lin ang="5400000" scaled="1"/>
          </a:gradFill>
          <a:ln>
            <a:noFill/>
          </a:ln>
        </p:spPr>
        <p:txBody>
          <a:bodyPr wrap="square" anchor="ctr">
            <a:noAutofit/>
          </a:bodyPr>
          <a:lstStyle>
            <a:lvl1pPr algn="ctr">
              <a:defRPr sz="1200">
                <a:solidFill>
                  <a:schemeClr val="tx1"/>
                </a:solidFill>
              </a:defRPr>
            </a:lvl1pPr>
          </a:lstStyle>
          <a:p>
            <a:endParaRPr lang="en-US"/>
          </a:p>
        </p:txBody>
      </p:sp>
    </p:spTree>
    <p:extLst>
      <p:ext uri="{BB962C8B-B14F-4D97-AF65-F5344CB8AC3E}">
        <p14:creationId xmlns:p14="http://schemas.microsoft.com/office/powerpoint/2010/main" val="1722598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Номер слайда 21"/>
          <p:cNvSpPr txBox="1">
            <a:spLocks/>
          </p:cNvSpPr>
          <p:nvPr userDrawn="1"/>
        </p:nvSpPr>
        <p:spPr>
          <a:xfrm>
            <a:off x="388273" y="65712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‹nº›</a:t>
            </a:fld>
            <a:endParaRPr lang="en-US" dirty="0"/>
          </a:p>
        </p:txBody>
      </p:sp>
      <p:sp>
        <p:nvSpPr>
          <p:cNvPr id="6" name="Title 4"/>
          <p:cNvSpPr>
            <a:spLocks noGrp="1"/>
          </p:cNvSpPr>
          <p:nvPr>
            <p:ph type="title" hasCustomPrompt="1"/>
          </p:nvPr>
        </p:nvSpPr>
        <p:spPr>
          <a:xfrm>
            <a:off x="1866899" y="4517240"/>
            <a:ext cx="8046357" cy="2438731"/>
          </a:xfrm>
        </p:spPr>
        <p:txBody>
          <a:bodyPr/>
          <a:lstStyle>
            <a:lvl1pPr>
              <a:defRPr sz="5400"/>
            </a:lvl1pPr>
          </a:lstStyle>
          <a:p>
            <a:r>
              <a:rPr lang="en-US"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Номер слайда 21"/>
          <p:cNvSpPr txBox="1">
            <a:spLocks/>
          </p:cNvSpPr>
          <p:nvPr userDrawn="1"/>
        </p:nvSpPr>
        <p:spPr>
          <a:xfrm>
            <a:off x="235873"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pPr/>
              <a:t>‹nº›</a:t>
            </a:fld>
            <a:endParaRPr lang="en-US" dirty="0"/>
          </a:p>
        </p:txBody>
      </p:sp>
      <p:cxnSp>
        <p:nvCxnSpPr>
          <p:cNvPr id="6" name="Straight Connector 5"/>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hasCustomPrompt="1"/>
          </p:nvPr>
        </p:nvSpPr>
        <p:spPr>
          <a:xfrm>
            <a:off x="1866900" y="996124"/>
            <a:ext cx="4229100" cy="1621619"/>
          </a:xfrm>
        </p:spPr>
        <p:txBody>
          <a:bodyPr/>
          <a:lstStyle>
            <a:lvl1pPr>
              <a:defRPr sz="36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4" name="Picture Placeholder 4"/>
          <p:cNvSpPr>
            <a:spLocks noGrp="1"/>
          </p:cNvSpPr>
          <p:nvPr>
            <p:ph type="pic" sz="quarter" idx="11" hasCustomPrompt="1"/>
          </p:nvPr>
        </p:nvSpPr>
        <p:spPr>
          <a:xfrm>
            <a:off x="0" y="0"/>
            <a:ext cx="12192000" cy="6858000"/>
          </a:xfrm>
          <a:prstGeom prst="rect">
            <a:avLst/>
          </a:prstGeom>
          <a:pattFill prst="pct10">
            <a:fgClr>
              <a:schemeClr val="tx1"/>
            </a:fgClr>
            <a:bgClr>
              <a:schemeClr val="bg1"/>
            </a:bgClr>
          </a:pattFill>
        </p:spPr>
        <p:txBody>
          <a:bodyPr anchor="ctr">
            <a:normAutofit/>
          </a:bodyPr>
          <a:lstStyle>
            <a:lvl1pPr algn="ctr">
              <a:defRPr sz="1000" b="1" baseline="0"/>
            </a:lvl1pPr>
          </a:lstStyle>
          <a:p>
            <a:r>
              <a:rPr lang="en-US" dirty="0"/>
              <a:t>Drag &amp; Drop Image</a:t>
            </a:r>
          </a:p>
        </p:txBody>
      </p:sp>
      <p:sp>
        <p:nvSpPr>
          <p:cNvPr id="5" name="Номер слайда 21"/>
          <p:cNvSpPr txBox="1">
            <a:spLocks/>
          </p:cNvSpPr>
          <p:nvPr userDrawn="1"/>
        </p:nvSpPr>
        <p:spPr>
          <a:xfrm>
            <a:off x="235873" y="6418877"/>
            <a:ext cx="513735" cy="227164"/>
          </a:xfrm>
          <a:prstGeom prst="rect">
            <a:avLst/>
          </a:prstGeom>
          <a:noFill/>
        </p:spPr>
        <p:txBody>
          <a:bodyPr vert="horz" lIns="0" tIns="0" rIns="0" bIns="0" rtlCol="0" anchor="ctr"/>
          <a:lstStyle>
            <a:defPPr>
              <a:defRPr lang="en-US"/>
            </a:defPPr>
            <a:lvl1pPr marL="0" algn="ctr" defTabSz="914330" rtl="0" eaLnBrk="1" latinLnBrk="0" hangingPunct="1">
              <a:defRPr sz="1000" b="0" i="0" kern="1200">
                <a:solidFill>
                  <a:schemeClr val="tx1">
                    <a:alpha val="70000"/>
                  </a:schemeClr>
                </a:solidFill>
                <a:latin typeface="Montserrat Medium" charset="0"/>
                <a:ea typeface="Montserrat Medium" charset="0"/>
                <a:cs typeface="Montserrat Medium" charset="0"/>
              </a:defRPr>
            </a:lvl1pPr>
            <a:lvl2pPr marL="457165" algn="l" defTabSz="914330" rtl="0" eaLnBrk="1" latinLnBrk="0" hangingPunct="1">
              <a:defRPr sz="1800" kern="1200">
                <a:solidFill>
                  <a:schemeClr val="tx1"/>
                </a:solidFill>
                <a:latin typeface="+mn-lt"/>
                <a:ea typeface="+mn-ea"/>
                <a:cs typeface="+mn-cs"/>
              </a:defRPr>
            </a:lvl2pPr>
            <a:lvl3pPr marL="914330" algn="l" defTabSz="914330" rtl="0" eaLnBrk="1" latinLnBrk="0" hangingPunct="1">
              <a:defRPr sz="1800" kern="1200">
                <a:solidFill>
                  <a:schemeClr val="tx1"/>
                </a:solidFill>
                <a:latin typeface="+mn-lt"/>
                <a:ea typeface="+mn-ea"/>
                <a:cs typeface="+mn-cs"/>
              </a:defRPr>
            </a:lvl3pPr>
            <a:lvl4pPr marL="1371495" algn="l" defTabSz="914330" rtl="0" eaLnBrk="1" latinLnBrk="0" hangingPunct="1">
              <a:defRPr sz="1800" kern="1200">
                <a:solidFill>
                  <a:schemeClr val="tx1"/>
                </a:solidFill>
                <a:latin typeface="+mn-lt"/>
                <a:ea typeface="+mn-ea"/>
                <a:cs typeface="+mn-cs"/>
              </a:defRPr>
            </a:lvl4pPr>
            <a:lvl5pPr marL="1828660" algn="l" defTabSz="914330" rtl="0" eaLnBrk="1" latinLnBrk="0" hangingPunct="1">
              <a:defRPr sz="1800" kern="1200">
                <a:solidFill>
                  <a:schemeClr val="tx1"/>
                </a:solidFill>
                <a:latin typeface="+mn-lt"/>
                <a:ea typeface="+mn-ea"/>
                <a:cs typeface="+mn-cs"/>
              </a:defRPr>
            </a:lvl5pPr>
            <a:lvl6pPr marL="2285825" algn="l" defTabSz="914330" rtl="0" eaLnBrk="1" latinLnBrk="0" hangingPunct="1">
              <a:defRPr sz="1800" kern="1200">
                <a:solidFill>
                  <a:schemeClr val="tx1"/>
                </a:solidFill>
                <a:latin typeface="+mn-lt"/>
                <a:ea typeface="+mn-ea"/>
                <a:cs typeface="+mn-cs"/>
              </a:defRPr>
            </a:lvl6pPr>
            <a:lvl7pPr marL="2742990" algn="l" defTabSz="914330" rtl="0" eaLnBrk="1" latinLnBrk="0" hangingPunct="1">
              <a:defRPr sz="1800" kern="1200">
                <a:solidFill>
                  <a:schemeClr val="tx1"/>
                </a:solidFill>
                <a:latin typeface="+mn-lt"/>
                <a:ea typeface="+mn-ea"/>
                <a:cs typeface="+mn-cs"/>
              </a:defRPr>
            </a:lvl7pPr>
            <a:lvl8pPr marL="3200155" algn="l" defTabSz="914330" rtl="0" eaLnBrk="1" latinLnBrk="0" hangingPunct="1">
              <a:defRPr sz="1800" kern="1200">
                <a:solidFill>
                  <a:schemeClr val="tx1"/>
                </a:solidFill>
                <a:latin typeface="+mn-lt"/>
                <a:ea typeface="+mn-ea"/>
                <a:cs typeface="+mn-cs"/>
              </a:defRPr>
            </a:lvl8pPr>
            <a:lvl9pPr marL="3657320" algn="l" defTabSz="914330" rtl="0" eaLnBrk="1" latinLnBrk="0" hangingPunct="1">
              <a:defRPr sz="1800" kern="1200">
                <a:solidFill>
                  <a:schemeClr val="tx1"/>
                </a:solidFill>
                <a:latin typeface="+mn-lt"/>
                <a:ea typeface="+mn-ea"/>
                <a:cs typeface="+mn-cs"/>
              </a:defRPr>
            </a:lvl9pPr>
          </a:lstStyle>
          <a:p>
            <a:fld id="{D8D877B3-D348-4611-9BDB-C5374591D951}" type="slidenum">
              <a:rPr lang="en-US" smtClean="0">
                <a:solidFill>
                  <a:schemeClr val="bg1">
                    <a:alpha val="70000"/>
                  </a:schemeClr>
                </a:solidFill>
              </a:rPr>
              <a:pPr/>
              <a:t>‹nº›</a:t>
            </a:fld>
            <a:endParaRPr lang="en-US" dirty="0">
              <a:solidFill>
                <a:schemeClr val="bg1">
                  <a:alpha val="70000"/>
                </a:schemeClr>
              </a:solidFill>
            </a:endParaRPr>
          </a:p>
        </p:txBody>
      </p:sp>
      <p:cxnSp>
        <p:nvCxnSpPr>
          <p:cNvPr id="6" name="Straight Connector 5"/>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itle 4"/>
          <p:cNvSpPr>
            <a:spLocks noGrp="1"/>
          </p:cNvSpPr>
          <p:nvPr>
            <p:ph type="title" hasCustomPrompt="1"/>
          </p:nvPr>
        </p:nvSpPr>
        <p:spPr>
          <a:xfrm>
            <a:off x="1866900" y="996124"/>
            <a:ext cx="4229100" cy="1621619"/>
          </a:xfrm>
        </p:spPr>
        <p:txBody>
          <a:bodyPr/>
          <a:lstStyle>
            <a:lvl1pPr>
              <a:defRPr sz="3600">
                <a:solidFill>
                  <a:schemeClr val="bg1"/>
                </a:solidFill>
              </a:defRPr>
            </a:lvl1pPr>
          </a:lstStyle>
          <a:p>
            <a:r>
              <a:rPr lang="en-US" dirty="0"/>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lvl1pPr>
              <a:defRPr sz="1000"/>
            </a:lvl1p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2500438"/>
            <a:ext cx="4229100" cy="1857123"/>
          </a:xfrm>
        </p:spPr>
        <p:txBody>
          <a:bodyPr/>
          <a:lstStyle/>
          <a:p>
            <a:r>
              <a:rPr lang="en-US" dirty="0"/>
              <a:t>CLICK TO EDIT MASTER TITLE STYLE</a:t>
            </a:r>
          </a:p>
        </p:txBody>
      </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D8D877B3-D348-4611-9BDB-C5374591D951}" type="slidenum">
              <a:rPr lang="en-US" smtClean="0"/>
              <a:pPr/>
              <a:t>‹nº›</a:t>
            </a:fld>
            <a:endParaRPr lang="en-US" dirty="0"/>
          </a:p>
        </p:txBody>
      </p:sp>
      <p:sp>
        <p:nvSpPr>
          <p:cNvPr id="5" name="Title 4"/>
          <p:cNvSpPr>
            <a:spLocks noGrp="1"/>
          </p:cNvSpPr>
          <p:nvPr>
            <p:ph type="title" hasCustomPrompt="1"/>
          </p:nvPr>
        </p:nvSpPr>
        <p:spPr>
          <a:xfrm>
            <a:off x="1866900" y="2618190"/>
            <a:ext cx="4229100" cy="1621619"/>
          </a:xfrm>
        </p:spPr>
        <p:txBody>
          <a:bodyPr/>
          <a:lstStyle>
            <a:lvl1pPr>
              <a:defRPr sz="3600"/>
            </a:lvl1pPr>
          </a:lstStyle>
          <a:p>
            <a:r>
              <a:rPr lang="en-US" dirty="0"/>
              <a:t>CLICK TO EDIT MASTER TITLE STYLE</a:t>
            </a:r>
          </a:p>
        </p:txBody>
      </p:sp>
    </p:spTree>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866900" y="994934"/>
            <a:ext cx="9753600" cy="1487862"/>
          </a:xfrm>
          <a:prstGeom prst="rect">
            <a:avLst/>
          </a:prstGeom>
          <a:effectLst/>
        </p:spPr>
        <p:txBody>
          <a:bodyPr vert="horz" lIns="0" tIns="192024" rIns="0" bIns="0" rtlCol="0" anchor="t" anchorCtr="0">
            <a:noAutofit/>
          </a:bodyPr>
          <a:lstStyle/>
          <a:p>
            <a:r>
              <a:rPr lang="en-US" dirty="0"/>
              <a:t>YOUR TITLE HERE</a:t>
            </a:r>
          </a:p>
        </p:txBody>
      </p:sp>
      <p:sp>
        <p:nvSpPr>
          <p:cNvPr id="6" name="Номер слайда 21"/>
          <p:cNvSpPr>
            <a:spLocks noGrp="1"/>
          </p:cNvSpPr>
          <p:nvPr>
            <p:ph type="sldNum" sz="quarter" idx="4"/>
          </p:nvPr>
        </p:nvSpPr>
        <p:spPr>
          <a:xfrm>
            <a:off x="235873" y="6418877"/>
            <a:ext cx="513735" cy="227164"/>
          </a:xfrm>
          <a:prstGeom prst="rect">
            <a:avLst/>
          </a:prstGeom>
          <a:noFill/>
        </p:spPr>
        <p:txBody>
          <a:bodyPr vert="horz" lIns="0" tIns="0" rIns="0" bIns="0" rtlCol="0" anchor="ctr"/>
          <a:lstStyle>
            <a:lvl1pPr algn="ctr">
              <a:defRPr sz="1000" b="0" i="0">
                <a:solidFill>
                  <a:schemeClr val="tx1">
                    <a:alpha val="70000"/>
                  </a:schemeClr>
                </a:solidFill>
                <a:latin typeface="Montserrat Medium" charset="0"/>
                <a:ea typeface="Montserrat Medium" charset="0"/>
                <a:cs typeface="Montserrat Medium" charset="0"/>
              </a:defRPr>
            </a:lvl1pPr>
          </a:lstStyle>
          <a:p>
            <a:fld id="{D8D877B3-D348-4611-9BDB-C5374591D951}" type="slidenum">
              <a:rPr lang="en-US" smtClean="0"/>
              <a:pPr/>
              <a:t>‹nº›</a:t>
            </a:fld>
            <a:endParaRPr lang="en-US" dirty="0"/>
          </a:p>
        </p:txBody>
      </p:sp>
      <p:sp>
        <p:nvSpPr>
          <p:cNvPr id="11" name="Text Placeholder 10"/>
          <p:cNvSpPr>
            <a:spLocks noGrp="1"/>
          </p:cNvSpPr>
          <p:nvPr>
            <p:ph type="body" idx="1"/>
          </p:nvPr>
        </p:nvSpPr>
        <p:spPr>
          <a:xfrm>
            <a:off x="1866900" y="2514600"/>
            <a:ext cx="9753600" cy="3110442"/>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p:cNvCxnSpPr/>
          <p:nvPr userDrawn="1"/>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184672"/>
      </p:ext>
    </p:extLst>
  </p:cSld>
  <p:clrMap bg1="lt1" tx1="dk1" bg2="lt2" tx2="dk2" accent1="accent1" accent2="accent2" accent3="accent3" accent4="accent4" accent5="accent5" accent6="accent6" hlink="hlink" folHlink="folHlink"/>
  <p:sldLayoutIdLst>
    <p:sldLayoutId id="2147484008" r:id="rId1"/>
    <p:sldLayoutId id="2147484018" r:id="rId2"/>
    <p:sldLayoutId id="2147484009" r:id="rId3"/>
    <p:sldLayoutId id="2147484023" r:id="rId4"/>
    <p:sldLayoutId id="2147484035" r:id="rId5"/>
    <p:sldLayoutId id="2147484022" r:id="rId6"/>
    <p:sldLayoutId id="2147484043" r:id="rId7"/>
    <p:sldLayoutId id="2147484010" r:id="rId8"/>
    <p:sldLayoutId id="2147484011" r:id="rId9"/>
    <p:sldLayoutId id="2147484012" r:id="rId10"/>
    <p:sldLayoutId id="2147484052" r:id="rId11"/>
    <p:sldLayoutId id="2147484053" r:id="rId12"/>
    <p:sldLayoutId id="2147484054" r:id="rId13"/>
    <p:sldLayoutId id="2147484019" r:id="rId14"/>
    <p:sldLayoutId id="2147484013" r:id="rId15"/>
    <p:sldLayoutId id="2147484014" r:id="rId16"/>
    <p:sldLayoutId id="2147484015" r:id="rId17"/>
    <p:sldLayoutId id="2147484016" r:id="rId18"/>
    <p:sldLayoutId id="2147484017" r:id="rId19"/>
    <p:sldLayoutId id="2147484020" r:id="rId20"/>
    <p:sldLayoutId id="2147484021" r:id="rId21"/>
    <p:sldLayoutId id="2147484024" r:id="rId22"/>
    <p:sldLayoutId id="2147484025" r:id="rId23"/>
    <p:sldLayoutId id="2147484026" r:id="rId24"/>
    <p:sldLayoutId id="2147484027" r:id="rId25"/>
    <p:sldLayoutId id="2147484028" r:id="rId26"/>
    <p:sldLayoutId id="2147484029" r:id="rId27"/>
    <p:sldLayoutId id="2147484030" r:id="rId28"/>
    <p:sldLayoutId id="2147484031" r:id="rId29"/>
    <p:sldLayoutId id="2147484047" r:id="rId30"/>
    <p:sldLayoutId id="2147484032" r:id="rId31"/>
    <p:sldLayoutId id="2147484048" r:id="rId32"/>
    <p:sldLayoutId id="2147484033" r:id="rId33"/>
    <p:sldLayoutId id="2147484034" r:id="rId34"/>
    <p:sldLayoutId id="2147484036" r:id="rId35"/>
    <p:sldLayoutId id="2147484037" r:id="rId36"/>
    <p:sldLayoutId id="2147484038" r:id="rId37"/>
    <p:sldLayoutId id="2147484039" r:id="rId38"/>
    <p:sldLayoutId id="2147484040" r:id="rId39"/>
    <p:sldLayoutId id="2147484051" r:id="rId40"/>
    <p:sldLayoutId id="2147484041" r:id="rId41"/>
    <p:sldLayoutId id="2147484044" r:id="rId42"/>
    <p:sldLayoutId id="2147484042" r:id="rId43"/>
    <p:sldLayoutId id="2147484045" r:id="rId44"/>
    <p:sldLayoutId id="2147484046" r:id="rId45"/>
    <p:sldLayoutId id="2147484049" r:id="rId46"/>
    <p:sldLayoutId id="2147484050" r:id="rId47"/>
    <p:sldLayoutId id="2147484061" r:id="rId48"/>
    <p:sldLayoutId id="2147484062" r:id="rId49"/>
  </p:sldLayoutIdLst>
  <p:hf hdr="0" ftr="0" dt="0"/>
  <p:txStyles>
    <p:titleStyle>
      <a:lvl1pPr algn="l" defTabSz="914318" rtl="0" eaLnBrk="1" latinLnBrk="0" hangingPunct="1">
        <a:lnSpc>
          <a:spcPct val="80000"/>
        </a:lnSpc>
        <a:spcBef>
          <a:spcPct val="0"/>
        </a:spcBef>
        <a:buNone/>
        <a:defRPr sz="4400" kern="1200" spc="-151" baseline="0">
          <a:solidFill>
            <a:schemeClr val="tx1"/>
          </a:solidFill>
          <a:latin typeface="+mj-lt"/>
          <a:ea typeface="+mj-ea"/>
          <a:cs typeface="+mj-cs"/>
        </a:defRPr>
      </a:lvl1pPr>
    </p:titleStyle>
    <p:bodyStyle>
      <a:lvl1pPr marL="0" indent="0" algn="l" defTabSz="914318"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318" rtl="0" eaLnBrk="1" latinLnBrk="0" hangingPunct="1">
        <a:lnSpc>
          <a:spcPct val="120000"/>
        </a:lnSpc>
        <a:spcBef>
          <a:spcPts val="499"/>
        </a:spcBef>
        <a:buFont typeface="Arial" panose="020B0604020202020204" pitchFamily="34" charset="0"/>
        <a:buNone/>
        <a:defRPr sz="1800" kern="1200">
          <a:solidFill>
            <a:schemeClr val="tx1"/>
          </a:solidFill>
          <a:latin typeface="+mn-lt"/>
          <a:ea typeface="+mn-ea"/>
          <a:cs typeface="+mn-cs"/>
        </a:defRPr>
      </a:lvl2pPr>
      <a:lvl3pPr marL="0" indent="0" algn="l" defTabSz="914318" rtl="0" eaLnBrk="1" latinLnBrk="0" hangingPunct="1">
        <a:lnSpc>
          <a:spcPct val="120000"/>
        </a:lnSpc>
        <a:spcBef>
          <a:spcPts val="499"/>
        </a:spcBef>
        <a:buFont typeface="Arial" panose="020B0604020202020204" pitchFamily="34" charset="0"/>
        <a:buNone/>
        <a:defRPr sz="1200" kern="1200">
          <a:solidFill>
            <a:schemeClr val="tx1"/>
          </a:solidFill>
          <a:latin typeface="+mn-lt"/>
          <a:ea typeface="+mn-ea"/>
          <a:cs typeface="+mn-cs"/>
        </a:defRPr>
      </a:lvl3pPr>
      <a:lvl4pPr marL="0" indent="0" algn="l" defTabSz="914318" rtl="0" eaLnBrk="1" latinLnBrk="0" hangingPunct="1">
        <a:lnSpc>
          <a:spcPct val="120000"/>
        </a:lnSpc>
        <a:spcBef>
          <a:spcPts val="499"/>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318" rtl="0" eaLnBrk="1" latinLnBrk="0" hangingPunct="1">
        <a:lnSpc>
          <a:spcPct val="120000"/>
        </a:lnSpc>
        <a:spcBef>
          <a:spcPts val="499"/>
        </a:spcBef>
        <a:buFont typeface="Arial" panose="020B0604020202020204" pitchFamily="34" charset="0"/>
        <a:buNone/>
        <a:defRPr sz="1000" kern="1200" baseline="0">
          <a:solidFill>
            <a:schemeClr val="tx1">
              <a:alpha val="50000"/>
            </a:schemeClr>
          </a:solidFill>
          <a:latin typeface="+mn-lt"/>
          <a:ea typeface="+mn-ea"/>
          <a:cs typeface="+mn-cs"/>
        </a:defRPr>
      </a:lvl5pPr>
      <a:lvl6pPr marL="251437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6pPr>
      <a:lvl7pPr marL="2971534"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7pPr>
      <a:lvl8pPr marL="3428692"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8pPr>
      <a:lvl9pPr marL="3885850" indent="-228580" algn="l" defTabSz="914318" rtl="0" eaLnBrk="1" latinLnBrk="0" hangingPunct="1">
        <a:lnSpc>
          <a:spcPct val="90000"/>
        </a:lnSpc>
        <a:spcBef>
          <a:spcPts val="499"/>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18" rtl="0" eaLnBrk="1" latinLnBrk="0" hangingPunct="1">
        <a:defRPr sz="1800" kern="1200">
          <a:solidFill>
            <a:schemeClr val="tx1"/>
          </a:solidFill>
          <a:latin typeface="+mn-lt"/>
          <a:ea typeface="+mn-ea"/>
          <a:cs typeface="+mn-cs"/>
        </a:defRPr>
      </a:lvl1pPr>
      <a:lvl2pPr marL="457159" algn="l" defTabSz="914318" rtl="0" eaLnBrk="1" latinLnBrk="0" hangingPunct="1">
        <a:defRPr sz="1800" kern="1200">
          <a:solidFill>
            <a:schemeClr val="tx1"/>
          </a:solidFill>
          <a:latin typeface="+mn-lt"/>
          <a:ea typeface="+mn-ea"/>
          <a:cs typeface="+mn-cs"/>
        </a:defRPr>
      </a:lvl2pPr>
      <a:lvl3pPr marL="914318" algn="l" defTabSz="914318" rtl="0" eaLnBrk="1" latinLnBrk="0" hangingPunct="1">
        <a:defRPr sz="1800" kern="1200">
          <a:solidFill>
            <a:schemeClr val="tx1"/>
          </a:solidFill>
          <a:latin typeface="+mn-lt"/>
          <a:ea typeface="+mn-ea"/>
          <a:cs typeface="+mn-cs"/>
        </a:defRPr>
      </a:lvl3pPr>
      <a:lvl4pPr marL="1371478" algn="l" defTabSz="914318" rtl="0" eaLnBrk="1" latinLnBrk="0" hangingPunct="1">
        <a:defRPr sz="1800" kern="1200">
          <a:solidFill>
            <a:schemeClr val="tx1"/>
          </a:solidFill>
          <a:latin typeface="+mn-lt"/>
          <a:ea typeface="+mn-ea"/>
          <a:cs typeface="+mn-cs"/>
        </a:defRPr>
      </a:lvl4pPr>
      <a:lvl5pPr marL="1828636" algn="l" defTabSz="914318" rtl="0" eaLnBrk="1" latinLnBrk="0" hangingPunct="1">
        <a:defRPr sz="1800" kern="1200">
          <a:solidFill>
            <a:schemeClr val="tx1"/>
          </a:solidFill>
          <a:latin typeface="+mn-lt"/>
          <a:ea typeface="+mn-ea"/>
          <a:cs typeface="+mn-cs"/>
        </a:defRPr>
      </a:lvl5pPr>
      <a:lvl6pPr marL="2285794" algn="l" defTabSz="914318" rtl="0" eaLnBrk="1" latinLnBrk="0" hangingPunct="1">
        <a:defRPr sz="1800" kern="1200">
          <a:solidFill>
            <a:schemeClr val="tx1"/>
          </a:solidFill>
          <a:latin typeface="+mn-lt"/>
          <a:ea typeface="+mn-ea"/>
          <a:cs typeface="+mn-cs"/>
        </a:defRPr>
      </a:lvl6pPr>
      <a:lvl7pPr marL="2742953" algn="l" defTabSz="914318" rtl="0" eaLnBrk="1" latinLnBrk="0" hangingPunct="1">
        <a:defRPr sz="1800" kern="1200">
          <a:solidFill>
            <a:schemeClr val="tx1"/>
          </a:solidFill>
          <a:latin typeface="+mn-lt"/>
          <a:ea typeface="+mn-ea"/>
          <a:cs typeface="+mn-cs"/>
        </a:defRPr>
      </a:lvl7pPr>
      <a:lvl8pPr marL="3200112" algn="l" defTabSz="914318" rtl="0" eaLnBrk="1" latinLnBrk="0" hangingPunct="1">
        <a:defRPr sz="1800" kern="1200">
          <a:solidFill>
            <a:schemeClr val="tx1"/>
          </a:solidFill>
          <a:latin typeface="+mn-lt"/>
          <a:ea typeface="+mn-ea"/>
          <a:cs typeface="+mn-cs"/>
        </a:defRPr>
      </a:lvl8pPr>
      <a:lvl9pPr marL="3657271" algn="l" defTabSz="914318"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pos="3840">
          <p15:clr>
            <a:srgbClr val="F26B43"/>
          </p15:clr>
        </p15:guide>
        <p15:guide id="1" orient="horz" pos="2160">
          <p15:clr>
            <a:srgbClr val="F26B43"/>
          </p15:clr>
        </p15:guide>
        <p15:guide id="28" pos="624" userDrawn="1">
          <p15:clr>
            <a:srgbClr val="F26B43"/>
          </p15:clr>
        </p15:guide>
        <p15:guide id="29" pos="7320" userDrawn="1">
          <p15:clr>
            <a:srgbClr val="F26B43"/>
          </p15:clr>
        </p15:guide>
        <p15:guide id="48" pos="1176" userDrawn="1">
          <p15:clr>
            <a:srgbClr val="F26B43"/>
          </p15:clr>
        </p15:guide>
        <p15:guide id="51" orient="horz" pos="74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templatetrain.com/product/44-in-1-entire-shop-bundle/" TargetMode="External"/><Relationship Id="rId1" Type="http://schemas.openxmlformats.org/officeDocument/2006/relationships/slideLayout" Target="../slideLayouts/slideLayout4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 Id="rId5" Type="http://schemas.openxmlformats.org/officeDocument/2006/relationships/chart" Target="../charts/chart4.xml"/><Relationship Id="rId4" Type="http://schemas.openxmlformats.org/officeDocument/2006/relationships/chart" Target="../charts/char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extBox 4"/>
          <p:cNvSpPr txBox="1"/>
          <p:nvPr/>
        </p:nvSpPr>
        <p:spPr>
          <a:xfrm>
            <a:off x="4916329" y="5047636"/>
            <a:ext cx="2257093" cy="369332"/>
          </a:xfrm>
          <a:prstGeom prst="rect">
            <a:avLst/>
          </a:prstGeom>
          <a:noFill/>
        </p:spPr>
        <p:txBody>
          <a:bodyPr wrap="none" rtlCol="0">
            <a:spAutoFit/>
          </a:bodyPr>
          <a:lstStyle/>
          <a:p>
            <a:pPr algn="ctr"/>
            <a:r>
              <a:rPr lang="en-US" b="1" dirty="0"/>
              <a:t>DOWNLOAD LINK:</a:t>
            </a:r>
          </a:p>
        </p:txBody>
      </p:sp>
      <p:sp>
        <p:nvSpPr>
          <p:cNvPr id="6" name="TextBox 5">
            <a:hlinkClick r:id="rId2"/>
          </p:cNvPr>
          <p:cNvSpPr txBox="1"/>
          <p:nvPr/>
        </p:nvSpPr>
        <p:spPr>
          <a:xfrm>
            <a:off x="2358610" y="5416967"/>
            <a:ext cx="7372531" cy="369332"/>
          </a:xfrm>
          <a:prstGeom prst="rect">
            <a:avLst/>
          </a:prstGeom>
          <a:noFill/>
        </p:spPr>
        <p:txBody>
          <a:bodyPr wrap="none" rtlCol="0">
            <a:spAutoFit/>
          </a:bodyPr>
          <a:lstStyle/>
          <a:p>
            <a:pPr algn="ctr"/>
            <a:r>
              <a:rPr lang="en-US" dirty="0">
                <a:hlinkClick r:id="rId2"/>
              </a:rPr>
              <a:t>https://templatetrain.com/product/44-in-1-entire-shop-bundle/</a:t>
            </a:r>
            <a:endParaRPr lang="en-US" dirty="0"/>
          </a:p>
        </p:txBody>
      </p:sp>
      <p:pic>
        <p:nvPicPr>
          <p:cNvPr id="7" name="Picture Placeholder 6" descr="A screenshot of a cell phone&#10;&#10;Description automatically generated">
            <a:extLst>
              <a:ext uri="{FF2B5EF4-FFF2-40B4-BE49-F238E27FC236}">
                <a16:creationId xmlns:a16="http://schemas.microsoft.com/office/drawing/2014/main" id="{3998B4EE-5188-4543-9552-C47DCE9E4954}"/>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232" r="232"/>
          <a:stretch>
            <a:fillRect/>
          </a:stretch>
        </p:blipFill>
        <p:spPr/>
      </p:pic>
    </p:spTree>
    <p:extLst>
      <p:ext uri="{BB962C8B-B14F-4D97-AF65-F5344CB8AC3E}">
        <p14:creationId xmlns:p14="http://schemas.microsoft.com/office/powerpoint/2010/main" val="1621413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10</a:t>
            </a:fld>
            <a:endParaRPr lang="en-US" dirty="0"/>
          </a:p>
        </p:txBody>
      </p:sp>
      <p:sp>
        <p:nvSpPr>
          <p:cNvPr id="6" name="Title 5"/>
          <p:cNvSpPr>
            <a:spLocks noGrp="1"/>
          </p:cNvSpPr>
          <p:nvPr>
            <p:ph type="title"/>
          </p:nvPr>
        </p:nvSpPr>
        <p:spPr/>
        <p:txBody>
          <a:bodyPr/>
          <a:lstStyle/>
          <a:p>
            <a:r>
              <a:rPr lang="en-US" dirty="0"/>
              <a:t>LONG STORY</a:t>
            </a:r>
            <a:br>
              <a:rPr lang="en-US" dirty="0"/>
            </a:br>
            <a:r>
              <a:rPr lang="en-US" dirty="0"/>
              <a:t>SHORT</a:t>
            </a:r>
            <a:r>
              <a:rPr lang="en-US" dirty="0">
                <a:solidFill>
                  <a:srgbClr val="FF0000"/>
                </a:solidFill>
              </a:rPr>
              <a:t>.</a:t>
            </a:r>
          </a:p>
        </p:txBody>
      </p:sp>
      <p:sp>
        <p:nvSpPr>
          <p:cNvPr id="11" name="TextBox 10"/>
          <p:cNvSpPr txBox="1"/>
          <p:nvPr/>
        </p:nvSpPr>
        <p:spPr>
          <a:xfrm>
            <a:off x="7554507" y="2728687"/>
            <a:ext cx="2775113" cy="221599"/>
          </a:xfrm>
          <a:prstGeom prst="rect">
            <a:avLst/>
          </a:prstGeom>
          <a:noFill/>
        </p:spPr>
        <p:txBody>
          <a:bodyPr wrap="square" lIns="0" rIns="0" rtlCol="0">
            <a:spAutoFit/>
          </a:bodyPr>
          <a:lstStyle/>
          <a:p>
            <a:pPr>
              <a:lnSpc>
                <a:spcPct val="70000"/>
              </a:lnSpc>
            </a:pPr>
            <a:r>
              <a:rPr lang="en-US" sz="1200" dirty="0">
                <a:latin typeface="+mj-lt"/>
              </a:rPr>
              <a:t>WRITE YOUR TITLE</a:t>
            </a:r>
            <a:endParaRPr lang="en-US" sz="1200" dirty="0">
              <a:solidFill>
                <a:schemeClr val="accent1"/>
              </a:solidFill>
              <a:latin typeface="+mj-lt"/>
            </a:endParaRPr>
          </a:p>
        </p:txBody>
      </p:sp>
      <p:sp>
        <p:nvSpPr>
          <p:cNvPr id="12" name="TextBox 11"/>
          <p:cNvSpPr txBox="1"/>
          <p:nvPr/>
        </p:nvSpPr>
        <p:spPr>
          <a:xfrm>
            <a:off x="7554507" y="3191884"/>
            <a:ext cx="2770594" cy="1754326"/>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a:t>
            </a:r>
          </a:p>
          <a:p>
            <a:pPr>
              <a:lnSpc>
                <a:spcPct val="120000"/>
              </a:lnSpc>
            </a:pPr>
            <a:endParaRPr lang="en-US" sz="1000" dirty="0">
              <a:solidFill>
                <a:schemeClr val="tx1">
                  <a:alpha val="80000"/>
                </a:schemeClr>
              </a:solidFill>
            </a:endParaRPr>
          </a:p>
          <a:p>
            <a:pPr>
              <a:lnSpc>
                <a:spcPct val="120000"/>
              </a:lnSpc>
            </a:pPr>
            <a:r>
              <a:rPr lang="en-US" sz="1000" dirty="0">
                <a:solidFill>
                  <a:schemeClr val="tx1">
                    <a:alpha val="80000"/>
                  </a:schemeClr>
                </a:solidFill>
              </a:rPr>
              <a:t>If you are going to use a passage of Lorem Ipsum, you need to be sure there isn't anything embarrassing.</a:t>
            </a:r>
          </a:p>
        </p:txBody>
      </p:sp>
      <p:sp>
        <p:nvSpPr>
          <p:cNvPr id="3" name="Picture Placeholder 2"/>
          <p:cNvSpPr>
            <a:spLocks noGrp="1"/>
          </p:cNvSpPr>
          <p:nvPr>
            <p:ph type="pic" sz="quarter" idx="13"/>
          </p:nvPr>
        </p:nvSpPr>
        <p:spPr/>
      </p:sp>
      <p:sp>
        <p:nvSpPr>
          <p:cNvPr id="4" name="Picture Placeholder 3"/>
          <p:cNvSpPr>
            <a:spLocks noGrp="1"/>
          </p:cNvSpPr>
          <p:nvPr>
            <p:ph type="pic" sz="quarter" idx="14"/>
          </p:nvPr>
        </p:nvSpPr>
        <p:spPr/>
      </p:sp>
      <p:sp>
        <p:nvSpPr>
          <p:cNvPr id="5" name="Picture Placeholder 4"/>
          <p:cNvSpPr>
            <a:spLocks noGrp="1"/>
          </p:cNvSpPr>
          <p:nvPr>
            <p:ph type="pic" sz="quarter" idx="15"/>
          </p:nvPr>
        </p:nvSpPr>
        <p:spPr/>
      </p:sp>
    </p:spTree>
    <p:extLst>
      <p:ext uri="{BB962C8B-B14F-4D97-AF65-F5344CB8AC3E}">
        <p14:creationId xmlns:p14="http://schemas.microsoft.com/office/powerpoint/2010/main" val="206369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11</a:t>
            </a:fld>
            <a:endParaRPr lang="en-US" dirty="0"/>
          </a:p>
        </p:txBody>
      </p:sp>
      <p:sp>
        <p:nvSpPr>
          <p:cNvPr id="3" name="Title 2"/>
          <p:cNvSpPr>
            <a:spLocks noGrp="1"/>
          </p:cNvSpPr>
          <p:nvPr>
            <p:ph type="title"/>
          </p:nvPr>
        </p:nvSpPr>
        <p:spPr/>
        <p:txBody>
          <a:bodyPr/>
          <a:lstStyle/>
          <a:p>
            <a:r>
              <a:rPr lang="en-US" dirty="0"/>
              <a:t>CREAT</a:t>
            </a:r>
            <a:br>
              <a:rPr lang="en-US" dirty="0"/>
            </a:br>
            <a:r>
              <a:rPr lang="en-US" dirty="0"/>
              <a:t>MEMBERS</a:t>
            </a:r>
            <a:br>
              <a:rPr lang="en-US" dirty="0"/>
            </a:br>
            <a:r>
              <a:rPr lang="en-US" dirty="0"/>
              <a:t>SLIDE</a:t>
            </a:r>
            <a:r>
              <a:rPr lang="en-US" dirty="0">
                <a:solidFill>
                  <a:srgbClr val="FF0000"/>
                </a:solidFill>
              </a:rPr>
              <a:t>.</a:t>
            </a:r>
          </a:p>
        </p:txBody>
      </p:sp>
      <p:sp>
        <p:nvSpPr>
          <p:cNvPr id="19" name="Rectangle 18"/>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WRITE HERE TEXT</a:t>
            </a:r>
            <a:endParaRPr lang="en-US" sz="900" dirty="0">
              <a:latin typeface="Montserrat" charset="0"/>
              <a:ea typeface="Montserrat" charset="0"/>
              <a:cs typeface="Montserrat" charset="0"/>
            </a:endParaRPr>
          </a:p>
        </p:txBody>
      </p:sp>
      <p:sp>
        <p:nvSpPr>
          <p:cNvPr id="20" name="Right Triangle 19"/>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TextBox 20"/>
          <p:cNvSpPr txBox="1"/>
          <p:nvPr/>
        </p:nvSpPr>
        <p:spPr>
          <a:xfrm>
            <a:off x="1866900" y="5221460"/>
            <a:ext cx="3234092"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a:t>
            </a:r>
          </a:p>
        </p:txBody>
      </p:sp>
      <p:sp>
        <p:nvSpPr>
          <p:cNvPr id="4" name="Picture Placeholder 3"/>
          <p:cNvSpPr>
            <a:spLocks noGrp="1"/>
          </p:cNvSpPr>
          <p:nvPr>
            <p:ph type="pic" sz="quarter" idx="17"/>
          </p:nvPr>
        </p:nvSpPr>
        <p:spPr/>
      </p:sp>
      <p:sp>
        <p:nvSpPr>
          <p:cNvPr id="5" name="Picture Placeholder 4"/>
          <p:cNvSpPr>
            <a:spLocks noGrp="1"/>
          </p:cNvSpPr>
          <p:nvPr>
            <p:ph type="pic" sz="quarter" idx="12"/>
          </p:nvPr>
        </p:nvSpPr>
        <p:spPr/>
      </p:sp>
      <p:sp>
        <p:nvSpPr>
          <p:cNvPr id="6" name="Picture Placeholder 5"/>
          <p:cNvSpPr>
            <a:spLocks noGrp="1"/>
          </p:cNvSpPr>
          <p:nvPr>
            <p:ph type="pic" sz="quarter" idx="13"/>
          </p:nvPr>
        </p:nvSpPr>
        <p:spPr/>
      </p:sp>
      <p:sp>
        <p:nvSpPr>
          <p:cNvPr id="7" name="Picture Placeholder 6"/>
          <p:cNvSpPr>
            <a:spLocks noGrp="1"/>
          </p:cNvSpPr>
          <p:nvPr>
            <p:ph type="pic" sz="quarter" idx="14"/>
          </p:nvPr>
        </p:nvSpPr>
        <p:spPr/>
      </p:sp>
      <p:sp>
        <p:nvSpPr>
          <p:cNvPr id="8" name="Picture Placeholder 7"/>
          <p:cNvSpPr>
            <a:spLocks noGrp="1"/>
          </p:cNvSpPr>
          <p:nvPr>
            <p:ph type="pic" sz="quarter" idx="15"/>
          </p:nvPr>
        </p:nvSpPr>
        <p:spPr/>
      </p:sp>
      <p:sp>
        <p:nvSpPr>
          <p:cNvPr id="9" name="Picture Placeholder 8"/>
          <p:cNvSpPr>
            <a:spLocks noGrp="1"/>
          </p:cNvSpPr>
          <p:nvPr>
            <p:ph type="pic" sz="quarter" idx="16"/>
          </p:nvPr>
        </p:nvSpPr>
        <p:spPr/>
      </p:sp>
    </p:spTree>
    <p:extLst>
      <p:ext uri="{BB962C8B-B14F-4D97-AF65-F5344CB8AC3E}">
        <p14:creationId xmlns:p14="http://schemas.microsoft.com/office/powerpoint/2010/main" val="415887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12</a:t>
            </a:fld>
            <a:endParaRPr lang="en-US" dirty="0"/>
          </a:p>
        </p:txBody>
      </p:sp>
      <p:sp>
        <p:nvSpPr>
          <p:cNvPr id="4" name="Title 3"/>
          <p:cNvSpPr>
            <a:spLocks noGrp="1"/>
          </p:cNvSpPr>
          <p:nvPr>
            <p:ph type="title"/>
          </p:nvPr>
        </p:nvSpPr>
        <p:spPr/>
        <p:txBody>
          <a:bodyPr/>
          <a:lstStyle/>
          <a:p>
            <a:r>
              <a:rPr lang="en-US" dirty="0"/>
              <a:t>MEET MS.</a:t>
            </a:r>
            <a:br>
              <a:rPr lang="en-US" dirty="0"/>
            </a:br>
            <a:r>
              <a:rPr lang="en-US" dirty="0"/>
              <a:t>JANY MORINO</a:t>
            </a:r>
          </a:p>
        </p:txBody>
      </p:sp>
      <p:cxnSp>
        <p:nvCxnSpPr>
          <p:cNvPr id="6" name="Straight Connector 5"/>
          <p:cNvCxnSpPr/>
          <p:nvPr/>
        </p:nvCxnSpPr>
        <p:spPr>
          <a:xfrm>
            <a:off x="3999083" y="3053038"/>
            <a:ext cx="0" cy="3053038"/>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866900" y="4580892"/>
            <a:ext cx="4435659"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8" name="Shape 3647"/>
          <p:cNvSpPr/>
          <p:nvPr/>
        </p:nvSpPr>
        <p:spPr>
          <a:xfrm>
            <a:off x="4910313" y="3431803"/>
            <a:ext cx="41079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4909"/>
                </a:moveTo>
                <a:cubicBezTo>
                  <a:pt x="5432" y="4909"/>
                  <a:pt x="1080" y="4030"/>
                  <a:pt x="1080" y="2945"/>
                </a:cubicBezTo>
                <a:cubicBezTo>
                  <a:pt x="1080" y="1861"/>
                  <a:pt x="5432" y="982"/>
                  <a:pt x="10800" y="982"/>
                </a:cubicBezTo>
                <a:cubicBezTo>
                  <a:pt x="16168" y="982"/>
                  <a:pt x="20520" y="1861"/>
                  <a:pt x="20520" y="2945"/>
                </a:cubicBezTo>
                <a:cubicBezTo>
                  <a:pt x="20520" y="4030"/>
                  <a:pt x="16168" y="4909"/>
                  <a:pt x="10800" y="4909"/>
                </a:cubicBezTo>
                <a:moveTo>
                  <a:pt x="16305" y="8659"/>
                </a:moveTo>
                <a:cubicBezTo>
                  <a:pt x="14130" y="10260"/>
                  <a:pt x="11880" y="11916"/>
                  <a:pt x="11880" y="14727"/>
                </a:cubicBezTo>
                <a:cubicBezTo>
                  <a:pt x="11880" y="17561"/>
                  <a:pt x="11880" y="19270"/>
                  <a:pt x="11642" y="20135"/>
                </a:cubicBezTo>
                <a:cubicBezTo>
                  <a:pt x="11522" y="20573"/>
                  <a:pt x="11509" y="20618"/>
                  <a:pt x="10800" y="20618"/>
                </a:cubicBezTo>
                <a:cubicBezTo>
                  <a:pt x="10091" y="20618"/>
                  <a:pt x="10078" y="20573"/>
                  <a:pt x="9957" y="20135"/>
                </a:cubicBezTo>
                <a:cubicBezTo>
                  <a:pt x="9818" y="19627"/>
                  <a:pt x="9761" y="18820"/>
                  <a:pt x="9738" y="17673"/>
                </a:cubicBezTo>
                <a:lnTo>
                  <a:pt x="10260" y="17673"/>
                </a:lnTo>
                <a:cubicBezTo>
                  <a:pt x="10558" y="17673"/>
                  <a:pt x="10800" y="17453"/>
                  <a:pt x="10800" y="17182"/>
                </a:cubicBezTo>
                <a:cubicBezTo>
                  <a:pt x="10800" y="16911"/>
                  <a:pt x="10558" y="16691"/>
                  <a:pt x="10260" y="16691"/>
                </a:cubicBezTo>
                <a:lnTo>
                  <a:pt x="9724" y="16691"/>
                </a:lnTo>
                <a:cubicBezTo>
                  <a:pt x="9722" y="16381"/>
                  <a:pt x="9721" y="16059"/>
                  <a:pt x="9721" y="15709"/>
                </a:cubicBezTo>
                <a:lnTo>
                  <a:pt x="10260" y="15709"/>
                </a:lnTo>
                <a:cubicBezTo>
                  <a:pt x="10558" y="15709"/>
                  <a:pt x="10800" y="15489"/>
                  <a:pt x="10800" y="15218"/>
                </a:cubicBezTo>
                <a:cubicBezTo>
                  <a:pt x="10800" y="14947"/>
                  <a:pt x="10558" y="14727"/>
                  <a:pt x="10260" y="14727"/>
                </a:cubicBezTo>
                <a:lnTo>
                  <a:pt x="9720" y="14727"/>
                </a:lnTo>
                <a:cubicBezTo>
                  <a:pt x="9720" y="11916"/>
                  <a:pt x="7470" y="10260"/>
                  <a:pt x="5295" y="8659"/>
                </a:cubicBezTo>
                <a:cubicBezTo>
                  <a:pt x="3543" y="7370"/>
                  <a:pt x="1872" y="6139"/>
                  <a:pt x="1294" y="4344"/>
                </a:cubicBezTo>
                <a:cubicBezTo>
                  <a:pt x="3119" y="5266"/>
                  <a:pt x="6691" y="5891"/>
                  <a:pt x="10800" y="5891"/>
                </a:cubicBezTo>
                <a:cubicBezTo>
                  <a:pt x="14905" y="5891"/>
                  <a:pt x="18475" y="5266"/>
                  <a:pt x="20302" y="4347"/>
                </a:cubicBezTo>
                <a:cubicBezTo>
                  <a:pt x="19721" y="6143"/>
                  <a:pt x="18053" y="7373"/>
                  <a:pt x="16305" y="8659"/>
                </a:cubicBezTo>
                <a:moveTo>
                  <a:pt x="10800" y="0"/>
                </a:moveTo>
                <a:cubicBezTo>
                  <a:pt x="4835" y="0"/>
                  <a:pt x="0" y="1319"/>
                  <a:pt x="0" y="2945"/>
                </a:cubicBezTo>
                <a:cubicBezTo>
                  <a:pt x="0" y="8836"/>
                  <a:pt x="8640" y="9818"/>
                  <a:pt x="8640" y="14727"/>
                </a:cubicBezTo>
                <a:lnTo>
                  <a:pt x="8640" y="15217"/>
                </a:lnTo>
                <a:lnTo>
                  <a:pt x="8640" y="15218"/>
                </a:lnTo>
                <a:lnTo>
                  <a:pt x="8640" y="15219"/>
                </a:lnTo>
                <a:cubicBezTo>
                  <a:pt x="8641" y="15938"/>
                  <a:pt x="8642" y="16572"/>
                  <a:pt x="8649" y="17142"/>
                </a:cubicBezTo>
                <a:cubicBezTo>
                  <a:pt x="8647" y="17155"/>
                  <a:pt x="8640" y="17168"/>
                  <a:pt x="8640" y="17182"/>
                </a:cubicBezTo>
                <a:cubicBezTo>
                  <a:pt x="8640" y="17199"/>
                  <a:pt x="8648" y="17212"/>
                  <a:pt x="8651" y="17230"/>
                </a:cubicBezTo>
                <a:cubicBezTo>
                  <a:pt x="8699" y="20896"/>
                  <a:pt x="8995" y="21600"/>
                  <a:pt x="10800" y="21600"/>
                </a:cubicBezTo>
                <a:cubicBezTo>
                  <a:pt x="12960" y="21600"/>
                  <a:pt x="12960" y="20618"/>
                  <a:pt x="12960" y="14727"/>
                </a:cubicBezTo>
                <a:cubicBezTo>
                  <a:pt x="12960" y="9818"/>
                  <a:pt x="21600" y="8836"/>
                  <a:pt x="21600" y="2945"/>
                </a:cubicBezTo>
                <a:cubicBezTo>
                  <a:pt x="21600" y="1319"/>
                  <a:pt x="16765"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9" name="Shape 3660"/>
          <p:cNvSpPr/>
          <p:nvPr/>
        </p:nvSpPr>
        <p:spPr>
          <a:xfrm>
            <a:off x="2392019" y="4814951"/>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2281" y="19846"/>
                </a:moveTo>
                <a:lnTo>
                  <a:pt x="9413" y="12882"/>
                </a:lnTo>
                <a:lnTo>
                  <a:pt x="19655" y="2641"/>
                </a:lnTo>
                <a:cubicBezTo>
                  <a:pt x="19655" y="2641"/>
                  <a:pt x="12281" y="19846"/>
                  <a:pt x="12281" y="19846"/>
                </a:cubicBezTo>
                <a:close/>
                <a:moveTo>
                  <a:pt x="1755" y="9320"/>
                </a:moveTo>
                <a:lnTo>
                  <a:pt x="18960" y="1945"/>
                </a:lnTo>
                <a:lnTo>
                  <a:pt x="8719" y="12187"/>
                </a:lnTo>
                <a:cubicBezTo>
                  <a:pt x="8719" y="12187"/>
                  <a:pt x="1755" y="9320"/>
                  <a:pt x="1755" y="9320"/>
                </a:cubicBezTo>
                <a:close/>
                <a:moveTo>
                  <a:pt x="21600" y="491"/>
                </a:moveTo>
                <a:cubicBezTo>
                  <a:pt x="21600" y="221"/>
                  <a:pt x="21380" y="0"/>
                  <a:pt x="21109" y="0"/>
                </a:cubicBezTo>
                <a:cubicBezTo>
                  <a:pt x="21034" y="0"/>
                  <a:pt x="20964" y="20"/>
                  <a:pt x="20900" y="52"/>
                </a:cubicBezTo>
                <a:lnTo>
                  <a:pt x="20898" y="48"/>
                </a:lnTo>
                <a:lnTo>
                  <a:pt x="302" y="8875"/>
                </a:lnTo>
                <a:cubicBezTo>
                  <a:pt x="301" y="8876"/>
                  <a:pt x="299" y="8876"/>
                  <a:pt x="297" y="8877"/>
                </a:cubicBezTo>
                <a:lnTo>
                  <a:pt x="280" y="8884"/>
                </a:lnTo>
                <a:lnTo>
                  <a:pt x="281" y="8887"/>
                </a:lnTo>
                <a:cubicBezTo>
                  <a:pt x="116" y="8967"/>
                  <a:pt x="0" y="9133"/>
                  <a:pt x="0" y="9327"/>
                </a:cubicBezTo>
                <a:cubicBezTo>
                  <a:pt x="0" y="9551"/>
                  <a:pt x="151" y="9732"/>
                  <a:pt x="355" y="9791"/>
                </a:cubicBezTo>
                <a:lnTo>
                  <a:pt x="353" y="9799"/>
                </a:lnTo>
                <a:lnTo>
                  <a:pt x="8462" y="13138"/>
                </a:lnTo>
                <a:lnTo>
                  <a:pt x="11801" y="21248"/>
                </a:lnTo>
                <a:lnTo>
                  <a:pt x="11809" y="21245"/>
                </a:lnTo>
                <a:cubicBezTo>
                  <a:pt x="11869" y="21449"/>
                  <a:pt x="12050" y="21600"/>
                  <a:pt x="12273" y="21600"/>
                </a:cubicBezTo>
                <a:cubicBezTo>
                  <a:pt x="12468" y="21600"/>
                  <a:pt x="12634" y="21484"/>
                  <a:pt x="12713" y="21319"/>
                </a:cubicBezTo>
                <a:lnTo>
                  <a:pt x="12716" y="21320"/>
                </a:lnTo>
                <a:lnTo>
                  <a:pt x="12723" y="21303"/>
                </a:lnTo>
                <a:cubicBezTo>
                  <a:pt x="12724" y="21301"/>
                  <a:pt x="12725" y="21300"/>
                  <a:pt x="12725" y="21298"/>
                </a:cubicBezTo>
                <a:lnTo>
                  <a:pt x="21553" y="702"/>
                </a:lnTo>
                <a:lnTo>
                  <a:pt x="21547" y="700"/>
                </a:lnTo>
                <a:cubicBezTo>
                  <a:pt x="21578" y="637"/>
                  <a:pt x="21600" y="567"/>
                  <a:pt x="21600" y="491"/>
                </a:cubicBezTo>
                <a:moveTo>
                  <a:pt x="7855" y="16200"/>
                </a:moveTo>
                <a:cubicBezTo>
                  <a:pt x="7719" y="16200"/>
                  <a:pt x="7596" y="16256"/>
                  <a:pt x="7507" y="16344"/>
                </a:cubicBezTo>
                <a:lnTo>
                  <a:pt x="6035" y="17817"/>
                </a:lnTo>
                <a:cubicBezTo>
                  <a:pt x="5946" y="17906"/>
                  <a:pt x="5891" y="18028"/>
                  <a:pt x="5891" y="18164"/>
                </a:cubicBezTo>
                <a:cubicBezTo>
                  <a:pt x="5891" y="18435"/>
                  <a:pt x="6111" y="18655"/>
                  <a:pt x="6382" y="18655"/>
                </a:cubicBezTo>
                <a:cubicBezTo>
                  <a:pt x="6517" y="18655"/>
                  <a:pt x="6640" y="18600"/>
                  <a:pt x="6729" y="18511"/>
                </a:cubicBezTo>
                <a:lnTo>
                  <a:pt x="8202" y="17038"/>
                </a:lnTo>
                <a:cubicBezTo>
                  <a:pt x="8291" y="16950"/>
                  <a:pt x="8345" y="16827"/>
                  <a:pt x="8345" y="16691"/>
                </a:cubicBezTo>
                <a:cubicBezTo>
                  <a:pt x="8345" y="16421"/>
                  <a:pt x="8126" y="16200"/>
                  <a:pt x="7855" y="16200"/>
                </a:cubicBezTo>
                <a:moveTo>
                  <a:pt x="7855" y="14237"/>
                </a:moveTo>
                <a:cubicBezTo>
                  <a:pt x="7855" y="13966"/>
                  <a:pt x="7635" y="13745"/>
                  <a:pt x="7364" y="13745"/>
                </a:cubicBezTo>
                <a:cubicBezTo>
                  <a:pt x="7228" y="13745"/>
                  <a:pt x="7105" y="13801"/>
                  <a:pt x="7017" y="13889"/>
                </a:cubicBezTo>
                <a:lnTo>
                  <a:pt x="2107" y="18798"/>
                </a:lnTo>
                <a:cubicBezTo>
                  <a:pt x="2019" y="18888"/>
                  <a:pt x="1964" y="19010"/>
                  <a:pt x="1964" y="19145"/>
                </a:cubicBezTo>
                <a:cubicBezTo>
                  <a:pt x="1964" y="19417"/>
                  <a:pt x="2184" y="19636"/>
                  <a:pt x="2455" y="19636"/>
                </a:cubicBezTo>
                <a:cubicBezTo>
                  <a:pt x="2590" y="19636"/>
                  <a:pt x="2713" y="19582"/>
                  <a:pt x="2802" y="19493"/>
                </a:cubicBezTo>
                <a:lnTo>
                  <a:pt x="7711" y="14583"/>
                </a:lnTo>
                <a:cubicBezTo>
                  <a:pt x="7800" y="14495"/>
                  <a:pt x="7855" y="14373"/>
                  <a:pt x="7855" y="14237"/>
                </a:cubicBezTo>
                <a:moveTo>
                  <a:pt x="4765" y="14583"/>
                </a:moveTo>
                <a:lnTo>
                  <a:pt x="5256" y="14093"/>
                </a:lnTo>
                <a:cubicBezTo>
                  <a:pt x="5345" y="14004"/>
                  <a:pt x="5400" y="13882"/>
                  <a:pt x="5400" y="13745"/>
                </a:cubicBezTo>
                <a:cubicBezTo>
                  <a:pt x="5400" y="13475"/>
                  <a:pt x="5180" y="13255"/>
                  <a:pt x="4909" y="13255"/>
                </a:cubicBezTo>
                <a:cubicBezTo>
                  <a:pt x="4774" y="13255"/>
                  <a:pt x="4651" y="13310"/>
                  <a:pt x="4562" y="13398"/>
                </a:cubicBezTo>
                <a:lnTo>
                  <a:pt x="4071" y="13889"/>
                </a:lnTo>
                <a:cubicBezTo>
                  <a:pt x="3982" y="13978"/>
                  <a:pt x="3927" y="14101"/>
                  <a:pt x="3927" y="14237"/>
                </a:cubicBezTo>
                <a:cubicBezTo>
                  <a:pt x="3927" y="14508"/>
                  <a:pt x="4147" y="14727"/>
                  <a:pt x="4418" y="14727"/>
                </a:cubicBezTo>
                <a:cubicBezTo>
                  <a:pt x="4554" y="14727"/>
                  <a:pt x="4676" y="14673"/>
                  <a:pt x="4765" y="14583"/>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0" name="Shape 3664"/>
          <p:cNvSpPr/>
          <p:nvPr/>
        </p:nvSpPr>
        <p:spPr>
          <a:xfrm>
            <a:off x="2392019" y="3431803"/>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14727"/>
                </a:moveTo>
                <a:cubicBezTo>
                  <a:pt x="8631" y="14727"/>
                  <a:pt x="6873" y="12969"/>
                  <a:pt x="6873" y="10800"/>
                </a:cubicBezTo>
                <a:cubicBezTo>
                  <a:pt x="6873" y="8631"/>
                  <a:pt x="8631" y="6873"/>
                  <a:pt x="10800" y="6873"/>
                </a:cubicBezTo>
                <a:cubicBezTo>
                  <a:pt x="12969" y="6873"/>
                  <a:pt x="14727" y="8631"/>
                  <a:pt x="14727" y="10800"/>
                </a:cubicBezTo>
                <a:cubicBezTo>
                  <a:pt x="14727" y="12969"/>
                  <a:pt x="12969" y="14727"/>
                  <a:pt x="10800" y="14727"/>
                </a:cubicBezTo>
                <a:moveTo>
                  <a:pt x="10800" y="5891"/>
                </a:moveTo>
                <a:cubicBezTo>
                  <a:pt x="8088" y="5891"/>
                  <a:pt x="5891" y="8089"/>
                  <a:pt x="5891" y="10800"/>
                </a:cubicBezTo>
                <a:cubicBezTo>
                  <a:pt x="5891" y="13512"/>
                  <a:pt x="8088" y="15709"/>
                  <a:pt x="10800" y="15709"/>
                </a:cubicBezTo>
                <a:cubicBezTo>
                  <a:pt x="13512" y="15709"/>
                  <a:pt x="15709" y="13512"/>
                  <a:pt x="15709" y="10800"/>
                </a:cubicBezTo>
                <a:cubicBezTo>
                  <a:pt x="15709" y="8089"/>
                  <a:pt x="13512" y="5891"/>
                  <a:pt x="10800" y="5891"/>
                </a:cubicBezTo>
                <a:moveTo>
                  <a:pt x="20618" y="12013"/>
                </a:moveTo>
                <a:cubicBezTo>
                  <a:pt x="20614" y="12014"/>
                  <a:pt x="20611" y="12016"/>
                  <a:pt x="20607" y="12017"/>
                </a:cubicBezTo>
                <a:lnTo>
                  <a:pt x="19602" y="12268"/>
                </a:lnTo>
                <a:cubicBezTo>
                  <a:pt x="19256" y="12354"/>
                  <a:pt x="18984" y="12622"/>
                  <a:pt x="18892" y="12966"/>
                </a:cubicBezTo>
                <a:cubicBezTo>
                  <a:pt x="18703" y="13673"/>
                  <a:pt x="18421" y="14351"/>
                  <a:pt x="18053" y="14986"/>
                </a:cubicBezTo>
                <a:cubicBezTo>
                  <a:pt x="17873" y="15295"/>
                  <a:pt x="17876" y="15677"/>
                  <a:pt x="18060" y="15984"/>
                </a:cubicBezTo>
                <a:lnTo>
                  <a:pt x="18601" y="16885"/>
                </a:lnTo>
                <a:lnTo>
                  <a:pt x="16886" y="18600"/>
                </a:lnTo>
                <a:cubicBezTo>
                  <a:pt x="16882" y="18599"/>
                  <a:pt x="16878" y="18597"/>
                  <a:pt x="16875" y="18595"/>
                </a:cubicBezTo>
                <a:lnTo>
                  <a:pt x="15978" y="18057"/>
                </a:lnTo>
                <a:cubicBezTo>
                  <a:pt x="15822" y="17964"/>
                  <a:pt x="15648" y="17917"/>
                  <a:pt x="15473" y="17917"/>
                </a:cubicBezTo>
                <a:cubicBezTo>
                  <a:pt x="15304" y="17917"/>
                  <a:pt x="15134" y="17961"/>
                  <a:pt x="14982" y="18049"/>
                </a:cubicBezTo>
                <a:cubicBezTo>
                  <a:pt x="14348" y="18415"/>
                  <a:pt x="13671" y="18696"/>
                  <a:pt x="12968" y="18884"/>
                </a:cubicBezTo>
                <a:cubicBezTo>
                  <a:pt x="12624" y="18976"/>
                  <a:pt x="12356" y="19248"/>
                  <a:pt x="12269" y="19594"/>
                </a:cubicBezTo>
                <a:lnTo>
                  <a:pt x="12016" y="20608"/>
                </a:lnTo>
                <a:cubicBezTo>
                  <a:pt x="12015" y="20611"/>
                  <a:pt x="12014" y="20614"/>
                  <a:pt x="12012" y="20619"/>
                </a:cubicBezTo>
                <a:lnTo>
                  <a:pt x="9587" y="20619"/>
                </a:lnTo>
                <a:lnTo>
                  <a:pt x="9331" y="19594"/>
                </a:lnTo>
                <a:cubicBezTo>
                  <a:pt x="9244" y="19248"/>
                  <a:pt x="8976" y="18976"/>
                  <a:pt x="8632" y="18884"/>
                </a:cubicBezTo>
                <a:cubicBezTo>
                  <a:pt x="7929" y="18696"/>
                  <a:pt x="7251" y="18415"/>
                  <a:pt x="6617" y="18049"/>
                </a:cubicBezTo>
                <a:cubicBezTo>
                  <a:pt x="6465" y="17961"/>
                  <a:pt x="6296" y="17917"/>
                  <a:pt x="6127" y="17917"/>
                </a:cubicBezTo>
                <a:cubicBezTo>
                  <a:pt x="5951" y="17917"/>
                  <a:pt x="5777" y="17964"/>
                  <a:pt x="5621" y="18057"/>
                </a:cubicBezTo>
                <a:lnTo>
                  <a:pt x="4725" y="18595"/>
                </a:lnTo>
                <a:cubicBezTo>
                  <a:pt x="4722" y="18597"/>
                  <a:pt x="4718" y="18599"/>
                  <a:pt x="4714" y="18600"/>
                </a:cubicBezTo>
                <a:lnTo>
                  <a:pt x="3000" y="16885"/>
                </a:lnTo>
                <a:lnTo>
                  <a:pt x="3540" y="15983"/>
                </a:lnTo>
                <a:cubicBezTo>
                  <a:pt x="3724" y="15677"/>
                  <a:pt x="3727" y="15295"/>
                  <a:pt x="3548" y="14986"/>
                </a:cubicBezTo>
                <a:cubicBezTo>
                  <a:pt x="3179" y="14351"/>
                  <a:pt x="2897" y="13672"/>
                  <a:pt x="2708" y="12966"/>
                </a:cubicBezTo>
                <a:cubicBezTo>
                  <a:pt x="2616" y="12622"/>
                  <a:pt x="2343" y="12354"/>
                  <a:pt x="1998" y="12268"/>
                </a:cubicBezTo>
                <a:lnTo>
                  <a:pt x="993" y="12017"/>
                </a:lnTo>
                <a:cubicBezTo>
                  <a:pt x="989" y="12016"/>
                  <a:pt x="986" y="12014"/>
                  <a:pt x="982" y="12013"/>
                </a:cubicBezTo>
                <a:lnTo>
                  <a:pt x="982" y="9587"/>
                </a:lnTo>
                <a:lnTo>
                  <a:pt x="1998" y="9333"/>
                </a:lnTo>
                <a:cubicBezTo>
                  <a:pt x="2343" y="9247"/>
                  <a:pt x="2616" y="8979"/>
                  <a:pt x="2708" y="8634"/>
                </a:cubicBezTo>
                <a:cubicBezTo>
                  <a:pt x="2897" y="7928"/>
                  <a:pt x="3179" y="7250"/>
                  <a:pt x="3548" y="6615"/>
                </a:cubicBezTo>
                <a:cubicBezTo>
                  <a:pt x="3727" y="6305"/>
                  <a:pt x="3724" y="5924"/>
                  <a:pt x="3540" y="5617"/>
                </a:cubicBezTo>
                <a:lnTo>
                  <a:pt x="3005" y="4725"/>
                </a:lnTo>
                <a:cubicBezTo>
                  <a:pt x="3004" y="4722"/>
                  <a:pt x="3002" y="4718"/>
                  <a:pt x="3000" y="4714"/>
                </a:cubicBezTo>
                <a:lnTo>
                  <a:pt x="4715" y="3000"/>
                </a:lnTo>
                <a:lnTo>
                  <a:pt x="5621" y="3544"/>
                </a:lnTo>
                <a:cubicBezTo>
                  <a:pt x="5777" y="3637"/>
                  <a:pt x="5951" y="3683"/>
                  <a:pt x="6127" y="3683"/>
                </a:cubicBezTo>
                <a:cubicBezTo>
                  <a:pt x="6296" y="3683"/>
                  <a:pt x="6465" y="3640"/>
                  <a:pt x="6618" y="3551"/>
                </a:cubicBezTo>
                <a:cubicBezTo>
                  <a:pt x="7251" y="3185"/>
                  <a:pt x="7929" y="2904"/>
                  <a:pt x="8632" y="2717"/>
                </a:cubicBezTo>
                <a:cubicBezTo>
                  <a:pt x="8976" y="2624"/>
                  <a:pt x="9244" y="2353"/>
                  <a:pt x="9331" y="2007"/>
                </a:cubicBezTo>
                <a:lnTo>
                  <a:pt x="9587" y="982"/>
                </a:lnTo>
                <a:lnTo>
                  <a:pt x="12012" y="982"/>
                </a:lnTo>
                <a:cubicBezTo>
                  <a:pt x="12014" y="986"/>
                  <a:pt x="12015" y="989"/>
                  <a:pt x="12016" y="993"/>
                </a:cubicBezTo>
                <a:lnTo>
                  <a:pt x="12269" y="2007"/>
                </a:lnTo>
                <a:cubicBezTo>
                  <a:pt x="12356" y="2353"/>
                  <a:pt x="12624" y="2624"/>
                  <a:pt x="12968" y="2717"/>
                </a:cubicBezTo>
                <a:cubicBezTo>
                  <a:pt x="13671" y="2904"/>
                  <a:pt x="14348" y="3185"/>
                  <a:pt x="14982" y="3551"/>
                </a:cubicBezTo>
                <a:cubicBezTo>
                  <a:pt x="15134" y="3640"/>
                  <a:pt x="15304" y="3683"/>
                  <a:pt x="15473" y="3683"/>
                </a:cubicBezTo>
                <a:cubicBezTo>
                  <a:pt x="15648" y="3683"/>
                  <a:pt x="15822" y="3637"/>
                  <a:pt x="15978" y="3544"/>
                </a:cubicBezTo>
                <a:lnTo>
                  <a:pt x="16884" y="3000"/>
                </a:lnTo>
                <a:lnTo>
                  <a:pt x="18600" y="4714"/>
                </a:lnTo>
                <a:cubicBezTo>
                  <a:pt x="18598" y="4718"/>
                  <a:pt x="18597" y="4722"/>
                  <a:pt x="18595" y="4726"/>
                </a:cubicBezTo>
                <a:lnTo>
                  <a:pt x="18060" y="5617"/>
                </a:lnTo>
                <a:cubicBezTo>
                  <a:pt x="17876" y="5924"/>
                  <a:pt x="17873" y="6305"/>
                  <a:pt x="18053" y="6615"/>
                </a:cubicBezTo>
                <a:cubicBezTo>
                  <a:pt x="18421" y="7249"/>
                  <a:pt x="18703" y="7928"/>
                  <a:pt x="18892" y="8634"/>
                </a:cubicBezTo>
                <a:cubicBezTo>
                  <a:pt x="18984" y="8979"/>
                  <a:pt x="19256" y="9247"/>
                  <a:pt x="19602" y="9333"/>
                </a:cubicBezTo>
                <a:lnTo>
                  <a:pt x="20618" y="9587"/>
                </a:lnTo>
                <a:cubicBezTo>
                  <a:pt x="20618" y="9587"/>
                  <a:pt x="20618" y="12013"/>
                  <a:pt x="20618" y="12013"/>
                </a:cubicBezTo>
                <a:close/>
                <a:moveTo>
                  <a:pt x="20880" y="8641"/>
                </a:moveTo>
                <a:lnTo>
                  <a:pt x="19841" y="8380"/>
                </a:lnTo>
                <a:cubicBezTo>
                  <a:pt x="19626" y="7580"/>
                  <a:pt x="19308" y="6822"/>
                  <a:pt x="18902" y="6122"/>
                </a:cubicBezTo>
                <a:lnTo>
                  <a:pt x="19455" y="5201"/>
                </a:lnTo>
                <a:cubicBezTo>
                  <a:pt x="19625" y="4871"/>
                  <a:pt x="19736" y="4463"/>
                  <a:pt x="19455" y="4182"/>
                </a:cubicBezTo>
                <a:lnTo>
                  <a:pt x="17419" y="2146"/>
                </a:lnTo>
                <a:cubicBezTo>
                  <a:pt x="17292" y="2018"/>
                  <a:pt x="17136" y="1968"/>
                  <a:pt x="16975" y="1968"/>
                </a:cubicBezTo>
                <a:cubicBezTo>
                  <a:pt x="16778" y="1968"/>
                  <a:pt x="16572" y="2043"/>
                  <a:pt x="16400" y="2146"/>
                </a:cubicBezTo>
                <a:lnTo>
                  <a:pt x="15473" y="2702"/>
                </a:lnTo>
                <a:cubicBezTo>
                  <a:pt x="14775" y="2298"/>
                  <a:pt x="14020" y="1982"/>
                  <a:pt x="13222" y="1768"/>
                </a:cubicBezTo>
                <a:lnTo>
                  <a:pt x="12960" y="720"/>
                </a:lnTo>
                <a:cubicBezTo>
                  <a:pt x="12848" y="367"/>
                  <a:pt x="12638" y="0"/>
                  <a:pt x="12240" y="0"/>
                </a:cubicBezTo>
                <a:lnTo>
                  <a:pt x="9360" y="0"/>
                </a:lnTo>
                <a:cubicBezTo>
                  <a:pt x="8962" y="0"/>
                  <a:pt x="8730" y="367"/>
                  <a:pt x="8640" y="720"/>
                </a:cubicBezTo>
                <a:lnTo>
                  <a:pt x="8378" y="1768"/>
                </a:lnTo>
                <a:cubicBezTo>
                  <a:pt x="7580" y="1982"/>
                  <a:pt x="6825" y="2298"/>
                  <a:pt x="6127" y="2702"/>
                </a:cubicBezTo>
                <a:lnTo>
                  <a:pt x="5200" y="2146"/>
                </a:lnTo>
                <a:cubicBezTo>
                  <a:pt x="5028" y="2043"/>
                  <a:pt x="4822" y="1968"/>
                  <a:pt x="4625" y="1968"/>
                </a:cubicBezTo>
                <a:cubicBezTo>
                  <a:pt x="4464" y="1968"/>
                  <a:pt x="4308" y="2018"/>
                  <a:pt x="4181" y="2146"/>
                </a:cubicBezTo>
                <a:lnTo>
                  <a:pt x="2145" y="4182"/>
                </a:lnTo>
                <a:cubicBezTo>
                  <a:pt x="1864" y="4463"/>
                  <a:pt x="1975" y="4871"/>
                  <a:pt x="2145" y="5201"/>
                </a:cubicBezTo>
                <a:lnTo>
                  <a:pt x="2698" y="6122"/>
                </a:lnTo>
                <a:cubicBezTo>
                  <a:pt x="2292" y="6822"/>
                  <a:pt x="1973" y="7580"/>
                  <a:pt x="1759" y="8380"/>
                </a:cubicBezTo>
                <a:lnTo>
                  <a:pt x="720" y="8641"/>
                </a:lnTo>
                <a:cubicBezTo>
                  <a:pt x="367" y="8730"/>
                  <a:pt x="0" y="8963"/>
                  <a:pt x="0" y="9361"/>
                </a:cubicBezTo>
                <a:lnTo>
                  <a:pt x="0" y="12240"/>
                </a:lnTo>
                <a:cubicBezTo>
                  <a:pt x="0" y="12638"/>
                  <a:pt x="367" y="12848"/>
                  <a:pt x="720" y="12960"/>
                </a:cubicBezTo>
                <a:lnTo>
                  <a:pt x="1759" y="13220"/>
                </a:lnTo>
                <a:cubicBezTo>
                  <a:pt x="1973" y="14021"/>
                  <a:pt x="2292" y="14778"/>
                  <a:pt x="2698" y="15479"/>
                </a:cubicBezTo>
                <a:lnTo>
                  <a:pt x="2145" y="16400"/>
                </a:lnTo>
                <a:cubicBezTo>
                  <a:pt x="1959" y="16714"/>
                  <a:pt x="1864" y="17138"/>
                  <a:pt x="2145" y="17419"/>
                </a:cubicBezTo>
                <a:lnTo>
                  <a:pt x="4181" y="19455"/>
                </a:lnTo>
                <a:cubicBezTo>
                  <a:pt x="4305" y="19579"/>
                  <a:pt x="4454" y="19627"/>
                  <a:pt x="4610" y="19627"/>
                </a:cubicBezTo>
                <a:cubicBezTo>
                  <a:pt x="4807" y="19627"/>
                  <a:pt x="5016" y="19550"/>
                  <a:pt x="5200" y="19455"/>
                </a:cubicBezTo>
                <a:lnTo>
                  <a:pt x="6127" y="18899"/>
                </a:lnTo>
                <a:cubicBezTo>
                  <a:pt x="6825" y="19303"/>
                  <a:pt x="7580" y="19619"/>
                  <a:pt x="8378" y="19832"/>
                </a:cubicBezTo>
                <a:lnTo>
                  <a:pt x="8640" y="20880"/>
                </a:lnTo>
                <a:cubicBezTo>
                  <a:pt x="8730" y="21233"/>
                  <a:pt x="8962" y="21600"/>
                  <a:pt x="9360" y="21600"/>
                </a:cubicBezTo>
                <a:lnTo>
                  <a:pt x="12240" y="21600"/>
                </a:lnTo>
                <a:cubicBezTo>
                  <a:pt x="12638" y="21600"/>
                  <a:pt x="12848" y="21233"/>
                  <a:pt x="12960" y="20880"/>
                </a:cubicBezTo>
                <a:lnTo>
                  <a:pt x="13222" y="19832"/>
                </a:lnTo>
                <a:cubicBezTo>
                  <a:pt x="14020" y="19619"/>
                  <a:pt x="14775" y="19303"/>
                  <a:pt x="15473" y="18899"/>
                </a:cubicBezTo>
                <a:lnTo>
                  <a:pt x="16400" y="19455"/>
                </a:lnTo>
                <a:cubicBezTo>
                  <a:pt x="16584" y="19550"/>
                  <a:pt x="16793" y="19627"/>
                  <a:pt x="16990" y="19627"/>
                </a:cubicBezTo>
                <a:cubicBezTo>
                  <a:pt x="17146" y="19627"/>
                  <a:pt x="17294" y="19579"/>
                  <a:pt x="17419" y="19455"/>
                </a:cubicBezTo>
                <a:lnTo>
                  <a:pt x="19455" y="17419"/>
                </a:lnTo>
                <a:cubicBezTo>
                  <a:pt x="19736" y="17138"/>
                  <a:pt x="19641" y="16714"/>
                  <a:pt x="19455" y="16400"/>
                </a:cubicBezTo>
                <a:lnTo>
                  <a:pt x="18902" y="15479"/>
                </a:lnTo>
                <a:cubicBezTo>
                  <a:pt x="19308" y="14778"/>
                  <a:pt x="19626" y="14021"/>
                  <a:pt x="19841" y="13220"/>
                </a:cubicBezTo>
                <a:lnTo>
                  <a:pt x="20880" y="12960"/>
                </a:lnTo>
                <a:cubicBezTo>
                  <a:pt x="21233" y="12848"/>
                  <a:pt x="21600" y="12638"/>
                  <a:pt x="21600" y="12240"/>
                </a:cubicBezTo>
                <a:lnTo>
                  <a:pt x="21600" y="9361"/>
                </a:lnTo>
                <a:cubicBezTo>
                  <a:pt x="21600" y="8963"/>
                  <a:pt x="21233" y="8730"/>
                  <a:pt x="20880" y="8641"/>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1" name="Shape 3704"/>
          <p:cNvSpPr/>
          <p:nvPr/>
        </p:nvSpPr>
        <p:spPr>
          <a:xfrm>
            <a:off x="4889774" y="4856030"/>
            <a:ext cx="451877" cy="369717"/>
          </a:xfrm>
          <a:custGeom>
            <a:avLst/>
            <a:gdLst/>
            <a:ahLst/>
            <a:cxnLst>
              <a:cxn ang="0">
                <a:pos x="wd2" y="hd2"/>
              </a:cxn>
              <a:cxn ang="5400000">
                <a:pos x="wd2" y="hd2"/>
              </a:cxn>
              <a:cxn ang="10800000">
                <a:pos x="wd2" y="hd2"/>
              </a:cxn>
              <a:cxn ang="16200000">
                <a:pos x="wd2" y="hd2"/>
              </a:cxn>
            </a:cxnLst>
            <a:rect l="0" t="0" r="r" b="b"/>
            <a:pathLst>
              <a:path w="21600" h="21600" extrusionOk="0">
                <a:moveTo>
                  <a:pt x="19636" y="3600"/>
                </a:moveTo>
                <a:lnTo>
                  <a:pt x="1964" y="3600"/>
                </a:lnTo>
                <a:lnTo>
                  <a:pt x="1964" y="1200"/>
                </a:lnTo>
                <a:lnTo>
                  <a:pt x="19636" y="1200"/>
                </a:lnTo>
                <a:cubicBezTo>
                  <a:pt x="19636" y="1200"/>
                  <a:pt x="19636" y="3600"/>
                  <a:pt x="19636" y="3600"/>
                </a:cubicBezTo>
                <a:close/>
                <a:moveTo>
                  <a:pt x="17182" y="6000"/>
                </a:moveTo>
                <a:lnTo>
                  <a:pt x="17182" y="4800"/>
                </a:lnTo>
                <a:lnTo>
                  <a:pt x="19145" y="4800"/>
                </a:lnTo>
                <a:lnTo>
                  <a:pt x="19145" y="6000"/>
                </a:lnTo>
                <a:cubicBezTo>
                  <a:pt x="19145" y="6662"/>
                  <a:pt x="18705" y="7200"/>
                  <a:pt x="18164" y="7200"/>
                </a:cubicBezTo>
                <a:cubicBezTo>
                  <a:pt x="17621" y="7200"/>
                  <a:pt x="17182" y="6662"/>
                  <a:pt x="17182" y="6000"/>
                </a:cubicBezTo>
                <a:moveTo>
                  <a:pt x="14236" y="6000"/>
                </a:moveTo>
                <a:lnTo>
                  <a:pt x="14236" y="4800"/>
                </a:lnTo>
                <a:lnTo>
                  <a:pt x="16200" y="4800"/>
                </a:lnTo>
                <a:lnTo>
                  <a:pt x="16200" y="6000"/>
                </a:lnTo>
                <a:cubicBezTo>
                  <a:pt x="16200" y="6662"/>
                  <a:pt x="15760" y="7200"/>
                  <a:pt x="15218" y="7200"/>
                </a:cubicBezTo>
                <a:cubicBezTo>
                  <a:pt x="14675" y="7200"/>
                  <a:pt x="14236" y="6662"/>
                  <a:pt x="14236" y="6000"/>
                </a:cubicBezTo>
                <a:moveTo>
                  <a:pt x="11291" y="6000"/>
                </a:moveTo>
                <a:lnTo>
                  <a:pt x="11291" y="4800"/>
                </a:lnTo>
                <a:lnTo>
                  <a:pt x="13255" y="4800"/>
                </a:lnTo>
                <a:lnTo>
                  <a:pt x="13255" y="6000"/>
                </a:lnTo>
                <a:cubicBezTo>
                  <a:pt x="13255" y="6662"/>
                  <a:pt x="12814" y="7200"/>
                  <a:pt x="12273" y="7200"/>
                </a:cubicBezTo>
                <a:cubicBezTo>
                  <a:pt x="11730" y="7200"/>
                  <a:pt x="11291" y="6662"/>
                  <a:pt x="11291" y="6000"/>
                </a:cubicBezTo>
                <a:moveTo>
                  <a:pt x="8345" y="6000"/>
                </a:moveTo>
                <a:lnTo>
                  <a:pt x="8345" y="4800"/>
                </a:lnTo>
                <a:lnTo>
                  <a:pt x="10309" y="4800"/>
                </a:lnTo>
                <a:lnTo>
                  <a:pt x="10309" y="6000"/>
                </a:lnTo>
                <a:cubicBezTo>
                  <a:pt x="10309" y="6662"/>
                  <a:pt x="9869" y="7200"/>
                  <a:pt x="9327" y="7200"/>
                </a:cubicBezTo>
                <a:cubicBezTo>
                  <a:pt x="8785" y="7200"/>
                  <a:pt x="8345" y="6662"/>
                  <a:pt x="8345" y="6000"/>
                </a:cubicBezTo>
                <a:moveTo>
                  <a:pt x="5400" y="6000"/>
                </a:moveTo>
                <a:lnTo>
                  <a:pt x="5400" y="4800"/>
                </a:lnTo>
                <a:lnTo>
                  <a:pt x="7364" y="4800"/>
                </a:lnTo>
                <a:lnTo>
                  <a:pt x="7364" y="6000"/>
                </a:lnTo>
                <a:cubicBezTo>
                  <a:pt x="7364" y="6662"/>
                  <a:pt x="6924" y="7200"/>
                  <a:pt x="6382" y="7200"/>
                </a:cubicBezTo>
                <a:cubicBezTo>
                  <a:pt x="5839" y="7200"/>
                  <a:pt x="5400" y="6662"/>
                  <a:pt x="5400" y="6000"/>
                </a:cubicBezTo>
                <a:moveTo>
                  <a:pt x="2455" y="6000"/>
                </a:moveTo>
                <a:lnTo>
                  <a:pt x="2455" y="4800"/>
                </a:lnTo>
                <a:lnTo>
                  <a:pt x="4418" y="4800"/>
                </a:lnTo>
                <a:lnTo>
                  <a:pt x="4418" y="6000"/>
                </a:lnTo>
                <a:cubicBezTo>
                  <a:pt x="4418" y="6662"/>
                  <a:pt x="3978" y="7200"/>
                  <a:pt x="3436" y="7200"/>
                </a:cubicBezTo>
                <a:cubicBezTo>
                  <a:pt x="2894" y="7200"/>
                  <a:pt x="2455" y="6662"/>
                  <a:pt x="2455" y="6000"/>
                </a:cubicBezTo>
                <a:moveTo>
                  <a:pt x="19636" y="20400"/>
                </a:moveTo>
                <a:lnTo>
                  <a:pt x="12764" y="20400"/>
                </a:lnTo>
                <a:lnTo>
                  <a:pt x="12764" y="13800"/>
                </a:lnTo>
                <a:cubicBezTo>
                  <a:pt x="12764" y="13470"/>
                  <a:pt x="12544" y="13200"/>
                  <a:pt x="12273" y="13200"/>
                </a:cubicBezTo>
                <a:lnTo>
                  <a:pt x="9327" y="13200"/>
                </a:lnTo>
                <a:cubicBezTo>
                  <a:pt x="9056" y="13200"/>
                  <a:pt x="8836" y="13470"/>
                  <a:pt x="8836" y="13800"/>
                </a:cubicBezTo>
                <a:lnTo>
                  <a:pt x="8836" y="20400"/>
                </a:lnTo>
                <a:lnTo>
                  <a:pt x="1964" y="20400"/>
                </a:lnTo>
                <a:lnTo>
                  <a:pt x="1964" y="7573"/>
                </a:lnTo>
                <a:cubicBezTo>
                  <a:pt x="2324" y="8077"/>
                  <a:pt x="2847" y="8400"/>
                  <a:pt x="3436" y="8400"/>
                </a:cubicBezTo>
                <a:cubicBezTo>
                  <a:pt x="4026" y="8400"/>
                  <a:pt x="4549" y="8077"/>
                  <a:pt x="4909" y="7573"/>
                </a:cubicBezTo>
                <a:cubicBezTo>
                  <a:pt x="5269" y="8077"/>
                  <a:pt x="5792" y="8400"/>
                  <a:pt x="6382" y="8400"/>
                </a:cubicBezTo>
                <a:cubicBezTo>
                  <a:pt x="6971" y="8400"/>
                  <a:pt x="7495" y="8077"/>
                  <a:pt x="7855" y="7573"/>
                </a:cubicBezTo>
                <a:cubicBezTo>
                  <a:pt x="8215" y="8077"/>
                  <a:pt x="8738" y="8400"/>
                  <a:pt x="9327" y="8400"/>
                </a:cubicBezTo>
                <a:cubicBezTo>
                  <a:pt x="9917" y="8400"/>
                  <a:pt x="10440" y="8077"/>
                  <a:pt x="10800" y="7573"/>
                </a:cubicBezTo>
                <a:cubicBezTo>
                  <a:pt x="11160" y="8077"/>
                  <a:pt x="11683" y="8400"/>
                  <a:pt x="12273" y="8400"/>
                </a:cubicBezTo>
                <a:cubicBezTo>
                  <a:pt x="12862" y="8400"/>
                  <a:pt x="13385" y="8077"/>
                  <a:pt x="13745" y="7573"/>
                </a:cubicBezTo>
                <a:cubicBezTo>
                  <a:pt x="14105" y="8077"/>
                  <a:pt x="14629" y="8400"/>
                  <a:pt x="15218" y="8400"/>
                </a:cubicBezTo>
                <a:cubicBezTo>
                  <a:pt x="15808" y="8400"/>
                  <a:pt x="16331" y="8077"/>
                  <a:pt x="16691" y="7573"/>
                </a:cubicBezTo>
                <a:cubicBezTo>
                  <a:pt x="17051" y="8077"/>
                  <a:pt x="17574" y="8400"/>
                  <a:pt x="18164" y="8400"/>
                </a:cubicBezTo>
                <a:cubicBezTo>
                  <a:pt x="18753" y="8400"/>
                  <a:pt x="19276" y="8077"/>
                  <a:pt x="19636" y="7573"/>
                </a:cubicBezTo>
                <a:cubicBezTo>
                  <a:pt x="19636" y="7573"/>
                  <a:pt x="19636" y="20400"/>
                  <a:pt x="19636" y="20400"/>
                </a:cubicBezTo>
                <a:close/>
                <a:moveTo>
                  <a:pt x="11782" y="20400"/>
                </a:moveTo>
                <a:lnTo>
                  <a:pt x="9818" y="20400"/>
                </a:lnTo>
                <a:lnTo>
                  <a:pt x="9818" y="14400"/>
                </a:lnTo>
                <a:lnTo>
                  <a:pt x="11782" y="14400"/>
                </a:lnTo>
                <a:cubicBezTo>
                  <a:pt x="11782" y="14400"/>
                  <a:pt x="11782" y="20400"/>
                  <a:pt x="11782" y="20400"/>
                </a:cubicBezTo>
                <a:close/>
                <a:moveTo>
                  <a:pt x="21109" y="20400"/>
                </a:moveTo>
                <a:lnTo>
                  <a:pt x="20618" y="20400"/>
                </a:lnTo>
                <a:lnTo>
                  <a:pt x="20618" y="4800"/>
                </a:lnTo>
                <a:lnTo>
                  <a:pt x="21109" y="4800"/>
                </a:lnTo>
                <a:cubicBezTo>
                  <a:pt x="21380" y="4800"/>
                  <a:pt x="21600" y="4532"/>
                  <a:pt x="21600" y="4200"/>
                </a:cubicBezTo>
                <a:cubicBezTo>
                  <a:pt x="21600" y="3868"/>
                  <a:pt x="21380" y="3600"/>
                  <a:pt x="21109" y="3600"/>
                </a:cubicBezTo>
                <a:lnTo>
                  <a:pt x="20618" y="3600"/>
                </a:lnTo>
                <a:lnTo>
                  <a:pt x="20618" y="1200"/>
                </a:lnTo>
                <a:cubicBezTo>
                  <a:pt x="20618" y="538"/>
                  <a:pt x="20178" y="0"/>
                  <a:pt x="19636" y="0"/>
                </a:cubicBezTo>
                <a:lnTo>
                  <a:pt x="1964" y="0"/>
                </a:lnTo>
                <a:cubicBezTo>
                  <a:pt x="1421" y="0"/>
                  <a:pt x="982" y="538"/>
                  <a:pt x="982" y="1200"/>
                </a:cubicBezTo>
                <a:lnTo>
                  <a:pt x="982" y="3600"/>
                </a:lnTo>
                <a:lnTo>
                  <a:pt x="491" y="3600"/>
                </a:lnTo>
                <a:cubicBezTo>
                  <a:pt x="220" y="3600"/>
                  <a:pt x="0" y="3868"/>
                  <a:pt x="0" y="4200"/>
                </a:cubicBezTo>
                <a:cubicBezTo>
                  <a:pt x="0" y="4532"/>
                  <a:pt x="220" y="4800"/>
                  <a:pt x="491" y="4800"/>
                </a:cubicBezTo>
                <a:lnTo>
                  <a:pt x="982" y="4800"/>
                </a:lnTo>
                <a:lnTo>
                  <a:pt x="982" y="20400"/>
                </a:lnTo>
                <a:lnTo>
                  <a:pt x="491" y="20400"/>
                </a:lnTo>
                <a:cubicBezTo>
                  <a:pt x="220" y="20400"/>
                  <a:pt x="0" y="20670"/>
                  <a:pt x="0" y="21000"/>
                </a:cubicBezTo>
                <a:cubicBezTo>
                  <a:pt x="0" y="21332"/>
                  <a:pt x="220" y="21600"/>
                  <a:pt x="491" y="21600"/>
                </a:cubicBezTo>
                <a:lnTo>
                  <a:pt x="21109" y="21600"/>
                </a:lnTo>
                <a:cubicBezTo>
                  <a:pt x="21380" y="21600"/>
                  <a:pt x="21600" y="21332"/>
                  <a:pt x="21600" y="21000"/>
                </a:cubicBezTo>
                <a:cubicBezTo>
                  <a:pt x="21600" y="20670"/>
                  <a:pt x="21380" y="20400"/>
                  <a:pt x="21109" y="20400"/>
                </a:cubicBezTo>
                <a:moveTo>
                  <a:pt x="16691" y="16800"/>
                </a:moveTo>
                <a:lnTo>
                  <a:pt x="14727" y="16800"/>
                </a:lnTo>
                <a:lnTo>
                  <a:pt x="14727" y="14400"/>
                </a:lnTo>
                <a:lnTo>
                  <a:pt x="16691" y="14400"/>
                </a:lnTo>
                <a:cubicBezTo>
                  <a:pt x="16691" y="14400"/>
                  <a:pt x="16691" y="16800"/>
                  <a:pt x="16691" y="16800"/>
                </a:cubicBezTo>
                <a:close/>
                <a:moveTo>
                  <a:pt x="17182" y="13200"/>
                </a:moveTo>
                <a:lnTo>
                  <a:pt x="14236" y="13200"/>
                </a:lnTo>
                <a:cubicBezTo>
                  <a:pt x="13965" y="13200"/>
                  <a:pt x="13745" y="13470"/>
                  <a:pt x="13745" y="13800"/>
                </a:cubicBezTo>
                <a:lnTo>
                  <a:pt x="13745" y="17400"/>
                </a:lnTo>
                <a:cubicBezTo>
                  <a:pt x="13745" y="17732"/>
                  <a:pt x="13965" y="18000"/>
                  <a:pt x="14236" y="18000"/>
                </a:cubicBezTo>
                <a:lnTo>
                  <a:pt x="17182" y="18000"/>
                </a:lnTo>
                <a:cubicBezTo>
                  <a:pt x="17453" y="18000"/>
                  <a:pt x="17673" y="17732"/>
                  <a:pt x="17673" y="17400"/>
                </a:cubicBezTo>
                <a:lnTo>
                  <a:pt x="17673" y="13800"/>
                </a:lnTo>
                <a:cubicBezTo>
                  <a:pt x="17673" y="13470"/>
                  <a:pt x="17453" y="13200"/>
                  <a:pt x="17182" y="13200"/>
                </a:cubicBezTo>
                <a:moveTo>
                  <a:pt x="6873" y="16800"/>
                </a:moveTo>
                <a:lnTo>
                  <a:pt x="4909" y="16800"/>
                </a:lnTo>
                <a:lnTo>
                  <a:pt x="4909" y="14400"/>
                </a:lnTo>
                <a:lnTo>
                  <a:pt x="6873" y="14400"/>
                </a:lnTo>
                <a:cubicBezTo>
                  <a:pt x="6873" y="14400"/>
                  <a:pt x="6873" y="16800"/>
                  <a:pt x="6873" y="16800"/>
                </a:cubicBezTo>
                <a:close/>
                <a:moveTo>
                  <a:pt x="7364" y="13200"/>
                </a:moveTo>
                <a:lnTo>
                  <a:pt x="4418" y="13200"/>
                </a:lnTo>
                <a:cubicBezTo>
                  <a:pt x="4147" y="13200"/>
                  <a:pt x="3927" y="13470"/>
                  <a:pt x="3927" y="13800"/>
                </a:cubicBezTo>
                <a:lnTo>
                  <a:pt x="3927" y="17400"/>
                </a:lnTo>
                <a:cubicBezTo>
                  <a:pt x="3927" y="17732"/>
                  <a:pt x="4147" y="18000"/>
                  <a:pt x="4418" y="18000"/>
                </a:cubicBezTo>
                <a:lnTo>
                  <a:pt x="7364" y="18000"/>
                </a:lnTo>
                <a:cubicBezTo>
                  <a:pt x="7635" y="18000"/>
                  <a:pt x="7855" y="17732"/>
                  <a:pt x="7855" y="17400"/>
                </a:cubicBezTo>
                <a:lnTo>
                  <a:pt x="7855" y="13800"/>
                </a:lnTo>
                <a:cubicBezTo>
                  <a:pt x="7855" y="13470"/>
                  <a:pt x="7635" y="13200"/>
                  <a:pt x="7364" y="132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2" name="TextBox 11"/>
          <p:cNvSpPr txBox="1"/>
          <p:nvPr/>
        </p:nvSpPr>
        <p:spPr>
          <a:xfrm>
            <a:off x="1236832" y="4055855"/>
            <a:ext cx="2762251" cy="211596"/>
          </a:xfrm>
          <a:prstGeom prst="rect">
            <a:avLst/>
          </a:prstGeom>
          <a:noFill/>
        </p:spPr>
        <p:txBody>
          <a:bodyPr wrap="square" lIns="0" rIns="0" rtlCol="0">
            <a:spAutoFit/>
          </a:bodyPr>
          <a:lstStyle/>
          <a:p>
            <a:pPr algn="ctr">
              <a:lnSpc>
                <a:spcPct val="70000"/>
              </a:lnSpc>
            </a:pPr>
            <a:r>
              <a:rPr lang="en-US" sz="1000" dirty="0">
                <a:latin typeface="+mj-lt"/>
              </a:rPr>
              <a:t>WEB DEVELOP</a:t>
            </a:r>
            <a:endParaRPr lang="en-US" sz="1000" dirty="0">
              <a:solidFill>
                <a:schemeClr val="accent1"/>
              </a:solidFill>
              <a:latin typeface="+mj-lt"/>
            </a:endParaRPr>
          </a:p>
        </p:txBody>
      </p:sp>
      <p:sp>
        <p:nvSpPr>
          <p:cNvPr id="13" name="TextBox 12"/>
          <p:cNvSpPr txBox="1"/>
          <p:nvPr/>
        </p:nvSpPr>
        <p:spPr>
          <a:xfrm>
            <a:off x="3734587" y="4055855"/>
            <a:ext cx="2762251" cy="211596"/>
          </a:xfrm>
          <a:prstGeom prst="rect">
            <a:avLst/>
          </a:prstGeom>
          <a:noFill/>
        </p:spPr>
        <p:txBody>
          <a:bodyPr wrap="square" lIns="0" rIns="0" rtlCol="0">
            <a:spAutoFit/>
          </a:bodyPr>
          <a:lstStyle/>
          <a:p>
            <a:pPr algn="ctr">
              <a:lnSpc>
                <a:spcPct val="70000"/>
              </a:lnSpc>
            </a:pPr>
            <a:r>
              <a:rPr lang="en-US" sz="1000" dirty="0">
                <a:latin typeface="+mj-lt"/>
              </a:rPr>
              <a:t>WEB DEVELOP</a:t>
            </a:r>
            <a:endParaRPr lang="en-US" sz="1000" dirty="0">
              <a:solidFill>
                <a:schemeClr val="accent1"/>
              </a:solidFill>
              <a:latin typeface="+mj-lt"/>
            </a:endParaRPr>
          </a:p>
        </p:txBody>
      </p:sp>
      <p:sp>
        <p:nvSpPr>
          <p:cNvPr id="14" name="TextBox 13"/>
          <p:cNvSpPr txBox="1"/>
          <p:nvPr/>
        </p:nvSpPr>
        <p:spPr>
          <a:xfrm>
            <a:off x="1236832" y="5443477"/>
            <a:ext cx="2762251" cy="211596"/>
          </a:xfrm>
          <a:prstGeom prst="rect">
            <a:avLst/>
          </a:prstGeom>
          <a:noFill/>
        </p:spPr>
        <p:txBody>
          <a:bodyPr wrap="square" lIns="0" rIns="0" rtlCol="0">
            <a:spAutoFit/>
          </a:bodyPr>
          <a:lstStyle/>
          <a:p>
            <a:pPr algn="ctr">
              <a:lnSpc>
                <a:spcPct val="70000"/>
              </a:lnSpc>
            </a:pPr>
            <a:r>
              <a:rPr lang="en-US" sz="1000" dirty="0">
                <a:latin typeface="+mj-lt"/>
              </a:rPr>
              <a:t>WEB DEVELOP</a:t>
            </a:r>
            <a:endParaRPr lang="en-US" sz="1000" dirty="0">
              <a:solidFill>
                <a:schemeClr val="accent1"/>
              </a:solidFill>
              <a:latin typeface="+mj-lt"/>
            </a:endParaRPr>
          </a:p>
        </p:txBody>
      </p:sp>
      <p:sp>
        <p:nvSpPr>
          <p:cNvPr id="15" name="TextBox 14"/>
          <p:cNvSpPr txBox="1"/>
          <p:nvPr/>
        </p:nvSpPr>
        <p:spPr>
          <a:xfrm>
            <a:off x="3734587" y="5443477"/>
            <a:ext cx="2762251" cy="211596"/>
          </a:xfrm>
          <a:prstGeom prst="rect">
            <a:avLst/>
          </a:prstGeom>
          <a:noFill/>
        </p:spPr>
        <p:txBody>
          <a:bodyPr wrap="square" lIns="0" rIns="0" rtlCol="0">
            <a:spAutoFit/>
          </a:bodyPr>
          <a:lstStyle/>
          <a:p>
            <a:pPr algn="ctr">
              <a:lnSpc>
                <a:spcPct val="70000"/>
              </a:lnSpc>
            </a:pPr>
            <a:r>
              <a:rPr lang="en-US" sz="1000">
                <a:latin typeface="+mj-lt"/>
              </a:rPr>
              <a:t>WEB DEVELOP</a:t>
            </a:r>
            <a:endParaRPr lang="en-US" sz="1000" dirty="0">
              <a:solidFill>
                <a:schemeClr val="accent1"/>
              </a:solidFill>
              <a:latin typeface="+mj-lt"/>
            </a:endParaRPr>
          </a:p>
        </p:txBody>
      </p:sp>
      <p:sp>
        <p:nvSpPr>
          <p:cNvPr id="18" name="TextBox 17"/>
          <p:cNvSpPr txBox="1"/>
          <p:nvPr/>
        </p:nvSpPr>
        <p:spPr>
          <a:xfrm>
            <a:off x="1866901" y="2198650"/>
            <a:ext cx="4229100" cy="461665"/>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a:t>
            </a:r>
          </a:p>
        </p:txBody>
      </p:sp>
      <p:sp>
        <p:nvSpPr>
          <p:cNvPr id="3" name="Picture Placeholder 2"/>
          <p:cNvSpPr>
            <a:spLocks noGrp="1"/>
          </p:cNvSpPr>
          <p:nvPr>
            <p:ph type="pic" sz="quarter" idx="11"/>
          </p:nvPr>
        </p:nvSpPr>
        <p:spPr/>
      </p:sp>
    </p:spTree>
    <p:extLst>
      <p:ext uri="{BB962C8B-B14F-4D97-AF65-F5344CB8AC3E}">
        <p14:creationId xmlns:p14="http://schemas.microsoft.com/office/powerpoint/2010/main" val="133480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13</a:t>
            </a:fld>
            <a:endParaRPr lang="en-US" dirty="0"/>
          </a:p>
        </p:txBody>
      </p:sp>
      <p:sp>
        <p:nvSpPr>
          <p:cNvPr id="3" name="Title 2"/>
          <p:cNvSpPr>
            <a:spLocks noGrp="1"/>
          </p:cNvSpPr>
          <p:nvPr>
            <p:ph type="title"/>
          </p:nvPr>
        </p:nvSpPr>
        <p:spPr/>
        <p:txBody>
          <a:bodyPr/>
          <a:lstStyle/>
          <a:p>
            <a:r>
              <a:rPr lang="en-US" dirty="0"/>
              <a:t>OUR</a:t>
            </a:r>
            <a:br>
              <a:rPr lang="en-US" dirty="0"/>
            </a:br>
            <a:r>
              <a:rPr lang="en-US" dirty="0"/>
              <a:t>PRICING</a:t>
            </a:r>
            <a:r>
              <a:rPr lang="en-US" dirty="0">
                <a:solidFill>
                  <a:schemeClr val="accent1"/>
                </a:solidFill>
              </a:rPr>
              <a:t>.</a:t>
            </a:r>
            <a:endParaRPr lang="en-US" dirty="0"/>
          </a:p>
        </p:txBody>
      </p:sp>
      <p:sp>
        <p:nvSpPr>
          <p:cNvPr id="5" name="TextBox 4"/>
          <p:cNvSpPr txBox="1"/>
          <p:nvPr/>
        </p:nvSpPr>
        <p:spPr>
          <a:xfrm>
            <a:off x="6096000" y="1188625"/>
            <a:ext cx="5524500" cy="817916"/>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If you are going to use a passage of Lorem Ipsum, you need to be sure there isn't anything embarrassing hidden in the middle of text. </a:t>
            </a:r>
          </a:p>
        </p:txBody>
      </p:sp>
      <p:sp>
        <p:nvSpPr>
          <p:cNvPr id="6" name="Rectangle 5"/>
          <p:cNvSpPr/>
          <p:nvPr/>
        </p:nvSpPr>
        <p:spPr>
          <a:xfrm>
            <a:off x="1866900" y="2501375"/>
            <a:ext cx="2357477" cy="353432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015509" y="2916616"/>
            <a:ext cx="2068446" cy="235449"/>
          </a:xfrm>
          <a:prstGeom prst="rect">
            <a:avLst/>
          </a:prstGeom>
          <a:noFill/>
        </p:spPr>
        <p:txBody>
          <a:bodyPr wrap="square" lIns="0" rIns="0" rtlCol="0">
            <a:spAutoFit/>
          </a:bodyPr>
          <a:lstStyle/>
          <a:p>
            <a:pPr algn="ctr">
              <a:lnSpc>
                <a:spcPct val="70000"/>
              </a:lnSpc>
            </a:pPr>
            <a:r>
              <a:rPr lang="en-US" sz="1200" dirty="0">
                <a:latin typeface="+mj-lt"/>
              </a:rPr>
              <a:t>BASIC</a:t>
            </a:r>
            <a:endParaRPr lang="en-US" sz="1200" dirty="0">
              <a:solidFill>
                <a:schemeClr val="accent1"/>
              </a:solidFill>
              <a:latin typeface="+mj-lt"/>
            </a:endParaRPr>
          </a:p>
        </p:txBody>
      </p:sp>
      <p:sp>
        <p:nvSpPr>
          <p:cNvPr id="11" name="TextBox 10"/>
          <p:cNvSpPr txBox="1"/>
          <p:nvPr/>
        </p:nvSpPr>
        <p:spPr>
          <a:xfrm>
            <a:off x="2014346" y="4097181"/>
            <a:ext cx="2070772" cy="991041"/>
          </a:xfrm>
          <a:prstGeom prst="rect">
            <a:avLst/>
          </a:prstGeom>
          <a:noFill/>
        </p:spPr>
        <p:txBody>
          <a:bodyPr wrap="square" lIns="0" rIns="0" rtlCol="0">
            <a:spAutoFit/>
          </a:bodyPr>
          <a:lstStyle/>
          <a:p>
            <a:pPr algn="ctr">
              <a:lnSpc>
                <a:spcPct val="150000"/>
              </a:lnSpc>
            </a:pPr>
            <a:r>
              <a:rPr lang="en-US" sz="1000">
                <a:solidFill>
                  <a:schemeClr val="tx1">
                    <a:alpha val="80000"/>
                  </a:schemeClr>
                </a:solidFill>
              </a:rPr>
              <a:t>FREE DATA</a:t>
            </a:r>
            <a:br>
              <a:rPr lang="en-US" sz="1000">
                <a:solidFill>
                  <a:schemeClr val="tx1">
                    <a:alpha val="80000"/>
                  </a:schemeClr>
                </a:solidFill>
              </a:rPr>
            </a:br>
            <a:r>
              <a:rPr lang="en-US" sz="1000">
                <a:solidFill>
                  <a:schemeClr val="tx1">
                    <a:alpha val="80000"/>
                  </a:schemeClr>
                </a:solidFill>
              </a:rPr>
              <a:t>SUPPORT</a:t>
            </a:r>
            <a:br>
              <a:rPr lang="en-US" sz="1000">
                <a:solidFill>
                  <a:schemeClr val="tx1">
                    <a:alpha val="80000"/>
                  </a:schemeClr>
                </a:solidFill>
              </a:rPr>
            </a:br>
            <a:r>
              <a:rPr lang="en-US" sz="1000">
                <a:solidFill>
                  <a:schemeClr val="tx1">
                    <a:alpha val="80000"/>
                  </a:schemeClr>
                </a:solidFill>
              </a:rPr>
              <a:t>FEATURE NAME</a:t>
            </a:r>
            <a:br>
              <a:rPr lang="en-US" sz="1000">
                <a:solidFill>
                  <a:schemeClr val="tx1">
                    <a:alpha val="80000"/>
                  </a:schemeClr>
                </a:solidFill>
              </a:rPr>
            </a:br>
            <a:r>
              <a:rPr lang="en-US" sz="1000">
                <a:solidFill>
                  <a:schemeClr val="tx1">
                    <a:alpha val="80000"/>
                  </a:schemeClr>
                </a:solidFill>
              </a:rPr>
              <a:t>100 PEOPLE</a:t>
            </a:r>
            <a:endParaRPr lang="en-US" sz="1000" dirty="0">
              <a:solidFill>
                <a:schemeClr val="tx1">
                  <a:alpha val="80000"/>
                </a:schemeClr>
              </a:solidFill>
            </a:endParaRPr>
          </a:p>
        </p:txBody>
      </p:sp>
      <p:sp>
        <p:nvSpPr>
          <p:cNvPr id="12" name="TextBox 11"/>
          <p:cNvSpPr txBox="1"/>
          <p:nvPr/>
        </p:nvSpPr>
        <p:spPr>
          <a:xfrm>
            <a:off x="2015509" y="3436557"/>
            <a:ext cx="2068446" cy="521681"/>
          </a:xfrm>
          <a:prstGeom prst="rect">
            <a:avLst/>
          </a:prstGeom>
          <a:noFill/>
        </p:spPr>
        <p:txBody>
          <a:bodyPr wrap="square" lIns="0" rIns="0" rtlCol="0">
            <a:spAutoFit/>
          </a:bodyPr>
          <a:lstStyle/>
          <a:p>
            <a:pPr algn="ctr">
              <a:lnSpc>
                <a:spcPct val="70000"/>
              </a:lnSpc>
            </a:pPr>
            <a:r>
              <a:rPr lang="en-US" sz="3600" dirty="0">
                <a:latin typeface="Montserrat" charset="0"/>
                <a:ea typeface="Montserrat" charset="0"/>
                <a:cs typeface="Montserrat" charset="0"/>
              </a:rPr>
              <a:t>$49</a:t>
            </a:r>
            <a:endParaRPr lang="en-US" sz="3600" dirty="0">
              <a:solidFill>
                <a:schemeClr val="accent1"/>
              </a:solidFill>
              <a:latin typeface="Montserrat" charset="0"/>
              <a:ea typeface="Montserrat" charset="0"/>
              <a:cs typeface="Montserrat" charset="0"/>
            </a:endParaRPr>
          </a:p>
        </p:txBody>
      </p:sp>
      <p:sp>
        <p:nvSpPr>
          <p:cNvPr id="13" name="Rectangle 12"/>
          <p:cNvSpPr/>
          <p:nvPr/>
        </p:nvSpPr>
        <p:spPr>
          <a:xfrm>
            <a:off x="2404989" y="5414844"/>
            <a:ext cx="1288192" cy="2942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latin typeface="Montserrat" charset="0"/>
                <a:ea typeface="Montserrat" charset="0"/>
                <a:cs typeface="Montserrat" charset="0"/>
              </a:rPr>
              <a:t>LEARN MORE</a:t>
            </a:r>
          </a:p>
        </p:txBody>
      </p:sp>
      <p:sp>
        <p:nvSpPr>
          <p:cNvPr id="23" name="Rectangle 22"/>
          <p:cNvSpPr/>
          <p:nvPr/>
        </p:nvSpPr>
        <p:spPr>
          <a:xfrm>
            <a:off x="4327971" y="2501375"/>
            <a:ext cx="2357477" cy="353432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Rectangle 23"/>
          <p:cNvSpPr/>
          <p:nvPr/>
        </p:nvSpPr>
        <p:spPr>
          <a:xfrm>
            <a:off x="6789042" y="2501375"/>
            <a:ext cx="2357477" cy="3534325"/>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Rectangle 24"/>
          <p:cNvSpPr/>
          <p:nvPr/>
        </p:nvSpPr>
        <p:spPr>
          <a:xfrm>
            <a:off x="9250113" y="2501375"/>
            <a:ext cx="2357477" cy="3534325"/>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4471542" y="2916616"/>
            <a:ext cx="2068446" cy="235449"/>
          </a:xfrm>
          <a:prstGeom prst="rect">
            <a:avLst/>
          </a:prstGeom>
          <a:noFill/>
        </p:spPr>
        <p:txBody>
          <a:bodyPr wrap="square" lIns="0" rIns="0" rtlCol="0">
            <a:spAutoFit/>
          </a:bodyPr>
          <a:lstStyle/>
          <a:p>
            <a:pPr algn="ctr">
              <a:lnSpc>
                <a:spcPct val="70000"/>
              </a:lnSpc>
            </a:pPr>
            <a:r>
              <a:rPr lang="en-US" sz="1200" dirty="0">
                <a:latin typeface="+mj-lt"/>
              </a:rPr>
              <a:t>NORMAL</a:t>
            </a:r>
            <a:endParaRPr lang="en-US" sz="1200" dirty="0">
              <a:solidFill>
                <a:schemeClr val="accent1"/>
              </a:solidFill>
              <a:latin typeface="+mj-lt"/>
            </a:endParaRPr>
          </a:p>
        </p:txBody>
      </p:sp>
      <p:sp>
        <p:nvSpPr>
          <p:cNvPr id="27" name="TextBox 26"/>
          <p:cNvSpPr txBox="1"/>
          <p:nvPr/>
        </p:nvSpPr>
        <p:spPr>
          <a:xfrm>
            <a:off x="4470379" y="4097181"/>
            <a:ext cx="2070772" cy="991041"/>
          </a:xfrm>
          <a:prstGeom prst="rect">
            <a:avLst/>
          </a:prstGeom>
          <a:noFill/>
        </p:spPr>
        <p:txBody>
          <a:bodyPr wrap="square" lIns="0" rIns="0" rtlCol="0">
            <a:spAutoFit/>
          </a:bodyPr>
          <a:lstStyle/>
          <a:p>
            <a:pPr algn="ctr">
              <a:lnSpc>
                <a:spcPct val="150000"/>
              </a:lnSpc>
            </a:pPr>
            <a:r>
              <a:rPr lang="en-US" sz="1000">
                <a:solidFill>
                  <a:schemeClr val="tx1">
                    <a:alpha val="80000"/>
                  </a:schemeClr>
                </a:solidFill>
              </a:rPr>
              <a:t>FREE DATA</a:t>
            </a:r>
            <a:br>
              <a:rPr lang="en-US" sz="1000">
                <a:solidFill>
                  <a:schemeClr val="tx1">
                    <a:alpha val="80000"/>
                  </a:schemeClr>
                </a:solidFill>
              </a:rPr>
            </a:br>
            <a:r>
              <a:rPr lang="en-US" sz="1000">
                <a:solidFill>
                  <a:schemeClr val="tx1">
                    <a:alpha val="80000"/>
                  </a:schemeClr>
                </a:solidFill>
              </a:rPr>
              <a:t>SUPPORT</a:t>
            </a:r>
            <a:br>
              <a:rPr lang="en-US" sz="1000">
                <a:solidFill>
                  <a:schemeClr val="tx1">
                    <a:alpha val="80000"/>
                  </a:schemeClr>
                </a:solidFill>
              </a:rPr>
            </a:br>
            <a:r>
              <a:rPr lang="en-US" sz="1000">
                <a:solidFill>
                  <a:schemeClr val="tx1">
                    <a:alpha val="80000"/>
                  </a:schemeClr>
                </a:solidFill>
              </a:rPr>
              <a:t>FEATURE NAME</a:t>
            </a:r>
            <a:br>
              <a:rPr lang="en-US" sz="1000">
                <a:solidFill>
                  <a:schemeClr val="tx1">
                    <a:alpha val="80000"/>
                  </a:schemeClr>
                </a:solidFill>
              </a:rPr>
            </a:br>
            <a:r>
              <a:rPr lang="en-US" sz="1000">
                <a:solidFill>
                  <a:schemeClr val="tx1">
                    <a:alpha val="80000"/>
                  </a:schemeClr>
                </a:solidFill>
              </a:rPr>
              <a:t>100 PEOPLE</a:t>
            </a:r>
            <a:endParaRPr lang="en-US" sz="1000" dirty="0">
              <a:solidFill>
                <a:schemeClr val="tx1">
                  <a:alpha val="80000"/>
                </a:schemeClr>
              </a:solidFill>
            </a:endParaRPr>
          </a:p>
        </p:txBody>
      </p:sp>
      <p:sp>
        <p:nvSpPr>
          <p:cNvPr id="28" name="TextBox 27"/>
          <p:cNvSpPr txBox="1"/>
          <p:nvPr/>
        </p:nvSpPr>
        <p:spPr>
          <a:xfrm>
            <a:off x="4471542" y="3436557"/>
            <a:ext cx="2068446" cy="521681"/>
          </a:xfrm>
          <a:prstGeom prst="rect">
            <a:avLst/>
          </a:prstGeom>
          <a:noFill/>
        </p:spPr>
        <p:txBody>
          <a:bodyPr wrap="square" lIns="0" rIns="0" rtlCol="0">
            <a:spAutoFit/>
          </a:bodyPr>
          <a:lstStyle/>
          <a:p>
            <a:pPr algn="ctr">
              <a:lnSpc>
                <a:spcPct val="70000"/>
              </a:lnSpc>
            </a:pPr>
            <a:r>
              <a:rPr lang="en-US" sz="3600" dirty="0">
                <a:latin typeface="Montserrat" charset="0"/>
                <a:ea typeface="Montserrat" charset="0"/>
                <a:cs typeface="Montserrat" charset="0"/>
              </a:rPr>
              <a:t>$99</a:t>
            </a:r>
            <a:endParaRPr lang="en-US" sz="3600" dirty="0">
              <a:solidFill>
                <a:schemeClr val="accent1"/>
              </a:solidFill>
              <a:latin typeface="Montserrat" charset="0"/>
              <a:ea typeface="Montserrat" charset="0"/>
              <a:cs typeface="Montserrat" charset="0"/>
            </a:endParaRPr>
          </a:p>
        </p:txBody>
      </p:sp>
      <p:sp>
        <p:nvSpPr>
          <p:cNvPr id="29" name="Rectangle 28"/>
          <p:cNvSpPr/>
          <p:nvPr/>
        </p:nvSpPr>
        <p:spPr>
          <a:xfrm>
            <a:off x="4861022" y="5414844"/>
            <a:ext cx="1288192" cy="2942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latin typeface="Montserrat" charset="0"/>
                <a:ea typeface="Montserrat" charset="0"/>
                <a:cs typeface="Montserrat" charset="0"/>
              </a:rPr>
              <a:t>LEARN MORE</a:t>
            </a:r>
          </a:p>
        </p:txBody>
      </p:sp>
      <p:sp>
        <p:nvSpPr>
          <p:cNvPr id="30" name="TextBox 29"/>
          <p:cNvSpPr txBox="1"/>
          <p:nvPr/>
        </p:nvSpPr>
        <p:spPr>
          <a:xfrm>
            <a:off x="6933788" y="2916616"/>
            <a:ext cx="2068446" cy="235449"/>
          </a:xfrm>
          <a:prstGeom prst="rect">
            <a:avLst/>
          </a:prstGeom>
          <a:noFill/>
        </p:spPr>
        <p:txBody>
          <a:bodyPr wrap="square" lIns="0" rIns="0" rtlCol="0">
            <a:spAutoFit/>
          </a:bodyPr>
          <a:lstStyle/>
          <a:p>
            <a:pPr algn="ctr">
              <a:lnSpc>
                <a:spcPct val="70000"/>
              </a:lnSpc>
            </a:pPr>
            <a:r>
              <a:rPr lang="en-US" sz="1200" dirty="0">
                <a:solidFill>
                  <a:schemeClr val="accent1"/>
                </a:solidFill>
                <a:latin typeface="+mj-lt"/>
              </a:rPr>
              <a:t>BUSINESS</a:t>
            </a:r>
          </a:p>
        </p:txBody>
      </p:sp>
      <p:sp>
        <p:nvSpPr>
          <p:cNvPr id="31" name="TextBox 30"/>
          <p:cNvSpPr txBox="1"/>
          <p:nvPr/>
        </p:nvSpPr>
        <p:spPr>
          <a:xfrm>
            <a:off x="6932625" y="4097181"/>
            <a:ext cx="2070772" cy="991041"/>
          </a:xfrm>
          <a:prstGeom prst="rect">
            <a:avLst/>
          </a:prstGeom>
          <a:noFill/>
        </p:spPr>
        <p:txBody>
          <a:bodyPr wrap="square" lIns="0" rIns="0" rtlCol="0">
            <a:spAutoFit/>
          </a:bodyPr>
          <a:lstStyle/>
          <a:p>
            <a:pPr algn="ctr">
              <a:lnSpc>
                <a:spcPct val="150000"/>
              </a:lnSpc>
            </a:pPr>
            <a:r>
              <a:rPr lang="en-US" sz="1000">
                <a:solidFill>
                  <a:schemeClr val="tx1">
                    <a:alpha val="80000"/>
                  </a:schemeClr>
                </a:solidFill>
              </a:rPr>
              <a:t>FREE DATA</a:t>
            </a:r>
            <a:br>
              <a:rPr lang="en-US" sz="1000">
                <a:solidFill>
                  <a:schemeClr val="tx1">
                    <a:alpha val="80000"/>
                  </a:schemeClr>
                </a:solidFill>
              </a:rPr>
            </a:br>
            <a:r>
              <a:rPr lang="en-US" sz="1000">
                <a:solidFill>
                  <a:schemeClr val="tx1">
                    <a:alpha val="80000"/>
                  </a:schemeClr>
                </a:solidFill>
              </a:rPr>
              <a:t>SUPPORT</a:t>
            </a:r>
            <a:br>
              <a:rPr lang="en-US" sz="1000">
                <a:solidFill>
                  <a:schemeClr val="tx1">
                    <a:alpha val="80000"/>
                  </a:schemeClr>
                </a:solidFill>
              </a:rPr>
            </a:br>
            <a:r>
              <a:rPr lang="en-US" sz="1000">
                <a:solidFill>
                  <a:schemeClr val="tx1">
                    <a:alpha val="80000"/>
                  </a:schemeClr>
                </a:solidFill>
              </a:rPr>
              <a:t>FEATURE NAME</a:t>
            </a:r>
            <a:br>
              <a:rPr lang="en-US" sz="1000">
                <a:solidFill>
                  <a:schemeClr val="tx1">
                    <a:alpha val="80000"/>
                  </a:schemeClr>
                </a:solidFill>
              </a:rPr>
            </a:br>
            <a:r>
              <a:rPr lang="en-US" sz="1000">
                <a:solidFill>
                  <a:schemeClr val="tx1">
                    <a:alpha val="80000"/>
                  </a:schemeClr>
                </a:solidFill>
              </a:rPr>
              <a:t>100 PEOPLE</a:t>
            </a:r>
            <a:endParaRPr lang="en-US" sz="1000" dirty="0">
              <a:solidFill>
                <a:schemeClr val="tx1">
                  <a:alpha val="80000"/>
                </a:schemeClr>
              </a:solidFill>
            </a:endParaRPr>
          </a:p>
        </p:txBody>
      </p:sp>
      <p:sp>
        <p:nvSpPr>
          <p:cNvPr id="32" name="TextBox 31"/>
          <p:cNvSpPr txBox="1"/>
          <p:nvPr/>
        </p:nvSpPr>
        <p:spPr>
          <a:xfrm>
            <a:off x="6933788" y="3436557"/>
            <a:ext cx="2068446" cy="521681"/>
          </a:xfrm>
          <a:prstGeom prst="rect">
            <a:avLst/>
          </a:prstGeom>
          <a:noFill/>
        </p:spPr>
        <p:txBody>
          <a:bodyPr wrap="square" lIns="0" rIns="0" rtlCol="0">
            <a:spAutoFit/>
          </a:bodyPr>
          <a:lstStyle/>
          <a:p>
            <a:pPr algn="ctr">
              <a:lnSpc>
                <a:spcPct val="70000"/>
              </a:lnSpc>
            </a:pPr>
            <a:r>
              <a:rPr lang="en-US" sz="3600" dirty="0">
                <a:solidFill>
                  <a:schemeClr val="accent1"/>
                </a:solidFill>
                <a:latin typeface="Montserrat" charset="0"/>
                <a:ea typeface="Montserrat" charset="0"/>
                <a:cs typeface="Montserrat" charset="0"/>
              </a:rPr>
              <a:t>$199</a:t>
            </a:r>
          </a:p>
        </p:txBody>
      </p:sp>
      <p:sp>
        <p:nvSpPr>
          <p:cNvPr id="33" name="Rectangle 32"/>
          <p:cNvSpPr/>
          <p:nvPr/>
        </p:nvSpPr>
        <p:spPr>
          <a:xfrm>
            <a:off x="7323268" y="5414844"/>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latin typeface="Montserrat" charset="0"/>
                <a:ea typeface="Montserrat" charset="0"/>
                <a:cs typeface="Montserrat" charset="0"/>
              </a:rPr>
              <a:t>LEARN MORE</a:t>
            </a:r>
          </a:p>
        </p:txBody>
      </p:sp>
      <p:sp>
        <p:nvSpPr>
          <p:cNvPr id="34" name="TextBox 33"/>
          <p:cNvSpPr txBox="1"/>
          <p:nvPr/>
        </p:nvSpPr>
        <p:spPr>
          <a:xfrm>
            <a:off x="9397063" y="2916616"/>
            <a:ext cx="2068446" cy="235449"/>
          </a:xfrm>
          <a:prstGeom prst="rect">
            <a:avLst/>
          </a:prstGeom>
          <a:noFill/>
        </p:spPr>
        <p:txBody>
          <a:bodyPr wrap="square" lIns="0" rIns="0" rtlCol="0">
            <a:spAutoFit/>
          </a:bodyPr>
          <a:lstStyle/>
          <a:p>
            <a:pPr algn="ctr">
              <a:lnSpc>
                <a:spcPct val="70000"/>
              </a:lnSpc>
            </a:pPr>
            <a:r>
              <a:rPr lang="en-US" sz="1200" dirty="0">
                <a:latin typeface="+mj-lt"/>
              </a:rPr>
              <a:t>PRO</a:t>
            </a:r>
            <a:endParaRPr lang="en-US" sz="1200" dirty="0">
              <a:solidFill>
                <a:schemeClr val="accent1"/>
              </a:solidFill>
              <a:latin typeface="+mj-lt"/>
            </a:endParaRPr>
          </a:p>
        </p:txBody>
      </p:sp>
      <p:sp>
        <p:nvSpPr>
          <p:cNvPr id="35" name="TextBox 34"/>
          <p:cNvSpPr txBox="1"/>
          <p:nvPr/>
        </p:nvSpPr>
        <p:spPr>
          <a:xfrm>
            <a:off x="9395900" y="4097181"/>
            <a:ext cx="2070772" cy="991041"/>
          </a:xfrm>
          <a:prstGeom prst="rect">
            <a:avLst/>
          </a:prstGeom>
          <a:noFill/>
        </p:spPr>
        <p:txBody>
          <a:bodyPr wrap="square" lIns="0" rIns="0" rtlCol="0">
            <a:spAutoFit/>
          </a:bodyPr>
          <a:lstStyle/>
          <a:p>
            <a:pPr algn="ctr">
              <a:lnSpc>
                <a:spcPct val="150000"/>
              </a:lnSpc>
            </a:pPr>
            <a:r>
              <a:rPr lang="en-US" sz="1000">
                <a:solidFill>
                  <a:schemeClr val="tx1">
                    <a:alpha val="80000"/>
                  </a:schemeClr>
                </a:solidFill>
              </a:rPr>
              <a:t>FREE DATA</a:t>
            </a:r>
            <a:br>
              <a:rPr lang="en-US" sz="1000">
                <a:solidFill>
                  <a:schemeClr val="tx1">
                    <a:alpha val="80000"/>
                  </a:schemeClr>
                </a:solidFill>
              </a:rPr>
            </a:br>
            <a:r>
              <a:rPr lang="en-US" sz="1000">
                <a:solidFill>
                  <a:schemeClr val="tx1">
                    <a:alpha val="80000"/>
                  </a:schemeClr>
                </a:solidFill>
              </a:rPr>
              <a:t>SUPPORT</a:t>
            </a:r>
            <a:br>
              <a:rPr lang="en-US" sz="1000">
                <a:solidFill>
                  <a:schemeClr val="tx1">
                    <a:alpha val="80000"/>
                  </a:schemeClr>
                </a:solidFill>
              </a:rPr>
            </a:br>
            <a:r>
              <a:rPr lang="en-US" sz="1000">
                <a:solidFill>
                  <a:schemeClr val="tx1">
                    <a:alpha val="80000"/>
                  </a:schemeClr>
                </a:solidFill>
              </a:rPr>
              <a:t>FEATURE NAME</a:t>
            </a:r>
            <a:br>
              <a:rPr lang="en-US" sz="1000">
                <a:solidFill>
                  <a:schemeClr val="tx1">
                    <a:alpha val="80000"/>
                  </a:schemeClr>
                </a:solidFill>
              </a:rPr>
            </a:br>
            <a:r>
              <a:rPr lang="en-US" sz="1000">
                <a:solidFill>
                  <a:schemeClr val="tx1">
                    <a:alpha val="80000"/>
                  </a:schemeClr>
                </a:solidFill>
              </a:rPr>
              <a:t>100 PEOPLE</a:t>
            </a:r>
            <a:endParaRPr lang="en-US" sz="1000" dirty="0">
              <a:solidFill>
                <a:schemeClr val="tx1">
                  <a:alpha val="80000"/>
                </a:schemeClr>
              </a:solidFill>
            </a:endParaRPr>
          </a:p>
        </p:txBody>
      </p:sp>
      <p:sp>
        <p:nvSpPr>
          <p:cNvPr id="36" name="TextBox 35"/>
          <p:cNvSpPr txBox="1"/>
          <p:nvPr/>
        </p:nvSpPr>
        <p:spPr>
          <a:xfrm>
            <a:off x="9397063" y="3436557"/>
            <a:ext cx="2068446" cy="521681"/>
          </a:xfrm>
          <a:prstGeom prst="rect">
            <a:avLst/>
          </a:prstGeom>
          <a:noFill/>
        </p:spPr>
        <p:txBody>
          <a:bodyPr wrap="square" lIns="0" rIns="0" rtlCol="0">
            <a:spAutoFit/>
          </a:bodyPr>
          <a:lstStyle/>
          <a:p>
            <a:pPr algn="ctr">
              <a:lnSpc>
                <a:spcPct val="70000"/>
              </a:lnSpc>
            </a:pPr>
            <a:r>
              <a:rPr lang="en-US" sz="3600" dirty="0">
                <a:latin typeface="Montserrat" charset="0"/>
                <a:ea typeface="Montserrat" charset="0"/>
                <a:cs typeface="Montserrat" charset="0"/>
              </a:rPr>
              <a:t>$399</a:t>
            </a:r>
            <a:endParaRPr lang="en-US" sz="3600" dirty="0">
              <a:solidFill>
                <a:schemeClr val="accent1"/>
              </a:solidFill>
              <a:latin typeface="Montserrat" charset="0"/>
              <a:ea typeface="Montserrat" charset="0"/>
              <a:cs typeface="Montserrat" charset="0"/>
            </a:endParaRPr>
          </a:p>
        </p:txBody>
      </p:sp>
      <p:sp>
        <p:nvSpPr>
          <p:cNvPr id="37" name="Rectangle 36"/>
          <p:cNvSpPr/>
          <p:nvPr/>
        </p:nvSpPr>
        <p:spPr>
          <a:xfrm>
            <a:off x="9786543" y="5414844"/>
            <a:ext cx="1288192" cy="29423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latin typeface="Montserrat" charset="0"/>
                <a:ea typeface="Montserrat" charset="0"/>
                <a:cs typeface="Montserrat" charset="0"/>
              </a:rPr>
              <a:t>LEARN MORE</a:t>
            </a:r>
          </a:p>
        </p:txBody>
      </p:sp>
    </p:spTree>
    <p:extLst>
      <p:ext uri="{BB962C8B-B14F-4D97-AF65-F5344CB8AC3E}">
        <p14:creationId xmlns:p14="http://schemas.microsoft.com/office/powerpoint/2010/main" val="224291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14</a:t>
            </a:fld>
            <a:endParaRPr lang="en-US" dirty="0"/>
          </a:p>
        </p:txBody>
      </p:sp>
      <p:sp>
        <p:nvSpPr>
          <p:cNvPr id="3" name="Title 2"/>
          <p:cNvSpPr>
            <a:spLocks noGrp="1"/>
          </p:cNvSpPr>
          <p:nvPr>
            <p:ph type="title"/>
          </p:nvPr>
        </p:nvSpPr>
        <p:spPr/>
        <p:txBody>
          <a:bodyPr/>
          <a:lstStyle/>
          <a:p>
            <a:r>
              <a:rPr lang="en-US" dirty="0"/>
              <a:t>STATS WE ARE</a:t>
            </a:r>
            <a:br>
              <a:rPr lang="en-US" dirty="0"/>
            </a:br>
            <a:r>
              <a:rPr lang="en-US" dirty="0"/>
              <a:t>PROUD OF</a:t>
            </a:r>
          </a:p>
        </p:txBody>
      </p:sp>
      <p:sp>
        <p:nvSpPr>
          <p:cNvPr id="6" name="Rectangle 5"/>
          <p:cNvSpPr/>
          <p:nvPr/>
        </p:nvSpPr>
        <p:spPr>
          <a:xfrm>
            <a:off x="1866901" y="3130755"/>
            <a:ext cx="1481192" cy="2954873"/>
          </a:xfrm>
          <a:prstGeom prst="rect">
            <a:avLst/>
          </a:prstGeom>
          <a:no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866900" y="3140869"/>
            <a:ext cx="148119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3"/>
          <p:cNvSpPr txBox="1">
            <a:spLocks/>
          </p:cNvSpPr>
          <p:nvPr/>
        </p:nvSpPr>
        <p:spPr>
          <a:xfrm>
            <a:off x="1931245" y="3311876"/>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a:solidFill>
                  <a:schemeClr val="accent1"/>
                </a:solidFill>
                <a:latin typeface="Montserrat" charset="0"/>
                <a:ea typeface="Montserrat" charset="0"/>
                <a:cs typeface="Montserrat" charset="0"/>
              </a:rPr>
              <a:t>Structures</a:t>
            </a:r>
          </a:p>
          <a:p>
            <a:pPr>
              <a:lnSpc>
                <a:spcPct val="80000"/>
              </a:lnSpc>
            </a:pPr>
            <a:r>
              <a:rPr lang="en-US" sz="1400" b="0" dirty="0">
                <a:solidFill>
                  <a:schemeClr val="accent1"/>
                </a:solidFill>
                <a:latin typeface="Montserrat" charset="0"/>
                <a:ea typeface="Montserrat" charset="0"/>
                <a:cs typeface="Montserrat" charset="0"/>
              </a:rPr>
              <a:t>screening</a:t>
            </a:r>
          </a:p>
        </p:txBody>
      </p:sp>
      <p:sp>
        <p:nvSpPr>
          <p:cNvPr id="9" name="Title 3"/>
          <p:cNvSpPr txBox="1">
            <a:spLocks/>
          </p:cNvSpPr>
          <p:nvPr/>
        </p:nvSpPr>
        <p:spPr>
          <a:xfrm>
            <a:off x="1897792"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a:latin typeface="+mj-lt"/>
              </a:rPr>
              <a:t>251</a:t>
            </a:r>
          </a:p>
        </p:txBody>
      </p:sp>
      <p:sp>
        <p:nvSpPr>
          <p:cNvPr id="11" name="Rectangle 10"/>
          <p:cNvSpPr/>
          <p:nvPr/>
        </p:nvSpPr>
        <p:spPr>
          <a:xfrm>
            <a:off x="3670365" y="3743796"/>
            <a:ext cx="1481192" cy="2341832"/>
          </a:xfrm>
          <a:prstGeom prst="rect">
            <a:avLst/>
          </a:prstGeom>
          <a:no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3670364" y="3743796"/>
            <a:ext cx="148119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Title 3"/>
          <p:cNvSpPr txBox="1">
            <a:spLocks/>
          </p:cNvSpPr>
          <p:nvPr/>
        </p:nvSpPr>
        <p:spPr>
          <a:xfrm>
            <a:off x="3734709" y="3946701"/>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a:solidFill>
                  <a:schemeClr val="accent2"/>
                </a:solidFill>
                <a:latin typeface="Montserrat" charset="0"/>
                <a:ea typeface="Montserrat" charset="0"/>
                <a:cs typeface="Montserrat" charset="0"/>
              </a:rPr>
              <a:t>Structures</a:t>
            </a:r>
          </a:p>
          <a:p>
            <a:pPr>
              <a:lnSpc>
                <a:spcPct val="80000"/>
              </a:lnSpc>
            </a:pPr>
            <a:r>
              <a:rPr lang="en-US" sz="1400" b="0" dirty="0">
                <a:solidFill>
                  <a:schemeClr val="accent2"/>
                </a:solidFill>
                <a:latin typeface="Montserrat" charset="0"/>
                <a:ea typeface="Montserrat" charset="0"/>
                <a:cs typeface="Montserrat" charset="0"/>
              </a:rPr>
              <a:t>screening</a:t>
            </a:r>
          </a:p>
        </p:txBody>
      </p:sp>
      <p:sp>
        <p:nvSpPr>
          <p:cNvPr id="14" name="Title 3"/>
          <p:cNvSpPr txBox="1">
            <a:spLocks/>
          </p:cNvSpPr>
          <p:nvPr/>
        </p:nvSpPr>
        <p:spPr>
          <a:xfrm>
            <a:off x="3701256"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a:latin typeface="+mj-lt"/>
              </a:rPr>
              <a:t>142</a:t>
            </a:r>
          </a:p>
        </p:txBody>
      </p:sp>
      <p:sp>
        <p:nvSpPr>
          <p:cNvPr id="16" name="Rectangle 15"/>
          <p:cNvSpPr/>
          <p:nvPr/>
        </p:nvSpPr>
        <p:spPr>
          <a:xfrm>
            <a:off x="5473829" y="4457475"/>
            <a:ext cx="1481192" cy="1628154"/>
          </a:xfrm>
          <a:prstGeom prst="rect">
            <a:avLst/>
          </a:prstGeom>
          <a:no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5473828" y="4457475"/>
            <a:ext cx="1481193"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Title 3"/>
          <p:cNvSpPr txBox="1">
            <a:spLocks/>
          </p:cNvSpPr>
          <p:nvPr/>
        </p:nvSpPr>
        <p:spPr>
          <a:xfrm>
            <a:off x="5538173" y="4608191"/>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a:solidFill>
                  <a:schemeClr val="accent3"/>
                </a:solidFill>
                <a:latin typeface="Montserrat" charset="0"/>
                <a:ea typeface="Montserrat" charset="0"/>
                <a:cs typeface="Montserrat" charset="0"/>
              </a:rPr>
              <a:t>Structures</a:t>
            </a:r>
          </a:p>
          <a:p>
            <a:pPr>
              <a:lnSpc>
                <a:spcPct val="80000"/>
              </a:lnSpc>
            </a:pPr>
            <a:r>
              <a:rPr lang="en-US" sz="1400" b="0" dirty="0">
                <a:solidFill>
                  <a:schemeClr val="accent3"/>
                </a:solidFill>
                <a:latin typeface="Montserrat" charset="0"/>
                <a:ea typeface="Montserrat" charset="0"/>
                <a:cs typeface="Montserrat" charset="0"/>
              </a:rPr>
              <a:t>screening</a:t>
            </a:r>
          </a:p>
        </p:txBody>
      </p:sp>
      <p:sp>
        <p:nvSpPr>
          <p:cNvPr id="19" name="Title 3"/>
          <p:cNvSpPr txBox="1">
            <a:spLocks/>
          </p:cNvSpPr>
          <p:nvPr/>
        </p:nvSpPr>
        <p:spPr>
          <a:xfrm>
            <a:off x="5504720"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a:latin typeface="+mj-lt"/>
              </a:rPr>
              <a:t>42</a:t>
            </a:r>
          </a:p>
        </p:txBody>
      </p:sp>
      <p:sp>
        <p:nvSpPr>
          <p:cNvPr id="21" name="Rectangle 20"/>
          <p:cNvSpPr/>
          <p:nvPr/>
        </p:nvSpPr>
        <p:spPr>
          <a:xfrm>
            <a:off x="7277294" y="1758879"/>
            <a:ext cx="1481192" cy="4326749"/>
          </a:xfrm>
          <a:prstGeom prst="rect">
            <a:avLst/>
          </a:prstGeom>
          <a:no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7277293" y="1758879"/>
            <a:ext cx="1481193"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3" name="Title 3"/>
          <p:cNvSpPr txBox="1">
            <a:spLocks/>
          </p:cNvSpPr>
          <p:nvPr/>
        </p:nvSpPr>
        <p:spPr>
          <a:xfrm>
            <a:off x="7341638" y="1981818"/>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a:solidFill>
                  <a:schemeClr val="accent4"/>
                </a:solidFill>
                <a:latin typeface="Montserrat" charset="0"/>
                <a:ea typeface="Montserrat" charset="0"/>
                <a:cs typeface="Montserrat" charset="0"/>
              </a:rPr>
              <a:t>Structures</a:t>
            </a:r>
          </a:p>
          <a:p>
            <a:pPr>
              <a:lnSpc>
                <a:spcPct val="80000"/>
              </a:lnSpc>
            </a:pPr>
            <a:r>
              <a:rPr lang="en-US" sz="1400" b="0" dirty="0">
                <a:solidFill>
                  <a:schemeClr val="accent4"/>
                </a:solidFill>
                <a:latin typeface="Montserrat" charset="0"/>
                <a:ea typeface="Montserrat" charset="0"/>
                <a:cs typeface="Montserrat" charset="0"/>
              </a:rPr>
              <a:t>screening</a:t>
            </a:r>
          </a:p>
        </p:txBody>
      </p:sp>
      <p:sp>
        <p:nvSpPr>
          <p:cNvPr id="24" name="Title 3"/>
          <p:cNvSpPr txBox="1">
            <a:spLocks/>
          </p:cNvSpPr>
          <p:nvPr/>
        </p:nvSpPr>
        <p:spPr>
          <a:xfrm>
            <a:off x="7308185"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a:latin typeface="+mj-lt"/>
              </a:rPr>
              <a:t>591</a:t>
            </a:r>
          </a:p>
        </p:txBody>
      </p:sp>
      <p:sp>
        <p:nvSpPr>
          <p:cNvPr id="25" name="Rectangle 24"/>
          <p:cNvSpPr/>
          <p:nvPr/>
        </p:nvSpPr>
        <p:spPr>
          <a:xfrm>
            <a:off x="9080757" y="3743796"/>
            <a:ext cx="1481192" cy="2341832"/>
          </a:xfrm>
          <a:prstGeom prst="rect">
            <a:avLst/>
          </a:prstGeom>
          <a:noFill/>
          <a:ln w="6350">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p:nvPr/>
        </p:nvCxnSpPr>
        <p:spPr>
          <a:xfrm>
            <a:off x="9080756" y="3743796"/>
            <a:ext cx="148119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Title 3"/>
          <p:cNvSpPr txBox="1">
            <a:spLocks/>
          </p:cNvSpPr>
          <p:nvPr/>
        </p:nvSpPr>
        <p:spPr>
          <a:xfrm>
            <a:off x="9145101" y="3946701"/>
            <a:ext cx="1416848" cy="847547"/>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1400" b="0" dirty="0">
                <a:solidFill>
                  <a:schemeClr val="accent2"/>
                </a:solidFill>
                <a:latin typeface="Montserrat" charset="0"/>
                <a:ea typeface="Montserrat" charset="0"/>
                <a:cs typeface="Montserrat" charset="0"/>
              </a:rPr>
              <a:t>Structures</a:t>
            </a:r>
          </a:p>
          <a:p>
            <a:pPr>
              <a:lnSpc>
                <a:spcPct val="80000"/>
              </a:lnSpc>
            </a:pPr>
            <a:r>
              <a:rPr lang="en-US" sz="1400" b="0" dirty="0">
                <a:solidFill>
                  <a:schemeClr val="accent2"/>
                </a:solidFill>
                <a:latin typeface="Montserrat" charset="0"/>
                <a:ea typeface="Montserrat" charset="0"/>
                <a:cs typeface="Montserrat" charset="0"/>
              </a:rPr>
              <a:t>screening</a:t>
            </a:r>
          </a:p>
        </p:txBody>
      </p:sp>
      <p:sp>
        <p:nvSpPr>
          <p:cNvPr id="28" name="Title 3"/>
          <p:cNvSpPr txBox="1">
            <a:spLocks/>
          </p:cNvSpPr>
          <p:nvPr/>
        </p:nvSpPr>
        <p:spPr>
          <a:xfrm>
            <a:off x="9111648" y="5449272"/>
            <a:ext cx="1450301" cy="513840"/>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a:lnSpc>
                <a:spcPct val="80000"/>
              </a:lnSpc>
            </a:pPr>
            <a:r>
              <a:rPr lang="en-US" sz="4000" dirty="0">
                <a:latin typeface="+mj-lt"/>
              </a:rPr>
              <a:t>145</a:t>
            </a:r>
          </a:p>
        </p:txBody>
      </p:sp>
    </p:spTree>
    <p:extLst>
      <p:ext uri="{BB962C8B-B14F-4D97-AF65-F5344CB8AC3E}">
        <p14:creationId xmlns:p14="http://schemas.microsoft.com/office/powerpoint/2010/main" val="425563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0" dirty="0"/>
              <a:t>DATA CHART IN SMARTART</a:t>
            </a:r>
          </a:p>
        </p:txBody>
      </p:sp>
      <p:graphicFrame>
        <p:nvGraphicFramePr>
          <p:cNvPr id="4" name="Chart 4"/>
          <p:cNvGraphicFramePr/>
          <p:nvPr>
            <p:extLst>
              <p:ext uri="{D42A27DB-BD31-4B8C-83A1-F6EECF244321}">
                <p14:modId xmlns:p14="http://schemas.microsoft.com/office/powerpoint/2010/main" val="1433216139"/>
              </p:ext>
            </p:extLst>
          </p:nvPr>
        </p:nvGraphicFramePr>
        <p:xfrm>
          <a:off x="1429734" y="2336572"/>
          <a:ext cx="2722636" cy="2152650"/>
        </p:xfrm>
        <a:graphic>
          <a:graphicData uri="http://schemas.openxmlformats.org/drawingml/2006/chart">
            <c:chart xmlns:c="http://schemas.openxmlformats.org/drawingml/2006/chart" xmlns:r="http://schemas.openxmlformats.org/officeDocument/2006/relationships" r:id="rId2"/>
          </a:graphicData>
        </a:graphic>
      </p:graphicFrame>
      <p:sp>
        <p:nvSpPr>
          <p:cNvPr id="5" name="Текст 7"/>
          <p:cNvSpPr txBox="1">
            <a:spLocks/>
          </p:cNvSpPr>
          <p:nvPr/>
        </p:nvSpPr>
        <p:spPr>
          <a:xfrm>
            <a:off x="2208592" y="3143019"/>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800" dirty="0">
                <a:ea typeface="Butler" charset="0"/>
                <a:cs typeface="Butler" charset="0"/>
              </a:rPr>
              <a:t>50%</a:t>
            </a:r>
          </a:p>
        </p:txBody>
      </p:sp>
      <p:graphicFrame>
        <p:nvGraphicFramePr>
          <p:cNvPr id="6" name="Chart 5"/>
          <p:cNvGraphicFramePr/>
          <p:nvPr>
            <p:extLst>
              <p:ext uri="{D42A27DB-BD31-4B8C-83A1-F6EECF244321}">
                <p14:modId xmlns:p14="http://schemas.microsoft.com/office/powerpoint/2010/main" val="651736919"/>
              </p:ext>
            </p:extLst>
          </p:nvPr>
        </p:nvGraphicFramePr>
        <p:xfrm>
          <a:off x="3987542" y="2336572"/>
          <a:ext cx="2722636" cy="2152650"/>
        </p:xfrm>
        <a:graphic>
          <a:graphicData uri="http://schemas.openxmlformats.org/drawingml/2006/chart">
            <c:chart xmlns:c="http://schemas.openxmlformats.org/drawingml/2006/chart" xmlns:r="http://schemas.openxmlformats.org/officeDocument/2006/relationships" r:id="rId3"/>
          </a:graphicData>
        </a:graphic>
      </p:graphicFrame>
      <p:sp>
        <p:nvSpPr>
          <p:cNvPr id="7" name="Текст 7"/>
          <p:cNvSpPr txBox="1">
            <a:spLocks/>
          </p:cNvSpPr>
          <p:nvPr/>
        </p:nvSpPr>
        <p:spPr>
          <a:xfrm>
            <a:off x="4766401" y="3143019"/>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800">
                <a:ea typeface="Butler" charset="0"/>
                <a:cs typeface="Butler" charset="0"/>
              </a:rPr>
              <a:t>30%</a:t>
            </a:r>
            <a:endParaRPr lang="en-US" sz="2800" dirty="0">
              <a:ea typeface="Butler" charset="0"/>
              <a:cs typeface="Butler" charset="0"/>
            </a:endParaRPr>
          </a:p>
        </p:txBody>
      </p:sp>
      <p:graphicFrame>
        <p:nvGraphicFramePr>
          <p:cNvPr id="8" name="Chart 4"/>
          <p:cNvGraphicFramePr/>
          <p:nvPr>
            <p:extLst>
              <p:ext uri="{D42A27DB-BD31-4B8C-83A1-F6EECF244321}">
                <p14:modId xmlns:p14="http://schemas.microsoft.com/office/powerpoint/2010/main" val="1575797933"/>
              </p:ext>
            </p:extLst>
          </p:nvPr>
        </p:nvGraphicFramePr>
        <p:xfrm>
          <a:off x="6565547" y="2336572"/>
          <a:ext cx="2722636" cy="2152650"/>
        </p:xfrm>
        <a:graphic>
          <a:graphicData uri="http://schemas.openxmlformats.org/drawingml/2006/chart">
            <c:chart xmlns:c="http://schemas.openxmlformats.org/drawingml/2006/chart" xmlns:r="http://schemas.openxmlformats.org/officeDocument/2006/relationships" r:id="rId4"/>
          </a:graphicData>
        </a:graphic>
      </p:graphicFrame>
      <p:sp>
        <p:nvSpPr>
          <p:cNvPr id="9" name="Текст 7"/>
          <p:cNvSpPr txBox="1">
            <a:spLocks/>
          </p:cNvSpPr>
          <p:nvPr/>
        </p:nvSpPr>
        <p:spPr>
          <a:xfrm>
            <a:off x="7344406" y="3143019"/>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800">
                <a:ea typeface="Butler" charset="0"/>
                <a:cs typeface="Butler" charset="0"/>
              </a:rPr>
              <a:t>10%</a:t>
            </a:r>
            <a:endParaRPr lang="en-US" sz="2800" dirty="0">
              <a:ea typeface="Butler" charset="0"/>
              <a:cs typeface="Butler" charset="0"/>
            </a:endParaRPr>
          </a:p>
        </p:txBody>
      </p:sp>
      <p:graphicFrame>
        <p:nvGraphicFramePr>
          <p:cNvPr id="10" name="Chart 4"/>
          <p:cNvGraphicFramePr/>
          <p:nvPr>
            <p:extLst>
              <p:ext uri="{D42A27DB-BD31-4B8C-83A1-F6EECF244321}">
                <p14:modId xmlns:p14="http://schemas.microsoft.com/office/powerpoint/2010/main" val="1667525127"/>
              </p:ext>
            </p:extLst>
          </p:nvPr>
        </p:nvGraphicFramePr>
        <p:xfrm>
          <a:off x="9144363" y="2336572"/>
          <a:ext cx="2722636" cy="2152650"/>
        </p:xfrm>
        <a:graphic>
          <a:graphicData uri="http://schemas.openxmlformats.org/drawingml/2006/chart">
            <c:chart xmlns:c="http://schemas.openxmlformats.org/drawingml/2006/chart" xmlns:r="http://schemas.openxmlformats.org/officeDocument/2006/relationships" r:id="rId5"/>
          </a:graphicData>
        </a:graphic>
      </p:graphicFrame>
      <p:sp>
        <p:nvSpPr>
          <p:cNvPr id="11" name="Текст 7"/>
          <p:cNvSpPr txBox="1">
            <a:spLocks/>
          </p:cNvSpPr>
          <p:nvPr/>
        </p:nvSpPr>
        <p:spPr>
          <a:xfrm>
            <a:off x="9923222" y="3143019"/>
            <a:ext cx="1164908" cy="523874"/>
          </a:xfrm>
          <a:prstGeom prst="rect">
            <a:avLst/>
          </a:prstGeom>
        </p:spPr>
        <p:txBody>
          <a:bodyPr tIns="0" anchor="ctr" anchorCtr="0">
            <a:noAutofit/>
          </a:bodyPr>
          <a:lstStyle>
            <a:lvl1pPr marL="0" marR="0" indent="0" algn="ctr" defTabSz="914318" rtl="0" eaLnBrk="1" fontAlgn="auto" latinLnBrk="0" hangingPunct="1">
              <a:lnSpc>
                <a:spcPct val="145000"/>
              </a:lnSpc>
              <a:spcBef>
                <a:spcPts val="0"/>
              </a:spcBef>
              <a:spcAft>
                <a:spcPts val="0"/>
              </a:spcAft>
              <a:buClrTx/>
              <a:buSzTx/>
              <a:buFont typeface="Arial" panose="020B0604020202020204" pitchFamily="34" charset="0"/>
              <a:buNone/>
              <a:tabLst/>
              <a:defRPr sz="1800" b="0" i="0" kern="1200" baseline="0">
                <a:solidFill>
                  <a:schemeClr val="tx1"/>
                </a:solidFill>
                <a:latin typeface="+mj-lt"/>
                <a:ea typeface="Source Sans Pro" charset="0"/>
                <a:cs typeface="Source Sans Pro" charset="0"/>
              </a:defRPr>
            </a:lvl1pPr>
            <a:lvl2pPr marL="685800" indent="-228600" algn="ctr" defTabSz="914400" rtl="0" eaLnBrk="1" latinLnBrk="0" hangingPunct="1">
              <a:lnSpc>
                <a:spcPct val="90000"/>
              </a:lnSpc>
              <a:spcBef>
                <a:spcPts val="500"/>
              </a:spcBef>
              <a:buFont typeface="Arial"/>
              <a:buChar char="•"/>
              <a:defRPr sz="2400" b="0" i="0" kern="1200">
                <a:solidFill>
                  <a:schemeClr val="tx1">
                    <a:alpha val="60000"/>
                  </a:schemeClr>
                </a:solidFill>
                <a:latin typeface="Source Sans Pro" charset="0"/>
                <a:ea typeface="Source Sans Pro" charset="0"/>
                <a:cs typeface="Source Sans Pro" charset="0"/>
              </a:defRPr>
            </a:lvl2pPr>
            <a:lvl3pPr marL="1143000" indent="-228600" algn="ctr" defTabSz="914400" rtl="0" eaLnBrk="1" latinLnBrk="0" hangingPunct="1">
              <a:lnSpc>
                <a:spcPct val="90000"/>
              </a:lnSpc>
              <a:spcBef>
                <a:spcPts val="500"/>
              </a:spcBef>
              <a:buFont typeface="Arial"/>
              <a:buChar char="•"/>
              <a:defRPr sz="2000" b="0" i="0" kern="1200">
                <a:solidFill>
                  <a:schemeClr val="tx1">
                    <a:alpha val="60000"/>
                  </a:schemeClr>
                </a:solidFill>
                <a:latin typeface="Source Sans Pro" charset="0"/>
                <a:ea typeface="Source Sans Pro" charset="0"/>
                <a:cs typeface="Source Sans Pro" charset="0"/>
              </a:defRPr>
            </a:lvl3pPr>
            <a:lvl4pPr marL="1600200" indent="-228600" algn="ctr" defTabSz="914400" rtl="0" eaLnBrk="1" latinLnBrk="0" hangingPunct="1">
              <a:lnSpc>
                <a:spcPct val="15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4pPr>
            <a:lvl5pPr marL="2057400" indent="-228600" algn="ctr" defTabSz="914400" rtl="0" eaLnBrk="1" latinLnBrk="0" hangingPunct="1">
              <a:lnSpc>
                <a:spcPct val="90000"/>
              </a:lnSpc>
              <a:spcBef>
                <a:spcPts val="500"/>
              </a:spcBef>
              <a:buFont typeface="Arial"/>
              <a:buChar char="•"/>
              <a:defRPr sz="1800" b="0" i="0" kern="1200">
                <a:solidFill>
                  <a:schemeClr val="tx1">
                    <a:alpha val="60000"/>
                  </a:schemeClr>
                </a:solidFill>
                <a:latin typeface="Source Sans Pro" charset="0"/>
                <a:ea typeface="Source Sans Pro" charset="0"/>
                <a:cs typeface="Source Sans Pro"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2800">
                <a:ea typeface="Butler" charset="0"/>
                <a:cs typeface="Butler" charset="0"/>
              </a:rPr>
              <a:t>20%</a:t>
            </a:r>
            <a:endParaRPr lang="en-US" sz="2800" dirty="0">
              <a:ea typeface="Butler" charset="0"/>
              <a:cs typeface="Butler" charset="0"/>
            </a:endParaRPr>
          </a:p>
        </p:txBody>
      </p:sp>
      <p:sp>
        <p:nvSpPr>
          <p:cNvPr id="22" name="TextBox 21"/>
          <p:cNvSpPr txBox="1"/>
          <p:nvPr/>
        </p:nvSpPr>
        <p:spPr>
          <a:xfrm>
            <a:off x="1866900" y="4713070"/>
            <a:ext cx="2153165" cy="235449"/>
          </a:xfrm>
          <a:prstGeom prst="rect">
            <a:avLst/>
          </a:prstGeom>
          <a:noFill/>
        </p:spPr>
        <p:txBody>
          <a:bodyPr wrap="square" lIns="0" rIns="0" rtlCol="0">
            <a:spAutoFit/>
          </a:bodyPr>
          <a:lstStyle/>
          <a:p>
            <a:pPr>
              <a:lnSpc>
                <a:spcPct val="70000"/>
              </a:lnSpc>
            </a:pPr>
            <a:r>
              <a:rPr lang="en-US" sz="1200" dirty="0">
                <a:latin typeface="+mj-lt"/>
              </a:rPr>
              <a:t>CHART TITLE HERE</a:t>
            </a:r>
            <a:endParaRPr lang="en-US" sz="1200" dirty="0">
              <a:solidFill>
                <a:schemeClr val="accent1"/>
              </a:solidFill>
              <a:latin typeface="+mj-lt"/>
            </a:endParaRPr>
          </a:p>
        </p:txBody>
      </p:sp>
      <p:sp>
        <p:nvSpPr>
          <p:cNvPr id="23" name="TextBox 22"/>
          <p:cNvSpPr txBox="1"/>
          <p:nvPr/>
        </p:nvSpPr>
        <p:spPr>
          <a:xfrm>
            <a:off x="1866901" y="4993861"/>
            <a:ext cx="2120642"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24" name="TextBox 23"/>
          <p:cNvSpPr txBox="1"/>
          <p:nvPr/>
        </p:nvSpPr>
        <p:spPr>
          <a:xfrm>
            <a:off x="4445334" y="4713070"/>
            <a:ext cx="2153165" cy="235449"/>
          </a:xfrm>
          <a:prstGeom prst="rect">
            <a:avLst/>
          </a:prstGeom>
          <a:noFill/>
        </p:spPr>
        <p:txBody>
          <a:bodyPr wrap="square" lIns="0" rIns="0" rtlCol="0">
            <a:spAutoFit/>
          </a:bodyPr>
          <a:lstStyle/>
          <a:p>
            <a:pPr>
              <a:lnSpc>
                <a:spcPct val="70000"/>
              </a:lnSpc>
            </a:pPr>
            <a:r>
              <a:rPr lang="en-US" sz="1200" dirty="0">
                <a:latin typeface="+mj-lt"/>
              </a:rPr>
              <a:t>CHART TITLE HERE</a:t>
            </a:r>
            <a:endParaRPr lang="en-US" sz="1200" dirty="0">
              <a:solidFill>
                <a:schemeClr val="accent1"/>
              </a:solidFill>
              <a:latin typeface="+mj-lt"/>
            </a:endParaRPr>
          </a:p>
        </p:txBody>
      </p:sp>
      <p:sp>
        <p:nvSpPr>
          <p:cNvPr id="25" name="TextBox 24"/>
          <p:cNvSpPr txBox="1"/>
          <p:nvPr/>
        </p:nvSpPr>
        <p:spPr>
          <a:xfrm>
            <a:off x="4445335" y="4993861"/>
            <a:ext cx="2120642"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26" name="TextBox 25"/>
          <p:cNvSpPr txBox="1"/>
          <p:nvPr/>
        </p:nvSpPr>
        <p:spPr>
          <a:xfrm>
            <a:off x="7023768" y="4713070"/>
            <a:ext cx="2153165" cy="235449"/>
          </a:xfrm>
          <a:prstGeom prst="rect">
            <a:avLst/>
          </a:prstGeom>
          <a:noFill/>
        </p:spPr>
        <p:txBody>
          <a:bodyPr wrap="square" lIns="0" rIns="0" rtlCol="0">
            <a:spAutoFit/>
          </a:bodyPr>
          <a:lstStyle/>
          <a:p>
            <a:pPr>
              <a:lnSpc>
                <a:spcPct val="70000"/>
              </a:lnSpc>
            </a:pPr>
            <a:r>
              <a:rPr lang="en-US" sz="1200" dirty="0">
                <a:latin typeface="+mj-lt"/>
              </a:rPr>
              <a:t>CHART TITLE HERE</a:t>
            </a:r>
            <a:endParaRPr lang="en-US" sz="1200" dirty="0">
              <a:solidFill>
                <a:schemeClr val="accent1"/>
              </a:solidFill>
              <a:latin typeface="+mj-lt"/>
            </a:endParaRPr>
          </a:p>
        </p:txBody>
      </p:sp>
      <p:sp>
        <p:nvSpPr>
          <p:cNvPr id="27" name="TextBox 26"/>
          <p:cNvSpPr txBox="1"/>
          <p:nvPr/>
        </p:nvSpPr>
        <p:spPr>
          <a:xfrm>
            <a:off x="7023769" y="4993861"/>
            <a:ext cx="2120642"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28" name="TextBox 27"/>
          <p:cNvSpPr txBox="1"/>
          <p:nvPr/>
        </p:nvSpPr>
        <p:spPr>
          <a:xfrm>
            <a:off x="9602202" y="4713070"/>
            <a:ext cx="2153165" cy="235449"/>
          </a:xfrm>
          <a:prstGeom prst="rect">
            <a:avLst/>
          </a:prstGeom>
          <a:noFill/>
        </p:spPr>
        <p:txBody>
          <a:bodyPr wrap="square" lIns="0" rIns="0" rtlCol="0">
            <a:spAutoFit/>
          </a:bodyPr>
          <a:lstStyle/>
          <a:p>
            <a:pPr>
              <a:lnSpc>
                <a:spcPct val="70000"/>
              </a:lnSpc>
            </a:pPr>
            <a:r>
              <a:rPr lang="en-US" sz="1200" dirty="0">
                <a:latin typeface="+mj-lt"/>
              </a:rPr>
              <a:t>CHART TITLE HERE</a:t>
            </a:r>
            <a:endParaRPr lang="en-US" sz="1200" dirty="0">
              <a:solidFill>
                <a:schemeClr val="accent1"/>
              </a:solidFill>
              <a:latin typeface="+mj-lt"/>
            </a:endParaRPr>
          </a:p>
        </p:txBody>
      </p:sp>
      <p:sp>
        <p:nvSpPr>
          <p:cNvPr id="29" name="TextBox 28"/>
          <p:cNvSpPr txBox="1"/>
          <p:nvPr/>
        </p:nvSpPr>
        <p:spPr>
          <a:xfrm>
            <a:off x="9602203" y="4993861"/>
            <a:ext cx="2120642"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Tree>
    <p:extLst>
      <p:ext uri="{BB962C8B-B14F-4D97-AF65-F5344CB8AC3E}">
        <p14:creationId xmlns:p14="http://schemas.microsoft.com/office/powerpoint/2010/main" val="1846316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t>APPLICATION</a:t>
            </a:r>
            <a:br>
              <a:rPr lang="en-US" dirty="0"/>
            </a:br>
            <a:r>
              <a:rPr lang="en-US" dirty="0"/>
              <a:t>DEVICES</a:t>
            </a:r>
            <a:br>
              <a:rPr lang="en-US" dirty="0"/>
            </a:br>
            <a:r>
              <a:rPr lang="en-US" dirty="0"/>
              <a:t>MOCKUP</a:t>
            </a:r>
            <a:r>
              <a:rPr lang="en-US" dirty="0">
                <a:solidFill>
                  <a:srgbClr val="FF0000"/>
                </a:solidFill>
              </a:rPr>
              <a:t>.</a:t>
            </a:r>
          </a:p>
        </p:txBody>
      </p:sp>
      <p:sp>
        <p:nvSpPr>
          <p:cNvPr id="17" name="TextBox 16"/>
          <p:cNvSpPr txBox="1"/>
          <p:nvPr/>
        </p:nvSpPr>
        <p:spPr>
          <a:xfrm>
            <a:off x="1866900" y="4322030"/>
            <a:ext cx="3108754"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a:t>
            </a:r>
          </a:p>
        </p:txBody>
      </p:sp>
      <p:sp>
        <p:nvSpPr>
          <p:cNvPr id="18" name="Rectangle 17"/>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WRITE HERE TEXT</a:t>
            </a:r>
            <a:endParaRPr lang="en-US" sz="900" dirty="0">
              <a:latin typeface="Montserrat" charset="0"/>
              <a:ea typeface="Montserrat" charset="0"/>
              <a:cs typeface="Montserrat" charset="0"/>
            </a:endParaRPr>
          </a:p>
        </p:txBody>
      </p:sp>
      <p:sp>
        <p:nvSpPr>
          <p:cNvPr id="19" name="Right Triangle 18"/>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Picture Placeholder 19"/>
          <p:cNvSpPr>
            <a:spLocks noGrp="1"/>
          </p:cNvSpPr>
          <p:nvPr>
            <p:ph type="pic" sz="quarter" idx="15"/>
          </p:nvPr>
        </p:nvSpPr>
        <p:spPr/>
      </p:sp>
      <p:sp>
        <p:nvSpPr>
          <p:cNvPr id="21" name="Picture Placeholder 20"/>
          <p:cNvSpPr>
            <a:spLocks noGrp="1"/>
          </p:cNvSpPr>
          <p:nvPr>
            <p:ph type="pic" sz="quarter" idx="17"/>
          </p:nvPr>
        </p:nvSpPr>
        <p:spPr/>
      </p:sp>
      <p:sp>
        <p:nvSpPr>
          <p:cNvPr id="22" name="Picture Placeholder 21"/>
          <p:cNvSpPr>
            <a:spLocks noGrp="1"/>
          </p:cNvSpPr>
          <p:nvPr>
            <p:ph type="pic" sz="quarter" idx="16"/>
          </p:nvPr>
        </p:nvSpPr>
        <p:spPr/>
      </p:sp>
    </p:spTree>
    <p:extLst>
      <p:ext uri="{BB962C8B-B14F-4D97-AF65-F5344CB8AC3E}">
        <p14:creationId xmlns:p14="http://schemas.microsoft.com/office/powerpoint/2010/main" val="200495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UNITED</a:t>
            </a:r>
            <a:br>
              <a:rPr lang="en-US" dirty="0"/>
            </a:br>
            <a:r>
              <a:rPr lang="en-US" dirty="0"/>
              <a:t>STATES MAP</a:t>
            </a:r>
          </a:p>
        </p:txBody>
      </p:sp>
      <p:grpSp>
        <p:nvGrpSpPr>
          <p:cNvPr id="8" name="Group 11"/>
          <p:cNvGrpSpPr/>
          <p:nvPr/>
        </p:nvGrpSpPr>
        <p:grpSpPr>
          <a:xfrm>
            <a:off x="5929735" y="1770669"/>
            <a:ext cx="5586645" cy="3681413"/>
            <a:chOff x="5157992" y="1665629"/>
            <a:chExt cx="2936367" cy="1919171"/>
          </a:xfrm>
          <a:solidFill>
            <a:schemeClr val="bg2">
              <a:lumMod val="90000"/>
            </a:schemeClr>
          </a:solidFill>
        </p:grpSpPr>
        <p:sp>
          <p:nvSpPr>
            <p:cNvPr id="10" name="Freeform 5"/>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1" name="Freeform 6"/>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2" name="Freeform 7"/>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3" name="Freeform 8"/>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4" name="Freeform 9"/>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5" name="Freeform 10"/>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6" name="Freeform 11"/>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7" name="Freeform 12"/>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8" name="Freeform 13"/>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19" name="Freeform 14"/>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0" name="Freeform 15"/>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1" name="Freeform 16"/>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2" name="Freeform 17"/>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3" name="Freeform 18"/>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4" name="Freeform 19"/>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5" name="Freeform 20"/>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6" name="Freeform 21"/>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7" name="Freeform 22"/>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28" name="Freeform 23"/>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29" name="Freeform 24"/>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0" name="Freeform 25"/>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31" name="Freeform 26"/>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2" name="Freeform 27"/>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3" name="Freeform 28"/>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4" name="Freeform 29"/>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5" name="Freeform 30"/>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6" name="Freeform 31"/>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7" name="Freeform 32"/>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8" name="Freeform 33"/>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39" name="Freeform 34"/>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0" name="Freeform 35"/>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1" name="Freeform 36"/>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2" name="Freeform 37"/>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43" name="Freeform 38"/>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grpFill/>
            <a:ln w="6350" cap="flat">
              <a:solidFill>
                <a:schemeClr val="bg1"/>
              </a:solidFill>
              <a:prstDash val="solid"/>
              <a:miter lim="800000"/>
              <a:headEnd/>
              <a:tailEnd/>
            </a:ln>
          </p:spPr>
          <p:txBody>
            <a:bodyPr/>
            <a:lstStyle/>
            <a:p>
              <a:pPr defTabSz="1828272">
                <a:defRPr/>
              </a:pPr>
              <a:endParaRPr lang="en-US">
                <a:solidFill>
                  <a:schemeClr val="accent6"/>
                </a:solidFill>
              </a:endParaRPr>
            </a:p>
          </p:txBody>
        </p:sp>
        <p:sp>
          <p:nvSpPr>
            <p:cNvPr id="44" name="Freeform 39"/>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1"/>
            </a:solidFill>
            <a:ln w="6350" cap="flat">
              <a:solidFill>
                <a:schemeClr val="bg1"/>
              </a:solidFill>
              <a:prstDash val="solid"/>
              <a:miter lim="800000"/>
              <a:headEnd/>
              <a:tailEnd/>
            </a:ln>
          </p:spPr>
          <p:txBody>
            <a:bodyPr/>
            <a:lstStyle/>
            <a:p>
              <a:pPr defTabSz="1828272">
                <a:defRPr/>
              </a:pPr>
              <a:endParaRPr lang="en-US"/>
            </a:p>
          </p:txBody>
        </p:sp>
        <p:sp>
          <p:nvSpPr>
            <p:cNvPr id="45" name="Freeform 40"/>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6" name="Freeform 41"/>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7" name="Freeform 42"/>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8" name="Freeform 43"/>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49" name="Freeform 44"/>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0" name="Freeform 45"/>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1" name="Freeform 46"/>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2" name="Freeform 47"/>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3" name="Line 48"/>
            <p:cNvSpPr>
              <a:spLocks noChangeShapeType="1"/>
            </p:cNvSpPr>
            <p:nvPr/>
          </p:nvSpPr>
          <p:spPr bwMode="auto">
            <a:xfrm>
              <a:off x="6881808" y="2014722"/>
              <a:ext cx="0" cy="0"/>
            </a:xfrm>
            <a:prstGeom prst="line">
              <a:avLst/>
            </a:prstGeom>
            <a:grpFill/>
            <a:ln w="6350">
              <a:solidFill>
                <a:schemeClr val="bg1"/>
              </a:solidFill>
              <a:round/>
              <a:headEnd/>
              <a:tailEnd/>
            </a:ln>
            <a:extLst/>
          </p:spPr>
          <p:txBody>
            <a:bodyPr/>
            <a:lstStyle/>
            <a:p>
              <a:pPr defTabSz="1828272">
                <a:defRPr/>
              </a:pPr>
              <a:endParaRPr lang="en-US"/>
            </a:p>
          </p:txBody>
        </p:sp>
        <p:sp>
          <p:nvSpPr>
            <p:cNvPr id="54" name="Line 49"/>
            <p:cNvSpPr>
              <a:spLocks noChangeShapeType="1"/>
            </p:cNvSpPr>
            <p:nvPr/>
          </p:nvSpPr>
          <p:spPr bwMode="auto">
            <a:xfrm>
              <a:off x="6881808" y="2014722"/>
              <a:ext cx="0" cy="0"/>
            </a:xfrm>
            <a:prstGeom prst="line">
              <a:avLst/>
            </a:prstGeom>
            <a:grpFill/>
            <a:ln w="6350" cap="flat">
              <a:solidFill>
                <a:schemeClr val="bg1"/>
              </a:solidFill>
              <a:prstDash val="solid"/>
              <a:miter lim="800000"/>
              <a:headEnd/>
              <a:tailEnd/>
            </a:ln>
            <a:extLst/>
          </p:spPr>
          <p:txBody>
            <a:bodyPr/>
            <a:lstStyle/>
            <a:p>
              <a:pPr defTabSz="1828272">
                <a:defRPr/>
              </a:pPr>
              <a:endParaRPr lang="en-US"/>
            </a:p>
          </p:txBody>
        </p:sp>
        <p:sp>
          <p:nvSpPr>
            <p:cNvPr id="55" name="Freeform 50"/>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6" name="Freeform 51"/>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7" name="Freeform 52"/>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8" name="Freeform 53"/>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59" name="Freeform 54"/>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0" name="Freeform 55"/>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1" name="Freeform 71"/>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grpFill/>
            <a:ln w="6350" cap="flat">
              <a:solidFill>
                <a:schemeClr val="bg1"/>
              </a:solidFill>
              <a:prstDash val="solid"/>
              <a:miter lim="800000"/>
              <a:headEnd/>
              <a:tailEnd/>
            </a:ln>
          </p:spPr>
          <p:txBody>
            <a:bodyPr/>
            <a:lstStyle/>
            <a:p>
              <a:pPr defTabSz="1828272">
                <a:defRPr/>
              </a:pPr>
              <a:endParaRPr lang="en-US"/>
            </a:p>
          </p:txBody>
        </p:sp>
        <p:sp>
          <p:nvSpPr>
            <p:cNvPr id="62" name="Freeform 72"/>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1"/>
              </a:solidFill>
              <a:prstDash val="solid"/>
              <a:miter lim="800000"/>
              <a:headEnd/>
              <a:tailEnd/>
            </a:ln>
          </p:spPr>
          <p:txBody>
            <a:bodyPr/>
            <a:lstStyle/>
            <a:p>
              <a:pPr defTabSz="1828272">
                <a:defRPr/>
              </a:pPr>
              <a:endParaRPr lang="en-US"/>
            </a:p>
          </p:txBody>
        </p:sp>
      </p:grpSp>
      <p:sp>
        <p:nvSpPr>
          <p:cNvPr id="65" name="TextBox 64"/>
          <p:cNvSpPr txBox="1"/>
          <p:nvPr/>
        </p:nvSpPr>
        <p:spPr>
          <a:xfrm>
            <a:off x="1879096" y="4055958"/>
            <a:ext cx="2098331" cy="461665"/>
          </a:xfrm>
          <a:prstGeom prst="rect">
            <a:avLst/>
          </a:prstGeom>
          <a:noFill/>
        </p:spPr>
        <p:txBody>
          <a:bodyPr wrap="none" lIns="0" rIns="0" rtlCol="0">
            <a:spAutoFit/>
          </a:bodyPr>
          <a:lstStyle/>
          <a:p>
            <a:r>
              <a:rPr lang="en-US" sz="1200" b="1" spc="300" dirty="0">
                <a:latin typeface="+mj-lt"/>
                <a:ea typeface="Source Sans Pro Semibold" charset="0"/>
                <a:cs typeface="Source Sans Pro Semibold" charset="0"/>
              </a:rPr>
              <a:t>WRITE HERE</a:t>
            </a:r>
            <a:br>
              <a:rPr lang="en-US" sz="1200" b="1" spc="300" dirty="0">
                <a:latin typeface="+mj-lt"/>
                <a:ea typeface="Source Sans Pro Semibold" charset="0"/>
                <a:cs typeface="Source Sans Pro Semibold" charset="0"/>
              </a:rPr>
            </a:br>
            <a:r>
              <a:rPr lang="en-US" sz="1200" b="1" spc="300" dirty="0">
                <a:latin typeface="+mj-lt"/>
                <a:ea typeface="Source Sans Pro Semibold" charset="0"/>
                <a:cs typeface="Source Sans Pro Semibold" charset="0"/>
              </a:rPr>
              <a:t>SOMETHING ABOUT</a:t>
            </a:r>
          </a:p>
        </p:txBody>
      </p:sp>
      <p:sp>
        <p:nvSpPr>
          <p:cNvPr id="66" name="TextBox 65"/>
          <p:cNvSpPr txBox="1"/>
          <p:nvPr/>
        </p:nvSpPr>
        <p:spPr>
          <a:xfrm>
            <a:off x="1879095" y="4629525"/>
            <a:ext cx="3896649" cy="784830"/>
          </a:xfrm>
          <a:prstGeom prst="rect">
            <a:avLst/>
          </a:prstGeom>
          <a:noFill/>
        </p:spPr>
        <p:txBody>
          <a:bodyPr wrap="square" lIns="0" rIns="0" rtlCol="0">
            <a:spAutoFit/>
          </a:bodyPr>
          <a:lstStyle/>
          <a:p>
            <a:pPr>
              <a:lnSpc>
                <a:spcPct val="150000"/>
              </a:lnSpc>
            </a:pPr>
            <a:r>
              <a:rPr lang="en-US" sz="1000" dirty="0">
                <a:solidFill>
                  <a:schemeClr val="tx1">
                    <a:alpha val="65000"/>
                  </a:schemeClr>
                </a:solidFill>
                <a:ea typeface="Source Sans Pro" charset="0"/>
                <a:cs typeface="Source Sans Pro" charset="0"/>
              </a:rPr>
              <a:t>There are many variations of passages of Lorem Ipsum available, but the majority have suffered alteration in some form, by injected </a:t>
            </a:r>
            <a:r>
              <a:rPr lang="en-US" sz="1000" dirty="0" err="1">
                <a:solidFill>
                  <a:schemeClr val="tx1">
                    <a:alpha val="65000"/>
                  </a:schemeClr>
                </a:solidFill>
                <a:ea typeface="Source Sans Pro" charset="0"/>
                <a:cs typeface="Source Sans Pro" charset="0"/>
              </a:rPr>
              <a:t>humour</a:t>
            </a:r>
            <a:r>
              <a:rPr lang="en-US" sz="1000" dirty="0">
                <a:solidFill>
                  <a:schemeClr val="tx1">
                    <a:alpha val="65000"/>
                  </a:schemeClr>
                </a:solidFill>
                <a:ea typeface="Source Sans Pro" charset="0"/>
                <a:cs typeface="Source Sans Pro" charset="0"/>
              </a:rPr>
              <a:t>, or </a:t>
            </a:r>
            <a:r>
              <a:rPr lang="en-US" sz="1000" dirty="0" err="1">
                <a:solidFill>
                  <a:schemeClr val="tx1">
                    <a:alpha val="65000"/>
                  </a:schemeClr>
                </a:solidFill>
                <a:ea typeface="Source Sans Pro" charset="0"/>
                <a:cs typeface="Source Sans Pro" charset="0"/>
              </a:rPr>
              <a:t>randomised</a:t>
            </a:r>
            <a:r>
              <a:rPr lang="en-US" sz="1000" dirty="0">
                <a:solidFill>
                  <a:schemeClr val="tx1">
                    <a:alpha val="65000"/>
                  </a:schemeClr>
                </a:solidFill>
                <a:ea typeface="Source Sans Pro" charset="0"/>
                <a:cs typeface="Source Sans Pro" charset="0"/>
              </a:rPr>
              <a:t>.</a:t>
            </a:r>
          </a:p>
        </p:txBody>
      </p:sp>
      <p:sp>
        <p:nvSpPr>
          <p:cNvPr id="67" name="Rectangle 66"/>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WRITE HERE TEXT</a:t>
            </a:r>
            <a:endParaRPr lang="en-US" sz="900" dirty="0">
              <a:latin typeface="Montserrat" charset="0"/>
              <a:ea typeface="Montserrat" charset="0"/>
              <a:cs typeface="Montserrat" charset="0"/>
            </a:endParaRPr>
          </a:p>
        </p:txBody>
      </p:sp>
      <p:sp>
        <p:nvSpPr>
          <p:cNvPr id="68" name="Right Triangle 67"/>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18045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PYRAMID INFOGRAPHIC</a:t>
            </a:r>
          </a:p>
        </p:txBody>
      </p:sp>
      <p:grpSp>
        <p:nvGrpSpPr>
          <p:cNvPr id="3" name="Group 2"/>
          <p:cNvGrpSpPr/>
          <p:nvPr/>
        </p:nvGrpSpPr>
        <p:grpSpPr>
          <a:xfrm>
            <a:off x="2358571" y="2290090"/>
            <a:ext cx="3730226" cy="4274421"/>
            <a:chOff x="2151435" y="1601361"/>
            <a:chExt cx="3730226" cy="4274421"/>
          </a:xfrm>
        </p:grpSpPr>
        <p:sp>
          <p:nvSpPr>
            <p:cNvPr id="4" name="Freeform 5"/>
            <p:cNvSpPr>
              <a:spLocks/>
            </p:cNvSpPr>
            <p:nvPr/>
          </p:nvSpPr>
          <p:spPr bwMode="auto">
            <a:xfrm>
              <a:off x="3720576" y="2442436"/>
              <a:ext cx="313834" cy="1327518"/>
            </a:xfrm>
            <a:custGeom>
              <a:avLst/>
              <a:gdLst>
                <a:gd name="T0" fmla="*/ 0 w 100"/>
                <a:gd name="T1" fmla="*/ 423 h 423"/>
                <a:gd name="T2" fmla="*/ 50 w 100"/>
                <a:gd name="T3" fmla="*/ 83 h 423"/>
                <a:gd name="T4" fmla="*/ 97 w 100"/>
                <a:gd name="T5" fmla="*/ 0 h 423"/>
                <a:gd name="T6" fmla="*/ 100 w 100"/>
                <a:gd name="T7" fmla="*/ 259 h 423"/>
                <a:gd name="T8" fmla="*/ 100 w 100"/>
                <a:gd name="T9" fmla="*/ 259 h 423"/>
                <a:gd name="T10" fmla="*/ 0 w 100"/>
                <a:gd name="T11" fmla="*/ 423 h 423"/>
              </a:gdLst>
              <a:ahLst/>
              <a:cxnLst>
                <a:cxn ang="0">
                  <a:pos x="T0" y="T1"/>
                </a:cxn>
                <a:cxn ang="0">
                  <a:pos x="T2" y="T3"/>
                </a:cxn>
                <a:cxn ang="0">
                  <a:pos x="T4" y="T5"/>
                </a:cxn>
                <a:cxn ang="0">
                  <a:pos x="T6" y="T7"/>
                </a:cxn>
                <a:cxn ang="0">
                  <a:pos x="T8" y="T9"/>
                </a:cxn>
                <a:cxn ang="0">
                  <a:pos x="T10" y="T11"/>
                </a:cxn>
              </a:cxnLst>
              <a:rect l="0" t="0" r="r" b="b"/>
              <a:pathLst>
                <a:path w="100" h="423">
                  <a:moveTo>
                    <a:pt x="0" y="423"/>
                  </a:moveTo>
                  <a:lnTo>
                    <a:pt x="50" y="83"/>
                  </a:lnTo>
                  <a:lnTo>
                    <a:pt x="97" y="0"/>
                  </a:lnTo>
                  <a:lnTo>
                    <a:pt x="100" y="259"/>
                  </a:lnTo>
                  <a:lnTo>
                    <a:pt x="100" y="259"/>
                  </a:lnTo>
                  <a:lnTo>
                    <a:pt x="0" y="42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5" name="Freeform 6"/>
            <p:cNvSpPr>
              <a:spLocks/>
            </p:cNvSpPr>
            <p:nvPr/>
          </p:nvSpPr>
          <p:spPr bwMode="auto">
            <a:xfrm>
              <a:off x="3869375" y="1607667"/>
              <a:ext cx="158775" cy="1101558"/>
            </a:xfrm>
            <a:custGeom>
              <a:avLst/>
              <a:gdLst>
                <a:gd name="T0" fmla="*/ 0 w 49"/>
                <a:gd name="T1" fmla="*/ 351 h 351"/>
                <a:gd name="T2" fmla="*/ 2 w 49"/>
                <a:gd name="T3" fmla="*/ 347 h 351"/>
                <a:gd name="T4" fmla="*/ 49 w 49"/>
                <a:gd name="T5" fmla="*/ 0 h 351"/>
                <a:gd name="T6" fmla="*/ 49 w 49"/>
                <a:gd name="T7" fmla="*/ 268 h 351"/>
                <a:gd name="T8" fmla="*/ 0 w 49"/>
                <a:gd name="T9" fmla="*/ 351 h 351"/>
              </a:gdLst>
              <a:ahLst/>
              <a:cxnLst>
                <a:cxn ang="0">
                  <a:pos x="T0" y="T1"/>
                </a:cxn>
                <a:cxn ang="0">
                  <a:pos x="T2" y="T3"/>
                </a:cxn>
                <a:cxn ang="0">
                  <a:pos x="T4" y="T5"/>
                </a:cxn>
                <a:cxn ang="0">
                  <a:pos x="T6" y="T7"/>
                </a:cxn>
                <a:cxn ang="0">
                  <a:pos x="T8" y="T9"/>
                </a:cxn>
              </a:cxnLst>
              <a:rect l="0" t="0" r="r" b="b"/>
              <a:pathLst>
                <a:path w="49" h="351">
                  <a:moveTo>
                    <a:pt x="0" y="351"/>
                  </a:moveTo>
                  <a:lnTo>
                    <a:pt x="2" y="347"/>
                  </a:lnTo>
                  <a:lnTo>
                    <a:pt x="49" y="0"/>
                  </a:lnTo>
                  <a:lnTo>
                    <a:pt x="49" y="268"/>
                  </a:lnTo>
                  <a:lnTo>
                    <a:pt x="0" y="351"/>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6" name="Freeform 7"/>
            <p:cNvSpPr>
              <a:spLocks/>
            </p:cNvSpPr>
            <p:nvPr/>
          </p:nvSpPr>
          <p:spPr bwMode="auto">
            <a:xfrm>
              <a:off x="3416157" y="4036714"/>
              <a:ext cx="608838" cy="1839068"/>
            </a:xfrm>
            <a:custGeom>
              <a:avLst/>
              <a:gdLst>
                <a:gd name="T0" fmla="*/ 0 w 194"/>
                <a:gd name="T1" fmla="*/ 586 h 586"/>
                <a:gd name="T2" fmla="*/ 50 w 194"/>
                <a:gd name="T3" fmla="*/ 242 h 586"/>
                <a:gd name="T4" fmla="*/ 194 w 194"/>
                <a:gd name="T5" fmla="*/ 0 h 586"/>
                <a:gd name="T6" fmla="*/ 194 w 194"/>
                <a:gd name="T7" fmla="*/ 261 h 586"/>
                <a:gd name="T8" fmla="*/ 0 w 194"/>
                <a:gd name="T9" fmla="*/ 586 h 586"/>
              </a:gdLst>
              <a:ahLst/>
              <a:cxnLst>
                <a:cxn ang="0">
                  <a:pos x="T0" y="T1"/>
                </a:cxn>
                <a:cxn ang="0">
                  <a:pos x="T2" y="T3"/>
                </a:cxn>
                <a:cxn ang="0">
                  <a:pos x="T4" y="T5"/>
                </a:cxn>
                <a:cxn ang="0">
                  <a:pos x="T6" y="T7"/>
                </a:cxn>
                <a:cxn ang="0">
                  <a:pos x="T8" y="T9"/>
                </a:cxn>
              </a:cxnLst>
              <a:rect l="0" t="0" r="r" b="b"/>
              <a:pathLst>
                <a:path w="194" h="586">
                  <a:moveTo>
                    <a:pt x="0" y="586"/>
                  </a:moveTo>
                  <a:lnTo>
                    <a:pt x="50" y="242"/>
                  </a:lnTo>
                  <a:lnTo>
                    <a:pt x="194" y="0"/>
                  </a:lnTo>
                  <a:lnTo>
                    <a:pt x="194" y="261"/>
                  </a:lnTo>
                  <a:lnTo>
                    <a:pt x="0" y="586"/>
                  </a:ln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7" name="Freeform 8"/>
            <p:cNvSpPr>
              <a:spLocks/>
            </p:cNvSpPr>
            <p:nvPr/>
          </p:nvSpPr>
          <p:spPr bwMode="auto">
            <a:xfrm>
              <a:off x="3563524" y="3239575"/>
              <a:ext cx="461471" cy="1578586"/>
            </a:xfrm>
            <a:custGeom>
              <a:avLst/>
              <a:gdLst>
                <a:gd name="T0" fmla="*/ 0 w 144"/>
                <a:gd name="T1" fmla="*/ 503 h 503"/>
                <a:gd name="T2" fmla="*/ 2 w 144"/>
                <a:gd name="T3" fmla="*/ 496 h 503"/>
                <a:gd name="T4" fmla="*/ 50 w 144"/>
                <a:gd name="T5" fmla="*/ 159 h 503"/>
                <a:gd name="T6" fmla="*/ 144 w 144"/>
                <a:gd name="T7" fmla="*/ 0 h 503"/>
                <a:gd name="T8" fmla="*/ 144 w 144"/>
                <a:gd name="T9" fmla="*/ 254 h 503"/>
                <a:gd name="T10" fmla="*/ 0 w 144"/>
                <a:gd name="T11" fmla="*/ 503 h 503"/>
              </a:gdLst>
              <a:ahLst/>
              <a:cxnLst>
                <a:cxn ang="0">
                  <a:pos x="T0" y="T1"/>
                </a:cxn>
                <a:cxn ang="0">
                  <a:pos x="T2" y="T3"/>
                </a:cxn>
                <a:cxn ang="0">
                  <a:pos x="T4" y="T5"/>
                </a:cxn>
                <a:cxn ang="0">
                  <a:pos x="T6" y="T7"/>
                </a:cxn>
                <a:cxn ang="0">
                  <a:pos x="T8" y="T9"/>
                </a:cxn>
                <a:cxn ang="0">
                  <a:pos x="T10" y="T11"/>
                </a:cxn>
              </a:cxnLst>
              <a:rect l="0" t="0" r="r" b="b"/>
              <a:pathLst>
                <a:path w="144" h="503">
                  <a:moveTo>
                    <a:pt x="0" y="503"/>
                  </a:moveTo>
                  <a:lnTo>
                    <a:pt x="2" y="496"/>
                  </a:lnTo>
                  <a:lnTo>
                    <a:pt x="50" y="159"/>
                  </a:lnTo>
                  <a:lnTo>
                    <a:pt x="144" y="0"/>
                  </a:lnTo>
                  <a:lnTo>
                    <a:pt x="144" y="254"/>
                  </a:lnTo>
                  <a:lnTo>
                    <a:pt x="0" y="503"/>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8" name="Freeform 9"/>
            <p:cNvSpPr>
              <a:spLocks/>
            </p:cNvSpPr>
            <p:nvPr/>
          </p:nvSpPr>
          <p:spPr bwMode="auto">
            <a:xfrm>
              <a:off x="2151435" y="1601361"/>
              <a:ext cx="1879867" cy="4274421"/>
            </a:xfrm>
            <a:custGeom>
              <a:avLst/>
              <a:gdLst>
                <a:gd name="T0" fmla="*/ 192 w 253"/>
                <a:gd name="T1" fmla="*/ 432 h 574"/>
                <a:gd name="T2" fmla="*/ 192 w 253"/>
                <a:gd name="T3" fmla="*/ 429 h 574"/>
                <a:gd name="T4" fmla="*/ 212 w 253"/>
                <a:gd name="T5" fmla="*/ 289 h 574"/>
                <a:gd name="T6" fmla="*/ 212 w 253"/>
                <a:gd name="T7" fmla="*/ 290 h 574"/>
                <a:gd name="T8" fmla="*/ 233 w 253"/>
                <a:gd name="T9" fmla="*/ 147 h 574"/>
                <a:gd name="T10" fmla="*/ 233 w 253"/>
                <a:gd name="T11" fmla="*/ 147 h 574"/>
                <a:gd name="T12" fmla="*/ 233 w 253"/>
                <a:gd name="T13" fmla="*/ 145 h 574"/>
                <a:gd name="T14" fmla="*/ 253 w 253"/>
                <a:gd name="T15" fmla="*/ 0 h 574"/>
                <a:gd name="T16" fmla="*/ 15 w 253"/>
                <a:gd name="T17" fmla="*/ 386 h 574"/>
                <a:gd name="T18" fmla="*/ 12 w 253"/>
                <a:gd name="T19" fmla="*/ 391 h 574"/>
                <a:gd name="T20" fmla="*/ 11 w 253"/>
                <a:gd name="T21" fmla="*/ 392 h 574"/>
                <a:gd name="T22" fmla="*/ 9 w 253"/>
                <a:gd name="T23" fmla="*/ 397 h 574"/>
                <a:gd name="T24" fmla="*/ 8 w 253"/>
                <a:gd name="T25" fmla="*/ 399 h 574"/>
                <a:gd name="T26" fmla="*/ 5 w 253"/>
                <a:gd name="T27" fmla="*/ 405 h 574"/>
                <a:gd name="T28" fmla="*/ 5 w 253"/>
                <a:gd name="T29" fmla="*/ 405 h 574"/>
                <a:gd name="T30" fmla="*/ 3 w 253"/>
                <a:gd name="T31" fmla="*/ 411 h 574"/>
                <a:gd name="T32" fmla="*/ 3 w 253"/>
                <a:gd name="T33" fmla="*/ 413 h 574"/>
                <a:gd name="T34" fmla="*/ 2 w 253"/>
                <a:gd name="T35" fmla="*/ 418 h 574"/>
                <a:gd name="T36" fmla="*/ 2 w 253"/>
                <a:gd name="T37" fmla="*/ 419 h 574"/>
                <a:gd name="T38" fmla="*/ 1 w 253"/>
                <a:gd name="T39" fmla="*/ 426 h 574"/>
                <a:gd name="T40" fmla="*/ 0 w 253"/>
                <a:gd name="T41" fmla="*/ 427 h 574"/>
                <a:gd name="T42" fmla="*/ 0 w 253"/>
                <a:gd name="T43" fmla="*/ 432 h 574"/>
                <a:gd name="T44" fmla="*/ 0 w 253"/>
                <a:gd name="T45" fmla="*/ 434 h 574"/>
                <a:gd name="T46" fmla="*/ 0 w 253"/>
                <a:gd name="T47" fmla="*/ 440 h 574"/>
                <a:gd name="T48" fmla="*/ 0 w 253"/>
                <a:gd name="T49" fmla="*/ 440 h 574"/>
                <a:gd name="T50" fmla="*/ 1 w 253"/>
                <a:gd name="T51" fmla="*/ 446 h 574"/>
                <a:gd name="T52" fmla="*/ 1 w 253"/>
                <a:gd name="T53" fmla="*/ 448 h 574"/>
                <a:gd name="T54" fmla="*/ 2 w 253"/>
                <a:gd name="T55" fmla="*/ 453 h 574"/>
                <a:gd name="T56" fmla="*/ 2 w 253"/>
                <a:gd name="T57" fmla="*/ 454 h 574"/>
                <a:gd name="T58" fmla="*/ 4 w 253"/>
                <a:gd name="T59" fmla="*/ 460 h 574"/>
                <a:gd name="T60" fmla="*/ 4 w 253"/>
                <a:gd name="T61" fmla="*/ 462 h 574"/>
                <a:gd name="T62" fmla="*/ 6 w 253"/>
                <a:gd name="T63" fmla="*/ 467 h 574"/>
                <a:gd name="T64" fmla="*/ 7 w 253"/>
                <a:gd name="T65" fmla="*/ 468 h 574"/>
                <a:gd name="T66" fmla="*/ 9 w 253"/>
                <a:gd name="T67" fmla="*/ 475 h 574"/>
                <a:gd name="T68" fmla="*/ 10 w 253"/>
                <a:gd name="T69" fmla="*/ 475 h 574"/>
                <a:gd name="T70" fmla="*/ 13 w 253"/>
                <a:gd name="T71" fmla="*/ 481 h 574"/>
                <a:gd name="T72" fmla="*/ 14 w 253"/>
                <a:gd name="T73" fmla="*/ 482 h 574"/>
                <a:gd name="T74" fmla="*/ 17 w 253"/>
                <a:gd name="T75" fmla="*/ 487 h 574"/>
                <a:gd name="T76" fmla="*/ 17 w 253"/>
                <a:gd name="T77" fmla="*/ 488 h 574"/>
                <a:gd name="T78" fmla="*/ 22 w 253"/>
                <a:gd name="T79" fmla="*/ 494 h 574"/>
                <a:gd name="T80" fmla="*/ 23 w 253"/>
                <a:gd name="T81" fmla="*/ 496 h 574"/>
                <a:gd name="T82" fmla="*/ 27 w 253"/>
                <a:gd name="T83" fmla="*/ 500 h 574"/>
                <a:gd name="T84" fmla="*/ 28 w 253"/>
                <a:gd name="T85" fmla="*/ 502 h 574"/>
                <a:gd name="T86" fmla="*/ 33 w 253"/>
                <a:gd name="T87" fmla="*/ 507 h 574"/>
                <a:gd name="T88" fmla="*/ 33 w 253"/>
                <a:gd name="T89" fmla="*/ 508 h 574"/>
                <a:gd name="T90" fmla="*/ 39 w 253"/>
                <a:gd name="T91" fmla="*/ 513 h 574"/>
                <a:gd name="T92" fmla="*/ 41 w 253"/>
                <a:gd name="T93" fmla="*/ 515 h 574"/>
                <a:gd name="T94" fmla="*/ 46 w 253"/>
                <a:gd name="T95" fmla="*/ 519 h 574"/>
                <a:gd name="T96" fmla="*/ 47 w 253"/>
                <a:gd name="T97" fmla="*/ 520 h 574"/>
                <a:gd name="T98" fmla="*/ 54 w 253"/>
                <a:gd name="T99" fmla="*/ 525 h 574"/>
                <a:gd name="T100" fmla="*/ 56 w 253"/>
                <a:gd name="T101" fmla="*/ 526 h 574"/>
                <a:gd name="T102" fmla="*/ 61 w 253"/>
                <a:gd name="T103" fmla="*/ 531 h 574"/>
                <a:gd name="T104" fmla="*/ 64 w 253"/>
                <a:gd name="T105" fmla="*/ 532 h 574"/>
                <a:gd name="T106" fmla="*/ 71 w 253"/>
                <a:gd name="T107" fmla="*/ 537 h 574"/>
                <a:gd name="T108" fmla="*/ 172 w 253"/>
                <a:gd name="T109" fmla="*/ 574 h 574"/>
                <a:gd name="T110" fmla="*/ 192 w 253"/>
                <a:gd name="T111" fmla="*/ 432 h 5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3" h="574">
                  <a:moveTo>
                    <a:pt x="192" y="432"/>
                  </a:moveTo>
                  <a:cubicBezTo>
                    <a:pt x="192" y="429"/>
                    <a:pt x="192" y="429"/>
                    <a:pt x="192" y="429"/>
                  </a:cubicBezTo>
                  <a:cubicBezTo>
                    <a:pt x="212" y="289"/>
                    <a:pt x="212" y="289"/>
                    <a:pt x="212" y="289"/>
                  </a:cubicBezTo>
                  <a:cubicBezTo>
                    <a:pt x="212" y="290"/>
                    <a:pt x="212" y="290"/>
                    <a:pt x="212" y="290"/>
                  </a:cubicBezTo>
                  <a:cubicBezTo>
                    <a:pt x="233" y="147"/>
                    <a:pt x="233" y="147"/>
                    <a:pt x="233" y="147"/>
                  </a:cubicBezTo>
                  <a:cubicBezTo>
                    <a:pt x="233" y="147"/>
                    <a:pt x="233" y="147"/>
                    <a:pt x="233" y="147"/>
                  </a:cubicBezTo>
                  <a:cubicBezTo>
                    <a:pt x="233" y="145"/>
                    <a:pt x="233" y="145"/>
                    <a:pt x="233" y="145"/>
                  </a:cubicBezTo>
                  <a:cubicBezTo>
                    <a:pt x="253" y="0"/>
                    <a:pt x="253" y="0"/>
                    <a:pt x="253" y="0"/>
                  </a:cubicBezTo>
                  <a:cubicBezTo>
                    <a:pt x="174" y="129"/>
                    <a:pt x="94" y="257"/>
                    <a:pt x="15" y="386"/>
                  </a:cubicBezTo>
                  <a:cubicBezTo>
                    <a:pt x="14" y="387"/>
                    <a:pt x="13" y="389"/>
                    <a:pt x="12" y="391"/>
                  </a:cubicBezTo>
                  <a:cubicBezTo>
                    <a:pt x="11" y="392"/>
                    <a:pt x="11" y="392"/>
                    <a:pt x="11" y="392"/>
                  </a:cubicBezTo>
                  <a:cubicBezTo>
                    <a:pt x="10" y="394"/>
                    <a:pt x="9" y="396"/>
                    <a:pt x="9" y="397"/>
                  </a:cubicBezTo>
                  <a:cubicBezTo>
                    <a:pt x="8" y="398"/>
                    <a:pt x="8" y="398"/>
                    <a:pt x="8" y="399"/>
                  </a:cubicBezTo>
                  <a:cubicBezTo>
                    <a:pt x="7" y="401"/>
                    <a:pt x="6" y="403"/>
                    <a:pt x="5" y="405"/>
                  </a:cubicBezTo>
                  <a:cubicBezTo>
                    <a:pt x="5" y="405"/>
                    <a:pt x="5" y="405"/>
                    <a:pt x="5" y="405"/>
                  </a:cubicBezTo>
                  <a:cubicBezTo>
                    <a:pt x="5" y="407"/>
                    <a:pt x="4" y="409"/>
                    <a:pt x="3" y="411"/>
                  </a:cubicBezTo>
                  <a:cubicBezTo>
                    <a:pt x="3" y="412"/>
                    <a:pt x="3" y="412"/>
                    <a:pt x="3" y="413"/>
                  </a:cubicBezTo>
                  <a:cubicBezTo>
                    <a:pt x="3" y="415"/>
                    <a:pt x="2" y="416"/>
                    <a:pt x="2" y="418"/>
                  </a:cubicBezTo>
                  <a:cubicBezTo>
                    <a:pt x="2" y="418"/>
                    <a:pt x="2" y="419"/>
                    <a:pt x="2" y="419"/>
                  </a:cubicBezTo>
                  <a:cubicBezTo>
                    <a:pt x="1" y="421"/>
                    <a:pt x="1" y="423"/>
                    <a:pt x="1" y="426"/>
                  </a:cubicBezTo>
                  <a:cubicBezTo>
                    <a:pt x="1" y="426"/>
                    <a:pt x="1" y="426"/>
                    <a:pt x="0" y="427"/>
                  </a:cubicBezTo>
                  <a:cubicBezTo>
                    <a:pt x="0" y="429"/>
                    <a:pt x="0" y="430"/>
                    <a:pt x="0" y="432"/>
                  </a:cubicBezTo>
                  <a:cubicBezTo>
                    <a:pt x="0" y="432"/>
                    <a:pt x="0" y="433"/>
                    <a:pt x="0" y="434"/>
                  </a:cubicBezTo>
                  <a:cubicBezTo>
                    <a:pt x="0" y="436"/>
                    <a:pt x="0" y="438"/>
                    <a:pt x="0" y="440"/>
                  </a:cubicBezTo>
                  <a:cubicBezTo>
                    <a:pt x="0" y="440"/>
                    <a:pt x="0" y="440"/>
                    <a:pt x="0" y="440"/>
                  </a:cubicBezTo>
                  <a:cubicBezTo>
                    <a:pt x="0" y="442"/>
                    <a:pt x="1" y="444"/>
                    <a:pt x="1" y="446"/>
                  </a:cubicBezTo>
                  <a:cubicBezTo>
                    <a:pt x="1" y="447"/>
                    <a:pt x="1" y="447"/>
                    <a:pt x="1" y="448"/>
                  </a:cubicBezTo>
                  <a:cubicBezTo>
                    <a:pt x="1" y="450"/>
                    <a:pt x="2" y="451"/>
                    <a:pt x="2" y="453"/>
                  </a:cubicBezTo>
                  <a:cubicBezTo>
                    <a:pt x="2" y="453"/>
                    <a:pt x="2" y="454"/>
                    <a:pt x="2" y="454"/>
                  </a:cubicBezTo>
                  <a:cubicBezTo>
                    <a:pt x="3" y="456"/>
                    <a:pt x="3" y="458"/>
                    <a:pt x="4" y="460"/>
                  </a:cubicBezTo>
                  <a:cubicBezTo>
                    <a:pt x="4" y="461"/>
                    <a:pt x="4" y="461"/>
                    <a:pt x="4" y="462"/>
                  </a:cubicBezTo>
                  <a:cubicBezTo>
                    <a:pt x="5" y="463"/>
                    <a:pt x="5" y="465"/>
                    <a:pt x="6" y="467"/>
                  </a:cubicBezTo>
                  <a:cubicBezTo>
                    <a:pt x="6" y="467"/>
                    <a:pt x="7" y="468"/>
                    <a:pt x="7" y="468"/>
                  </a:cubicBezTo>
                  <a:cubicBezTo>
                    <a:pt x="8" y="471"/>
                    <a:pt x="8" y="473"/>
                    <a:pt x="9" y="475"/>
                  </a:cubicBezTo>
                  <a:cubicBezTo>
                    <a:pt x="9" y="475"/>
                    <a:pt x="9" y="475"/>
                    <a:pt x="10" y="475"/>
                  </a:cubicBezTo>
                  <a:cubicBezTo>
                    <a:pt x="10" y="477"/>
                    <a:pt x="12" y="479"/>
                    <a:pt x="13" y="481"/>
                  </a:cubicBezTo>
                  <a:cubicBezTo>
                    <a:pt x="13" y="481"/>
                    <a:pt x="13" y="482"/>
                    <a:pt x="14" y="482"/>
                  </a:cubicBezTo>
                  <a:cubicBezTo>
                    <a:pt x="15" y="484"/>
                    <a:pt x="16" y="486"/>
                    <a:pt x="17" y="487"/>
                  </a:cubicBezTo>
                  <a:cubicBezTo>
                    <a:pt x="17" y="488"/>
                    <a:pt x="17" y="488"/>
                    <a:pt x="17" y="488"/>
                  </a:cubicBezTo>
                  <a:cubicBezTo>
                    <a:pt x="19" y="490"/>
                    <a:pt x="20" y="492"/>
                    <a:pt x="22" y="494"/>
                  </a:cubicBezTo>
                  <a:cubicBezTo>
                    <a:pt x="22" y="495"/>
                    <a:pt x="22" y="495"/>
                    <a:pt x="23" y="496"/>
                  </a:cubicBezTo>
                  <a:cubicBezTo>
                    <a:pt x="24" y="497"/>
                    <a:pt x="25" y="499"/>
                    <a:pt x="27" y="500"/>
                  </a:cubicBezTo>
                  <a:cubicBezTo>
                    <a:pt x="27" y="501"/>
                    <a:pt x="27" y="501"/>
                    <a:pt x="28" y="502"/>
                  </a:cubicBezTo>
                  <a:cubicBezTo>
                    <a:pt x="30" y="504"/>
                    <a:pt x="31" y="506"/>
                    <a:pt x="33" y="507"/>
                  </a:cubicBezTo>
                  <a:cubicBezTo>
                    <a:pt x="33" y="507"/>
                    <a:pt x="33" y="508"/>
                    <a:pt x="33" y="508"/>
                  </a:cubicBezTo>
                  <a:cubicBezTo>
                    <a:pt x="35" y="509"/>
                    <a:pt x="37" y="511"/>
                    <a:pt x="39" y="513"/>
                  </a:cubicBezTo>
                  <a:cubicBezTo>
                    <a:pt x="40" y="514"/>
                    <a:pt x="40" y="514"/>
                    <a:pt x="41" y="515"/>
                  </a:cubicBezTo>
                  <a:cubicBezTo>
                    <a:pt x="42" y="516"/>
                    <a:pt x="44" y="517"/>
                    <a:pt x="46" y="519"/>
                  </a:cubicBezTo>
                  <a:cubicBezTo>
                    <a:pt x="46" y="519"/>
                    <a:pt x="47" y="520"/>
                    <a:pt x="47" y="520"/>
                  </a:cubicBezTo>
                  <a:cubicBezTo>
                    <a:pt x="49" y="522"/>
                    <a:pt x="52" y="524"/>
                    <a:pt x="54" y="525"/>
                  </a:cubicBezTo>
                  <a:cubicBezTo>
                    <a:pt x="54" y="526"/>
                    <a:pt x="55" y="526"/>
                    <a:pt x="56" y="526"/>
                  </a:cubicBezTo>
                  <a:cubicBezTo>
                    <a:pt x="57" y="528"/>
                    <a:pt x="59" y="529"/>
                    <a:pt x="61" y="531"/>
                  </a:cubicBezTo>
                  <a:cubicBezTo>
                    <a:pt x="62" y="531"/>
                    <a:pt x="63" y="532"/>
                    <a:pt x="64" y="532"/>
                  </a:cubicBezTo>
                  <a:cubicBezTo>
                    <a:pt x="66" y="534"/>
                    <a:pt x="69" y="535"/>
                    <a:pt x="71" y="537"/>
                  </a:cubicBezTo>
                  <a:cubicBezTo>
                    <a:pt x="100" y="554"/>
                    <a:pt x="135" y="567"/>
                    <a:pt x="172" y="574"/>
                  </a:cubicBezTo>
                  <a:cubicBezTo>
                    <a:pt x="192" y="432"/>
                    <a:pt x="192" y="432"/>
                    <a:pt x="192" y="432"/>
                  </a:cubicBezTo>
                  <a:close/>
                </a:path>
              </a:pathLst>
            </a:custGeom>
            <a:gradFill flip="none" rotWithShape="1">
              <a:gsLst>
                <a:gs pos="0">
                  <a:schemeClr val="tx1">
                    <a:alpha val="33000"/>
                  </a:schemeClr>
                </a:gs>
                <a:gs pos="100000">
                  <a:schemeClr val="tx1">
                    <a:alpha val="10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pic>
          <p:nvPicPr>
            <p:cNvPr id="9"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968" y="1610776"/>
              <a:ext cx="69044" cy="25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968" y="1613914"/>
              <a:ext cx="69044" cy="2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Freeform 12"/>
            <p:cNvSpPr>
              <a:spLocks/>
            </p:cNvSpPr>
            <p:nvPr/>
          </p:nvSpPr>
          <p:spPr bwMode="auto">
            <a:xfrm>
              <a:off x="4023763" y="1607638"/>
              <a:ext cx="1857898" cy="3590263"/>
            </a:xfrm>
            <a:custGeom>
              <a:avLst/>
              <a:gdLst>
                <a:gd name="T0" fmla="*/ 250 w 250"/>
                <a:gd name="T1" fmla="*/ 431 h 482"/>
                <a:gd name="T2" fmla="*/ 250 w 250"/>
                <a:gd name="T3" fmla="*/ 429 h 482"/>
                <a:gd name="T4" fmla="*/ 250 w 250"/>
                <a:gd name="T5" fmla="*/ 424 h 482"/>
                <a:gd name="T6" fmla="*/ 249 w 250"/>
                <a:gd name="T7" fmla="*/ 422 h 482"/>
                <a:gd name="T8" fmla="*/ 248 w 250"/>
                <a:gd name="T9" fmla="*/ 416 h 482"/>
                <a:gd name="T10" fmla="*/ 248 w 250"/>
                <a:gd name="T11" fmla="*/ 416 h 482"/>
                <a:gd name="T12" fmla="*/ 247 w 250"/>
                <a:gd name="T13" fmla="*/ 410 h 482"/>
                <a:gd name="T14" fmla="*/ 246 w 250"/>
                <a:gd name="T15" fmla="*/ 408 h 482"/>
                <a:gd name="T16" fmla="*/ 244 w 250"/>
                <a:gd name="T17" fmla="*/ 403 h 482"/>
                <a:gd name="T18" fmla="*/ 244 w 250"/>
                <a:gd name="T19" fmla="*/ 402 h 482"/>
                <a:gd name="T20" fmla="*/ 241 w 250"/>
                <a:gd name="T21" fmla="*/ 396 h 482"/>
                <a:gd name="T22" fmla="*/ 241 w 250"/>
                <a:gd name="T23" fmla="*/ 395 h 482"/>
                <a:gd name="T24" fmla="*/ 238 w 250"/>
                <a:gd name="T25" fmla="*/ 389 h 482"/>
                <a:gd name="T26" fmla="*/ 237 w 250"/>
                <a:gd name="T27" fmla="*/ 388 h 482"/>
                <a:gd name="T28" fmla="*/ 236 w 250"/>
                <a:gd name="T29" fmla="*/ 386 h 482"/>
                <a:gd name="T30" fmla="*/ 0 w 250"/>
                <a:gd name="T31" fmla="*/ 0 h 482"/>
                <a:gd name="T32" fmla="*/ 60 w 250"/>
                <a:gd name="T33" fmla="*/ 123 h 482"/>
                <a:gd name="T34" fmla="*/ 119 w 250"/>
                <a:gd name="T35" fmla="*/ 242 h 482"/>
                <a:gd name="T36" fmla="*/ 119 w 250"/>
                <a:gd name="T37" fmla="*/ 242 h 482"/>
                <a:gd name="T38" fmla="*/ 178 w 250"/>
                <a:gd name="T39" fmla="*/ 362 h 482"/>
                <a:gd name="T40" fmla="*/ 178 w 250"/>
                <a:gd name="T41" fmla="*/ 362 h 482"/>
                <a:gd name="T42" fmla="*/ 237 w 250"/>
                <a:gd name="T43" fmla="*/ 482 h 482"/>
                <a:gd name="T44" fmla="*/ 238 w 250"/>
                <a:gd name="T45" fmla="*/ 480 h 482"/>
                <a:gd name="T46" fmla="*/ 239 w 250"/>
                <a:gd name="T47" fmla="*/ 478 h 482"/>
                <a:gd name="T48" fmla="*/ 242 w 250"/>
                <a:gd name="T49" fmla="*/ 472 h 482"/>
                <a:gd name="T50" fmla="*/ 242 w 250"/>
                <a:gd name="T51" fmla="*/ 471 h 482"/>
                <a:gd name="T52" fmla="*/ 245 w 250"/>
                <a:gd name="T53" fmla="*/ 466 h 482"/>
                <a:gd name="T54" fmla="*/ 245 w 250"/>
                <a:gd name="T55" fmla="*/ 464 h 482"/>
                <a:gd name="T56" fmla="*/ 247 w 250"/>
                <a:gd name="T57" fmla="*/ 459 h 482"/>
                <a:gd name="T58" fmla="*/ 247 w 250"/>
                <a:gd name="T59" fmla="*/ 458 h 482"/>
                <a:gd name="T60" fmla="*/ 249 w 250"/>
                <a:gd name="T61" fmla="*/ 451 h 482"/>
                <a:gd name="T62" fmla="*/ 249 w 250"/>
                <a:gd name="T63" fmla="*/ 450 h 482"/>
                <a:gd name="T64" fmla="*/ 250 w 250"/>
                <a:gd name="T65" fmla="*/ 445 h 482"/>
                <a:gd name="T66" fmla="*/ 250 w 250"/>
                <a:gd name="T67" fmla="*/ 443 h 482"/>
                <a:gd name="T68" fmla="*/ 250 w 250"/>
                <a:gd name="T69" fmla="*/ 438 h 482"/>
                <a:gd name="T70" fmla="*/ 250 w 250"/>
                <a:gd name="T71" fmla="*/ 437 h 482"/>
                <a:gd name="T72" fmla="*/ 250 w 250"/>
                <a:gd name="T73" fmla="*/ 431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50" h="482">
                  <a:moveTo>
                    <a:pt x="250" y="431"/>
                  </a:moveTo>
                  <a:cubicBezTo>
                    <a:pt x="250" y="430"/>
                    <a:pt x="250" y="429"/>
                    <a:pt x="250" y="429"/>
                  </a:cubicBezTo>
                  <a:cubicBezTo>
                    <a:pt x="250" y="427"/>
                    <a:pt x="250" y="426"/>
                    <a:pt x="250" y="424"/>
                  </a:cubicBezTo>
                  <a:cubicBezTo>
                    <a:pt x="250" y="423"/>
                    <a:pt x="249" y="423"/>
                    <a:pt x="249" y="422"/>
                  </a:cubicBezTo>
                  <a:cubicBezTo>
                    <a:pt x="249" y="420"/>
                    <a:pt x="249" y="418"/>
                    <a:pt x="248" y="416"/>
                  </a:cubicBezTo>
                  <a:cubicBezTo>
                    <a:pt x="248" y="416"/>
                    <a:pt x="248" y="416"/>
                    <a:pt x="248" y="416"/>
                  </a:cubicBezTo>
                  <a:cubicBezTo>
                    <a:pt x="248" y="414"/>
                    <a:pt x="247" y="412"/>
                    <a:pt x="247" y="410"/>
                  </a:cubicBezTo>
                  <a:cubicBezTo>
                    <a:pt x="246" y="409"/>
                    <a:pt x="246" y="409"/>
                    <a:pt x="246" y="408"/>
                  </a:cubicBezTo>
                  <a:cubicBezTo>
                    <a:pt x="246" y="406"/>
                    <a:pt x="245" y="405"/>
                    <a:pt x="244" y="403"/>
                  </a:cubicBezTo>
                  <a:cubicBezTo>
                    <a:pt x="244" y="403"/>
                    <a:pt x="244" y="402"/>
                    <a:pt x="244" y="402"/>
                  </a:cubicBezTo>
                  <a:cubicBezTo>
                    <a:pt x="243" y="400"/>
                    <a:pt x="242" y="398"/>
                    <a:pt x="241" y="396"/>
                  </a:cubicBezTo>
                  <a:cubicBezTo>
                    <a:pt x="241" y="395"/>
                    <a:pt x="241" y="395"/>
                    <a:pt x="241" y="395"/>
                  </a:cubicBezTo>
                  <a:cubicBezTo>
                    <a:pt x="240" y="393"/>
                    <a:pt x="239" y="391"/>
                    <a:pt x="238" y="389"/>
                  </a:cubicBezTo>
                  <a:cubicBezTo>
                    <a:pt x="238" y="389"/>
                    <a:pt x="237" y="388"/>
                    <a:pt x="237" y="388"/>
                  </a:cubicBezTo>
                  <a:cubicBezTo>
                    <a:pt x="236" y="387"/>
                    <a:pt x="236" y="387"/>
                    <a:pt x="236" y="386"/>
                  </a:cubicBezTo>
                  <a:cubicBezTo>
                    <a:pt x="157" y="257"/>
                    <a:pt x="78" y="128"/>
                    <a:pt x="0" y="0"/>
                  </a:cubicBezTo>
                  <a:cubicBezTo>
                    <a:pt x="60" y="123"/>
                    <a:pt x="60" y="123"/>
                    <a:pt x="60" y="123"/>
                  </a:cubicBezTo>
                  <a:cubicBezTo>
                    <a:pt x="119" y="242"/>
                    <a:pt x="119" y="242"/>
                    <a:pt x="119" y="242"/>
                  </a:cubicBezTo>
                  <a:cubicBezTo>
                    <a:pt x="119" y="242"/>
                    <a:pt x="119" y="242"/>
                    <a:pt x="119" y="242"/>
                  </a:cubicBezTo>
                  <a:cubicBezTo>
                    <a:pt x="178" y="362"/>
                    <a:pt x="178" y="362"/>
                    <a:pt x="178" y="362"/>
                  </a:cubicBezTo>
                  <a:cubicBezTo>
                    <a:pt x="178" y="362"/>
                    <a:pt x="178" y="362"/>
                    <a:pt x="178" y="362"/>
                  </a:cubicBezTo>
                  <a:cubicBezTo>
                    <a:pt x="237" y="482"/>
                    <a:pt x="237" y="482"/>
                    <a:pt x="237" y="482"/>
                  </a:cubicBezTo>
                  <a:cubicBezTo>
                    <a:pt x="238" y="481"/>
                    <a:pt x="238" y="480"/>
                    <a:pt x="238" y="480"/>
                  </a:cubicBezTo>
                  <a:cubicBezTo>
                    <a:pt x="239" y="479"/>
                    <a:pt x="239" y="478"/>
                    <a:pt x="239" y="478"/>
                  </a:cubicBezTo>
                  <a:cubicBezTo>
                    <a:pt x="240" y="476"/>
                    <a:pt x="241" y="474"/>
                    <a:pt x="242" y="472"/>
                  </a:cubicBezTo>
                  <a:cubicBezTo>
                    <a:pt x="242" y="472"/>
                    <a:pt x="242" y="471"/>
                    <a:pt x="242" y="471"/>
                  </a:cubicBezTo>
                  <a:cubicBezTo>
                    <a:pt x="243" y="469"/>
                    <a:pt x="244" y="468"/>
                    <a:pt x="245" y="466"/>
                  </a:cubicBezTo>
                  <a:cubicBezTo>
                    <a:pt x="245" y="465"/>
                    <a:pt x="245" y="464"/>
                    <a:pt x="245" y="464"/>
                  </a:cubicBezTo>
                  <a:cubicBezTo>
                    <a:pt x="246" y="462"/>
                    <a:pt x="246" y="461"/>
                    <a:pt x="247" y="459"/>
                  </a:cubicBezTo>
                  <a:cubicBezTo>
                    <a:pt x="247" y="459"/>
                    <a:pt x="247" y="458"/>
                    <a:pt x="247" y="458"/>
                  </a:cubicBezTo>
                  <a:cubicBezTo>
                    <a:pt x="248" y="455"/>
                    <a:pt x="248" y="453"/>
                    <a:pt x="249" y="451"/>
                  </a:cubicBezTo>
                  <a:cubicBezTo>
                    <a:pt x="249" y="451"/>
                    <a:pt x="249" y="450"/>
                    <a:pt x="249" y="450"/>
                  </a:cubicBezTo>
                  <a:cubicBezTo>
                    <a:pt x="249" y="448"/>
                    <a:pt x="250" y="447"/>
                    <a:pt x="250" y="445"/>
                  </a:cubicBezTo>
                  <a:cubicBezTo>
                    <a:pt x="250" y="444"/>
                    <a:pt x="250" y="444"/>
                    <a:pt x="250" y="443"/>
                  </a:cubicBezTo>
                  <a:cubicBezTo>
                    <a:pt x="250" y="441"/>
                    <a:pt x="250" y="440"/>
                    <a:pt x="250" y="438"/>
                  </a:cubicBezTo>
                  <a:cubicBezTo>
                    <a:pt x="250" y="437"/>
                    <a:pt x="250" y="437"/>
                    <a:pt x="250" y="437"/>
                  </a:cubicBezTo>
                  <a:cubicBezTo>
                    <a:pt x="250" y="435"/>
                    <a:pt x="250" y="433"/>
                    <a:pt x="250" y="431"/>
                  </a:cubicBezTo>
                  <a:close/>
                </a:path>
              </a:pathLst>
            </a:custGeom>
            <a:gradFill flip="none" rotWithShape="1">
              <a:gsLst>
                <a:gs pos="0">
                  <a:schemeClr val="tx1">
                    <a:alpha val="33000"/>
                  </a:schemeClr>
                </a:gs>
                <a:gs pos="100000">
                  <a:schemeClr val="tx1">
                    <a:alpha val="10000"/>
                  </a:schemeClr>
                </a:gs>
              </a:gsLst>
              <a:path path="circle">
                <a:fillToRect t="100000" r="100000"/>
              </a:path>
              <a:tileRect l="-100000" b="-100000"/>
            </a:gra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2" name="Freeform 14"/>
            <p:cNvSpPr>
              <a:spLocks/>
            </p:cNvSpPr>
            <p:nvPr/>
          </p:nvSpPr>
          <p:spPr bwMode="auto">
            <a:xfrm>
              <a:off x="4024996" y="3233299"/>
              <a:ext cx="1333795" cy="1073313"/>
            </a:xfrm>
            <a:custGeom>
              <a:avLst/>
              <a:gdLst>
                <a:gd name="T0" fmla="*/ 425 w 425"/>
                <a:gd name="T1" fmla="*/ 342 h 342"/>
                <a:gd name="T2" fmla="*/ 0 w 425"/>
                <a:gd name="T3" fmla="*/ 261 h 342"/>
                <a:gd name="T4" fmla="*/ 0 w 425"/>
                <a:gd name="T5" fmla="*/ 0 h 342"/>
                <a:gd name="T6" fmla="*/ 285 w 425"/>
                <a:gd name="T7" fmla="*/ 54 h 342"/>
                <a:gd name="T8" fmla="*/ 425 w 425"/>
                <a:gd name="T9" fmla="*/ 342 h 342"/>
              </a:gdLst>
              <a:ahLst/>
              <a:cxnLst>
                <a:cxn ang="0">
                  <a:pos x="T0" y="T1"/>
                </a:cxn>
                <a:cxn ang="0">
                  <a:pos x="T2" y="T3"/>
                </a:cxn>
                <a:cxn ang="0">
                  <a:pos x="T4" y="T5"/>
                </a:cxn>
                <a:cxn ang="0">
                  <a:pos x="T6" y="T7"/>
                </a:cxn>
                <a:cxn ang="0">
                  <a:pos x="T8" y="T9"/>
                </a:cxn>
              </a:cxnLst>
              <a:rect l="0" t="0" r="r" b="b"/>
              <a:pathLst>
                <a:path w="425" h="342">
                  <a:moveTo>
                    <a:pt x="425" y="342"/>
                  </a:moveTo>
                  <a:lnTo>
                    <a:pt x="0" y="261"/>
                  </a:lnTo>
                  <a:lnTo>
                    <a:pt x="0" y="0"/>
                  </a:lnTo>
                  <a:lnTo>
                    <a:pt x="285" y="54"/>
                  </a:lnTo>
                  <a:lnTo>
                    <a:pt x="425" y="34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3" name="Freeform 16"/>
            <p:cNvSpPr>
              <a:spLocks/>
            </p:cNvSpPr>
            <p:nvPr/>
          </p:nvSpPr>
          <p:spPr bwMode="auto">
            <a:xfrm>
              <a:off x="4024996" y="4036714"/>
              <a:ext cx="1770025" cy="1161186"/>
            </a:xfrm>
            <a:custGeom>
              <a:avLst/>
              <a:gdLst>
                <a:gd name="T0" fmla="*/ 564 w 564"/>
                <a:gd name="T1" fmla="*/ 370 h 370"/>
                <a:gd name="T2" fmla="*/ 0 w 564"/>
                <a:gd name="T3" fmla="*/ 261 h 370"/>
                <a:gd name="T4" fmla="*/ 0 w 564"/>
                <a:gd name="T5" fmla="*/ 0 h 370"/>
                <a:gd name="T6" fmla="*/ 422 w 564"/>
                <a:gd name="T7" fmla="*/ 81 h 370"/>
                <a:gd name="T8" fmla="*/ 564 w 564"/>
                <a:gd name="T9" fmla="*/ 370 h 370"/>
              </a:gdLst>
              <a:ahLst/>
              <a:cxnLst>
                <a:cxn ang="0">
                  <a:pos x="T0" y="T1"/>
                </a:cxn>
                <a:cxn ang="0">
                  <a:pos x="T2" y="T3"/>
                </a:cxn>
                <a:cxn ang="0">
                  <a:pos x="T4" y="T5"/>
                </a:cxn>
                <a:cxn ang="0">
                  <a:pos x="T6" y="T7"/>
                </a:cxn>
                <a:cxn ang="0">
                  <a:pos x="T8" y="T9"/>
                </a:cxn>
              </a:cxnLst>
              <a:rect l="0" t="0" r="r" b="b"/>
              <a:pathLst>
                <a:path w="564" h="370">
                  <a:moveTo>
                    <a:pt x="564" y="370"/>
                  </a:moveTo>
                  <a:lnTo>
                    <a:pt x="0" y="261"/>
                  </a:lnTo>
                  <a:lnTo>
                    <a:pt x="0" y="0"/>
                  </a:lnTo>
                  <a:lnTo>
                    <a:pt x="422" y="81"/>
                  </a:lnTo>
                  <a:lnTo>
                    <a:pt x="564" y="37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4" name="Freeform 19"/>
            <p:cNvSpPr>
              <a:spLocks/>
            </p:cNvSpPr>
            <p:nvPr/>
          </p:nvSpPr>
          <p:spPr bwMode="auto">
            <a:xfrm>
              <a:off x="4024996" y="2442436"/>
              <a:ext cx="894427" cy="969747"/>
            </a:xfrm>
            <a:custGeom>
              <a:avLst/>
              <a:gdLst>
                <a:gd name="T0" fmla="*/ 285 w 285"/>
                <a:gd name="T1" fmla="*/ 309 h 309"/>
                <a:gd name="T2" fmla="*/ 0 w 285"/>
                <a:gd name="T3" fmla="*/ 254 h 309"/>
                <a:gd name="T4" fmla="*/ 0 w 285"/>
                <a:gd name="T5" fmla="*/ 0 h 309"/>
                <a:gd name="T6" fmla="*/ 143 w 285"/>
                <a:gd name="T7" fmla="*/ 22 h 309"/>
                <a:gd name="T8" fmla="*/ 285 w 285"/>
                <a:gd name="T9" fmla="*/ 309 h 309"/>
              </a:gdLst>
              <a:ahLst/>
              <a:cxnLst>
                <a:cxn ang="0">
                  <a:pos x="T0" y="T1"/>
                </a:cxn>
                <a:cxn ang="0">
                  <a:pos x="T2" y="T3"/>
                </a:cxn>
                <a:cxn ang="0">
                  <a:pos x="T4" y="T5"/>
                </a:cxn>
                <a:cxn ang="0">
                  <a:pos x="T6" y="T7"/>
                </a:cxn>
                <a:cxn ang="0">
                  <a:pos x="T8" y="T9"/>
                </a:cxn>
              </a:cxnLst>
              <a:rect l="0" t="0" r="r" b="b"/>
              <a:pathLst>
                <a:path w="285" h="309">
                  <a:moveTo>
                    <a:pt x="285" y="309"/>
                  </a:moveTo>
                  <a:lnTo>
                    <a:pt x="0" y="254"/>
                  </a:lnTo>
                  <a:lnTo>
                    <a:pt x="0" y="0"/>
                  </a:lnTo>
                  <a:lnTo>
                    <a:pt x="143" y="22"/>
                  </a:lnTo>
                  <a:lnTo>
                    <a:pt x="285" y="30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sp>
          <p:nvSpPr>
            <p:cNvPr id="15" name="Freeform 20"/>
            <p:cNvSpPr>
              <a:spLocks/>
            </p:cNvSpPr>
            <p:nvPr/>
          </p:nvSpPr>
          <p:spPr bwMode="auto">
            <a:xfrm>
              <a:off x="4024996" y="1601361"/>
              <a:ext cx="461336" cy="938364"/>
            </a:xfrm>
            <a:custGeom>
              <a:avLst/>
              <a:gdLst>
                <a:gd name="T0" fmla="*/ 147 w 147"/>
                <a:gd name="T1" fmla="*/ 299 h 299"/>
                <a:gd name="T2" fmla="*/ 0 w 147"/>
                <a:gd name="T3" fmla="*/ 268 h 299"/>
                <a:gd name="T4" fmla="*/ 0 w 147"/>
                <a:gd name="T5" fmla="*/ 0 h 299"/>
                <a:gd name="T6" fmla="*/ 147 w 147"/>
                <a:gd name="T7" fmla="*/ 299 h 299"/>
              </a:gdLst>
              <a:ahLst/>
              <a:cxnLst>
                <a:cxn ang="0">
                  <a:pos x="T0" y="T1"/>
                </a:cxn>
                <a:cxn ang="0">
                  <a:pos x="T2" y="T3"/>
                </a:cxn>
                <a:cxn ang="0">
                  <a:pos x="T4" y="T5"/>
                </a:cxn>
                <a:cxn ang="0">
                  <a:pos x="T6" y="T7"/>
                </a:cxn>
              </a:cxnLst>
              <a:rect l="0" t="0" r="r" b="b"/>
              <a:pathLst>
                <a:path w="147" h="299">
                  <a:moveTo>
                    <a:pt x="147" y="299"/>
                  </a:moveTo>
                  <a:lnTo>
                    <a:pt x="0" y="268"/>
                  </a:lnTo>
                  <a:lnTo>
                    <a:pt x="0" y="0"/>
                  </a:lnTo>
                  <a:lnTo>
                    <a:pt x="147" y="29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latin typeface="Open Sans Regular" charset="0"/>
              </a:endParaRPr>
            </a:p>
          </p:txBody>
        </p:sp>
      </p:grpSp>
      <p:sp>
        <p:nvSpPr>
          <p:cNvPr id="16" name="Right Arrow 15"/>
          <p:cNvSpPr/>
          <p:nvPr/>
        </p:nvSpPr>
        <p:spPr>
          <a:xfrm>
            <a:off x="4764147" y="2538161"/>
            <a:ext cx="2728209" cy="508944"/>
          </a:xfrm>
          <a:prstGeom prst="rightArrow">
            <a:avLst/>
          </a:prstGeom>
          <a:gradFill>
            <a:gsLst>
              <a:gs pos="0">
                <a:schemeClr val="bg1"/>
              </a:gs>
              <a:gs pos="100000">
                <a:schemeClr val="accent1">
                  <a:alpha val="51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18" name="Right Arrow 17"/>
          <p:cNvSpPr/>
          <p:nvPr/>
        </p:nvSpPr>
        <p:spPr>
          <a:xfrm>
            <a:off x="5483674" y="3369525"/>
            <a:ext cx="2008682" cy="508944"/>
          </a:xfrm>
          <a:prstGeom prst="rightArrow">
            <a:avLst/>
          </a:prstGeom>
          <a:gradFill>
            <a:gsLst>
              <a:gs pos="0">
                <a:schemeClr val="bg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0" name="Right Arrow 19"/>
          <p:cNvSpPr/>
          <p:nvPr/>
        </p:nvSpPr>
        <p:spPr>
          <a:xfrm>
            <a:off x="5810686" y="4281370"/>
            <a:ext cx="1681669" cy="508944"/>
          </a:xfrm>
          <a:prstGeom prst="rightArrow">
            <a:avLst/>
          </a:prstGeom>
          <a:gradFill>
            <a:gsLst>
              <a:gs pos="0">
                <a:schemeClr val="bg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2" name="Right Arrow 21"/>
          <p:cNvSpPr/>
          <p:nvPr/>
        </p:nvSpPr>
        <p:spPr>
          <a:xfrm>
            <a:off x="6243184" y="5128453"/>
            <a:ext cx="1249171" cy="508944"/>
          </a:xfrm>
          <a:prstGeom prst="rightArrow">
            <a:avLst/>
          </a:prstGeom>
          <a:gradFill>
            <a:gsLst>
              <a:gs pos="0">
                <a:schemeClr val="bg1"/>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Regular" charset="0"/>
            </a:endParaRPr>
          </a:p>
        </p:txBody>
      </p:sp>
      <p:sp>
        <p:nvSpPr>
          <p:cNvPr id="24" name="Rectangle 23"/>
          <p:cNvSpPr/>
          <p:nvPr/>
        </p:nvSpPr>
        <p:spPr>
          <a:xfrm>
            <a:off x="7598229" y="2438690"/>
            <a:ext cx="2235200" cy="861774"/>
          </a:xfrm>
          <a:prstGeom prst="rect">
            <a:avLst/>
          </a:prstGeom>
        </p:spPr>
        <p:txBody>
          <a:bodyPr wrap="square" lIns="121920" rIns="121920" bIns="60960">
            <a:spAutoFit/>
          </a:bodyPr>
          <a:lstStyle/>
          <a:p>
            <a:pPr>
              <a:spcBef>
                <a:spcPts val="600"/>
              </a:spcBef>
            </a:pPr>
            <a:r>
              <a:rPr lang="en-US" sz="1400" b="1" spc="200" dirty="0">
                <a:latin typeface="Open Sans Semibold" charset="0"/>
                <a:ea typeface="Open Sans Semibold" charset="0"/>
                <a:cs typeface="Open Sans Semibold" charset="0"/>
              </a:rPr>
              <a:t>YOUR TITLE HERE</a:t>
            </a:r>
          </a:p>
          <a:p>
            <a:pPr>
              <a:spcBef>
                <a:spcPts val="600"/>
              </a:spcBef>
            </a:pPr>
            <a:r>
              <a:rPr lang="en-US" sz="1000" dirty="0">
                <a:solidFill>
                  <a:schemeClr val="tx1">
                    <a:alpha val="65000"/>
                  </a:schemeClr>
                </a:solidFill>
                <a:latin typeface="Open Sans Regular" charset="0"/>
                <a:ea typeface="Open Sans Regular" charset="0"/>
                <a:cs typeface="Open Sans Regular" charset="0"/>
              </a:rPr>
              <a:t>There are many variations of passages of Lorem Ipsum available.</a:t>
            </a:r>
          </a:p>
        </p:txBody>
      </p:sp>
      <p:sp>
        <p:nvSpPr>
          <p:cNvPr id="25" name="Rectangle 24"/>
          <p:cNvSpPr/>
          <p:nvPr/>
        </p:nvSpPr>
        <p:spPr>
          <a:xfrm>
            <a:off x="7598229" y="3302121"/>
            <a:ext cx="2235200" cy="861774"/>
          </a:xfrm>
          <a:prstGeom prst="rect">
            <a:avLst/>
          </a:prstGeom>
        </p:spPr>
        <p:txBody>
          <a:bodyPr wrap="square" lIns="121920" rIns="121920" bIns="60960">
            <a:spAutoFit/>
          </a:bodyPr>
          <a:lstStyle/>
          <a:p>
            <a:pPr>
              <a:spcBef>
                <a:spcPts val="600"/>
              </a:spcBef>
            </a:pPr>
            <a:r>
              <a:rPr lang="en-US" sz="1400" b="1" spc="200" dirty="0">
                <a:latin typeface="Open Sans Semibold" charset="0"/>
                <a:ea typeface="Open Sans Semibold" charset="0"/>
                <a:cs typeface="Open Sans Semibold" charset="0"/>
              </a:rPr>
              <a:t>YOUR TITLE HERE</a:t>
            </a:r>
          </a:p>
          <a:p>
            <a:pPr>
              <a:spcBef>
                <a:spcPts val="600"/>
              </a:spcBef>
            </a:pPr>
            <a:r>
              <a:rPr lang="en-US" sz="1000" dirty="0">
                <a:solidFill>
                  <a:schemeClr val="tx1">
                    <a:alpha val="65000"/>
                  </a:schemeClr>
                </a:solidFill>
                <a:latin typeface="Open Sans Regular" charset="0"/>
                <a:ea typeface="Open Sans Regular" charset="0"/>
                <a:cs typeface="Open Sans Regular" charset="0"/>
              </a:rPr>
              <a:t>There are many variations of passages of Lorem Ipsum available.</a:t>
            </a:r>
          </a:p>
        </p:txBody>
      </p:sp>
      <p:sp>
        <p:nvSpPr>
          <p:cNvPr id="26" name="Rectangle 25"/>
          <p:cNvSpPr/>
          <p:nvPr/>
        </p:nvSpPr>
        <p:spPr>
          <a:xfrm>
            <a:off x="7598229" y="4165552"/>
            <a:ext cx="2235200" cy="861774"/>
          </a:xfrm>
          <a:prstGeom prst="rect">
            <a:avLst/>
          </a:prstGeom>
        </p:spPr>
        <p:txBody>
          <a:bodyPr wrap="square" lIns="121920" rIns="121920" bIns="60960">
            <a:spAutoFit/>
          </a:bodyPr>
          <a:lstStyle/>
          <a:p>
            <a:pPr>
              <a:spcBef>
                <a:spcPts val="600"/>
              </a:spcBef>
            </a:pPr>
            <a:r>
              <a:rPr lang="en-US" sz="1400" b="1" spc="200" dirty="0">
                <a:latin typeface="Open Sans Semibold" charset="0"/>
                <a:ea typeface="Open Sans Semibold" charset="0"/>
                <a:cs typeface="Open Sans Semibold" charset="0"/>
              </a:rPr>
              <a:t>YOUR TITLE HERE</a:t>
            </a:r>
          </a:p>
          <a:p>
            <a:pPr>
              <a:spcBef>
                <a:spcPts val="600"/>
              </a:spcBef>
            </a:pPr>
            <a:r>
              <a:rPr lang="en-US" sz="1000" dirty="0">
                <a:solidFill>
                  <a:schemeClr val="tx1">
                    <a:alpha val="65000"/>
                  </a:schemeClr>
                </a:solidFill>
                <a:latin typeface="Open Sans Regular" charset="0"/>
                <a:ea typeface="Open Sans Regular" charset="0"/>
                <a:cs typeface="Open Sans Regular" charset="0"/>
              </a:rPr>
              <a:t>There are many variations of passages of Lorem Ipsum available.</a:t>
            </a:r>
          </a:p>
        </p:txBody>
      </p:sp>
      <p:sp>
        <p:nvSpPr>
          <p:cNvPr id="27" name="Rectangle 26"/>
          <p:cNvSpPr/>
          <p:nvPr/>
        </p:nvSpPr>
        <p:spPr>
          <a:xfrm>
            <a:off x="7598229" y="5028982"/>
            <a:ext cx="2235200" cy="861774"/>
          </a:xfrm>
          <a:prstGeom prst="rect">
            <a:avLst/>
          </a:prstGeom>
        </p:spPr>
        <p:txBody>
          <a:bodyPr wrap="square" lIns="121920" rIns="121920" bIns="60960">
            <a:spAutoFit/>
          </a:bodyPr>
          <a:lstStyle/>
          <a:p>
            <a:pPr>
              <a:spcBef>
                <a:spcPts val="600"/>
              </a:spcBef>
            </a:pPr>
            <a:r>
              <a:rPr lang="en-US" sz="1400" b="1" spc="200" dirty="0">
                <a:latin typeface="Open Sans Semibold" charset="0"/>
                <a:ea typeface="Open Sans Semibold" charset="0"/>
                <a:cs typeface="Open Sans Semibold" charset="0"/>
              </a:rPr>
              <a:t>YOUR TITLE HERE</a:t>
            </a:r>
          </a:p>
          <a:p>
            <a:pPr>
              <a:spcBef>
                <a:spcPts val="600"/>
              </a:spcBef>
            </a:pPr>
            <a:r>
              <a:rPr lang="en-US" sz="1000" dirty="0">
                <a:solidFill>
                  <a:schemeClr val="tx1">
                    <a:alpha val="65000"/>
                  </a:schemeClr>
                </a:solidFill>
                <a:latin typeface="Open Sans Regular" charset="0"/>
                <a:ea typeface="Open Sans Regular" charset="0"/>
                <a:cs typeface="Open Sans Regular" charset="0"/>
              </a:rPr>
              <a:t>There are many variations of passages of Lorem Ipsum available.</a:t>
            </a:r>
          </a:p>
        </p:txBody>
      </p:sp>
    </p:spTree>
    <p:extLst>
      <p:ext uri="{BB962C8B-B14F-4D97-AF65-F5344CB8AC3E}">
        <p14:creationId xmlns:p14="http://schemas.microsoft.com/office/powerpoint/2010/main" val="2117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par>
                                <p:cTn id="8" presetID="22" presetClass="entr" presetSubtype="8" fill="hold" grpId="0" nodeType="withEffect">
                                  <p:stCondLst>
                                    <p:cond delay="75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1000"/>
                                        <p:tgtEl>
                                          <p:spTgt spid="16"/>
                                        </p:tgtEl>
                                      </p:cBhvr>
                                    </p:animEffect>
                                  </p:childTnLst>
                                </p:cTn>
                              </p:par>
                              <p:par>
                                <p:cTn id="11" presetID="22" presetClass="entr" presetSubtype="8" fill="hold" grpId="0" nodeType="withEffect">
                                  <p:stCondLst>
                                    <p:cond delay="1000"/>
                                  </p:stCondLst>
                                  <p:childTnLst>
                                    <p:set>
                                      <p:cBhvr>
                                        <p:cTn id="12" dur="1" fill="hold">
                                          <p:stCondLst>
                                            <p:cond delay="0"/>
                                          </p:stCondLst>
                                        </p:cTn>
                                        <p:tgtEl>
                                          <p:spTgt spid="18"/>
                                        </p:tgtEl>
                                        <p:attrNameLst>
                                          <p:attrName>style.visibility</p:attrName>
                                        </p:attrNameLst>
                                      </p:cBhvr>
                                      <p:to>
                                        <p:strVal val="visible"/>
                                      </p:to>
                                    </p:set>
                                    <p:animEffect transition="in" filter="wipe(left)">
                                      <p:cBhvr>
                                        <p:cTn id="13" dur="1000"/>
                                        <p:tgtEl>
                                          <p:spTgt spid="18"/>
                                        </p:tgtEl>
                                      </p:cBhvr>
                                    </p:animEffect>
                                  </p:childTnLst>
                                </p:cTn>
                              </p:par>
                              <p:par>
                                <p:cTn id="14" presetID="22" presetClass="entr" presetSubtype="8" fill="hold" grpId="0" nodeType="withEffect">
                                  <p:stCondLst>
                                    <p:cond delay="125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1000"/>
                                        <p:tgtEl>
                                          <p:spTgt spid="20"/>
                                        </p:tgtEl>
                                      </p:cBhvr>
                                    </p:animEffect>
                                  </p:childTnLst>
                                </p:cTn>
                              </p:par>
                              <p:par>
                                <p:cTn id="17" presetID="22" presetClass="entr" presetSubtype="8" fill="hold" grpId="0" nodeType="withEffect">
                                  <p:stCondLst>
                                    <p:cond delay="150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1000"/>
                                        <p:tgtEl>
                                          <p:spTgt spid="22"/>
                                        </p:tgtEl>
                                      </p:cBhvr>
                                    </p:animEffect>
                                  </p:childTnLst>
                                </p:cTn>
                              </p:par>
                              <p:par>
                                <p:cTn id="20" presetID="10" presetClass="entr" presetSubtype="0" fill="hold" grpId="0" nodeType="withEffect">
                                  <p:stCondLst>
                                    <p:cond delay="195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250"/>
                                        <p:tgtEl>
                                          <p:spTgt spid="24"/>
                                        </p:tgtEl>
                                      </p:cBhvr>
                                    </p:animEffect>
                                  </p:childTnLst>
                                </p:cTn>
                              </p:par>
                              <p:par>
                                <p:cTn id="23" presetID="10" presetClass="entr" presetSubtype="0" fill="hold" grpId="0" nodeType="withEffect">
                                  <p:stCondLst>
                                    <p:cond delay="195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250"/>
                                        <p:tgtEl>
                                          <p:spTgt spid="25"/>
                                        </p:tgtEl>
                                      </p:cBhvr>
                                    </p:animEffect>
                                  </p:childTnLst>
                                </p:cTn>
                              </p:par>
                              <p:par>
                                <p:cTn id="26" presetID="10" presetClass="entr" presetSubtype="0" fill="hold" grpId="0" nodeType="withEffect">
                                  <p:stCondLst>
                                    <p:cond delay="195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250"/>
                                        <p:tgtEl>
                                          <p:spTgt spid="26"/>
                                        </p:tgtEl>
                                      </p:cBhvr>
                                    </p:animEffect>
                                  </p:childTnLst>
                                </p:cTn>
                              </p:par>
                              <p:par>
                                <p:cTn id="29" presetID="10" presetClass="entr" presetSubtype="0" fill="hold" grpId="0" nodeType="withEffect">
                                  <p:stCondLst>
                                    <p:cond delay="195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4" grpId="0"/>
      <p:bldP spid="25" grpId="0"/>
      <p:bldP spid="26"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023927" y="1335742"/>
            <a:ext cx="12192000" cy="68580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Slide Number Placeholder 1"/>
          <p:cNvSpPr>
            <a:spLocks noGrp="1"/>
          </p:cNvSpPr>
          <p:nvPr>
            <p:ph type="sldNum" sz="quarter" idx="10"/>
          </p:nvPr>
        </p:nvSpPr>
        <p:spPr/>
        <p:txBody>
          <a:bodyPr/>
          <a:lstStyle/>
          <a:p>
            <a:fld id="{D8D877B3-D348-4611-9BDB-C5374591D951}" type="slidenum">
              <a:rPr lang="en-US" smtClean="0"/>
              <a:pPr/>
              <a:t>2</a:t>
            </a:fld>
            <a:endParaRPr lang="en-US" dirty="0"/>
          </a:p>
        </p:txBody>
      </p:sp>
      <p:cxnSp>
        <p:nvCxnSpPr>
          <p:cNvPr id="5" name="Straight Connector 4"/>
          <p:cNvCxnSpPr/>
          <p:nvPr/>
        </p:nvCxnSpPr>
        <p:spPr>
          <a:xfrm>
            <a:off x="985480" y="0"/>
            <a:ext cx="0" cy="68580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468887"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16593" y="3262747"/>
            <a:ext cx="0" cy="34497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866899" y="3429000"/>
            <a:ext cx="8483494" cy="1698927"/>
          </a:xfrm>
          <a:prstGeom prst="rect">
            <a:avLst/>
          </a:prstGeom>
          <a:noFill/>
        </p:spPr>
        <p:txBody>
          <a:bodyPr wrap="square" lIns="0" rIns="0" rtlCol="0">
            <a:spAutoFit/>
          </a:bodyPr>
          <a:lstStyle/>
          <a:p>
            <a:pPr>
              <a:lnSpc>
                <a:spcPct val="70000"/>
              </a:lnSpc>
            </a:pPr>
            <a:r>
              <a:rPr lang="en-US" sz="4800" dirty="0">
                <a:latin typeface="+mj-lt"/>
              </a:rPr>
              <a:t>ABOUT THE PERSON THAT IS WRITING IN THIS PLACE. SOMETHING ABOUT</a:t>
            </a:r>
            <a:r>
              <a:rPr lang="en-US" sz="4800" dirty="0">
                <a:solidFill>
                  <a:schemeClr val="accent1"/>
                </a:solidFill>
                <a:latin typeface="+mj-lt"/>
              </a:rPr>
              <a:t>.</a:t>
            </a:r>
          </a:p>
        </p:txBody>
      </p:sp>
      <p:sp>
        <p:nvSpPr>
          <p:cNvPr id="10" name="Rectangle 9"/>
          <p:cNvSpPr/>
          <p:nvPr/>
        </p:nvSpPr>
        <p:spPr>
          <a:xfrm>
            <a:off x="1866899" y="1188625"/>
            <a:ext cx="221332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dirty="0">
                <a:latin typeface="Montserrat" charset="0"/>
                <a:ea typeface="Montserrat" charset="0"/>
                <a:cs typeface="Montserrat" charset="0"/>
              </a:rPr>
              <a:t>WRITE HERE SOMETHING ABOUT</a:t>
            </a:r>
          </a:p>
        </p:txBody>
      </p:sp>
      <p:sp>
        <p:nvSpPr>
          <p:cNvPr id="11" name="Right Triangle 10"/>
          <p:cNvSpPr/>
          <p:nvPr/>
        </p:nvSpPr>
        <p:spPr>
          <a:xfrm flipV="1">
            <a:off x="3926541"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icture Placeholder 2">
            <a:extLst>
              <a:ext uri="{FF2B5EF4-FFF2-40B4-BE49-F238E27FC236}">
                <a16:creationId xmlns:a16="http://schemas.microsoft.com/office/drawing/2014/main" id="{75FB34FE-8406-4A2E-8A87-EC3901A51303}"/>
              </a:ext>
            </a:extLst>
          </p:cNvPr>
          <p:cNvSpPr>
            <a:spLocks noGrp="1"/>
          </p:cNvSpPr>
          <p:nvPr>
            <p:ph type="pic" sz="quarter" idx="11"/>
          </p:nvPr>
        </p:nvSpPr>
        <p:spPr>
          <a:xfrm>
            <a:off x="-1023927" y="178725"/>
            <a:ext cx="12192000" cy="6858000"/>
          </a:xfrm>
        </p:spPr>
      </p:sp>
    </p:spTree>
    <p:extLst>
      <p:ext uri="{BB962C8B-B14F-4D97-AF65-F5344CB8AC3E}">
        <p14:creationId xmlns:p14="http://schemas.microsoft.com/office/powerpoint/2010/main" val="168035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3</a:t>
            </a:fld>
            <a:endParaRPr lang="en-US" dirty="0"/>
          </a:p>
        </p:txBody>
      </p:sp>
      <p:sp>
        <p:nvSpPr>
          <p:cNvPr id="3" name="Title 2"/>
          <p:cNvSpPr>
            <a:spLocks noGrp="1"/>
          </p:cNvSpPr>
          <p:nvPr>
            <p:ph type="title"/>
          </p:nvPr>
        </p:nvSpPr>
        <p:spPr/>
        <p:txBody>
          <a:bodyPr/>
          <a:lstStyle/>
          <a:p>
            <a:r>
              <a:rPr lang="en-US" dirty="0"/>
              <a:t>BUSINESS</a:t>
            </a:r>
            <a:br>
              <a:rPr lang="en-US" dirty="0"/>
            </a:br>
            <a:r>
              <a:rPr lang="en-US" dirty="0"/>
              <a:t>PHILOSOPHY</a:t>
            </a:r>
            <a:r>
              <a:rPr lang="en-US" dirty="0">
                <a:solidFill>
                  <a:schemeClr val="accent1"/>
                </a:solidFill>
              </a:rPr>
              <a:t>.</a:t>
            </a:r>
          </a:p>
        </p:txBody>
      </p:sp>
      <p:sp>
        <p:nvSpPr>
          <p:cNvPr id="5" name="TextBox 4"/>
          <p:cNvSpPr txBox="1"/>
          <p:nvPr/>
        </p:nvSpPr>
        <p:spPr>
          <a:xfrm>
            <a:off x="1866900" y="3980328"/>
            <a:ext cx="3527292" cy="817916"/>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a:t>
            </a:r>
          </a:p>
        </p:txBody>
      </p:sp>
      <p:sp>
        <p:nvSpPr>
          <p:cNvPr id="6" name="Rectangle 5"/>
          <p:cNvSpPr/>
          <p:nvPr/>
        </p:nvSpPr>
        <p:spPr>
          <a:xfrm>
            <a:off x="1866900" y="1188625"/>
            <a:ext cx="907037"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THE ABOUT</a:t>
            </a:r>
            <a:endParaRPr lang="en-US" sz="900" dirty="0">
              <a:latin typeface="Montserrat" charset="0"/>
              <a:ea typeface="Montserrat" charset="0"/>
              <a:cs typeface="Montserrat" charset="0"/>
            </a:endParaRPr>
          </a:p>
        </p:txBody>
      </p:sp>
      <p:sp>
        <p:nvSpPr>
          <p:cNvPr id="7" name="Right Triangle 6"/>
          <p:cNvSpPr/>
          <p:nvPr/>
        </p:nvSpPr>
        <p:spPr>
          <a:xfrm flipV="1">
            <a:off x="2620256"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6096000" y="1930762"/>
            <a:ext cx="2023534" cy="243143"/>
          </a:xfrm>
          <a:prstGeom prst="rect">
            <a:avLst/>
          </a:prstGeom>
          <a:noFill/>
        </p:spPr>
        <p:txBody>
          <a:bodyPr wrap="square" lIns="0" rIns="0" rtlCol="0">
            <a:spAutoFit/>
          </a:bodyPr>
          <a:lstStyle/>
          <a:p>
            <a:pPr algn="ctr">
              <a:lnSpc>
                <a:spcPct val="70000"/>
              </a:lnSpc>
            </a:pPr>
            <a:r>
              <a:rPr lang="en-US" sz="1200" dirty="0">
                <a:latin typeface="+mj-lt"/>
              </a:rPr>
              <a:t>EDITION</a:t>
            </a:r>
            <a:endParaRPr lang="en-US" sz="1200" dirty="0">
              <a:solidFill>
                <a:schemeClr val="accent1"/>
              </a:solidFill>
              <a:latin typeface="+mj-lt"/>
            </a:endParaRPr>
          </a:p>
        </p:txBody>
      </p:sp>
      <p:sp>
        <p:nvSpPr>
          <p:cNvPr id="17" name="TextBox 16"/>
          <p:cNvSpPr txBox="1"/>
          <p:nvPr/>
        </p:nvSpPr>
        <p:spPr>
          <a:xfrm>
            <a:off x="6096000" y="3614231"/>
            <a:ext cx="2023534" cy="243143"/>
          </a:xfrm>
          <a:prstGeom prst="rect">
            <a:avLst/>
          </a:prstGeom>
          <a:noFill/>
        </p:spPr>
        <p:txBody>
          <a:bodyPr wrap="square" lIns="0" rIns="0" rtlCol="0">
            <a:spAutoFit/>
          </a:bodyPr>
          <a:lstStyle/>
          <a:p>
            <a:pPr algn="ctr">
              <a:lnSpc>
                <a:spcPct val="70000"/>
              </a:lnSpc>
            </a:pPr>
            <a:r>
              <a:rPr lang="en-US" sz="1200" dirty="0">
                <a:latin typeface="+mj-lt"/>
              </a:rPr>
              <a:t>CREATION</a:t>
            </a:r>
            <a:endParaRPr lang="en-US" sz="1200" dirty="0">
              <a:solidFill>
                <a:schemeClr val="accent1"/>
              </a:solidFill>
              <a:latin typeface="+mj-lt"/>
            </a:endParaRPr>
          </a:p>
        </p:txBody>
      </p:sp>
      <p:sp>
        <p:nvSpPr>
          <p:cNvPr id="20" name="TextBox 19"/>
          <p:cNvSpPr txBox="1"/>
          <p:nvPr/>
        </p:nvSpPr>
        <p:spPr>
          <a:xfrm>
            <a:off x="6096000" y="5297699"/>
            <a:ext cx="2023534" cy="243143"/>
          </a:xfrm>
          <a:prstGeom prst="rect">
            <a:avLst/>
          </a:prstGeom>
          <a:noFill/>
        </p:spPr>
        <p:txBody>
          <a:bodyPr wrap="square" lIns="0" rIns="0" rtlCol="0">
            <a:spAutoFit/>
          </a:bodyPr>
          <a:lstStyle/>
          <a:p>
            <a:pPr algn="ctr">
              <a:lnSpc>
                <a:spcPct val="70000"/>
              </a:lnSpc>
            </a:pPr>
            <a:r>
              <a:rPr lang="en-US" sz="1200" dirty="0">
                <a:latin typeface="+mj-lt"/>
              </a:rPr>
              <a:t>EXPANSION</a:t>
            </a:r>
            <a:endParaRPr lang="en-US" sz="1200" dirty="0">
              <a:solidFill>
                <a:schemeClr val="accent1"/>
              </a:solidFill>
              <a:latin typeface="+mj-lt"/>
            </a:endParaRPr>
          </a:p>
        </p:txBody>
      </p:sp>
      <p:cxnSp>
        <p:nvCxnSpPr>
          <p:cNvPr id="21" name="Straight Connector 20"/>
          <p:cNvCxnSpPr/>
          <p:nvPr/>
        </p:nvCxnSpPr>
        <p:spPr>
          <a:xfrm>
            <a:off x="8119534" y="1181100"/>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119534" y="2796309"/>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119534" y="4411519"/>
            <a:ext cx="0" cy="1274233"/>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379422" y="1322695"/>
            <a:ext cx="3241078" cy="991041"/>
          </a:xfrm>
          <a:prstGeom prst="rect">
            <a:avLst/>
          </a:prstGeom>
          <a:noFill/>
        </p:spPr>
        <p:txBody>
          <a:bodyPr wrap="square" lIns="0" rIns="0" rtlCol="0">
            <a:spAutoFit/>
          </a:bodyPr>
          <a:lstStyle/>
          <a:p>
            <a:pPr marL="171450" indent="-171450">
              <a:lnSpc>
                <a:spcPct val="150000"/>
              </a:lnSpc>
              <a:buFont typeface="Arial" charset="0"/>
              <a:buChar char="•"/>
            </a:pPr>
            <a:r>
              <a:rPr lang="en-US" sz="1000" dirty="0">
                <a:solidFill>
                  <a:schemeClr val="tx1">
                    <a:alpha val="80000"/>
                  </a:schemeClr>
                </a:solidFill>
              </a:rPr>
              <a:t>There are many variations of passages </a:t>
            </a:r>
          </a:p>
          <a:p>
            <a:pPr marL="171450" indent="-171450">
              <a:lnSpc>
                <a:spcPct val="150000"/>
              </a:lnSpc>
              <a:buFont typeface="Arial" charset="0"/>
              <a:buChar char="•"/>
            </a:pPr>
            <a:r>
              <a:rPr lang="en-US" sz="1000" dirty="0">
                <a:solidFill>
                  <a:schemeClr val="tx1">
                    <a:alpha val="80000"/>
                  </a:schemeClr>
                </a:solidFill>
              </a:rPr>
              <a:t>Lorem Ipsum available</a:t>
            </a:r>
          </a:p>
          <a:p>
            <a:pPr marL="171450" indent="-171450">
              <a:lnSpc>
                <a:spcPct val="150000"/>
              </a:lnSpc>
              <a:buFont typeface="Arial" charset="0"/>
              <a:buChar char="•"/>
            </a:pPr>
            <a:r>
              <a:rPr lang="en-US" sz="1000" dirty="0">
                <a:solidFill>
                  <a:schemeClr val="tx1">
                    <a:alpha val="80000"/>
                  </a:schemeClr>
                </a:solidFill>
              </a:rPr>
              <a:t>But the majority have suffered </a:t>
            </a:r>
          </a:p>
          <a:p>
            <a:pPr marL="171450" indent="-171450">
              <a:lnSpc>
                <a:spcPct val="150000"/>
              </a:lnSpc>
              <a:buFont typeface="Arial" charset="0"/>
              <a:buChar char="•"/>
            </a:pPr>
            <a:r>
              <a:rPr lang="en-US" sz="1000" dirty="0">
                <a:solidFill>
                  <a:schemeClr val="tx1">
                    <a:alpha val="80000"/>
                  </a:schemeClr>
                </a:solidFill>
              </a:rPr>
              <a:t>Alteration in some form</a:t>
            </a:r>
          </a:p>
        </p:txBody>
      </p:sp>
      <p:sp>
        <p:nvSpPr>
          <p:cNvPr id="27" name="TextBox 26"/>
          <p:cNvSpPr txBox="1"/>
          <p:nvPr/>
        </p:nvSpPr>
        <p:spPr>
          <a:xfrm>
            <a:off x="8379422" y="2935663"/>
            <a:ext cx="3241078" cy="991041"/>
          </a:xfrm>
          <a:prstGeom prst="rect">
            <a:avLst/>
          </a:prstGeom>
          <a:noFill/>
        </p:spPr>
        <p:txBody>
          <a:bodyPr wrap="square" lIns="0" rIns="0" rtlCol="0">
            <a:spAutoFit/>
          </a:bodyPr>
          <a:lstStyle/>
          <a:p>
            <a:pPr marL="171450" indent="-171450">
              <a:lnSpc>
                <a:spcPct val="150000"/>
              </a:lnSpc>
              <a:buFont typeface="Arial" charset="0"/>
              <a:buChar char="•"/>
            </a:pPr>
            <a:r>
              <a:rPr lang="en-US" sz="1000" dirty="0">
                <a:solidFill>
                  <a:schemeClr val="tx1">
                    <a:alpha val="80000"/>
                  </a:schemeClr>
                </a:solidFill>
              </a:rPr>
              <a:t>There are many variations of passages </a:t>
            </a:r>
          </a:p>
          <a:p>
            <a:pPr marL="171450" indent="-171450">
              <a:lnSpc>
                <a:spcPct val="150000"/>
              </a:lnSpc>
              <a:buFont typeface="Arial" charset="0"/>
              <a:buChar char="•"/>
            </a:pPr>
            <a:r>
              <a:rPr lang="en-US" sz="1000" dirty="0">
                <a:solidFill>
                  <a:schemeClr val="tx1">
                    <a:alpha val="80000"/>
                  </a:schemeClr>
                </a:solidFill>
              </a:rPr>
              <a:t>Lorem Ipsum available</a:t>
            </a:r>
          </a:p>
          <a:p>
            <a:pPr marL="171450" indent="-171450">
              <a:lnSpc>
                <a:spcPct val="150000"/>
              </a:lnSpc>
              <a:buFont typeface="Arial" charset="0"/>
              <a:buChar char="•"/>
            </a:pPr>
            <a:r>
              <a:rPr lang="en-US" sz="1000" dirty="0">
                <a:solidFill>
                  <a:schemeClr val="tx1">
                    <a:alpha val="80000"/>
                  </a:schemeClr>
                </a:solidFill>
              </a:rPr>
              <a:t>But the majority have suffered </a:t>
            </a:r>
          </a:p>
          <a:p>
            <a:pPr marL="171450" indent="-171450">
              <a:lnSpc>
                <a:spcPct val="150000"/>
              </a:lnSpc>
              <a:buFont typeface="Arial" charset="0"/>
              <a:buChar char="•"/>
            </a:pPr>
            <a:r>
              <a:rPr lang="en-US" sz="1000" dirty="0">
                <a:solidFill>
                  <a:schemeClr val="tx1">
                    <a:alpha val="80000"/>
                  </a:schemeClr>
                </a:solidFill>
              </a:rPr>
              <a:t>Alteration in some form</a:t>
            </a:r>
          </a:p>
        </p:txBody>
      </p:sp>
      <p:sp>
        <p:nvSpPr>
          <p:cNvPr id="28" name="TextBox 27"/>
          <p:cNvSpPr txBox="1"/>
          <p:nvPr/>
        </p:nvSpPr>
        <p:spPr>
          <a:xfrm>
            <a:off x="8379422" y="4548631"/>
            <a:ext cx="3241078" cy="991041"/>
          </a:xfrm>
          <a:prstGeom prst="rect">
            <a:avLst/>
          </a:prstGeom>
          <a:noFill/>
        </p:spPr>
        <p:txBody>
          <a:bodyPr wrap="square" lIns="0" rIns="0" rtlCol="0">
            <a:spAutoFit/>
          </a:bodyPr>
          <a:lstStyle/>
          <a:p>
            <a:pPr marL="171450" indent="-171450">
              <a:lnSpc>
                <a:spcPct val="150000"/>
              </a:lnSpc>
              <a:buFont typeface="Arial" charset="0"/>
              <a:buChar char="•"/>
            </a:pPr>
            <a:r>
              <a:rPr lang="en-US" sz="1000" dirty="0">
                <a:solidFill>
                  <a:schemeClr val="tx1">
                    <a:alpha val="80000"/>
                  </a:schemeClr>
                </a:solidFill>
              </a:rPr>
              <a:t>There are many variations of passages </a:t>
            </a:r>
          </a:p>
          <a:p>
            <a:pPr marL="171450" indent="-171450">
              <a:lnSpc>
                <a:spcPct val="150000"/>
              </a:lnSpc>
              <a:buFont typeface="Arial" charset="0"/>
              <a:buChar char="•"/>
            </a:pPr>
            <a:r>
              <a:rPr lang="en-US" sz="1000" dirty="0">
                <a:solidFill>
                  <a:schemeClr val="tx1">
                    <a:alpha val="80000"/>
                  </a:schemeClr>
                </a:solidFill>
              </a:rPr>
              <a:t>Lorem Ipsum available</a:t>
            </a:r>
          </a:p>
          <a:p>
            <a:pPr marL="171450" indent="-171450">
              <a:lnSpc>
                <a:spcPct val="150000"/>
              </a:lnSpc>
              <a:buFont typeface="Arial" charset="0"/>
              <a:buChar char="•"/>
            </a:pPr>
            <a:r>
              <a:rPr lang="en-US" sz="1000" dirty="0">
                <a:solidFill>
                  <a:schemeClr val="tx1">
                    <a:alpha val="80000"/>
                  </a:schemeClr>
                </a:solidFill>
              </a:rPr>
              <a:t>But the majority have suffered </a:t>
            </a:r>
          </a:p>
          <a:p>
            <a:pPr marL="171450" indent="-171450">
              <a:lnSpc>
                <a:spcPct val="150000"/>
              </a:lnSpc>
              <a:buFont typeface="Arial" charset="0"/>
              <a:buChar char="•"/>
            </a:pPr>
            <a:r>
              <a:rPr lang="en-US" sz="1000" dirty="0">
                <a:solidFill>
                  <a:schemeClr val="tx1">
                    <a:alpha val="80000"/>
                  </a:schemeClr>
                </a:solidFill>
              </a:rPr>
              <a:t>Alteration in some form</a:t>
            </a:r>
          </a:p>
        </p:txBody>
      </p:sp>
      <p:sp>
        <p:nvSpPr>
          <p:cNvPr id="29" name="Shape 3599"/>
          <p:cNvSpPr/>
          <p:nvPr/>
        </p:nvSpPr>
        <p:spPr>
          <a:xfrm>
            <a:off x="6881828" y="1321239"/>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6" y="0"/>
                  <a:pt x="0" y="4836"/>
                  <a:pt x="0" y="10800"/>
                </a:cubicBezTo>
                <a:cubicBezTo>
                  <a:pt x="0" y="16765"/>
                  <a:pt x="4836" y="21600"/>
                  <a:pt x="10800" y="21600"/>
                </a:cubicBezTo>
                <a:cubicBezTo>
                  <a:pt x="16764" y="21600"/>
                  <a:pt x="21600" y="16765"/>
                  <a:pt x="21600" y="10800"/>
                </a:cubicBezTo>
                <a:cubicBezTo>
                  <a:pt x="21600" y="4836"/>
                  <a:pt x="16764" y="0"/>
                  <a:pt x="10800" y="0"/>
                </a:cubicBezTo>
                <a:moveTo>
                  <a:pt x="14236" y="16752"/>
                </a:moveTo>
                <a:cubicBezTo>
                  <a:pt x="14001" y="16887"/>
                  <a:pt x="13921" y="17188"/>
                  <a:pt x="14057" y="17422"/>
                </a:cubicBezTo>
                <a:cubicBezTo>
                  <a:pt x="14192" y="17658"/>
                  <a:pt x="14493" y="17738"/>
                  <a:pt x="14727" y="17602"/>
                </a:cubicBezTo>
                <a:cubicBezTo>
                  <a:pt x="14962" y="17467"/>
                  <a:pt x="15042" y="17167"/>
                  <a:pt x="14907" y="16932"/>
                </a:cubicBezTo>
                <a:cubicBezTo>
                  <a:pt x="14771" y="16697"/>
                  <a:pt x="14472" y="16617"/>
                  <a:pt x="14236" y="16752"/>
                </a:cubicBezTo>
                <a:moveTo>
                  <a:pt x="10800" y="11782"/>
                </a:moveTo>
                <a:cubicBezTo>
                  <a:pt x="10258" y="11782"/>
                  <a:pt x="9818" y="11342"/>
                  <a:pt x="9818" y="10800"/>
                </a:cubicBezTo>
                <a:cubicBezTo>
                  <a:pt x="9818" y="10258"/>
                  <a:pt x="10258" y="9818"/>
                  <a:pt x="10800" y="9818"/>
                </a:cubicBezTo>
                <a:cubicBezTo>
                  <a:pt x="11342" y="9818"/>
                  <a:pt x="11782" y="10258"/>
                  <a:pt x="11782" y="10800"/>
                </a:cubicBezTo>
                <a:cubicBezTo>
                  <a:pt x="11782" y="11342"/>
                  <a:pt x="11342" y="11782"/>
                  <a:pt x="10800" y="11782"/>
                </a:cubicBezTo>
                <a:moveTo>
                  <a:pt x="15218" y="10309"/>
                </a:moveTo>
                <a:lnTo>
                  <a:pt x="12694" y="10309"/>
                </a:lnTo>
                <a:cubicBezTo>
                  <a:pt x="12515" y="9624"/>
                  <a:pt x="11978" y="9084"/>
                  <a:pt x="11291" y="8906"/>
                </a:cubicBezTo>
                <a:lnTo>
                  <a:pt x="11291" y="3436"/>
                </a:lnTo>
                <a:cubicBezTo>
                  <a:pt x="11291" y="3166"/>
                  <a:pt x="11071" y="2945"/>
                  <a:pt x="10800" y="2945"/>
                </a:cubicBezTo>
                <a:cubicBezTo>
                  <a:pt x="10529" y="2945"/>
                  <a:pt x="10309" y="3166"/>
                  <a:pt x="10309" y="3436"/>
                </a:cubicBezTo>
                <a:lnTo>
                  <a:pt x="10309" y="8906"/>
                </a:lnTo>
                <a:cubicBezTo>
                  <a:pt x="9464" y="9125"/>
                  <a:pt x="8836" y="9886"/>
                  <a:pt x="8836" y="10800"/>
                </a:cubicBezTo>
                <a:cubicBezTo>
                  <a:pt x="8836" y="11885"/>
                  <a:pt x="9716" y="12764"/>
                  <a:pt x="10800" y="12764"/>
                </a:cubicBezTo>
                <a:cubicBezTo>
                  <a:pt x="11714" y="12764"/>
                  <a:pt x="12476" y="12137"/>
                  <a:pt x="12694" y="11291"/>
                </a:cubicBezTo>
                <a:lnTo>
                  <a:pt x="15218" y="11291"/>
                </a:lnTo>
                <a:cubicBezTo>
                  <a:pt x="15489" y="11291"/>
                  <a:pt x="15709" y="11072"/>
                  <a:pt x="15709" y="10800"/>
                </a:cubicBezTo>
                <a:cubicBezTo>
                  <a:pt x="15709" y="10529"/>
                  <a:pt x="15489" y="10309"/>
                  <a:pt x="15218" y="10309"/>
                </a:cubicBezTo>
                <a:moveTo>
                  <a:pt x="16932" y="6693"/>
                </a:moveTo>
                <a:cubicBezTo>
                  <a:pt x="16697" y="6829"/>
                  <a:pt x="16616" y="7129"/>
                  <a:pt x="16752" y="7364"/>
                </a:cubicBezTo>
                <a:cubicBezTo>
                  <a:pt x="16887" y="7599"/>
                  <a:pt x="17188" y="7679"/>
                  <a:pt x="17422" y="7543"/>
                </a:cubicBezTo>
                <a:cubicBezTo>
                  <a:pt x="17657" y="7408"/>
                  <a:pt x="17737" y="7108"/>
                  <a:pt x="17602" y="6873"/>
                </a:cubicBezTo>
                <a:cubicBezTo>
                  <a:pt x="17467" y="6638"/>
                  <a:pt x="17166" y="6557"/>
                  <a:pt x="16932" y="6693"/>
                </a:cubicBezTo>
                <a:moveTo>
                  <a:pt x="10800" y="17673"/>
                </a:moveTo>
                <a:cubicBezTo>
                  <a:pt x="10529" y="17673"/>
                  <a:pt x="10309" y="17893"/>
                  <a:pt x="10309" y="18164"/>
                </a:cubicBezTo>
                <a:cubicBezTo>
                  <a:pt x="10309" y="18435"/>
                  <a:pt x="10529" y="18655"/>
                  <a:pt x="10800" y="18655"/>
                </a:cubicBezTo>
                <a:cubicBezTo>
                  <a:pt x="11071" y="18655"/>
                  <a:pt x="11291" y="18435"/>
                  <a:pt x="11291" y="18164"/>
                </a:cubicBezTo>
                <a:cubicBezTo>
                  <a:pt x="11291" y="17893"/>
                  <a:pt x="11071" y="17673"/>
                  <a:pt x="10800" y="17673"/>
                </a:cubicBezTo>
                <a:moveTo>
                  <a:pt x="17422" y="14057"/>
                </a:moveTo>
                <a:cubicBezTo>
                  <a:pt x="17188" y="13921"/>
                  <a:pt x="16887" y="14001"/>
                  <a:pt x="16752" y="14236"/>
                </a:cubicBezTo>
                <a:cubicBezTo>
                  <a:pt x="16616" y="14472"/>
                  <a:pt x="16697" y="14772"/>
                  <a:pt x="16932" y="14907"/>
                </a:cubicBezTo>
                <a:cubicBezTo>
                  <a:pt x="17166" y="15043"/>
                  <a:pt x="17467" y="14962"/>
                  <a:pt x="17602" y="14727"/>
                </a:cubicBezTo>
                <a:cubicBezTo>
                  <a:pt x="17737" y="14492"/>
                  <a:pt x="17657" y="14192"/>
                  <a:pt x="17422" y="14057"/>
                </a:cubicBezTo>
                <a:moveTo>
                  <a:pt x="4668" y="6693"/>
                </a:moveTo>
                <a:cubicBezTo>
                  <a:pt x="4433" y="6557"/>
                  <a:pt x="4133" y="6638"/>
                  <a:pt x="3998" y="6873"/>
                </a:cubicBezTo>
                <a:cubicBezTo>
                  <a:pt x="3863" y="7108"/>
                  <a:pt x="3942" y="7408"/>
                  <a:pt x="4178" y="7543"/>
                </a:cubicBezTo>
                <a:cubicBezTo>
                  <a:pt x="4412" y="7679"/>
                  <a:pt x="4713" y="7599"/>
                  <a:pt x="4848" y="7364"/>
                </a:cubicBezTo>
                <a:cubicBezTo>
                  <a:pt x="4984" y="7129"/>
                  <a:pt x="4903" y="6829"/>
                  <a:pt x="4668" y="6693"/>
                </a:cubicBezTo>
                <a:moveTo>
                  <a:pt x="14236" y="4848"/>
                </a:moveTo>
                <a:cubicBezTo>
                  <a:pt x="14472" y="4984"/>
                  <a:pt x="14771" y="4903"/>
                  <a:pt x="14907" y="4669"/>
                </a:cubicBezTo>
                <a:cubicBezTo>
                  <a:pt x="15042" y="4434"/>
                  <a:pt x="14962" y="4134"/>
                  <a:pt x="14727" y="3998"/>
                </a:cubicBezTo>
                <a:cubicBezTo>
                  <a:pt x="14493" y="3863"/>
                  <a:pt x="14192" y="3943"/>
                  <a:pt x="14057" y="4178"/>
                </a:cubicBezTo>
                <a:cubicBezTo>
                  <a:pt x="13921" y="4412"/>
                  <a:pt x="14001" y="4713"/>
                  <a:pt x="14236" y="4848"/>
                </a:cubicBezTo>
                <a:moveTo>
                  <a:pt x="3436" y="10309"/>
                </a:moveTo>
                <a:cubicBezTo>
                  <a:pt x="3166" y="10309"/>
                  <a:pt x="2945" y="10529"/>
                  <a:pt x="2945" y="10800"/>
                </a:cubicBezTo>
                <a:cubicBezTo>
                  <a:pt x="2945" y="11072"/>
                  <a:pt x="3166" y="11291"/>
                  <a:pt x="3436" y="11291"/>
                </a:cubicBezTo>
                <a:cubicBezTo>
                  <a:pt x="3707" y="11291"/>
                  <a:pt x="3927" y="11072"/>
                  <a:pt x="3927" y="10800"/>
                </a:cubicBezTo>
                <a:cubicBezTo>
                  <a:pt x="3927" y="10529"/>
                  <a:pt x="3707" y="10309"/>
                  <a:pt x="3436" y="10309"/>
                </a:cubicBezTo>
                <a:moveTo>
                  <a:pt x="6873" y="3998"/>
                </a:moveTo>
                <a:cubicBezTo>
                  <a:pt x="6638" y="4134"/>
                  <a:pt x="6558" y="4434"/>
                  <a:pt x="6693" y="4669"/>
                </a:cubicBezTo>
                <a:cubicBezTo>
                  <a:pt x="6829" y="4903"/>
                  <a:pt x="7129" y="4984"/>
                  <a:pt x="7364" y="4848"/>
                </a:cubicBezTo>
                <a:cubicBezTo>
                  <a:pt x="7599" y="4713"/>
                  <a:pt x="7679" y="4412"/>
                  <a:pt x="7543" y="4178"/>
                </a:cubicBezTo>
                <a:cubicBezTo>
                  <a:pt x="7408" y="3943"/>
                  <a:pt x="7108" y="3863"/>
                  <a:pt x="6873" y="3998"/>
                </a:cubicBezTo>
                <a:moveTo>
                  <a:pt x="4178" y="14057"/>
                </a:moveTo>
                <a:cubicBezTo>
                  <a:pt x="3942" y="14192"/>
                  <a:pt x="3863" y="14492"/>
                  <a:pt x="3998" y="14727"/>
                </a:cubicBezTo>
                <a:cubicBezTo>
                  <a:pt x="4133" y="14962"/>
                  <a:pt x="4433" y="15043"/>
                  <a:pt x="4668" y="14907"/>
                </a:cubicBezTo>
                <a:cubicBezTo>
                  <a:pt x="4903" y="14772"/>
                  <a:pt x="4984" y="14472"/>
                  <a:pt x="4848" y="14236"/>
                </a:cubicBezTo>
                <a:cubicBezTo>
                  <a:pt x="4713" y="14001"/>
                  <a:pt x="4412" y="13921"/>
                  <a:pt x="4178" y="14057"/>
                </a:cubicBezTo>
                <a:moveTo>
                  <a:pt x="7364" y="16752"/>
                </a:moveTo>
                <a:cubicBezTo>
                  <a:pt x="7129" y="16617"/>
                  <a:pt x="6829" y="16697"/>
                  <a:pt x="6693" y="16932"/>
                </a:cubicBezTo>
                <a:cubicBezTo>
                  <a:pt x="6558" y="17167"/>
                  <a:pt x="6638" y="17467"/>
                  <a:pt x="6873" y="17602"/>
                </a:cubicBezTo>
                <a:cubicBezTo>
                  <a:pt x="7108" y="17738"/>
                  <a:pt x="7408" y="17658"/>
                  <a:pt x="7543" y="17422"/>
                </a:cubicBezTo>
                <a:cubicBezTo>
                  <a:pt x="7679" y="17188"/>
                  <a:pt x="7599" y="16887"/>
                  <a:pt x="7364" y="16752"/>
                </a:cubicBezTo>
                <a:moveTo>
                  <a:pt x="18164" y="10309"/>
                </a:moveTo>
                <a:cubicBezTo>
                  <a:pt x="17893" y="10309"/>
                  <a:pt x="17673" y="10529"/>
                  <a:pt x="17673" y="10800"/>
                </a:cubicBezTo>
                <a:cubicBezTo>
                  <a:pt x="17673" y="11072"/>
                  <a:pt x="17893" y="11291"/>
                  <a:pt x="18164" y="11291"/>
                </a:cubicBezTo>
                <a:cubicBezTo>
                  <a:pt x="18434" y="11291"/>
                  <a:pt x="18655" y="11072"/>
                  <a:pt x="18655" y="10800"/>
                </a:cubicBezTo>
                <a:cubicBezTo>
                  <a:pt x="18655" y="10529"/>
                  <a:pt x="18434" y="10309"/>
                  <a:pt x="18164" y="10309"/>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0" name="Shape 3717"/>
          <p:cNvSpPr/>
          <p:nvPr/>
        </p:nvSpPr>
        <p:spPr>
          <a:xfrm>
            <a:off x="6881827" y="46881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4727"/>
                </a:moveTo>
                <a:lnTo>
                  <a:pt x="982" y="14727"/>
                </a:lnTo>
                <a:lnTo>
                  <a:pt x="982" y="1964"/>
                </a:lnTo>
                <a:cubicBezTo>
                  <a:pt x="982" y="1422"/>
                  <a:pt x="1422" y="982"/>
                  <a:pt x="1964" y="982"/>
                </a:cubicBezTo>
                <a:lnTo>
                  <a:pt x="19636" y="982"/>
                </a:lnTo>
                <a:cubicBezTo>
                  <a:pt x="20178" y="982"/>
                  <a:pt x="20618" y="1422"/>
                  <a:pt x="20618" y="1964"/>
                </a:cubicBezTo>
                <a:cubicBezTo>
                  <a:pt x="20618" y="1964"/>
                  <a:pt x="20618" y="14727"/>
                  <a:pt x="20618" y="14727"/>
                </a:cubicBezTo>
                <a:close/>
                <a:moveTo>
                  <a:pt x="20618" y="16691"/>
                </a:moveTo>
                <a:cubicBezTo>
                  <a:pt x="20618" y="17233"/>
                  <a:pt x="20178" y="17673"/>
                  <a:pt x="19636" y="17673"/>
                </a:cubicBezTo>
                <a:lnTo>
                  <a:pt x="1964" y="17673"/>
                </a:lnTo>
                <a:cubicBezTo>
                  <a:pt x="1422" y="17673"/>
                  <a:pt x="982" y="17233"/>
                  <a:pt x="982" y="16691"/>
                </a:cubicBezTo>
                <a:lnTo>
                  <a:pt x="982" y="15709"/>
                </a:lnTo>
                <a:lnTo>
                  <a:pt x="20618" y="15709"/>
                </a:lnTo>
                <a:cubicBezTo>
                  <a:pt x="20618" y="15709"/>
                  <a:pt x="20618" y="16691"/>
                  <a:pt x="20618" y="16691"/>
                </a:cubicBezTo>
                <a:close/>
                <a:moveTo>
                  <a:pt x="11782" y="20618"/>
                </a:moveTo>
                <a:lnTo>
                  <a:pt x="9818" y="20618"/>
                </a:lnTo>
                <a:lnTo>
                  <a:pt x="9818" y="18655"/>
                </a:lnTo>
                <a:lnTo>
                  <a:pt x="11782" y="18655"/>
                </a:lnTo>
                <a:cubicBezTo>
                  <a:pt x="11782" y="18655"/>
                  <a:pt x="11782" y="20618"/>
                  <a:pt x="11782" y="20618"/>
                </a:cubicBezTo>
                <a:close/>
                <a:moveTo>
                  <a:pt x="19636" y="0"/>
                </a:moveTo>
                <a:lnTo>
                  <a:pt x="1964" y="0"/>
                </a:lnTo>
                <a:cubicBezTo>
                  <a:pt x="879" y="0"/>
                  <a:pt x="0" y="879"/>
                  <a:pt x="0" y="1964"/>
                </a:cubicBezTo>
                <a:lnTo>
                  <a:pt x="0" y="16691"/>
                </a:lnTo>
                <a:cubicBezTo>
                  <a:pt x="0" y="17775"/>
                  <a:pt x="879" y="18655"/>
                  <a:pt x="1964" y="18655"/>
                </a:cubicBezTo>
                <a:lnTo>
                  <a:pt x="8836" y="18655"/>
                </a:lnTo>
                <a:lnTo>
                  <a:pt x="8836" y="20618"/>
                </a:lnTo>
                <a:lnTo>
                  <a:pt x="7364" y="20618"/>
                </a:lnTo>
                <a:cubicBezTo>
                  <a:pt x="7092" y="20618"/>
                  <a:pt x="6873" y="20839"/>
                  <a:pt x="6873" y="21109"/>
                </a:cubicBezTo>
                <a:cubicBezTo>
                  <a:pt x="6873" y="21380"/>
                  <a:pt x="7092" y="21600"/>
                  <a:pt x="7364" y="21600"/>
                </a:cubicBezTo>
                <a:lnTo>
                  <a:pt x="14236" y="21600"/>
                </a:lnTo>
                <a:cubicBezTo>
                  <a:pt x="14508" y="21600"/>
                  <a:pt x="14727" y="21380"/>
                  <a:pt x="14727" y="21109"/>
                </a:cubicBezTo>
                <a:cubicBezTo>
                  <a:pt x="14727" y="20839"/>
                  <a:pt x="14508" y="20618"/>
                  <a:pt x="14236" y="20618"/>
                </a:cubicBezTo>
                <a:lnTo>
                  <a:pt x="12764" y="20618"/>
                </a:lnTo>
                <a:lnTo>
                  <a:pt x="12764" y="18655"/>
                </a:lnTo>
                <a:lnTo>
                  <a:pt x="19636" y="18655"/>
                </a:lnTo>
                <a:cubicBezTo>
                  <a:pt x="20721" y="18655"/>
                  <a:pt x="21600" y="17775"/>
                  <a:pt x="21600" y="16691"/>
                </a:cubicBezTo>
                <a:lnTo>
                  <a:pt x="21600" y="1964"/>
                </a:lnTo>
                <a:cubicBezTo>
                  <a:pt x="21600" y="879"/>
                  <a:pt x="20721" y="0"/>
                  <a:pt x="19636"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1" name="Shape 3759"/>
          <p:cNvSpPr/>
          <p:nvPr/>
        </p:nvSpPr>
        <p:spPr>
          <a:xfrm>
            <a:off x="6881828" y="3003030"/>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018168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4</a:t>
            </a:fld>
            <a:endParaRPr lang="en-US" dirty="0"/>
          </a:p>
        </p:txBody>
      </p:sp>
      <p:sp>
        <p:nvSpPr>
          <p:cNvPr id="3" name="Title 2"/>
          <p:cNvSpPr>
            <a:spLocks noGrp="1"/>
          </p:cNvSpPr>
          <p:nvPr>
            <p:ph type="title"/>
          </p:nvPr>
        </p:nvSpPr>
        <p:spPr>
          <a:xfrm>
            <a:off x="1866900" y="2624093"/>
            <a:ext cx="4229100" cy="1621619"/>
          </a:xfrm>
        </p:spPr>
        <p:txBody>
          <a:bodyPr/>
          <a:lstStyle/>
          <a:p>
            <a:r>
              <a:rPr lang="en-US" dirty="0"/>
              <a:t>THREE</a:t>
            </a:r>
            <a:br>
              <a:rPr lang="en-US" dirty="0"/>
            </a:br>
            <a:r>
              <a:rPr lang="en-US" dirty="0"/>
              <a:t>TABLES</a:t>
            </a:r>
            <a:br>
              <a:rPr lang="en-US" dirty="0"/>
            </a:br>
            <a:r>
              <a:rPr lang="en-US" dirty="0"/>
              <a:t>TEXT</a:t>
            </a:r>
            <a:r>
              <a:rPr lang="en-US" dirty="0">
                <a:solidFill>
                  <a:schemeClr val="accent1"/>
                </a:solidFill>
              </a:rPr>
              <a:t>.</a:t>
            </a:r>
          </a:p>
        </p:txBody>
      </p:sp>
      <p:sp>
        <p:nvSpPr>
          <p:cNvPr id="5" name="TextBox 4"/>
          <p:cNvSpPr txBox="1"/>
          <p:nvPr/>
        </p:nvSpPr>
        <p:spPr>
          <a:xfrm>
            <a:off x="1866900" y="4322030"/>
            <a:ext cx="3527292" cy="817916"/>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a:t>
            </a:r>
          </a:p>
        </p:txBody>
      </p:sp>
      <p:sp>
        <p:nvSpPr>
          <p:cNvPr id="6" name="Rectangle 5"/>
          <p:cNvSpPr/>
          <p:nvPr/>
        </p:nvSpPr>
        <p:spPr>
          <a:xfrm>
            <a:off x="6095998" y="2804802"/>
            <a:ext cx="5524501" cy="1354868"/>
          </a:xfrm>
          <a:prstGeom prst="rect">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p:cNvSpPr/>
          <p:nvPr/>
        </p:nvSpPr>
        <p:spPr>
          <a:xfrm>
            <a:off x="6095998" y="1189338"/>
            <a:ext cx="5524501" cy="1354868"/>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6095998" y="4420266"/>
            <a:ext cx="5524501" cy="1354868"/>
          </a:xfrm>
          <a:prstGeom prst="rect">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6318422" y="1486366"/>
            <a:ext cx="5082746" cy="235449"/>
          </a:xfrm>
          <a:prstGeom prst="rect">
            <a:avLst/>
          </a:prstGeom>
          <a:noFill/>
        </p:spPr>
        <p:txBody>
          <a:bodyPr wrap="square" lIns="0" rIns="0" rtlCol="0">
            <a:spAutoFit/>
          </a:bodyPr>
          <a:lstStyle/>
          <a:p>
            <a:pPr>
              <a:lnSpc>
                <a:spcPct val="70000"/>
              </a:lnSpc>
            </a:pPr>
            <a:r>
              <a:rPr lang="en-US" sz="1200" dirty="0">
                <a:latin typeface="+mj-lt"/>
              </a:rPr>
              <a:t>WRITE TEXT HERE</a:t>
            </a:r>
            <a:endParaRPr lang="en-US" sz="1200" dirty="0">
              <a:solidFill>
                <a:schemeClr val="accent1"/>
              </a:solidFill>
              <a:latin typeface="+mj-lt"/>
            </a:endParaRPr>
          </a:p>
        </p:txBody>
      </p:sp>
      <p:sp>
        <p:nvSpPr>
          <p:cNvPr id="10" name="TextBox 9"/>
          <p:cNvSpPr txBox="1"/>
          <p:nvPr/>
        </p:nvSpPr>
        <p:spPr>
          <a:xfrm>
            <a:off x="6318422" y="1729509"/>
            <a:ext cx="5082746" cy="633250"/>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a:t>
            </a:r>
          </a:p>
        </p:txBody>
      </p:sp>
      <p:sp>
        <p:nvSpPr>
          <p:cNvPr id="11" name="TextBox 10"/>
          <p:cNvSpPr txBox="1"/>
          <p:nvPr/>
        </p:nvSpPr>
        <p:spPr>
          <a:xfrm>
            <a:off x="6318422" y="3058551"/>
            <a:ext cx="5082746" cy="235449"/>
          </a:xfrm>
          <a:prstGeom prst="rect">
            <a:avLst/>
          </a:prstGeom>
          <a:noFill/>
        </p:spPr>
        <p:txBody>
          <a:bodyPr wrap="square" lIns="0" rIns="0" rtlCol="0">
            <a:spAutoFit/>
          </a:bodyPr>
          <a:lstStyle/>
          <a:p>
            <a:pPr>
              <a:lnSpc>
                <a:spcPct val="70000"/>
              </a:lnSpc>
            </a:pPr>
            <a:r>
              <a:rPr lang="en-US" sz="1200" dirty="0">
                <a:solidFill>
                  <a:schemeClr val="accent1"/>
                </a:solidFill>
                <a:latin typeface="+mj-lt"/>
              </a:rPr>
              <a:t>WRITE TEXT HERE</a:t>
            </a:r>
          </a:p>
        </p:txBody>
      </p:sp>
      <p:sp>
        <p:nvSpPr>
          <p:cNvPr id="12" name="TextBox 11"/>
          <p:cNvSpPr txBox="1"/>
          <p:nvPr/>
        </p:nvSpPr>
        <p:spPr>
          <a:xfrm>
            <a:off x="6318422" y="3301694"/>
            <a:ext cx="5082746" cy="633250"/>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a:t>
            </a:r>
          </a:p>
        </p:txBody>
      </p:sp>
      <p:sp>
        <p:nvSpPr>
          <p:cNvPr id="13" name="TextBox 12"/>
          <p:cNvSpPr txBox="1"/>
          <p:nvPr/>
        </p:nvSpPr>
        <p:spPr>
          <a:xfrm>
            <a:off x="6318422" y="4673168"/>
            <a:ext cx="5082746" cy="235449"/>
          </a:xfrm>
          <a:prstGeom prst="rect">
            <a:avLst/>
          </a:prstGeom>
          <a:noFill/>
        </p:spPr>
        <p:txBody>
          <a:bodyPr wrap="square" lIns="0" rIns="0" rtlCol="0">
            <a:spAutoFit/>
          </a:bodyPr>
          <a:lstStyle/>
          <a:p>
            <a:pPr>
              <a:lnSpc>
                <a:spcPct val="70000"/>
              </a:lnSpc>
            </a:pPr>
            <a:r>
              <a:rPr lang="en-US" sz="1200" dirty="0">
                <a:latin typeface="+mj-lt"/>
              </a:rPr>
              <a:t>WRITE TEXT HERE</a:t>
            </a:r>
            <a:endParaRPr lang="en-US" sz="1200" dirty="0">
              <a:solidFill>
                <a:schemeClr val="accent1"/>
              </a:solidFill>
              <a:latin typeface="+mj-lt"/>
            </a:endParaRPr>
          </a:p>
        </p:txBody>
      </p:sp>
      <p:sp>
        <p:nvSpPr>
          <p:cNvPr id="14" name="TextBox 13"/>
          <p:cNvSpPr txBox="1"/>
          <p:nvPr/>
        </p:nvSpPr>
        <p:spPr>
          <a:xfrm>
            <a:off x="6318422" y="4916311"/>
            <a:ext cx="5082746" cy="633250"/>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a:t>
            </a:r>
          </a:p>
        </p:txBody>
      </p:sp>
      <p:sp>
        <p:nvSpPr>
          <p:cNvPr id="15" name="Right Triangle 14"/>
          <p:cNvSpPr/>
          <p:nvPr/>
        </p:nvSpPr>
        <p:spPr>
          <a:xfrm rot="5400000" flipV="1">
            <a:off x="5942318" y="2390526"/>
            <a:ext cx="153680" cy="153680"/>
          </a:xfrm>
          <a:prstGeom prst="rtTriangle">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Right Triangle 15"/>
          <p:cNvSpPr/>
          <p:nvPr/>
        </p:nvSpPr>
        <p:spPr>
          <a:xfrm rot="5400000" flipV="1">
            <a:off x="5942318" y="5619759"/>
            <a:ext cx="153680" cy="153680"/>
          </a:xfrm>
          <a:prstGeom prst="rtTriangle">
            <a:avLst/>
          </a:pr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Right Triangle 16"/>
          <p:cNvSpPr/>
          <p:nvPr/>
        </p:nvSpPr>
        <p:spPr>
          <a:xfrm rot="5400000" flipV="1">
            <a:off x="5942318" y="4006838"/>
            <a:ext cx="153680" cy="153680"/>
          </a:xfrm>
          <a:prstGeom prst="rtTriangl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Rectangle 17"/>
          <p:cNvSpPr/>
          <p:nvPr/>
        </p:nvSpPr>
        <p:spPr>
          <a:xfrm>
            <a:off x="1866900" y="1188625"/>
            <a:ext cx="920328"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ABOUT US</a:t>
            </a:r>
            <a:endParaRPr lang="en-US" sz="900" dirty="0">
              <a:latin typeface="Montserrat" charset="0"/>
              <a:ea typeface="Montserrat" charset="0"/>
              <a:cs typeface="Montserrat" charset="0"/>
            </a:endParaRPr>
          </a:p>
        </p:txBody>
      </p:sp>
      <p:sp>
        <p:nvSpPr>
          <p:cNvPr id="19" name="Right Triangle 18"/>
          <p:cNvSpPr/>
          <p:nvPr/>
        </p:nvSpPr>
        <p:spPr>
          <a:xfrm flipV="1">
            <a:off x="2633548"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38935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5</a:t>
            </a:fld>
            <a:endParaRPr lang="en-US" dirty="0"/>
          </a:p>
        </p:txBody>
      </p:sp>
      <p:sp>
        <p:nvSpPr>
          <p:cNvPr id="3" name="Title 2"/>
          <p:cNvSpPr>
            <a:spLocks noGrp="1"/>
          </p:cNvSpPr>
          <p:nvPr>
            <p:ph type="title"/>
          </p:nvPr>
        </p:nvSpPr>
        <p:spPr/>
        <p:txBody>
          <a:bodyPr/>
          <a:lstStyle/>
          <a:p>
            <a:r>
              <a:rPr lang="en-US" dirty="0"/>
              <a:t>TWO</a:t>
            </a:r>
            <a:br>
              <a:rPr lang="en-US" dirty="0"/>
            </a:br>
            <a:r>
              <a:rPr lang="en-US" dirty="0"/>
              <a:t>COLUMNS</a:t>
            </a:r>
            <a:br>
              <a:rPr lang="en-US" dirty="0"/>
            </a:br>
            <a:r>
              <a:rPr lang="en-US" dirty="0"/>
              <a:t>PICTURE</a:t>
            </a:r>
            <a:r>
              <a:rPr lang="en-US" dirty="0">
                <a:solidFill>
                  <a:schemeClr val="accent1"/>
                </a:solidFill>
              </a:rPr>
              <a:t>.</a:t>
            </a:r>
          </a:p>
        </p:txBody>
      </p:sp>
      <p:sp>
        <p:nvSpPr>
          <p:cNvPr id="6" name="Rectangle 5"/>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WRITE HERE TEXT</a:t>
            </a:r>
            <a:endParaRPr lang="en-US" sz="900" dirty="0">
              <a:latin typeface="Montserrat" charset="0"/>
              <a:ea typeface="Montserrat" charset="0"/>
              <a:cs typeface="Montserrat" charset="0"/>
            </a:endParaRPr>
          </a:p>
        </p:txBody>
      </p:sp>
      <p:sp>
        <p:nvSpPr>
          <p:cNvPr id="7" name="Right Triangle 6"/>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TextBox 8"/>
          <p:cNvSpPr txBox="1"/>
          <p:nvPr/>
        </p:nvSpPr>
        <p:spPr>
          <a:xfrm>
            <a:off x="6096000" y="1188625"/>
            <a:ext cx="5524500" cy="2146962"/>
          </a:xfrm>
          <a:prstGeom prst="rect">
            <a:avLst/>
          </a:prstGeom>
          <a:noFill/>
        </p:spPr>
        <p:txBody>
          <a:bodyPr wrap="square" lIns="0" rIns="0" numCol="2" spcCol="365760" rtlCol="0">
            <a:spAutoFit/>
          </a:bodyPr>
          <a:lstStyle/>
          <a:p>
            <a:pPr>
              <a:lnSpc>
                <a:spcPct val="120000"/>
              </a:lnSpc>
            </a:pPr>
            <a:r>
              <a:rPr lang="en-US" sz="1000" dirty="0">
                <a:solidFill>
                  <a:schemeClr val="tx1">
                    <a:alpha val="80000"/>
                  </a:schemeClr>
                </a:solidFill>
              </a:rPr>
              <a:t>There are many variations of passages of Lorem Ipsum available, but the majority have suffered alteration in some form, by injected </a:t>
            </a:r>
            <a:r>
              <a:rPr lang="en-US" sz="1000" dirty="0" err="1">
                <a:solidFill>
                  <a:schemeClr val="tx1">
                    <a:alpha val="80000"/>
                  </a:schemeClr>
                </a:solidFill>
              </a:rPr>
              <a:t>humour</a:t>
            </a:r>
            <a:r>
              <a:rPr lang="en-US" sz="1000" dirty="0">
                <a:solidFill>
                  <a:schemeClr val="tx1">
                    <a:alpha val="80000"/>
                  </a:schemeClr>
                </a:solidFill>
              </a:rPr>
              <a:t>, or </a:t>
            </a:r>
            <a:r>
              <a:rPr lang="en-US" sz="1000" dirty="0" err="1">
                <a:solidFill>
                  <a:schemeClr val="tx1">
                    <a:alpha val="80000"/>
                  </a:schemeClr>
                </a:solidFill>
              </a:rPr>
              <a:t>randomised</a:t>
            </a:r>
            <a:r>
              <a:rPr lang="en-US" sz="1000" dirty="0">
                <a:solidFill>
                  <a:schemeClr val="tx1">
                    <a:alpha val="80000"/>
                  </a:schemeClr>
                </a:solidFill>
              </a:rPr>
              <a:t> words which don't look even slightly believable. If you are going to use a passage of Lorem Ipsum, you need to be sure there isn't anything embarrassing hidden in the middle of text. There are many variations of passages of Lorem Ipsum available, but the majority have suffered alteration in some form, by injected </a:t>
            </a:r>
            <a:r>
              <a:rPr lang="en-US" sz="1000" dirty="0" err="1">
                <a:solidFill>
                  <a:schemeClr val="tx1">
                    <a:alpha val="80000"/>
                  </a:schemeClr>
                </a:solidFill>
              </a:rPr>
              <a:t>humour.It</a:t>
            </a:r>
            <a:r>
              <a:rPr lang="en-US" sz="1000" dirty="0">
                <a:solidFill>
                  <a:schemeClr val="tx1">
                    <a:alpha val="80000"/>
                  </a:schemeClr>
                </a:solidFill>
              </a:rPr>
              <a: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a:t>
            </a:r>
          </a:p>
        </p:txBody>
      </p:sp>
      <p:sp>
        <p:nvSpPr>
          <p:cNvPr id="4" name="Picture Placeholder 3"/>
          <p:cNvSpPr>
            <a:spLocks noGrp="1"/>
          </p:cNvSpPr>
          <p:nvPr>
            <p:ph type="pic" sz="quarter" idx="11"/>
          </p:nvPr>
        </p:nvSpPr>
        <p:spPr>
          <a:xfrm>
            <a:off x="-1391920" y="3381067"/>
            <a:ext cx="12192000" cy="2930056"/>
          </a:xfrm>
        </p:spPr>
      </p:sp>
    </p:spTree>
    <p:extLst>
      <p:ext uri="{BB962C8B-B14F-4D97-AF65-F5344CB8AC3E}">
        <p14:creationId xmlns:p14="http://schemas.microsoft.com/office/powerpoint/2010/main" val="858696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6</a:t>
            </a:fld>
            <a:endParaRPr lang="en-US" dirty="0"/>
          </a:p>
        </p:txBody>
      </p:sp>
      <p:sp>
        <p:nvSpPr>
          <p:cNvPr id="4" name="Title 3"/>
          <p:cNvSpPr>
            <a:spLocks noGrp="1"/>
          </p:cNvSpPr>
          <p:nvPr>
            <p:ph type="title"/>
          </p:nvPr>
        </p:nvSpPr>
        <p:spPr/>
        <p:txBody>
          <a:bodyPr/>
          <a:lstStyle/>
          <a:p>
            <a:r>
              <a:rPr lang="en-US" dirty="0"/>
              <a:t>ABOUT</a:t>
            </a:r>
            <a:br>
              <a:rPr lang="en-US" dirty="0"/>
            </a:br>
            <a:r>
              <a:rPr lang="en-US" dirty="0"/>
              <a:t>WHO WE</a:t>
            </a:r>
            <a:br>
              <a:rPr lang="en-US" dirty="0"/>
            </a:br>
            <a:r>
              <a:rPr lang="en-US" dirty="0"/>
              <a:t>ARE</a:t>
            </a:r>
            <a:r>
              <a:rPr lang="en-US" dirty="0">
                <a:solidFill>
                  <a:srgbClr val="FF0000"/>
                </a:solidFill>
              </a:rPr>
              <a:t>.</a:t>
            </a:r>
          </a:p>
        </p:txBody>
      </p:sp>
      <p:sp>
        <p:nvSpPr>
          <p:cNvPr id="17" name="Oval 16"/>
          <p:cNvSpPr/>
          <p:nvPr/>
        </p:nvSpPr>
        <p:spPr>
          <a:xfrm>
            <a:off x="5094644" y="1181100"/>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18" name="Oval 17"/>
          <p:cNvSpPr/>
          <p:nvPr/>
        </p:nvSpPr>
        <p:spPr>
          <a:xfrm>
            <a:off x="5094644" y="2494970"/>
            <a:ext cx="818319" cy="818319"/>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19" name="Oval 18"/>
          <p:cNvSpPr/>
          <p:nvPr/>
        </p:nvSpPr>
        <p:spPr>
          <a:xfrm>
            <a:off x="5094644" y="3808840"/>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20" name="TextBox 19"/>
          <p:cNvSpPr txBox="1"/>
          <p:nvPr/>
        </p:nvSpPr>
        <p:spPr>
          <a:xfrm>
            <a:off x="6096000" y="1252210"/>
            <a:ext cx="2508629" cy="259302"/>
          </a:xfrm>
          <a:prstGeom prst="rect">
            <a:avLst/>
          </a:prstGeom>
          <a:noFill/>
        </p:spPr>
        <p:txBody>
          <a:bodyPr wrap="square" lIns="0" rIns="0" rtlCol="0">
            <a:spAutoFit/>
          </a:bodyPr>
          <a:lstStyle/>
          <a:p>
            <a:pPr>
              <a:lnSpc>
                <a:spcPct val="70000"/>
              </a:lnSpc>
            </a:pPr>
            <a:r>
              <a:rPr lang="en-US" sz="1400" dirty="0">
                <a:latin typeface="+mj-lt"/>
              </a:rPr>
              <a:t>PUNCTUALITY</a:t>
            </a:r>
            <a:endParaRPr lang="en-US" sz="1400" dirty="0">
              <a:solidFill>
                <a:schemeClr val="accent1"/>
              </a:solidFill>
              <a:latin typeface="+mj-lt"/>
            </a:endParaRPr>
          </a:p>
        </p:txBody>
      </p:sp>
      <p:sp>
        <p:nvSpPr>
          <p:cNvPr id="21" name="TextBox 20"/>
          <p:cNvSpPr txBox="1"/>
          <p:nvPr/>
        </p:nvSpPr>
        <p:spPr>
          <a:xfrm>
            <a:off x="6096000" y="1495353"/>
            <a:ext cx="2508629" cy="461665"/>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a:t>
            </a:r>
          </a:p>
        </p:txBody>
      </p:sp>
      <p:sp>
        <p:nvSpPr>
          <p:cNvPr id="22" name="TextBox 21"/>
          <p:cNvSpPr txBox="1"/>
          <p:nvPr/>
        </p:nvSpPr>
        <p:spPr>
          <a:xfrm>
            <a:off x="6096000" y="2561768"/>
            <a:ext cx="2508629" cy="259302"/>
          </a:xfrm>
          <a:prstGeom prst="rect">
            <a:avLst/>
          </a:prstGeom>
          <a:noFill/>
        </p:spPr>
        <p:txBody>
          <a:bodyPr wrap="square" lIns="0" rIns="0" rtlCol="0">
            <a:spAutoFit/>
          </a:bodyPr>
          <a:lstStyle/>
          <a:p>
            <a:pPr>
              <a:lnSpc>
                <a:spcPct val="70000"/>
              </a:lnSpc>
            </a:pPr>
            <a:r>
              <a:rPr lang="en-US" sz="1400" dirty="0">
                <a:solidFill>
                  <a:srgbClr val="FF0000"/>
                </a:solidFill>
                <a:latin typeface="+mj-lt"/>
              </a:rPr>
              <a:t>CROW INCOME</a:t>
            </a:r>
          </a:p>
        </p:txBody>
      </p:sp>
      <p:sp>
        <p:nvSpPr>
          <p:cNvPr id="23" name="TextBox 22"/>
          <p:cNvSpPr txBox="1"/>
          <p:nvPr/>
        </p:nvSpPr>
        <p:spPr>
          <a:xfrm>
            <a:off x="6096000" y="2804911"/>
            <a:ext cx="2508629" cy="461665"/>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a:t>
            </a:r>
          </a:p>
        </p:txBody>
      </p:sp>
      <p:sp>
        <p:nvSpPr>
          <p:cNvPr id="24" name="TextBox 23"/>
          <p:cNvSpPr txBox="1"/>
          <p:nvPr/>
        </p:nvSpPr>
        <p:spPr>
          <a:xfrm>
            <a:off x="6096000" y="3871326"/>
            <a:ext cx="2508629" cy="259302"/>
          </a:xfrm>
          <a:prstGeom prst="rect">
            <a:avLst/>
          </a:prstGeom>
          <a:noFill/>
        </p:spPr>
        <p:txBody>
          <a:bodyPr wrap="square" lIns="0" rIns="0" rtlCol="0">
            <a:spAutoFit/>
          </a:bodyPr>
          <a:lstStyle/>
          <a:p>
            <a:pPr>
              <a:lnSpc>
                <a:spcPct val="70000"/>
              </a:lnSpc>
            </a:pPr>
            <a:r>
              <a:rPr lang="en-US" sz="1400" dirty="0">
                <a:latin typeface="+mj-lt"/>
              </a:rPr>
              <a:t>TEAM BUILDING</a:t>
            </a:r>
            <a:endParaRPr lang="en-US" sz="1400" dirty="0">
              <a:solidFill>
                <a:schemeClr val="accent1"/>
              </a:solidFill>
              <a:latin typeface="+mj-lt"/>
            </a:endParaRPr>
          </a:p>
        </p:txBody>
      </p:sp>
      <p:sp>
        <p:nvSpPr>
          <p:cNvPr id="25" name="TextBox 24"/>
          <p:cNvSpPr txBox="1"/>
          <p:nvPr/>
        </p:nvSpPr>
        <p:spPr>
          <a:xfrm>
            <a:off x="6096000" y="4114469"/>
            <a:ext cx="2508629" cy="461665"/>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a:t>
            </a:r>
          </a:p>
        </p:txBody>
      </p:sp>
      <p:sp>
        <p:nvSpPr>
          <p:cNvPr id="29" name="Oval 28"/>
          <p:cNvSpPr/>
          <p:nvPr/>
        </p:nvSpPr>
        <p:spPr>
          <a:xfrm>
            <a:off x="5094644" y="5122709"/>
            <a:ext cx="818319" cy="818319"/>
          </a:xfrm>
          <a:prstGeom prst="ellipse">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182880" tIns="91440" rtlCol="0" anchor="ctr"/>
          <a:lstStyle/>
          <a:p>
            <a:pPr algn="ctr"/>
            <a:endParaRPr lang="en-US" sz="4400" dirty="0"/>
          </a:p>
        </p:txBody>
      </p:sp>
      <p:sp>
        <p:nvSpPr>
          <p:cNvPr id="30" name="TextBox 29"/>
          <p:cNvSpPr txBox="1"/>
          <p:nvPr/>
        </p:nvSpPr>
        <p:spPr>
          <a:xfrm>
            <a:off x="6096000" y="5180883"/>
            <a:ext cx="2508629" cy="259302"/>
          </a:xfrm>
          <a:prstGeom prst="rect">
            <a:avLst/>
          </a:prstGeom>
          <a:noFill/>
        </p:spPr>
        <p:txBody>
          <a:bodyPr wrap="square" lIns="0" rIns="0" rtlCol="0">
            <a:spAutoFit/>
          </a:bodyPr>
          <a:lstStyle/>
          <a:p>
            <a:pPr>
              <a:lnSpc>
                <a:spcPct val="70000"/>
              </a:lnSpc>
            </a:pPr>
            <a:r>
              <a:rPr lang="en-US" sz="1400" dirty="0">
                <a:latin typeface="+mj-lt"/>
              </a:rPr>
              <a:t>ASSISTANCE IN YOUR CITY</a:t>
            </a:r>
            <a:endParaRPr lang="en-US" sz="1400" dirty="0">
              <a:solidFill>
                <a:schemeClr val="accent1"/>
              </a:solidFill>
              <a:latin typeface="+mj-lt"/>
            </a:endParaRPr>
          </a:p>
        </p:txBody>
      </p:sp>
      <p:sp>
        <p:nvSpPr>
          <p:cNvPr id="31" name="TextBox 30"/>
          <p:cNvSpPr txBox="1"/>
          <p:nvPr/>
        </p:nvSpPr>
        <p:spPr>
          <a:xfrm>
            <a:off x="6096000" y="5424026"/>
            <a:ext cx="2508629" cy="461665"/>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a:t>
            </a:r>
            <a:r>
              <a:rPr lang="en-US" sz="1000" dirty="0" err="1">
                <a:solidFill>
                  <a:schemeClr val="tx1">
                    <a:alpha val="80000"/>
                  </a:schemeClr>
                </a:solidFill>
              </a:rPr>
              <a:t>th.</a:t>
            </a:r>
            <a:endParaRPr lang="en-US" sz="1000" dirty="0">
              <a:solidFill>
                <a:schemeClr val="tx1">
                  <a:alpha val="80000"/>
                </a:schemeClr>
              </a:solidFill>
            </a:endParaRPr>
          </a:p>
        </p:txBody>
      </p:sp>
      <p:sp>
        <p:nvSpPr>
          <p:cNvPr id="33" name="Shape 3620"/>
          <p:cNvSpPr/>
          <p:nvPr/>
        </p:nvSpPr>
        <p:spPr>
          <a:xfrm>
            <a:off x="5317076" y="1403532"/>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4" name="Shape 3677"/>
          <p:cNvSpPr/>
          <p:nvPr/>
        </p:nvSpPr>
        <p:spPr>
          <a:xfrm>
            <a:off x="5317073" y="5379092"/>
            <a:ext cx="373452" cy="305551"/>
          </a:xfrm>
          <a:custGeom>
            <a:avLst/>
            <a:gdLst/>
            <a:ahLst/>
            <a:cxnLst>
              <a:cxn ang="0">
                <a:pos x="wd2" y="hd2"/>
              </a:cxn>
              <a:cxn ang="5400000">
                <a:pos x="wd2" y="hd2"/>
              </a:cxn>
              <a:cxn ang="10800000">
                <a:pos x="wd2" y="hd2"/>
              </a:cxn>
              <a:cxn ang="16200000">
                <a:pos x="wd2" y="hd2"/>
              </a:cxn>
            </a:cxnLst>
            <a:rect l="0" t="0" r="r" b="b"/>
            <a:pathLst>
              <a:path w="21600" h="21600" extrusionOk="0">
                <a:moveTo>
                  <a:pt x="20618" y="9600"/>
                </a:moveTo>
                <a:lnTo>
                  <a:pt x="17673" y="9600"/>
                </a:lnTo>
                <a:lnTo>
                  <a:pt x="17673" y="8400"/>
                </a:lnTo>
                <a:cubicBezTo>
                  <a:pt x="17673" y="7738"/>
                  <a:pt x="17233" y="7200"/>
                  <a:pt x="16691" y="7200"/>
                </a:cubicBezTo>
                <a:lnTo>
                  <a:pt x="14727" y="7200"/>
                </a:lnTo>
                <a:cubicBezTo>
                  <a:pt x="14186" y="7200"/>
                  <a:pt x="13745" y="7738"/>
                  <a:pt x="13745" y="8400"/>
                </a:cubicBezTo>
                <a:lnTo>
                  <a:pt x="13745" y="9600"/>
                </a:lnTo>
                <a:lnTo>
                  <a:pt x="7855" y="9600"/>
                </a:lnTo>
                <a:lnTo>
                  <a:pt x="7855" y="8400"/>
                </a:lnTo>
                <a:cubicBezTo>
                  <a:pt x="7855" y="7738"/>
                  <a:pt x="7414" y="7200"/>
                  <a:pt x="6873" y="7200"/>
                </a:cubicBezTo>
                <a:lnTo>
                  <a:pt x="4909" y="7200"/>
                </a:lnTo>
                <a:cubicBezTo>
                  <a:pt x="4367" y="7200"/>
                  <a:pt x="3927" y="7738"/>
                  <a:pt x="3927" y="8400"/>
                </a:cubicBezTo>
                <a:lnTo>
                  <a:pt x="3927" y="9600"/>
                </a:lnTo>
                <a:lnTo>
                  <a:pt x="982" y="9600"/>
                </a:lnTo>
                <a:lnTo>
                  <a:pt x="982" y="3601"/>
                </a:lnTo>
                <a:lnTo>
                  <a:pt x="20618" y="3601"/>
                </a:lnTo>
                <a:cubicBezTo>
                  <a:pt x="20618" y="3601"/>
                  <a:pt x="20618" y="9600"/>
                  <a:pt x="20618" y="9600"/>
                </a:cubicBezTo>
                <a:close/>
                <a:moveTo>
                  <a:pt x="14727" y="8400"/>
                </a:moveTo>
                <a:lnTo>
                  <a:pt x="16691" y="8400"/>
                </a:lnTo>
                <a:lnTo>
                  <a:pt x="16691" y="12001"/>
                </a:lnTo>
                <a:lnTo>
                  <a:pt x="14727" y="12001"/>
                </a:lnTo>
                <a:cubicBezTo>
                  <a:pt x="14727" y="12001"/>
                  <a:pt x="14727" y="8400"/>
                  <a:pt x="14727" y="8400"/>
                </a:cubicBezTo>
                <a:close/>
                <a:moveTo>
                  <a:pt x="4909" y="8400"/>
                </a:moveTo>
                <a:lnTo>
                  <a:pt x="6873" y="8400"/>
                </a:lnTo>
                <a:lnTo>
                  <a:pt x="6873" y="12001"/>
                </a:lnTo>
                <a:lnTo>
                  <a:pt x="4909" y="12001"/>
                </a:lnTo>
                <a:cubicBezTo>
                  <a:pt x="4909" y="12001"/>
                  <a:pt x="4909" y="8400"/>
                  <a:pt x="4909" y="8400"/>
                </a:cubicBezTo>
                <a:close/>
                <a:moveTo>
                  <a:pt x="19636" y="20400"/>
                </a:moveTo>
                <a:lnTo>
                  <a:pt x="1964" y="20400"/>
                </a:lnTo>
                <a:lnTo>
                  <a:pt x="1964" y="10800"/>
                </a:lnTo>
                <a:lnTo>
                  <a:pt x="3927" y="10800"/>
                </a:lnTo>
                <a:lnTo>
                  <a:pt x="3927" y="12001"/>
                </a:lnTo>
                <a:cubicBezTo>
                  <a:pt x="3927" y="12662"/>
                  <a:pt x="4367" y="13200"/>
                  <a:pt x="4909" y="13200"/>
                </a:cubicBezTo>
                <a:lnTo>
                  <a:pt x="6873" y="13200"/>
                </a:lnTo>
                <a:cubicBezTo>
                  <a:pt x="7414" y="13200"/>
                  <a:pt x="7855" y="12662"/>
                  <a:pt x="7855" y="12001"/>
                </a:cubicBezTo>
                <a:lnTo>
                  <a:pt x="7855" y="10800"/>
                </a:lnTo>
                <a:lnTo>
                  <a:pt x="13745" y="10800"/>
                </a:lnTo>
                <a:lnTo>
                  <a:pt x="13745" y="12001"/>
                </a:lnTo>
                <a:cubicBezTo>
                  <a:pt x="13745" y="12662"/>
                  <a:pt x="14186" y="13200"/>
                  <a:pt x="14727" y="13200"/>
                </a:cubicBezTo>
                <a:lnTo>
                  <a:pt x="16691" y="13200"/>
                </a:lnTo>
                <a:cubicBezTo>
                  <a:pt x="17233" y="13200"/>
                  <a:pt x="17673" y="12662"/>
                  <a:pt x="17673" y="12001"/>
                </a:cubicBezTo>
                <a:lnTo>
                  <a:pt x="17673" y="10800"/>
                </a:lnTo>
                <a:lnTo>
                  <a:pt x="19636" y="10800"/>
                </a:lnTo>
                <a:cubicBezTo>
                  <a:pt x="19636" y="10800"/>
                  <a:pt x="19636" y="20400"/>
                  <a:pt x="19636" y="20400"/>
                </a:cubicBezTo>
                <a:close/>
                <a:moveTo>
                  <a:pt x="8836" y="1200"/>
                </a:moveTo>
                <a:lnTo>
                  <a:pt x="12764" y="1200"/>
                </a:lnTo>
                <a:cubicBezTo>
                  <a:pt x="13305" y="1200"/>
                  <a:pt x="13745" y="1738"/>
                  <a:pt x="13745" y="2400"/>
                </a:cubicBezTo>
                <a:lnTo>
                  <a:pt x="7855" y="2400"/>
                </a:lnTo>
                <a:cubicBezTo>
                  <a:pt x="7855" y="1738"/>
                  <a:pt x="8295" y="1200"/>
                  <a:pt x="8836" y="1200"/>
                </a:cubicBezTo>
                <a:moveTo>
                  <a:pt x="20618" y="2400"/>
                </a:moveTo>
                <a:lnTo>
                  <a:pt x="14727" y="2400"/>
                </a:lnTo>
                <a:cubicBezTo>
                  <a:pt x="14727" y="1075"/>
                  <a:pt x="13848" y="0"/>
                  <a:pt x="12764" y="0"/>
                </a:cubicBezTo>
                <a:lnTo>
                  <a:pt x="8836" y="0"/>
                </a:lnTo>
                <a:cubicBezTo>
                  <a:pt x="7752" y="0"/>
                  <a:pt x="6873" y="1075"/>
                  <a:pt x="6873" y="2400"/>
                </a:cubicBezTo>
                <a:lnTo>
                  <a:pt x="982" y="2400"/>
                </a:lnTo>
                <a:cubicBezTo>
                  <a:pt x="440" y="2400"/>
                  <a:pt x="0" y="2938"/>
                  <a:pt x="0" y="3601"/>
                </a:cubicBezTo>
                <a:lnTo>
                  <a:pt x="0" y="9600"/>
                </a:lnTo>
                <a:cubicBezTo>
                  <a:pt x="0" y="10262"/>
                  <a:pt x="440" y="10800"/>
                  <a:pt x="982" y="10800"/>
                </a:cubicBezTo>
                <a:lnTo>
                  <a:pt x="982" y="20400"/>
                </a:lnTo>
                <a:cubicBezTo>
                  <a:pt x="982" y="21062"/>
                  <a:pt x="1422" y="21600"/>
                  <a:pt x="1964" y="21600"/>
                </a:cubicBezTo>
                <a:lnTo>
                  <a:pt x="19636" y="21600"/>
                </a:lnTo>
                <a:cubicBezTo>
                  <a:pt x="20178" y="21600"/>
                  <a:pt x="20618" y="21062"/>
                  <a:pt x="20618" y="20400"/>
                </a:cubicBezTo>
                <a:lnTo>
                  <a:pt x="20618" y="10800"/>
                </a:lnTo>
                <a:cubicBezTo>
                  <a:pt x="21160" y="10800"/>
                  <a:pt x="21600" y="10262"/>
                  <a:pt x="21600" y="9600"/>
                </a:cubicBezTo>
                <a:lnTo>
                  <a:pt x="21600" y="3601"/>
                </a:lnTo>
                <a:cubicBezTo>
                  <a:pt x="21600" y="2938"/>
                  <a:pt x="21160" y="2400"/>
                  <a:pt x="20618" y="240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5" name="Shape 3759"/>
          <p:cNvSpPr/>
          <p:nvPr/>
        </p:nvSpPr>
        <p:spPr>
          <a:xfrm>
            <a:off x="5317075" y="2717402"/>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6" name="Shape 3624"/>
          <p:cNvSpPr/>
          <p:nvPr/>
        </p:nvSpPr>
        <p:spPr>
          <a:xfrm>
            <a:off x="5317074" y="4031272"/>
            <a:ext cx="373452" cy="373452"/>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38" name="Rectangle 37"/>
          <p:cNvSpPr/>
          <p:nvPr/>
        </p:nvSpPr>
        <p:spPr>
          <a:xfrm>
            <a:off x="1866900" y="1188625"/>
            <a:ext cx="1288192" cy="294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64008" rIns="0" rtlCol="0" anchor="ctr"/>
          <a:lstStyle/>
          <a:p>
            <a:pPr algn="ctr"/>
            <a:r>
              <a:rPr lang="en-US" sz="900">
                <a:latin typeface="Montserrat" charset="0"/>
                <a:ea typeface="Montserrat" charset="0"/>
                <a:cs typeface="Montserrat" charset="0"/>
              </a:rPr>
              <a:t>WRITE HERE TEXT</a:t>
            </a:r>
            <a:endParaRPr lang="en-US" sz="900" dirty="0">
              <a:latin typeface="Montserrat" charset="0"/>
              <a:ea typeface="Montserrat" charset="0"/>
              <a:cs typeface="Montserrat" charset="0"/>
            </a:endParaRPr>
          </a:p>
        </p:txBody>
      </p:sp>
      <p:sp>
        <p:nvSpPr>
          <p:cNvPr id="39" name="Right Triangle 38"/>
          <p:cNvSpPr/>
          <p:nvPr/>
        </p:nvSpPr>
        <p:spPr>
          <a:xfrm flipV="1">
            <a:off x="3001412" y="1482859"/>
            <a:ext cx="153680" cy="153680"/>
          </a:xfrm>
          <a:prstGeom prst="rtTriangl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Picture Placeholder 2"/>
          <p:cNvSpPr>
            <a:spLocks noGrp="1"/>
          </p:cNvSpPr>
          <p:nvPr>
            <p:ph type="pic" sz="quarter" idx="11"/>
          </p:nvPr>
        </p:nvSpPr>
        <p:spPr/>
      </p:sp>
    </p:spTree>
    <p:extLst>
      <p:ext uri="{BB962C8B-B14F-4D97-AF65-F5344CB8AC3E}">
        <p14:creationId xmlns:p14="http://schemas.microsoft.com/office/powerpoint/2010/main" val="10861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7</a:t>
            </a:fld>
            <a:endParaRPr lang="en-US" dirty="0"/>
          </a:p>
        </p:txBody>
      </p:sp>
      <p:sp>
        <p:nvSpPr>
          <p:cNvPr id="4" name="Title 3"/>
          <p:cNvSpPr>
            <a:spLocks noGrp="1"/>
          </p:cNvSpPr>
          <p:nvPr>
            <p:ph type="title"/>
          </p:nvPr>
        </p:nvSpPr>
        <p:spPr/>
        <p:txBody>
          <a:bodyPr/>
          <a:lstStyle/>
          <a:p>
            <a:r>
              <a:rPr lang="en-US" dirty="0"/>
              <a:t>THROUGH</a:t>
            </a:r>
            <a:br>
              <a:rPr lang="en-US" dirty="0"/>
            </a:br>
            <a:r>
              <a:rPr lang="en-US" dirty="0">
                <a:solidFill>
                  <a:schemeClr val="accent1"/>
                </a:solidFill>
              </a:rPr>
              <a:t>START</a:t>
            </a:r>
            <a:r>
              <a:rPr lang="en-US" dirty="0"/>
              <a:t> TIMELINE</a:t>
            </a:r>
            <a:r>
              <a:rPr lang="en-US" dirty="0">
                <a:solidFill>
                  <a:schemeClr val="accent1"/>
                </a:solidFill>
              </a:rPr>
              <a:t>.</a:t>
            </a:r>
          </a:p>
        </p:txBody>
      </p:sp>
      <p:sp>
        <p:nvSpPr>
          <p:cNvPr id="8" name="Freeform 7"/>
          <p:cNvSpPr/>
          <p:nvPr/>
        </p:nvSpPr>
        <p:spPr>
          <a:xfrm rot="16200000" flipH="1" flipV="1">
            <a:off x="1790060"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9" name="Straight Connector 8"/>
          <p:cNvCxnSpPr/>
          <p:nvPr/>
        </p:nvCxnSpPr>
        <p:spPr>
          <a:xfrm>
            <a:off x="1866900" y="4359805"/>
            <a:ext cx="10325100"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66900"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3" name="Shape 3620"/>
          <p:cNvSpPr/>
          <p:nvPr/>
        </p:nvSpPr>
        <p:spPr>
          <a:xfrm>
            <a:off x="2098161" y="31372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14" name="TextBox 13"/>
          <p:cNvSpPr txBox="1"/>
          <p:nvPr/>
        </p:nvSpPr>
        <p:spPr>
          <a:xfrm>
            <a:off x="1866900" y="4753374"/>
            <a:ext cx="2153165" cy="221599"/>
          </a:xfrm>
          <a:prstGeom prst="rect">
            <a:avLst/>
          </a:prstGeom>
          <a:noFill/>
        </p:spPr>
        <p:txBody>
          <a:bodyPr wrap="square" lIns="0" rIns="0" rtlCol="0">
            <a:spAutoFit/>
          </a:bodyPr>
          <a:lstStyle/>
          <a:p>
            <a:pPr>
              <a:lnSpc>
                <a:spcPct val="70000"/>
              </a:lnSpc>
            </a:pPr>
            <a:r>
              <a:rPr lang="en-US" sz="1200" dirty="0">
                <a:latin typeface="+mj-lt"/>
              </a:rPr>
              <a:t>2002</a:t>
            </a:r>
            <a:endParaRPr lang="en-US" sz="1200" dirty="0">
              <a:solidFill>
                <a:schemeClr val="accent1"/>
              </a:solidFill>
              <a:latin typeface="+mj-lt"/>
            </a:endParaRPr>
          </a:p>
        </p:txBody>
      </p:sp>
      <p:sp>
        <p:nvSpPr>
          <p:cNvPr id="15" name="TextBox 14"/>
          <p:cNvSpPr txBox="1"/>
          <p:nvPr/>
        </p:nvSpPr>
        <p:spPr>
          <a:xfrm>
            <a:off x="1866900"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16" name="Freeform 15"/>
          <p:cNvSpPr/>
          <p:nvPr/>
        </p:nvSpPr>
        <p:spPr>
          <a:xfrm rot="16200000" flipH="1" flipV="1">
            <a:off x="5060482"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17" name="Straight Connector 16"/>
          <p:cNvCxnSpPr/>
          <p:nvPr/>
        </p:nvCxnSpPr>
        <p:spPr>
          <a:xfrm>
            <a:off x="5137322"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137322" y="4753374"/>
            <a:ext cx="2153165" cy="235449"/>
          </a:xfrm>
          <a:prstGeom prst="rect">
            <a:avLst/>
          </a:prstGeom>
          <a:noFill/>
        </p:spPr>
        <p:txBody>
          <a:bodyPr wrap="square" lIns="0" rIns="0" rtlCol="0">
            <a:spAutoFit/>
          </a:bodyPr>
          <a:lstStyle/>
          <a:p>
            <a:pPr>
              <a:lnSpc>
                <a:spcPct val="70000"/>
              </a:lnSpc>
            </a:pPr>
            <a:r>
              <a:rPr lang="en-US" sz="1200" dirty="0">
                <a:latin typeface="+mj-lt"/>
              </a:rPr>
              <a:t>2005</a:t>
            </a:r>
            <a:endParaRPr lang="en-US" sz="1200" dirty="0">
              <a:solidFill>
                <a:schemeClr val="accent1"/>
              </a:solidFill>
              <a:latin typeface="+mj-lt"/>
            </a:endParaRPr>
          </a:p>
        </p:txBody>
      </p:sp>
      <p:sp>
        <p:nvSpPr>
          <p:cNvPr id="20" name="TextBox 19"/>
          <p:cNvSpPr txBox="1"/>
          <p:nvPr/>
        </p:nvSpPr>
        <p:spPr>
          <a:xfrm>
            <a:off x="5137322"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21" name="Freeform 20"/>
          <p:cNvSpPr/>
          <p:nvPr/>
        </p:nvSpPr>
        <p:spPr>
          <a:xfrm rot="16200000" flipH="1" flipV="1">
            <a:off x="8330904"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22" name="Straight Connector 21"/>
          <p:cNvCxnSpPr/>
          <p:nvPr/>
        </p:nvCxnSpPr>
        <p:spPr>
          <a:xfrm>
            <a:off x="8407744"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8407744" y="4753374"/>
            <a:ext cx="2153165" cy="235449"/>
          </a:xfrm>
          <a:prstGeom prst="rect">
            <a:avLst/>
          </a:prstGeom>
          <a:noFill/>
        </p:spPr>
        <p:txBody>
          <a:bodyPr wrap="square" lIns="0" rIns="0" rtlCol="0">
            <a:spAutoFit/>
          </a:bodyPr>
          <a:lstStyle/>
          <a:p>
            <a:pPr>
              <a:lnSpc>
                <a:spcPct val="70000"/>
              </a:lnSpc>
            </a:pPr>
            <a:r>
              <a:rPr lang="en-US" sz="1200" dirty="0">
                <a:latin typeface="+mj-lt"/>
              </a:rPr>
              <a:t>2007</a:t>
            </a:r>
            <a:endParaRPr lang="en-US" sz="1200" dirty="0">
              <a:solidFill>
                <a:schemeClr val="accent1"/>
              </a:solidFill>
              <a:latin typeface="+mj-lt"/>
            </a:endParaRPr>
          </a:p>
        </p:txBody>
      </p:sp>
      <p:sp>
        <p:nvSpPr>
          <p:cNvPr id="25" name="TextBox 24"/>
          <p:cNvSpPr txBox="1"/>
          <p:nvPr/>
        </p:nvSpPr>
        <p:spPr>
          <a:xfrm>
            <a:off x="8407744"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26" name="Shape 3624"/>
          <p:cNvSpPr/>
          <p:nvPr/>
        </p:nvSpPr>
        <p:spPr>
          <a:xfrm>
            <a:off x="5368583" y="31372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27" name="Shape 3759"/>
          <p:cNvSpPr/>
          <p:nvPr/>
        </p:nvSpPr>
        <p:spPr>
          <a:xfrm>
            <a:off x="8639005" y="3137275"/>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2126338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8</a:t>
            </a:fld>
            <a:endParaRPr lang="en-US" dirty="0"/>
          </a:p>
        </p:txBody>
      </p:sp>
      <p:sp>
        <p:nvSpPr>
          <p:cNvPr id="3" name="Freeform 2"/>
          <p:cNvSpPr/>
          <p:nvPr/>
        </p:nvSpPr>
        <p:spPr>
          <a:xfrm rot="16200000" flipH="1" flipV="1">
            <a:off x="1790060"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4" name="Straight Connector 3"/>
          <p:cNvCxnSpPr/>
          <p:nvPr/>
        </p:nvCxnSpPr>
        <p:spPr>
          <a:xfrm>
            <a:off x="0" y="4359805"/>
            <a:ext cx="12192000"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866900"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6" name="Shape 3620"/>
          <p:cNvSpPr/>
          <p:nvPr/>
        </p:nvSpPr>
        <p:spPr>
          <a:xfrm>
            <a:off x="2098161" y="31372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7" name="TextBox 6"/>
          <p:cNvSpPr txBox="1"/>
          <p:nvPr/>
        </p:nvSpPr>
        <p:spPr>
          <a:xfrm>
            <a:off x="1866900" y="4753374"/>
            <a:ext cx="2153165" cy="235449"/>
          </a:xfrm>
          <a:prstGeom prst="rect">
            <a:avLst/>
          </a:prstGeom>
          <a:noFill/>
        </p:spPr>
        <p:txBody>
          <a:bodyPr wrap="square" lIns="0" rIns="0" rtlCol="0">
            <a:spAutoFit/>
          </a:bodyPr>
          <a:lstStyle/>
          <a:p>
            <a:pPr>
              <a:lnSpc>
                <a:spcPct val="70000"/>
              </a:lnSpc>
            </a:pPr>
            <a:r>
              <a:rPr lang="en-US" sz="1200" dirty="0">
                <a:latin typeface="+mj-lt"/>
              </a:rPr>
              <a:t>2010</a:t>
            </a:r>
            <a:endParaRPr lang="en-US" sz="1200" dirty="0">
              <a:solidFill>
                <a:schemeClr val="accent1"/>
              </a:solidFill>
              <a:latin typeface="+mj-lt"/>
            </a:endParaRPr>
          </a:p>
        </p:txBody>
      </p:sp>
      <p:sp>
        <p:nvSpPr>
          <p:cNvPr id="8" name="TextBox 7"/>
          <p:cNvSpPr txBox="1"/>
          <p:nvPr/>
        </p:nvSpPr>
        <p:spPr>
          <a:xfrm>
            <a:off x="1866900"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9" name="Freeform 8"/>
          <p:cNvSpPr/>
          <p:nvPr/>
        </p:nvSpPr>
        <p:spPr>
          <a:xfrm rot="16200000" flipH="1" flipV="1">
            <a:off x="5060482"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10" name="Straight Connector 9"/>
          <p:cNvCxnSpPr/>
          <p:nvPr/>
        </p:nvCxnSpPr>
        <p:spPr>
          <a:xfrm>
            <a:off x="5137322"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37322" y="4753374"/>
            <a:ext cx="2153165" cy="235449"/>
          </a:xfrm>
          <a:prstGeom prst="rect">
            <a:avLst/>
          </a:prstGeom>
          <a:noFill/>
        </p:spPr>
        <p:txBody>
          <a:bodyPr wrap="square" lIns="0" rIns="0" rtlCol="0">
            <a:spAutoFit/>
          </a:bodyPr>
          <a:lstStyle/>
          <a:p>
            <a:pPr>
              <a:lnSpc>
                <a:spcPct val="70000"/>
              </a:lnSpc>
            </a:pPr>
            <a:r>
              <a:rPr lang="en-US" sz="1200" dirty="0">
                <a:solidFill>
                  <a:schemeClr val="accent1"/>
                </a:solidFill>
                <a:latin typeface="+mj-lt"/>
              </a:rPr>
              <a:t>2012</a:t>
            </a:r>
          </a:p>
        </p:txBody>
      </p:sp>
      <p:sp>
        <p:nvSpPr>
          <p:cNvPr id="12" name="TextBox 11"/>
          <p:cNvSpPr txBox="1"/>
          <p:nvPr/>
        </p:nvSpPr>
        <p:spPr>
          <a:xfrm>
            <a:off x="5137322"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13" name="Freeform 12"/>
          <p:cNvSpPr/>
          <p:nvPr/>
        </p:nvSpPr>
        <p:spPr>
          <a:xfrm rot="16200000" flipH="1" flipV="1">
            <a:off x="8330904"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14" name="Straight Connector 13"/>
          <p:cNvCxnSpPr/>
          <p:nvPr/>
        </p:nvCxnSpPr>
        <p:spPr>
          <a:xfrm>
            <a:off x="8407744"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407744" y="4753374"/>
            <a:ext cx="2153165" cy="235449"/>
          </a:xfrm>
          <a:prstGeom prst="rect">
            <a:avLst/>
          </a:prstGeom>
          <a:noFill/>
        </p:spPr>
        <p:txBody>
          <a:bodyPr wrap="square" lIns="0" rIns="0" rtlCol="0">
            <a:spAutoFit/>
          </a:bodyPr>
          <a:lstStyle/>
          <a:p>
            <a:pPr>
              <a:lnSpc>
                <a:spcPct val="70000"/>
              </a:lnSpc>
            </a:pPr>
            <a:r>
              <a:rPr lang="en-US" sz="1200" dirty="0">
                <a:latin typeface="+mj-lt"/>
              </a:rPr>
              <a:t>2014</a:t>
            </a:r>
            <a:endParaRPr lang="en-US" sz="1200" dirty="0">
              <a:solidFill>
                <a:schemeClr val="accent1"/>
              </a:solidFill>
              <a:latin typeface="+mj-lt"/>
            </a:endParaRPr>
          </a:p>
        </p:txBody>
      </p:sp>
      <p:sp>
        <p:nvSpPr>
          <p:cNvPr id="16" name="TextBox 15"/>
          <p:cNvSpPr txBox="1"/>
          <p:nvPr/>
        </p:nvSpPr>
        <p:spPr>
          <a:xfrm>
            <a:off x="8407744"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17" name="Shape 3624"/>
          <p:cNvSpPr/>
          <p:nvPr/>
        </p:nvSpPr>
        <p:spPr>
          <a:xfrm>
            <a:off x="5368583" y="31372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1"/>
          </a:solidFill>
          <a:ln w="12700">
            <a:miter lim="400000"/>
          </a:ln>
        </p:spPr>
        <p:txBody>
          <a:bodyPr lIns="38100" tIns="38100" rIns="38100" bIns="38100" anchor="ctr"/>
          <a:lstStyle/>
          <a:p>
            <a:endParaRPr>
              <a:solidFill>
                <a:prstClr val="black"/>
              </a:solidFill>
            </a:endParaRPr>
          </a:p>
        </p:txBody>
      </p:sp>
      <p:sp>
        <p:nvSpPr>
          <p:cNvPr id="18" name="Shape 3759"/>
          <p:cNvSpPr/>
          <p:nvPr/>
        </p:nvSpPr>
        <p:spPr>
          <a:xfrm>
            <a:off x="8639005" y="3137275"/>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99059327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8D877B3-D348-4611-9BDB-C5374591D951}" type="slidenum">
              <a:rPr lang="en-US" smtClean="0"/>
              <a:pPr/>
              <a:t>9</a:t>
            </a:fld>
            <a:endParaRPr lang="en-US" dirty="0"/>
          </a:p>
        </p:txBody>
      </p:sp>
      <p:sp>
        <p:nvSpPr>
          <p:cNvPr id="3" name="Title 2"/>
          <p:cNvSpPr>
            <a:spLocks noGrp="1"/>
          </p:cNvSpPr>
          <p:nvPr>
            <p:ph type="title"/>
          </p:nvPr>
        </p:nvSpPr>
        <p:spPr/>
        <p:txBody>
          <a:bodyPr/>
          <a:lstStyle/>
          <a:p>
            <a:r>
              <a:rPr lang="en-US" dirty="0"/>
              <a:t>THROUGH</a:t>
            </a:r>
            <a:br>
              <a:rPr lang="en-US" dirty="0"/>
            </a:br>
            <a:r>
              <a:rPr lang="en-US" dirty="0">
                <a:solidFill>
                  <a:schemeClr val="accent1"/>
                </a:solidFill>
              </a:rPr>
              <a:t>END</a:t>
            </a:r>
            <a:r>
              <a:rPr lang="en-US" dirty="0"/>
              <a:t> TIMELINE</a:t>
            </a:r>
            <a:r>
              <a:rPr lang="en-US" dirty="0">
                <a:solidFill>
                  <a:schemeClr val="accent1"/>
                </a:solidFill>
              </a:rPr>
              <a:t>.</a:t>
            </a:r>
            <a:endParaRPr lang="en-US" dirty="0"/>
          </a:p>
        </p:txBody>
      </p:sp>
      <p:sp>
        <p:nvSpPr>
          <p:cNvPr id="4" name="Freeform 3"/>
          <p:cNvSpPr/>
          <p:nvPr/>
        </p:nvSpPr>
        <p:spPr>
          <a:xfrm rot="16200000" flipH="1" flipV="1">
            <a:off x="1790060"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5" name="Straight Connector 4"/>
          <p:cNvCxnSpPr/>
          <p:nvPr/>
        </p:nvCxnSpPr>
        <p:spPr>
          <a:xfrm>
            <a:off x="0" y="4359805"/>
            <a:ext cx="8407744"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866900"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7" name="Shape 3620"/>
          <p:cNvSpPr/>
          <p:nvPr/>
        </p:nvSpPr>
        <p:spPr>
          <a:xfrm>
            <a:off x="2098161" y="31372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tx1"/>
          </a:solidFill>
          <a:ln w="12700">
            <a:miter lim="400000"/>
          </a:ln>
        </p:spPr>
        <p:txBody>
          <a:bodyPr lIns="38100" tIns="38100" rIns="38100" bIns="38100" anchor="ctr"/>
          <a:lstStyle/>
          <a:p>
            <a:endParaRPr>
              <a:solidFill>
                <a:prstClr val="black"/>
              </a:solidFill>
            </a:endParaRPr>
          </a:p>
        </p:txBody>
      </p:sp>
      <p:sp>
        <p:nvSpPr>
          <p:cNvPr id="8" name="TextBox 7"/>
          <p:cNvSpPr txBox="1"/>
          <p:nvPr/>
        </p:nvSpPr>
        <p:spPr>
          <a:xfrm>
            <a:off x="1866900" y="4753374"/>
            <a:ext cx="2153165" cy="235449"/>
          </a:xfrm>
          <a:prstGeom prst="rect">
            <a:avLst/>
          </a:prstGeom>
          <a:noFill/>
        </p:spPr>
        <p:txBody>
          <a:bodyPr wrap="square" lIns="0" rIns="0" rtlCol="0">
            <a:spAutoFit/>
          </a:bodyPr>
          <a:lstStyle/>
          <a:p>
            <a:pPr>
              <a:lnSpc>
                <a:spcPct val="70000"/>
              </a:lnSpc>
            </a:pPr>
            <a:r>
              <a:rPr lang="en-US" sz="1200" dirty="0">
                <a:latin typeface="+mj-lt"/>
              </a:rPr>
              <a:t>2010</a:t>
            </a:r>
            <a:endParaRPr lang="en-US" sz="1200" dirty="0">
              <a:solidFill>
                <a:schemeClr val="accent1"/>
              </a:solidFill>
              <a:latin typeface="+mj-lt"/>
            </a:endParaRPr>
          </a:p>
        </p:txBody>
      </p:sp>
      <p:sp>
        <p:nvSpPr>
          <p:cNvPr id="9" name="TextBox 8"/>
          <p:cNvSpPr txBox="1"/>
          <p:nvPr/>
        </p:nvSpPr>
        <p:spPr>
          <a:xfrm>
            <a:off x="1866900"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10" name="Freeform 9"/>
          <p:cNvSpPr/>
          <p:nvPr/>
        </p:nvSpPr>
        <p:spPr>
          <a:xfrm rot="16200000" flipH="1" flipV="1">
            <a:off x="5060482"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11" name="Straight Connector 10"/>
          <p:cNvCxnSpPr/>
          <p:nvPr/>
        </p:nvCxnSpPr>
        <p:spPr>
          <a:xfrm>
            <a:off x="5137322"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137322" y="4753374"/>
            <a:ext cx="2153165" cy="235449"/>
          </a:xfrm>
          <a:prstGeom prst="rect">
            <a:avLst/>
          </a:prstGeom>
          <a:noFill/>
        </p:spPr>
        <p:txBody>
          <a:bodyPr wrap="square" lIns="0" rIns="0" rtlCol="0">
            <a:spAutoFit/>
          </a:bodyPr>
          <a:lstStyle/>
          <a:p>
            <a:pPr>
              <a:lnSpc>
                <a:spcPct val="70000"/>
              </a:lnSpc>
            </a:pPr>
            <a:r>
              <a:rPr lang="en-US" sz="1200" dirty="0">
                <a:solidFill>
                  <a:schemeClr val="accent1"/>
                </a:solidFill>
                <a:latin typeface="+mj-lt"/>
              </a:rPr>
              <a:t>2012</a:t>
            </a:r>
          </a:p>
        </p:txBody>
      </p:sp>
      <p:sp>
        <p:nvSpPr>
          <p:cNvPr id="13" name="TextBox 12"/>
          <p:cNvSpPr txBox="1"/>
          <p:nvPr/>
        </p:nvSpPr>
        <p:spPr>
          <a:xfrm>
            <a:off x="5137322"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14" name="Freeform 13"/>
          <p:cNvSpPr/>
          <p:nvPr/>
        </p:nvSpPr>
        <p:spPr>
          <a:xfrm rot="16200000" flipH="1" flipV="1">
            <a:off x="8330904" y="2971800"/>
            <a:ext cx="1068080" cy="914400"/>
          </a:xfrm>
          <a:custGeom>
            <a:avLst/>
            <a:gdLst>
              <a:gd name="connsiteX0" fmla="*/ 0 w 1068080"/>
              <a:gd name="connsiteY0" fmla="*/ 914400 h 914400"/>
              <a:gd name="connsiteX1" fmla="*/ 0 w 1068080"/>
              <a:gd name="connsiteY1" fmla="*/ 0 h 914400"/>
              <a:gd name="connsiteX2" fmla="*/ 914400 w 1068080"/>
              <a:gd name="connsiteY2" fmla="*/ 0 h 914400"/>
              <a:gd name="connsiteX3" fmla="*/ 914400 w 1068080"/>
              <a:gd name="connsiteY3" fmla="*/ 760720 h 914400"/>
              <a:gd name="connsiteX4" fmla="*/ 1068080 w 1068080"/>
              <a:gd name="connsiteY4" fmla="*/ 914400 h 914400"/>
              <a:gd name="connsiteX5" fmla="*/ 914400 w 1068080"/>
              <a:gd name="connsiteY5" fmla="*/ 91440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80" h="914400">
                <a:moveTo>
                  <a:pt x="0" y="914400"/>
                </a:moveTo>
                <a:lnTo>
                  <a:pt x="0" y="0"/>
                </a:lnTo>
                <a:lnTo>
                  <a:pt x="914400" y="0"/>
                </a:lnTo>
                <a:lnTo>
                  <a:pt x="914400" y="760720"/>
                </a:lnTo>
                <a:lnTo>
                  <a:pt x="1068080" y="914400"/>
                </a:lnTo>
                <a:lnTo>
                  <a:pt x="914400" y="914400"/>
                </a:lnTo>
                <a:close/>
              </a:path>
            </a:pathLst>
          </a:custGeom>
          <a:noFill/>
          <a:ln w="6350">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endParaRPr lang="en-US"/>
          </a:p>
        </p:txBody>
      </p:sp>
      <p:cxnSp>
        <p:nvCxnSpPr>
          <p:cNvPr id="15" name="Straight Connector 14"/>
          <p:cNvCxnSpPr/>
          <p:nvPr/>
        </p:nvCxnSpPr>
        <p:spPr>
          <a:xfrm>
            <a:off x="8407744" y="4187911"/>
            <a:ext cx="0" cy="34290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8407744" y="4753374"/>
            <a:ext cx="2153165" cy="235449"/>
          </a:xfrm>
          <a:prstGeom prst="rect">
            <a:avLst/>
          </a:prstGeom>
          <a:noFill/>
        </p:spPr>
        <p:txBody>
          <a:bodyPr wrap="square" lIns="0" rIns="0" rtlCol="0">
            <a:spAutoFit/>
          </a:bodyPr>
          <a:lstStyle/>
          <a:p>
            <a:pPr>
              <a:lnSpc>
                <a:spcPct val="70000"/>
              </a:lnSpc>
            </a:pPr>
            <a:r>
              <a:rPr lang="en-US" sz="1200" dirty="0">
                <a:latin typeface="+mj-lt"/>
              </a:rPr>
              <a:t>2014</a:t>
            </a:r>
            <a:endParaRPr lang="en-US" sz="1200" dirty="0">
              <a:solidFill>
                <a:schemeClr val="accent1"/>
              </a:solidFill>
              <a:latin typeface="+mj-lt"/>
            </a:endParaRPr>
          </a:p>
        </p:txBody>
      </p:sp>
      <p:sp>
        <p:nvSpPr>
          <p:cNvPr id="17" name="TextBox 16"/>
          <p:cNvSpPr txBox="1"/>
          <p:nvPr/>
        </p:nvSpPr>
        <p:spPr>
          <a:xfrm>
            <a:off x="8407744" y="4996517"/>
            <a:ext cx="2153165" cy="646331"/>
          </a:xfrm>
          <a:prstGeom prst="rect">
            <a:avLst/>
          </a:prstGeom>
          <a:noFill/>
        </p:spPr>
        <p:txBody>
          <a:bodyPr wrap="square" lIns="0" rIns="0" rtlCol="0">
            <a:spAutoFit/>
          </a:bodyPr>
          <a:lstStyle/>
          <a:p>
            <a:pPr>
              <a:lnSpc>
                <a:spcPct val="120000"/>
              </a:lnSpc>
            </a:pPr>
            <a:r>
              <a:rPr lang="en-US" sz="1000" dirty="0">
                <a:solidFill>
                  <a:schemeClr val="tx1">
                    <a:alpha val="80000"/>
                  </a:schemeClr>
                </a:solidFill>
              </a:rPr>
              <a:t>There are many variations of passages of Lorem Ipsum available, but the majority have.</a:t>
            </a:r>
          </a:p>
        </p:txBody>
      </p:sp>
      <p:sp>
        <p:nvSpPr>
          <p:cNvPr id="18" name="Shape 3624"/>
          <p:cNvSpPr/>
          <p:nvPr/>
        </p:nvSpPr>
        <p:spPr>
          <a:xfrm>
            <a:off x="5368583" y="3137276"/>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accent1"/>
          </a:solidFill>
          <a:ln w="12700">
            <a:miter lim="400000"/>
          </a:ln>
        </p:spPr>
        <p:txBody>
          <a:bodyPr lIns="38100" tIns="38100" rIns="38100" bIns="38100" anchor="ctr"/>
          <a:lstStyle/>
          <a:p>
            <a:endParaRPr>
              <a:solidFill>
                <a:prstClr val="black"/>
              </a:solidFill>
            </a:endParaRPr>
          </a:p>
        </p:txBody>
      </p:sp>
      <p:sp>
        <p:nvSpPr>
          <p:cNvPr id="19" name="Shape 3759"/>
          <p:cNvSpPr/>
          <p:nvPr/>
        </p:nvSpPr>
        <p:spPr>
          <a:xfrm>
            <a:off x="8639005" y="3137275"/>
            <a:ext cx="451877" cy="451877"/>
          </a:xfrm>
          <a:custGeom>
            <a:avLst/>
            <a:gdLst/>
            <a:ahLst/>
            <a:cxnLst>
              <a:cxn ang="0">
                <a:pos x="wd2" y="hd2"/>
              </a:cxn>
              <a:cxn ang="5400000">
                <a:pos x="wd2" y="hd2"/>
              </a:cxn>
              <a:cxn ang="10800000">
                <a:pos x="wd2" y="hd2"/>
              </a:cxn>
              <a:cxn ang="16200000">
                <a:pos x="wd2" y="hd2"/>
              </a:cxn>
            </a:cxnLst>
            <a:rect l="0" t="0" r="r" b="b"/>
            <a:pathLst>
              <a:path w="21600" h="21600" extrusionOk="0">
                <a:moveTo>
                  <a:pt x="20618" y="10309"/>
                </a:moveTo>
                <a:cubicBezTo>
                  <a:pt x="20618" y="10851"/>
                  <a:pt x="20179" y="11291"/>
                  <a:pt x="19636" y="11291"/>
                </a:cubicBezTo>
                <a:lnTo>
                  <a:pt x="19636" y="7364"/>
                </a:lnTo>
                <a:cubicBezTo>
                  <a:pt x="20179" y="7364"/>
                  <a:pt x="20618" y="7804"/>
                  <a:pt x="20618" y="8345"/>
                </a:cubicBezTo>
                <a:cubicBezTo>
                  <a:pt x="20618" y="8345"/>
                  <a:pt x="20618" y="10309"/>
                  <a:pt x="20618" y="10309"/>
                </a:cubicBezTo>
                <a:close/>
                <a:moveTo>
                  <a:pt x="18655" y="17182"/>
                </a:moveTo>
                <a:cubicBezTo>
                  <a:pt x="18655" y="17453"/>
                  <a:pt x="18434" y="17673"/>
                  <a:pt x="18164" y="17673"/>
                </a:cubicBezTo>
                <a:cubicBezTo>
                  <a:pt x="17893" y="17673"/>
                  <a:pt x="17673" y="17453"/>
                  <a:pt x="17673" y="17182"/>
                </a:cubicBezTo>
                <a:lnTo>
                  <a:pt x="17673" y="1473"/>
                </a:lnTo>
                <a:cubicBezTo>
                  <a:pt x="17673" y="1202"/>
                  <a:pt x="17893" y="982"/>
                  <a:pt x="18164" y="982"/>
                </a:cubicBezTo>
                <a:cubicBezTo>
                  <a:pt x="18434" y="982"/>
                  <a:pt x="18655" y="1202"/>
                  <a:pt x="18655" y="1473"/>
                </a:cubicBezTo>
                <a:cubicBezTo>
                  <a:pt x="18655" y="1473"/>
                  <a:pt x="18655" y="17182"/>
                  <a:pt x="18655" y="17182"/>
                </a:cubicBezTo>
                <a:close/>
                <a:moveTo>
                  <a:pt x="16691" y="15788"/>
                </a:moveTo>
                <a:lnTo>
                  <a:pt x="2945" y="11745"/>
                </a:lnTo>
                <a:lnTo>
                  <a:pt x="2945" y="6910"/>
                </a:lnTo>
                <a:lnTo>
                  <a:pt x="16691" y="2867"/>
                </a:lnTo>
                <a:cubicBezTo>
                  <a:pt x="16691" y="2867"/>
                  <a:pt x="16691" y="15788"/>
                  <a:pt x="16691" y="15788"/>
                </a:cubicBezTo>
                <a:close/>
                <a:moveTo>
                  <a:pt x="8251" y="18655"/>
                </a:moveTo>
                <a:lnTo>
                  <a:pt x="5357" y="18655"/>
                </a:lnTo>
                <a:lnTo>
                  <a:pt x="4126" y="13116"/>
                </a:lnTo>
                <a:lnTo>
                  <a:pt x="7167" y="14010"/>
                </a:lnTo>
                <a:cubicBezTo>
                  <a:pt x="7167" y="14010"/>
                  <a:pt x="8251" y="18655"/>
                  <a:pt x="8251" y="18655"/>
                </a:cubicBezTo>
                <a:close/>
                <a:moveTo>
                  <a:pt x="8709" y="20618"/>
                </a:moveTo>
                <a:lnTo>
                  <a:pt x="5794" y="20618"/>
                </a:lnTo>
                <a:lnTo>
                  <a:pt x="5576" y="19636"/>
                </a:lnTo>
                <a:lnTo>
                  <a:pt x="8479" y="19636"/>
                </a:lnTo>
                <a:cubicBezTo>
                  <a:pt x="8479" y="19636"/>
                  <a:pt x="8709" y="20618"/>
                  <a:pt x="8709" y="20618"/>
                </a:cubicBezTo>
                <a:close/>
                <a:moveTo>
                  <a:pt x="1964" y="11782"/>
                </a:moveTo>
                <a:lnTo>
                  <a:pt x="982" y="11782"/>
                </a:lnTo>
                <a:lnTo>
                  <a:pt x="982" y="6873"/>
                </a:lnTo>
                <a:lnTo>
                  <a:pt x="1964" y="6873"/>
                </a:lnTo>
                <a:cubicBezTo>
                  <a:pt x="1964" y="6873"/>
                  <a:pt x="1964" y="11782"/>
                  <a:pt x="1964" y="11782"/>
                </a:cubicBezTo>
                <a:close/>
                <a:moveTo>
                  <a:pt x="19636" y="6382"/>
                </a:moveTo>
                <a:lnTo>
                  <a:pt x="19636" y="1473"/>
                </a:lnTo>
                <a:cubicBezTo>
                  <a:pt x="19636" y="660"/>
                  <a:pt x="18977" y="0"/>
                  <a:pt x="18164" y="0"/>
                </a:cubicBezTo>
                <a:cubicBezTo>
                  <a:pt x="17350" y="0"/>
                  <a:pt x="16691" y="660"/>
                  <a:pt x="16691" y="1473"/>
                </a:cubicBezTo>
                <a:lnTo>
                  <a:pt x="16691" y="1844"/>
                </a:lnTo>
                <a:lnTo>
                  <a:pt x="2459" y="6030"/>
                </a:lnTo>
                <a:cubicBezTo>
                  <a:pt x="2313" y="5944"/>
                  <a:pt x="2145" y="5891"/>
                  <a:pt x="1964" y="5891"/>
                </a:cubicBezTo>
                <a:lnTo>
                  <a:pt x="982" y="5891"/>
                </a:lnTo>
                <a:cubicBezTo>
                  <a:pt x="440" y="5891"/>
                  <a:pt x="0" y="6331"/>
                  <a:pt x="0" y="6873"/>
                </a:cubicBezTo>
                <a:lnTo>
                  <a:pt x="0" y="11782"/>
                </a:lnTo>
                <a:cubicBezTo>
                  <a:pt x="0" y="12324"/>
                  <a:pt x="440" y="12764"/>
                  <a:pt x="982" y="12764"/>
                </a:cubicBezTo>
                <a:lnTo>
                  <a:pt x="1964" y="12764"/>
                </a:lnTo>
                <a:cubicBezTo>
                  <a:pt x="2145" y="12764"/>
                  <a:pt x="2313" y="12711"/>
                  <a:pt x="2458" y="12626"/>
                </a:cubicBezTo>
                <a:lnTo>
                  <a:pt x="3050" y="12799"/>
                </a:lnTo>
                <a:lnTo>
                  <a:pt x="4921" y="21216"/>
                </a:lnTo>
                <a:lnTo>
                  <a:pt x="4930" y="21214"/>
                </a:lnTo>
                <a:cubicBezTo>
                  <a:pt x="4980" y="21433"/>
                  <a:pt x="5166" y="21600"/>
                  <a:pt x="5400" y="21600"/>
                </a:cubicBezTo>
                <a:lnTo>
                  <a:pt x="9327" y="21600"/>
                </a:lnTo>
                <a:cubicBezTo>
                  <a:pt x="9598" y="21600"/>
                  <a:pt x="9818" y="21380"/>
                  <a:pt x="9818" y="21109"/>
                </a:cubicBezTo>
                <a:cubicBezTo>
                  <a:pt x="9818" y="21073"/>
                  <a:pt x="9805" y="21039"/>
                  <a:pt x="9797" y="21005"/>
                </a:cubicBezTo>
                <a:lnTo>
                  <a:pt x="9806" y="21003"/>
                </a:lnTo>
                <a:lnTo>
                  <a:pt x="8249" y="14329"/>
                </a:lnTo>
                <a:lnTo>
                  <a:pt x="16691" y="16812"/>
                </a:lnTo>
                <a:lnTo>
                  <a:pt x="16691" y="17182"/>
                </a:lnTo>
                <a:cubicBezTo>
                  <a:pt x="16691" y="17996"/>
                  <a:pt x="17350" y="18655"/>
                  <a:pt x="18164" y="18655"/>
                </a:cubicBezTo>
                <a:cubicBezTo>
                  <a:pt x="18977" y="18655"/>
                  <a:pt x="19636" y="17996"/>
                  <a:pt x="19636" y="17182"/>
                </a:cubicBezTo>
                <a:lnTo>
                  <a:pt x="19636" y="12273"/>
                </a:lnTo>
                <a:cubicBezTo>
                  <a:pt x="20721" y="12273"/>
                  <a:pt x="21600" y="11394"/>
                  <a:pt x="21600" y="10309"/>
                </a:cubicBezTo>
                <a:lnTo>
                  <a:pt x="21600" y="8345"/>
                </a:lnTo>
                <a:cubicBezTo>
                  <a:pt x="21600" y="7261"/>
                  <a:pt x="20721" y="6382"/>
                  <a:pt x="19636" y="6382"/>
                </a:cubicBezTo>
              </a:path>
            </a:pathLst>
          </a:custGeom>
          <a:solidFill>
            <a:schemeClr val="tx1"/>
          </a:solidFill>
          <a:ln w="12700">
            <a:miter lim="400000"/>
          </a:ln>
        </p:spPr>
        <p:txBody>
          <a:bodyPr lIns="38100" tIns="38100" rIns="38100" bIns="38100" anchor="ctr"/>
          <a:lstStyle/>
          <a:p>
            <a:endParaRPr>
              <a:solidFill>
                <a:prstClr val="black"/>
              </a:solidFill>
            </a:endParaRPr>
          </a:p>
        </p:txBody>
      </p:sp>
    </p:spTree>
    <p:extLst>
      <p:ext uri="{BB962C8B-B14F-4D97-AF65-F5344CB8AC3E}">
        <p14:creationId xmlns:p14="http://schemas.microsoft.com/office/powerpoint/2010/main" val="1812372125"/>
      </p:ext>
    </p:extLst>
  </p:cSld>
  <p:clrMapOvr>
    <a:masterClrMapping/>
  </p:clrMapOvr>
  <p:transition spd="slow">
    <p:push/>
  </p:transition>
</p:sld>
</file>

<file path=ppt/theme/theme1.xml><?xml version="1.0" encoding="utf-8"?>
<a:theme xmlns:a="http://schemas.openxmlformats.org/drawingml/2006/main" name="B&amp;D-Powerpoint Template_16x9">
  <a:themeElements>
    <a:clrScheme name="Balance Color">
      <a:dk1>
        <a:srgbClr val="1F1F1F"/>
      </a:dk1>
      <a:lt1>
        <a:srgbClr val="FFFFFF"/>
      </a:lt1>
      <a:dk2>
        <a:srgbClr val="202020"/>
      </a:dk2>
      <a:lt2>
        <a:srgbClr val="FFFFFF"/>
      </a:lt2>
      <a:accent1>
        <a:srgbClr val="FE1C1D"/>
      </a:accent1>
      <a:accent2>
        <a:srgbClr val="FF5757"/>
      </a:accent2>
      <a:accent3>
        <a:srgbClr val="C9D2FD"/>
      </a:accent3>
      <a:accent4>
        <a:srgbClr val="5E78FA"/>
      </a:accent4>
      <a:accent5>
        <a:srgbClr val="0420AB"/>
      </a:accent5>
      <a:accent6>
        <a:srgbClr val="021572"/>
      </a:accent6>
      <a:hlink>
        <a:srgbClr val="FF5757"/>
      </a:hlink>
      <a:folHlink>
        <a:srgbClr val="BFBFBF"/>
      </a:folHlink>
    </a:clrScheme>
    <a:fontScheme name="Montserrat_OpenSans">
      <a:majorFont>
        <a:latin typeface="Montserrat-Bold"/>
        <a:ea typeface=""/>
        <a:cs typeface=""/>
      </a:majorFont>
      <a:minorFont>
        <a:latin typeface="Open Sans"/>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mp;D-Powerpoint Template_16x9" id="{D6003E70-2833-4847-828A-A182BBF6C8FF}" vid="{85D7DE89-D8E2-D743-952C-ED1FA0F184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B&amp;D-Powerpoint Template_16x9</Template>
  <TotalTime>1952</TotalTime>
  <Words>1103</Words>
  <Application>Microsoft Office PowerPoint</Application>
  <PresentationFormat>Widescreen</PresentationFormat>
  <Paragraphs>154</Paragraphs>
  <Slides>18</Slides>
  <Notes>0</Notes>
  <HiddenSlides>0</HiddenSlides>
  <MMClips>0</MMClips>
  <ScaleCrop>false</ScaleCrop>
  <HeadingPairs>
    <vt:vector size="6" baseType="variant">
      <vt:variant>
        <vt:lpstr>Fontes usadas</vt:lpstr>
      </vt:variant>
      <vt:variant>
        <vt:i4>12</vt:i4>
      </vt:variant>
      <vt:variant>
        <vt:lpstr>Tema</vt:lpstr>
      </vt:variant>
      <vt:variant>
        <vt:i4>1</vt:i4>
      </vt:variant>
      <vt:variant>
        <vt:lpstr>Títulos de slides</vt:lpstr>
      </vt:variant>
      <vt:variant>
        <vt:i4>18</vt:i4>
      </vt:variant>
    </vt:vector>
  </HeadingPairs>
  <TitlesOfParts>
    <vt:vector size="31" baseType="lpstr">
      <vt:lpstr>Arial</vt:lpstr>
      <vt:lpstr>Bebas Neue</vt:lpstr>
      <vt:lpstr>Butler</vt:lpstr>
      <vt:lpstr>Calibri</vt:lpstr>
      <vt:lpstr>Montserrat</vt:lpstr>
      <vt:lpstr>Montserrat Medium</vt:lpstr>
      <vt:lpstr>Montserrat-Bold</vt:lpstr>
      <vt:lpstr>Open Sans</vt:lpstr>
      <vt:lpstr>Open Sans Regular</vt:lpstr>
      <vt:lpstr>Open Sans Semibold</vt:lpstr>
      <vt:lpstr>Source Sans Pro</vt:lpstr>
      <vt:lpstr>Source Sans Pro Semibold</vt:lpstr>
      <vt:lpstr>B&amp;D-Powerpoint Template_16x9</vt:lpstr>
      <vt:lpstr>Apresentação do PowerPoint</vt:lpstr>
      <vt:lpstr>Apresentação do PowerPoint</vt:lpstr>
      <vt:lpstr>BUSINESS PHILOSOPHY.</vt:lpstr>
      <vt:lpstr>THREE TABLES TEXT.</vt:lpstr>
      <vt:lpstr>TWO COLUMNS PICTURE.</vt:lpstr>
      <vt:lpstr>ABOUT WHO WE ARE.</vt:lpstr>
      <vt:lpstr>THROUGH START TIMELINE.</vt:lpstr>
      <vt:lpstr>Apresentação do PowerPoint</vt:lpstr>
      <vt:lpstr>THROUGH END TIMELINE.</vt:lpstr>
      <vt:lpstr>LONG STORY SHORT.</vt:lpstr>
      <vt:lpstr>CREAT MEMBERS SLIDE.</vt:lpstr>
      <vt:lpstr>MEET MS. JANY MORINO</vt:lpstr>
      <vt:lpstr>OUR PRICING.</vt:lpstr>
      <vt:lpstr>STATS WE ARE PROUD OF</vt:lpstr>
      <vt:lpstr>DATA CHART IN SMARTART</vt:lpstr>
      <vt:lpstr>APPLICATION DEVICES MOCKUP.</vt:lpstr>
      <vt:lpstr>UNITED STATES MAP</vt:lpstr>
      <vt:lpstr>PYRAMID INFOGRAPHIC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Dublin_Design</dc:creator>
  <cp:lastModifiedBy>Mellanie Santos</cp:lastModifiedBy>
  <cp:revision>214</cp:revision>
  <cp:lastPrinted>2017-03-09T03:48:56Z</cp:lastPrinted>
  <dcterms:created xsi:type="dcterms:W3CDTF">2016-11-10T06:07:03Z</dcterms:created>
  <dcterms:modified xsi:type="dcterms:W3CDTF">2019-09-22T01:31:34Z</dcterms:modified>
</cp:coreProperties>
</file>