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handoutMasterIdLst>
    <p:handoutMasterId r:id="rId23"/>
  </p:handoutMasterIdLst>
  <p:sldIdLst>
    <p:sldId id="540" r:id="rId2"/>
    <p:sldId id="541" r:id="rId3"/>
    <p:sldId id="395" r:id="rId4"/>
    <p:sldId id="410" r:id="rId5"/>
    <p:sldId id="418" r:id="rId6"/>
    <p:sldId id="441" r:id="rId7"/>
    <p:sldId id="464" r:id="rId8"/>
    <p:sldId id="477" r:id="rId9"/>
    <p:sldId id="485" r:id="rId10"/>
    <p:sldId id="513" r:id="rId11"/>
    <p:sldId id="514" r:id="rId12"/>
    <p:sldId id="516" r:id="rId13"/>
    <p:sldId id="500" r:id="rId14"/>
    <p:sldId id="507" r:id="rId15"/>
    <p:sldId id="508" r:id="rId16"/>
    <p:sldId id="521" r:id="rId17"/>
    <p:sldId id="524" r:id="rId18"/>
    <p:sldId id="530" r:id="rId19"/>
    <p:sldId id="538" r:id="rId20"/>
    <p:sldId id="539" r:id="rId2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uotone" id="{705054ED-DB56-FA4C-BB16-D35BDEFFF4C1}">
          <p14:sldIdLst>
            <p14:sldId id="540"/>
            <p14:sldId id="541"/>
            <p14:sldId id="395"/>
            <p14:sldId id="410"/>
            <p14:sldId id="418"/>
            <p14:sldId id="441"/>
            <p14:sldId id="464"/>
            <p14:sldId id="477"/>
            <p14:sldId id="485"/>
            <p14:sldId id="513"/>
            <p14:sldId id="514"/>
            <p14:sldId id="516"/>
            <p14:sldId id="500"/>
            <p14:sldId id="507"/>
            <p14:sldId id="508"/>
            <p14:sldId id="521"/>
            <p14:sldId id="524"/>
            <p14:sldId id="530"/>
            <p14:sldId id="538"/>
            <p14:sldId id="53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2"/>
    <p:restoredTop sz="96740"/>
  </p:normalViewPr>
  <p:slideViewPr>
    <p:cSldViewPr snapToGrid="0" snapToObjects="1">
      <p:cViewPr varScale="1">
        <p:scale>
          <a:sx n="110" d="100"/>
          <a:sy n="110" d="100"/>
        </p:scale>
        <p:origin x="200" y="12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20" d="100"/>
          <a:sy n="120" d="100"/>
        </p:scale>
        <p:origin x="440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4/3/17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4/3/17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2091643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299" y="2727297"/>
            <a:ext cx="6210301" cy="3315694"/>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1" y="0"/>
            <a:ext cx="50673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Title 4"/>
          <p:cNvSpPr>
            <a:spLocks noGrp="1"/>
          </p:cNvSpPr>
          <p:nvPr>
            <p:ph type="title" hasCustomPrompt="1"/>
          </p:nvPr>
        </p:nvSpPr>
        <p:spPr>
          <a:xfrm>
            <a:off x="1866900" y="226984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75158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1"/>
            <a:ext cx="2057400" cy="2683932"/>
          </a:xfrm>
          <a:prstGeom prst="rect">
            <a:avLst/>
          </a:prstGeom>
          <a:pattFill prst="pct5">
            <a:fgClr>
              <a:schemeClr val="accent1"/>
            </a:fgClr>
            <a:bgClr>
              <a:schemeClr val="bg1"/>
            </a:bgClr>
          </a:pattFill>
        </p:spPr>
        <p:txBody>
          <a:bodyPr anchor="ctr"/>
          <a:lstStyle>
            <a:lvl1pPr algn="ctr">
              <a:defRPr sz="1200"/>
            </a:lvl1pPr>
          </a:lstStyle>
          <a:p>
            <a:r>
              <a:rPr lang="en-US" smtClean="0"/>
              <a:t>Drag and Drop image</a:t>
            </a:r>
            <a:endParaRPr lang="en-US"/>
          </a:p>
        </p:txBody>
      </p:sp>
      <p:sp>
        <p:nvSpPr>
          <p:cNvPr id="11" name="Title 4"/>
          <p:cNvSpPr>
            <a:spLocks noGrp="1"/>
          </p:cNvSpPr>
          <p:nvPr>
            <p:ph type="title" hasCustomPrompt="1"/>
          </p:nvPr>
        </p:nvSpPr>
        <p:spPr>
          <a:xfrm>
            <a:off x="1866900" y="4434997"/>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53719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7" name="Title 4"/>
          <p:cNvSpPr>
            <a:spLocks noGrp="1"/>
          </p:cNvSpPr>
          <p:nvPr>
            <p:ph type="title" hasCustomPrompt="1"/>
          </p:nvPr>
        </p:nvSpPr>
        <p:spPr>
          <a:xfrm>
            <a:off x="1866900" y="1013541"/>
            <a:ext cx="4229100" cy="1621619"/>
          </a:xfrm>
        </p:spPr>
        <p:txBody>
          <a:bodyPr/>
          <a:lstStyle>
            <a:lvl1pPr>
              <a:defRPr sz="3600"/>
            </a:lvl1pPr>
          </a:lstStyle>
          <a:p>
            <a:r>
              <a:rPr lang="en-US" dirty="0"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62038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70025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8_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39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smtClean="0"/>
              <a:t>YOUR TITLE HERE</a:t>
            </a:r>
            <a:endParaRPr lang="en-US" dirty="0"/>
          </a:p>
        </p:txBody>
      </p:sp>
      <p:sp>
        <p:nvSpPr>
          <p:cNvPr id="11" name="Text Placeholder 10"/>
          <p:cNvSpPr>
            <a:spLocks noGrp="1"/>
          </p:cNvSpPr>
          <p:nvPr>
            <p:ph type="body" idx="1"/>
          </p:nvPr>
        </p:nvSpPr>
        <p:spPr>
          <a:xfrm>
            <a:off x="1866900" y="2482796"/>
            <a:ext cx="9753600" cy="3110442"/>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2"/>
          <p:cNvSpPr>
            <a:spLocks noGrp="1"/>
          </p:cNvSpPr>
          <p:nvPr>
            <p:ph type="sldNum" sz="quarter" idx="4"/>
          </p:nvPr>
        </p:nvSpPr>
        <p:spPr>
          <a:xfrm>
            <a:off x="235873" y="6339049"/>
            <a:ext cx="513735" cy="227164"/>
          </a:xfrm>
          <a:prstGeom prst="rect">
            <a:avLst/>
          </a:prstGeom>
        </p:spPr>
        <p:txBody>
          <a:bodyPr/>
          <a:lstStyle>
            <a:lvl1pPr algn="ctr">
              <a:defRPr sz="1000"/>
            </a:lvl1p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377184672"/>
      </p:ext>
    </p:extLst>
  </p:cSld>
  <p:clrMap bg1="dk1" tx1="lt1" bg2="dk2" tx2="lt2" accent1="accent1" accent2="accent2" accent3="accent3" accent4="accent4" accent5="accent5" accent6="accent6" hlink="hlink" folHlink="folHlink"/>
  <p:sldLayoutIdLst>
    <p:sldLayoutId id="2147484011" r:id="rId1"/>
    <p:sldLayoutId id="2147484070" r:id="rId2"/>
    <p:sldLayoutId id="2147484072" r:id="rId3"/>
    <p:sldLayoutId id="2147484079" r:id="rId4"/>
    <p:sldLayoutId id="2147484088" r:id="rId5"/>
    <p:sldLayoutId id="2147484096" r:id="rId6"/>
    <p:sldLayoutId id="2147484123" r:id="rId7"/>
    <p:sldLayoutId id="2147484124" r:id="rId8"/>
  </p:sldLayoutIdLst>
  <p:timing>
    <p:tnLst>
      <p:par>
        <p:cTn id="1" dur="indefinite" restart="never" nodeType="tmRoot"/>
      </p:par>
    </p:tnLst>
  </p:timing>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hyperlink" Target="https://creativemarket.com/dublin_design/1254079-Every-Powerpoint-Templat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creativemarket.com/dublin_design/1254079-Every-Powerpoint-Template" TargetMode="Externa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2" b="7812"/>
          <a:stretch>
            <a:fillRect/>
          </a:stretch>
        </p:blipFill>
        <p:spPr/>
      </p:pic>
      <p:sp>
        <p:nvSpPr>
          <p:cNvPr id="5" name="TextBox 4"/>
          <p:cNvSpPr txBox="1"/>
          <p:nvPr/>
        </p:nvSpPr>
        <p:spPr>
          <a:xfrm>
            <a:off x="638033" y="3198167"/>
            <a:ext cx="10892328" cy="584775"/>
          </a:xfrm>
          <a:prstGeom prst="rect">
            <a:avLst/>
          </a:prstGeom>
          <a:noFill/>
        </p:spPr>
        <p:txBody>
          <a:bodyPr wrap="square" rtlCol="0">
            <a:spAutoFit/>
          </a:bodyPr>
          <a:lstStyle/>
          <a:p>
            <a:pPr algn="ctr"/>
            <a:r>
              <a:rPr lang="en-US" sz="3200" dirty="0" smtClean="0">
                <a:solidFill>
                  <a:schemeClr val="bg1"/>
                </a:solidFill>
                <a:latin typeface="+mj-lt"/>
              </a:rPr>
              <a:t>DUOTONE </a:t>
            </a:r>
            <a:r>
              <a:rPr lang="mr-IN" sz="3200" dirty="0" smtClean="0">
                <a:solidFill>
                  <a:schemeClr val="bg1"/>
                </a:solidFill>
                <a:latin typeface="+mj-lt"/>
              </a:rPr>
              <a:t>–</a:t>
            </a:r>
            <a:r>
              <a:rPr lang="en-US" sz="3200" dirty="0" smtClean="0">
                <a:solidFill>
                  <a:schemeClr val="bg1"/>
                </a:solidFill>
                <a:latin typeface="+mj-lt"/>
              </a:rPr>
              <a:t> FULL VERSION</a:t>
            </a:r>
            <a:endParaRPr lang="en-US" sz="3200" kern="1200" dirty="0">
              <a:solidFill>
                <a:schemeClr val="bg1"/>
              </a:solidFill>
              <a:latin typeface="+mj-lt"/>
            </a:endParaRPr>
          </a:p>
        </p:txBody>
      </p:sp>
      <p:sp>
        <p:nvSpPr>
          <p:cNvPr id="7" name="Rectangle 6">
            <a:hlinkClick r:id="rId3"/>
          </p:cNvPr>
          <p:cNvSpPr/>
          <p:nvPr/>
        </p:nvSpPr>
        <p:spPr>
          <a:xfrm>
            <a:off x="2962884" y="4750420"/>
            <a:ext cx="8638069" cy="637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https://</a:t>
            </a:r>
            <a:r>
              <a:rPr lang="en-US" sz="1200" dirty="0" err="1">
                <a:solidFill>
                  <a:schemeClr val="bg1"/>
                </a:solidFill>
              </a:rPr>
              <a:t>creativemarket.com</a:t>
            </a:r>
            <a:r>
              <a:rPr lang="en-US" sz="1200" dirty="0">
                <a:solidFill>
                  <a:schemeClr val="bg1"/>
                </a:solidFill>
              </a:rPr>
              <a:t>/</a:t>
            </a:r>
            <a:r>
              <a:rPr lang="en-US" sz="1200" dirty="0" err="1">
                <a:solidFill>
                  <a:schemeClr val="bg1"/>
                </a:solidFill>
              </a:rPr>
              <a:t>dublin_design</a:t>
            </a:r>
            <a:r>
              <a:rPr lang="en-US" sz="1200" dirty="0">
                <a:solidFill>
                  <a:schemeClr val="bg1"/>
                </a:solidFill>
              </a:rPr>
              <a:t>/1386393-Duotone-Powerpoint-Template-GIFT?u=</a:t>
            </a:r>
            <a:r>
              <a:rPr lang="en-US" sz="1200" dirty="0" err="1">
                <a:solidFill>
                  <a:schemeClr val="bg1"/>
                </a:solidFill>
              </a:rPr>
              <a:t>dublin_design</a:t>
            </a:r>
            <a:endParaRPr lang="en-US" sz="1200" dirty="0">
              <a:solidFill>
                <a:schemeClr val="bg1"/>
              </a:solidFill>
            </a:endParaRPr>
          </a:p>
        </p:txBody>
      </p:sp>
      <p:sp>
        <p:nvSpPr>
          <p:cNvPr id="9" name="Rectangle 8">
            <a:hlinkClick r:id="rId3"/>
          </p:cNvPr>
          <p:cNvSpPr/>
          <p:nvPr/>
        </p:nvSpPr>
        <p:spPr>
          <a:xfrm>
            <a:off x="1035027" y="4750420"/>
            <a:ext cx="1927857" cy="63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COPY LINK</a:t>
            </a:r>
            <a:endParaRPr lang="en-US" sz="1200" dirty="0">
              <a:solidFill>
                <a:schemeClr val="tx1"/>
              </a:solidFill>
            </a:endParaRPr>
          </a:p>
        </p:txBody>
      </p:sp>
    </p:spTree>
    <p:extLst>
      <p:ext uri="{BB962C8B-B14F-4D97-AF65-F5344CB8AC3E}">
        <p14:creationId xmlns:p14="http://schemas.microsoft.com/office/powerpoint/2010/main" val="1702897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Russia maps</a:t>
            </a:r>
            <a:endParaRPr lang="en-US" dirty="0"/>
          </a:p>
        </p:txBody>
      </p:sp>
      <p:grpSp>
        <p:nvGrpSpPr>
          <p:cNvPr id="3" name="Group 4"/>
          <p:cNvGrpSpPr>
            <a:grpSpLocks noChangeAspect="1"/>
          </p:cNvGrpSpPr>
          <p:nvPr/>
        </p:nvGrpSpPr>
        <p:grpSpPr bwMode="auto">
          <a:xfrm>
            <a:off x="730598" y="319738"/>
            <a:ext cx="10714457" cy="5620713"/>
            <a:chOff x="762" y="1755"/>
            <a:chExt cx="4362" cy="2567"/>
          </a:xfrm>
          <a:solidFill>
            <a:schemeClr val="bg1">
              <a:lumMod val="75000"/>
            </a:schemeClr>
          </a:solidFill>
        </p:grpSpPr>
        <p:sp>
          <p:nvSpPr>
            <p:cNvPr id="4" name="Freeform 9"/>
            <p:cNvSpPr>
              <a:spLocks/>
            </p:cNvSpPr>
            <p:nvPr/>
          </p:nvSpPr>
          <p:spPr bwMode="auto">
            <a:xfrm>
              <a:off x="1229" y="2907"/>
              <a:ext cx="31" cy="31"/>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 name="Freeform 10"/>
            <p:cNvSpPr>
              <a:spLocks/>
            </p:cNvSpPr>
            <p:nvPr/>
          </p:nvSpPr>
          <p:spPr bwMode="auto">
            <a:xfrm>
              <a:off x="4234" y="2453"/>
              <a:ext cx="421" cy="565"/>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 name="Freeform 11"/>
            <p:cNvSpPr>
              <a:spLocks/>
            </p:cNvSpPr>
            <p:nvPr/>
          </p:nvSpPr>
          <p:spPr bwMode="auto">
            <a:xfrm>
              <a:off x="4574" y="3326"/>
              <a:ext cx="375" cy="409"/>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 name="Freeform 12"/>
            <p:cNvSpPr>
              <a:spLocks/>
            </p:cNvSpPr>
            <p:nvPr/>
          </p:nvSpPr>
          <p:spPr bwMode="auto">
            <a:xfrm>
              <a:off x="4432" y="3782"/>
              <a:ext cx="163" cy="148"/>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 name="Freeform 13"/>
            <p:cNvSpPr>
              <a:spLocks/>
            </p:cNvSpPr>
            <p:nvPr/>
          </p:nvSpPr>
          <p:spPr bwMode="auto">
            <a:xfrm>
              <a:off x="3840" y="3505"/>
              <a:ext cx="600" cy="396"/>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9" name="Freeform 14"/>
            <p:cNvSpPr>
              <a:spLocks noEditPoints="1"/>
            </p:cNvSpPr>
            <p:nvPr/>
          </p:nvSpPr>
          <p:spPr bwMode="auto">
            <a:xfrm>
              <a:off x="2125" y="2153"/>
              <a:ext cx="477" cy="690"/>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0" name="Freeform 15"/>
            <p:cNvSpPr>
              <a:spLocks/>
            </p:cNvSpPr>
            <p:nvPr/>
          </p:nvSpPr>
          <p:spPr bwMode="auto">
            <a:xfrm>
              <a:off x="1460" y="2832"/>
              <a:ext cx="432" cy="421"/>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1" name="Freeform 16"/>
            <p:cNvSpPr>
              <a:spLocks/>
            </p:cNvSpPr>
            <p:nvPr/>
          </p:nvSpPr>
          <p:spPr bwMode="auto">
            <a:xfrm>
              <a:off x="1544" y="2528"/>
              <a:ext cx="252" cy="317"/>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2" name="Freeform 17"/>
            <p:cNvSpPr>
              <a:spLocks/>
            </p:cNvSpPr>
            <p:nvPr/>
          </p:nvSpPr>
          <p:spPr bwMode="auto">
            <a:xfrm>
              <a:off x="1298" y="2999"/>
              <a:ext cx="367" cy="300"/>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3" name="Freeform 18"/>
            <p:cNvSpPr>
              <a:spLocks/>
            </p:cNvSpPr>
            <p:nvPr/>
          </p:nvSpPr>
          <p:spPr bwMode="auto">
            <a:xfrm>
              <a:off x="1152" y="2855"/>
              <a:ext cx="208" cy="219"/>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4" name="Freeform 19"/>
            <p:cNvSpPr>
              <a:spLocks/>
            </p:cNvSpPr>
            <p:nvPr/>
          </p:nvSpPr>
          <p:spPr bwMode="auto">
            <a:xfrm>
              <a:off x="1121" y="2980"/>
              <a:ext cx="198" cy="150"/>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5" name="Freeform 20"/>
            <p:cNvSpPr>
              <a:spLocks/>
            </p:cNvSpPr>
            <p:nvPr/>
          </p:nvSpPr>
          <p:spPr bwMode="auto">
            <a:xfrm>
              <a:off x="1029" y="2911"/>
              <a:ext cx="142" cy="225"/>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6" name="Freeform 22"/>
            <p:cNvSpPr>
              <a:spLocks/>
            </p:cNvSpPr>
            <p:nvPr/>
          </p:nvSpPr>
          <p:spPr bwMode="auto">
            <a:xfrm>
              <a:off x="1046" y="3595"/>
              <a:ext cx="256" cy="23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7" name="Freeform 23"/>
            <p:cNvSpPr>
              <a:spLocks noEditPoints="1"/>
            </p:cNvSpPr>
            <p:nvPr/>
          </p:nvSpPr>
          <p:spPr bwMode="auto">
            <a:xfrm>
              <a:off x="1133" y="3805"/>
              <a:ext cx="115" cy="213"/>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8" name="Freeform 24"/>
            <p:cNvSpPr>
              <a:spLocks/>
            </p:cNvSpPr>
            <p:nvPr/>
          </p:nvSpPr>
          <p:spPr bwMode="auto">
            <a:xfrm>
              <a:off x="889" y="3622"/>
              <a:ext cx="232" cy="254"/>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19" name="Freeform 25"/>
            <p:cNvSpPr>
              <a:spLocks/>
            </p:cNvSpPr>
            <p:nvPr/>
          </p:nvSpPr>
          <p:spPr bwMode="auto">
            <a:xfrm>
              <a:off x="1519" y="3224"/>
              <a:ext cx="287" cy="317"/>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0" name="Freeform 26"/>
            <p:cNvSpPr>
              <a:spLocks/>
            </p:cNvSpPr>
            <p:nvPr/>
          </p:nvSpPr>
          <p:spPr bwMode="auto">
            <a:xfrm>
              <a:off x="1317" y="3332"/>
              <a:ext cx="264" cy="175"/>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1" name="Freeform 27"/>
            <p:cNvSpPr>
              <a:spLocks/>
            </p:cNvSpPr>
            <p:nvPr/>
          </p:nvSpPr>
          <p:spPr bwMode="auto">
            <a:xfrm>
              <a:off x="1248" y="3478"/>
              <a:ext cx="148" cy="156"/>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2" name="Freeform 28"/>
            <p:cNvSpPr>
              <a:spLocks/>
            </p:cNvSpPr>
            <p:nvPr/>
          </p:nvSpPr>
          <p:spPr bwMode="auto">
            <a:xfrm>
              <a:off x="1467" y="3662"/>
              <a:ext cx="352" cy="341"/>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3" name="Freeform 29"/>
            <p:cNvSpPr>
              <a:spLocks/>
            </p:cNvSpPr>
            <p:nvPr/>
          </p:nvSpPr>
          <p:spPr bwMode="auto">
            <a:xfrm>
              <a:off x="1198" y="3555"/>
              <a:ext cx="269" cy="271"/>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4" name="Freeform 30"/>
            <p:cNvSpPr>
              <a:spLocks/>
            </p:cNvSpPr>
            <p:nvPr/>
          </p:nvSpPr>
          <p:spPr bwMode="auto">
            <a:xfrm>
              <a:off x="1417" y="3614"/>
              <a:ext cx="173" cy="143"/>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5" name="Freeform 31"/>
            <p:cNvSpPr>
              <a:spLocks/>
            </p:cNvSpPr>
            <p:nvPr/>
          </p:nvSpPr>
          <p:spPr bwMode="auto">
            <a:xfrm>
              <a:off x="1371" y="3532"/>
              <a:ext cx="160" cy="13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6" name="Freeform 32"/>
            <p:cNvSpPr>
              <a:spLocks/>
            </p:cNvSpPr>
            <p:nvPr/>
          </p:nvSpPr>
          <p:spPr bwMode="auto">
            <a:xfrm>
              <a:off x="1373" y="3218"/>
              <a:ext cx="248" cy="139"/>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7" name="Freeform 33"/>
            <p:cNvSpPr>
              <a:spLocks/>
            </p:cNvSpPr>
            <p:nvPr/>
          </p:nvSpPr>
          <p:spPr bwMode="auto">
            <a:xfrm>
              <a:off x="1323" y="3268"/>
              <a:ext cx="135" cy="118"/>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8" name="Freeform 34"/>
            <p:cNvSpPr>
              <a:spLocks/>
            </p:cNvSpPr>
            <p:nvPr/>
          </p:nvSpPr>
          <p:spPr bwMode="auto">
            <a:xfrm>
              <a:off x="1262" y="3264"/>
              <a:ext cx="109" cy="139"/>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29" name="Freeform 35"/>
            <p:cNvSpPr>
              <a:spLocks/>
            </p:cNvSpPr>
            <p:nvPr/>
          </p:nvSpPr>
          <p:spPr bwMode="auto">
            <a:xfrm>
              <a:off x="1283" y="3159"/>
              <a:ext cx="146" cy="1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0" name="Freeform 36"/>
            <p:cNvSpPr>
              <a:spLocks/>
            </p:cNvSpPr>
            <p:nvPr/>
          </p:nvSpPr>
          <p:spPr bwMode="auto">
            <a:xfrm>
              <a:off x="1083" y="3072"/>
              <a:ext cx="263" cy="173"/>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1" name="Freeform 37"/>
            <p:cNvSpPr>
              <a:spLocks/>
            </p:cNvSpPr>
            <p:nvPr/>
          </p:nvSpPr>
          <p:spPr bwMode="auto">
            <a:xfrm>
              <a:off x="1006" y="3124"/>
              <a:ext cx="177" cy="156"/>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2" name="Freeform 38"/>
            <p:cNvSpPr>
              <a:spLocks/>
            </p:cNvSpPr>
            <p:nvPr/>
          </p:nvSpPr>
          <p:spPr bwMode="auto">
            <a:xfrm>
              <a:off x="931" y="3236"/>
              <a:ext cx="135" cy="13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3" name="Freeform 39"/>
            <p:cNvSpPr>
              <a:spLocks/>
            </p:cNvSpPr>
            <p:nvPr/>
          </p:nvSpPr>
          <p:spPr bwMode="auto">
            <a:xfrm>
              <a:off x="958" y="3361"/>
              <a:ext cx="138" cy="138"/>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4" name="Freeform 40"/>
            <p:cNvSpPr>
              <a:spLocks/>
            </p:cNvSpPr>
            <p:nvPr/>
          </p:nvSpPr>
          <p:spPr bwMode="auto">
            <a:xfrm>
              <a:off x="1152" y="3455"/>
              <a:ext cx="123" cy="136"/>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5" name="Freeform 41"/>
            <p:cNvSpPr>
              <a:spLocks/>
            </p:cNvSpPr>
            <p:nvPr/>
          </p:nvSpPr>
          <p:spPr bwMode="auto">
            <a:xfrm>
              <a:off x="960" y="3443"/>
              <a:ext cx="109" cy="146"/>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6" name="Freeform 42"/>
            <p:cNvSpPr>
              <a:spLocks/>
            </p:cNvSpPr>
            <p:nvPr/>
          </p:nvSpPr>
          <p:spPr bwMode="auto">
            <a:xfrm>
              <a:off x="1035" y="3474"/>
              <a:ext cx="169" cy="169"/>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7" name="Freeform 43"/>
            <p:cNvSpPr>
              <a:spLocks/>
            </p:cNvSpPr>
            <p:nvPr/>
          </p:nvSpPr>
          <p:spPr bwMode="auto">
            <a:xfrm>
              <a:off x="1175" y="3364"/>
              <a:ext cx="154" cy="114"/>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8" name="Freeform 44"/>
            <p:cNvSpPr>
              <a:spLocks/>
            </p:cNvSpPr>
            <p:nvPr/>
          </p:nvSpPr>
          <p:spPr bwMode="auto">
            <a:xfrm>
              <a:off x="1079" y="3412"/>
              <a:ext cx="125" cy="110"/>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39" name="Freeform 45"/>
            <p:cNvSpPr>
              <a:spLocks/>
            </p:cNvSpPr>
            <p:nvPr/>
          </p:nvSpPr>
          <p:spPr bwMode="auto">
            <a:xfrm>
              <a:off x="1021" y="3330"/>
              <a:ext cx="108" cy="1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0" name="Freeform 46"/>
            <p:cNvSpPr>
              <a:spLocks noEditPoints="1"/>
            </p:cNvSpPr>
            <p:nvPr/>
          </p:nvSpPr>
          <p:spPr bwMode="auto">
            <a:xfrm>
              <a:off x="1098" y="3316"/>
              <a:ext cx="104" cy="112"/>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1" name="Freeform 47"/>
            <p:cNvSpPr>
              <a:spLocks/>
            </p:cNvSpPr>
            <p:nvPr/>
          </p:nvSpPr>
          <p:spPr bwMode="auto">
            <a:xfrm>
              <a:off x="1054" y="3243"/>
              <a:ext cx="142" cy="96"/>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2" name="Freeform 48"/>
            <p:cNvSpPr>
              <a:spLocks noEditPoints="1"/>
            </p:cNvSpPr>
            <p:nvPr/>
          </p:nvSpPr>
          <p:spPr bwMode="auto">
            <a:xfrm>
              <a:off x="1152" y="3205"/>
              <a:ext cx="137" cy="173"/>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3" name="Freeform 49"/>
            <p:cNvSpPr>
              <a:spLocks/>
            </p:cNvSpPr>
            <p:nvPr/>
          </p:nvSpPr>
          <p:spPr bwMode="auto">
            <a:xfrm>
              <a:off x="1210" y="3261"/>
              <a:ext cx="40" cy="4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4" name="Freeform 50"/>
            <p:cNvSpPr>
              <a:spLocks/>
            </p:cNvSpPr>
            <p:nvPr/>
          </p:nvSpPr>
          <p:spPr bwMode="auto">
            <a:xfrm>
              <a:off x="2044" y="3574"/>
              <a:ext cx="354" cy="29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5" name="Freeform 51"/>
            <p:cNvSpPr>
              <a:spLocks/>
            </p:cNvSpPr>
            <p:nvPr/>
          </p:nvSpPr>
          <p:spPr bwMode="auto">
            <a:xfrm>
              <a:off x="1913" y="3697"/>
              <a:ext cx="225" cy="160"/>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6" name="Freeform 52"/>
            <p:cNvSpPr>
              <a:spLocks/>
            </p:cNvSpPr>
            <p:nvPr/>
          </p:nvSpPr>
          <p:spPr bwMode="auto">
            <a:xfrm>
              <a:off x="1735" y="3664"/>
              <a:ext cx="217" cy="252"/>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7" name="Freeform 53"/>
            <p:cNvSpPr>
              <a:spLocks/>
            </p:cNvSpPr>
            <p:nvPr/>
          </p:nvSpPr>
          <p:spPr bwMode="auto">
            <a:xfrm>
              <a:off x="1802" y="3355"/>
              <a:ext cx="315" cy="365"/>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8" name="Freeform 54"/>
            <p:cNvSpPr>
              <a:spLocks/>
            </p:cNvSpPr>
            <p:nvPr/>
          </p:nvSpPr>
          <p:spPr bwMode="auto">
            <a:xfrm>
              <a:off x="2398" y="3584"/>
              <a:ext cx="456" cy="334"/>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49" name="Freeform 55"/>
            <p:cNvSpPr>
              <a:spLocks/>
            </p:cNvSpPr>
            <p:nvPr/>
          </p:nvSpPr>
          <p:spPr bwMode="auto">
            <a:xfrm>
              <a:off x="3073" y="3349"/>
              <a:ext cx="715" cy="802"/>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0" name="Freeform 56"/>
            <p:cNvSpPr>
              <a:spLocks/>
            </p:cNvSpPr>
            <p:nvPr/>
          </p:nvSpPr>
          <p:spPr bwMode="auto">
            <a:xfrm>
              <a:off x="2202" y="3678"/>
              <a:ext cx="215" cy="315"/>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1" name="Freeform 57"/>
            <p:cNvSpPr>
              <a:spLocks noEditPoints="1"/>
            </p:cNvSpPr>
            <p:nvPr/>
          </p:nvSpPr>
          <p:spPr bwMode="auto">
            <a:xfrm>
              <a:off x="4484" y="2238"/>
              <a:ext cx="640" cy="1011"/>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2" name="Freeform 58"/>
            <p:cNvSpPr>
              <a:spLocks/>
            </p:cNvSpPr>
            <p:nvPr/>
          </p:nvSpPr>
          <p:spPr bwMode="auto">
            <a:xfrm>
              <a:off x="4565" y="3720"/>
              <a:ext cx="211" cy="488"/>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3" name="Freeform 59"/>
            <p:cNvSpPr>
              <a:spLocks noEditPoints="1"/>
            </p:cNvSpPr>
            <p:nvPr/>
          </p:nvSpPr>
          <p:spPr bwMode="auto">
            <a:xfrm>
              <a:off x="4142" y="2930"/>
              <a:ext cx="615" cy="982"/>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4" name="Freeform 60"/>
            <p:cNvSpPr>
              <a:spLocks/>
            </p:cNvSpPr>
            <p:nvPr/>
          </p:nvSpPr>
          <p:spPr bwMode="auto">
            <a:xfrm>
              <a:off x="898" y="3826"/>
              <a:ext cx="160" cy="213"/>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5" name="Freeform 61"/>
            <p:cNvSpPr>
              <a:spLocks noEditPoints="1"/>
            </p:cNvSpPr>
            <p:nvPr/>
          </p:nvSpPr>
          <p:spPr bwMode="auto">
            <a:xfrm>
              <a:off x="762" y="3691"/>
              <a:ext cx="186" cy="231"/>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6" name="Freeform 62"/>
            <p:cNvSpPr>
              <a:spLocks/>
            </p:cNvSpPr>
            <p:nvPr/>
          </p:nvSpPr>
          <p:spPr bwMode="auto">
            <a:xfrm>
              <a:off x="1715" y="3311"/>
              <a:ext cx="289" cy="330"/>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7" name="Freeform 63"/>
            <p:cNvSpPr>
              <a:spLocks noEditPoints="1"/>
            </p:cNvSpPr>
            <p:nvPr/>
          </p:nvSpPr>
          <p:spPr bwMode="auto">
            <a:xfrm>
              <a:off x="2632" y="2276"/>
              <a:ext cx="739" cy="1888"/>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8" name="Freeform 64"/>
            <p:cNvSpPr>
              <a:spLocks/>
            </p:cNvSpPr>
            <p:nvPr/>
          </p:nvSpPr>
          <p:spPr bwMode="auto">
            <a:xfrm>
              <a:off x="3571" y="3584"/>
              <a:ext cx="428" cy="630"/>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59" name="Freeform 65"/>
            <p:cNvSpPr>
              <a:spLocks/>
            </p:cNvSpPr>
            <p:nvPr/>
          </p:nvSpPr>
          <p:spPr bwMode="auto">
            <a:xfrm>
              <a:off x="2429" y="3995"/>
              <a:ext cx="340" cy="233"/>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0" name="Freeform 66"/>
            <p:cNvSpPr>
              <a:spLocks/>
            </p:cNvSpPr>
            <p:nvPr/>
          </p:nvSpPr>
          <p:spPr bwMode="auto">
            <a:xfrm>
              <a:off x="2361" y="3789"/>
              <a:ext cx="343" cy="260"/>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1" name="Freeform 67"/>
            <p:cNvSpPr>
              <a:spLocks/>
            </p:cNvSpPr>
            <p:nvPr/>
          </p:nvSpPr>
          <p:spPr bwMode="auto">
            <a:xfrm>
              <a:off x="2686" y="3855"/>
              <a:ext cx="164" cy="288"/>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2" name="Freeform 68"/>
            <p:cNvSpPr>
              <a:spLocks noEditPoints="1"/>
            </p:cNvSpPr>
            <p:nvPr/>
          </p:nvSpPr>
          <p:spPr bwMode="auto">
            <a:xfrm>
              <a:off x="3236" y="2286"/>
              <a:ext cx="1104" cy="1363"/>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3" name="Freeform 69"/>
            <p:cNvSpPr>
              <a:spLocks/>
            </p:cNvSpPr>
            <p:nvPr/>
          </p:nvSpPr>
          <p:spPr bwMode="auto">
            <a:xfrm>
              <a:off x="1665" y="2986"/>
              <a:ext cx="654" cy="384"/>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4" name="Freeform 70"/>
            <p:cNvSpPr>
              <a:spLocks/>
            </p:cNvSpPr>
            <p:nvPr/>
          </p:nvSpPr>
          <p:spPr bwMode="auto">
            <a:xfrm>
              <a:off x="1294" y="2651"/>
              <a:ext cx="323" cy="381"/>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5" name="Freeform 71"/>
            <p:cNvSpPr>
              <a:spLocks/>
            </p:cNvSpPr>
            <p:nvPr/>
          </p:nvSpPr>
          <p:spPr bwMode="auto">
            <a:xfrm>
              <a:off x="827" y="3905"/>
              <a:ext cx="89" cy="77"/>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6" name="Freeform 72"/>
            <p:cNvSpPr>
              <a:spLocks/>
            </p:cNvSpPr>
            <p:nvPr/>
          </p:nvSpPr>
          <p:spPr bwMode="auto">
            <a:xfrm>
              <a:off x="877" y="3972"/>
              <a:ext cx="89" cy="6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7" name="Freeform 73"/>
            <p:cNvSpPr>
              <a:spLocks/>
            </p:cNvSpPr>
            <p:nvPr/>
          </p:nvSpPr>
          <p:spPr bwMode="auto">
            <a:xfrm>
              <a:off x="902" y="4014"/>
              <a:ext cx="77" cy="62"/>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8" name="Freeform 74"/>
            <p:cNvSpPr>
              <a:spLocks/>
            </p:cNvSpPr>
            <p:nvPr/>
          </p:nvSpPr>
          <p:spPr bwMode="auto">
            <a:xfrm>
              <a:off x="943" y="4037"/>
              <a:ext cx="40" cy="64"/>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69" name="Freeform 75"/>
            <p:cNvSpPr>
              <a:spLocks/>
            </p:cNvSpPr>
            <p:nvPr/>
          </p:nvSpPr>
          <p:spPr bwMode="auto">
            <a:xfrm>
              <a:off x="956" y="3995"/>
              <a:ext cx="131" cy="246"/>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0" name="Freeform 76"/>
            <p:cNvSpPr>
              <a:spLocks/>
            </p:cNvSpPr>
            <p:nvPr/>
          </p:nvSpPr>
          <p:spPr bwMode="auto">
            <a:xfrm>
              <a:off x="954" y="4026"/>
              <a:ext cx="94" cy="104"/>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1" name="Freeform 77"/>
            <p:cNvSpPr>
              <a:spLocks/>
            </p:cNvSpPr>
            <p:nvPr/>
          </p:nvSpPr>
          <p:spPr bwMode="auto">
            <a:xfrm>
              <a:off x="954" y="3795"/>
              <a:ext cx="231" cy="235"/>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2" name="Freeform 78"/>
            <p:cNvSpPr>
              <a:spLocks/>
            </p:cNvSpPr>
            <p:nvPr/>
          </p:nvSpPr>
          <p:spPr bwMode="auto">
            <a:xfrm>
              <a:off x="812" y="3801"/>
              <a:ext cx="65" cy="10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3" name="Freeform 79"/>
            <p:cNvSpPr>
              <a:spLocks/>
            </p:cNvSpPr>
            <p:nvPr/>
          </p:nvSpPr>
          <p:spPr bwMode="auto">
            <a:xfrm>
              <a:off x="1615" y="3584"/>
              <a:ext cx="241" cy="319"/>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4" name="Freeform 80"/>
            <p:cNvSpPr>
              <a:spLocks/>
            </p:cNvSpPr>
            <p:nvPr/>
          </p:nvSpPr>
          <p:spPr bwMode="auto">
            <a:xfrm>
              <a:off x="1281" y="3445"/>
              <a:ext cx="154" cy="106"/>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5" name="Freeform 81"/>
            <p:cNvSpPr>
              <a:spLocks/>
            </p:cNvSpPr>
            <p:nvPr/>
          </p:nvSpPr>
          <p:spPr bwMode="auto">
            <a:xfrm>
              <a:off x="1450" y="3491"/>
              <a:ext cx="240" cy="202"/>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6" name="Freeform 82"/>
            <p:cNvSpPr>
              <a:spLocks/>
            </p:cNvSpPr>
            <p:nvPr/>
          </p:nvSpPr>
          <p:spPr bwMode="auto">
            <a:xfrm>
              <a:off x="1429" y="3455"/>
              <a:ext cx="94" cy="90"/>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7" name="Freeform 83"/>
            <p:cNvSpPr>
              <a:spLocks/>
            </p:cNvSpPr>
            <p:nvPr/>
          </p:nvSpPr>
          <p:spPr bwMode="auto">
            <a:xfrm>
              <a:off x="1464" y="3409"/>
              <a:ext cx="142" cy="103"/>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8" name="Freeform 84"/>
            <p:cNvSpPr>
              <a:spLocks/>
            </p:cNvSpPr>
            <p:nvPr/>
          </p:nvSpPr>
          <p:spPr bwMode="auto">
            <a:xfrm>
              <a:off x="1621" y="3434"/>
              <a:ext cx="137" cy="167"/>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79" name="Freeform 85"/>
            <p:cNvSpPr>
              <a:spLocks/>
            </p:cNvSpPr>
            <p:nvPr/>
          </p:nvSpPr>
          <p:spPr bwMode="auto">
            <a:xfrm>
              <a:off x="3194" y="3676"/>
              <a:ext cx="605" cy="538"/>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0" name="Freeform 86"/>
            <p:cNvSpPr>
              <a:spLocks noEditPoints="1"/>
            </p:cNvSpPr>
            <p:nvPr/>
          </p:nvSpPr>
          <p:spPr bwMode="auto">
            <a:xfrm>
              <a:off x="2836" y="4039"/>
              <a:ext cx="377" cy="248"/>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1" name="Freeform 87"/>
            <p:cNvSpPr>
              <a:spLocks/>
            </p:cNvSpPr>
            <p:nvPr/>
          </p:nvSpPr>
          <p:spPr bwMode="auto">
            <a:xfrm>
              <a:off x="2646" y="4110"/>
              <a:ext cx="219" cy="212"/>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2" name="Freeform 88"/>
            <p:cNvSpPr>
              <a:spLocks/>
            </p:cNvSpPr>
            <p:nvPr/>
          </p:nvSpPr>
          <p:spPr bwMode="auto">
            <a:xfrm>
              <a:off x="2792" y="3941"/>
              <a:ext cx="152" cy="254"/>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3" name="Freeform 89"/>
            <p:cNvSpPr>
              <a:spLocks noEditPoints="1"/>
            </p:cNvSpPr>
            <p:nvPr/>
          </p:nvSpPr>
          <p:spPr bwMode="auto">
            <a:xfrm>
              <a:off x="4203" y="1755"/>
              <a:ext cx="598" cy="756"/>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4" name="Freeform 90"/>
            <p:cNvSpPr>
              <a:spLocks noEditPoints="1"/>
            </p:cNvSpPr>
            <p:nvPr/>
          </p:nvSpPr>
          <p:spPr bwMode="auto">
            <a:xfrm>
              <a:off x="1806" y="2772"/>
              <a:ext cx="519" cy="323"/>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5" name="Freeform 91"/>
            <p:cNvSpPr>
              <a:spLocks noEditPoints="1"/>
            </p:cNvSpPr>
            <p:nvPr/>
          </p:nvSpPr>
          <p:spPr bwMode="auto">
            <a:xfrm>
              <a:off x="2158" y="2757"/>
              <a:ext cx="611" cy="763"/>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sp>
          <p:nvSpPr>
            <p:cNvPr id="86" name="Freeform 92"/>
            <p:cNvSpPr>
              <a:spLocks/>
            </p:cNvSpPr>
            <p:nvPr/>
          </p:nvSpPr>
          <p:spPr bwMode="auto">
            <a:xfrm>
              <a:off x="2015" y="3170"/>
              <a:ext cx="737" cy="531"/>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grpFill/>
            <a:ln w="3175" cap="rnd">
              <a:solidFill>
                <a:schemeClr val="accent1">
                  <a:alpha val="20000"/>
                </a:schemeClr>
              </a:solidFill>
            </a:ln>
          </p:spPr>
          <p:txBody>
            <a:bodyPr vert="horz" wrap="square" lIns="91440" tIns="45720" rIns="91440" bIns="45720" numCol="1" anchor="t" anchorCtr="0" compatLnSpc="1">
              <a:prstTxWarp prst="textNoShape">
                <a:avLst/>
              </a:prstTxWarp>
            </a:bodyPr>
            <a:lstStyle/>
            <a:p>
              <a:endParaRPr lang="en-US" sz="1800" dirty="0">
                <a:latin typeface="Source Sans Pro" charset="0"/>
              </a:endParaRPr>
            </a:p>
          </p:txBody>
        </p:sp>
      </p:grpSp>
      <p:grpSp>
        <p:nvGrpSpPr>
          <p:cNvPr id="87" name="Group 86"/>
          <p:cNvGrpSpPr/>
          <p:nvPr/>
        </p:nvGrpSpPr>
        <p:grpSpPr>
          <a:xfrm>
            <a:off x="1826115" y="2724004"/>
            <a:ext cx="4161029" cy="1374981"/>
            <a:chOff x="2485328" y="3418444"/>
            <a:chExt cx="4161029" cy="1374981"/>
          </a:xfrm>
        </p:grpSpPr>
        <p:grpSp>
          <p:nvGrpSpPr>
            <p:cNvPr id="88" name="Group 87"/>
            <p:cNvGrpSpPr/>
            <p:nvPr/>
          </p:nvGrpSpPr>
          <p:grpSpPr>
            <a:xfrm>
              <a:off x="2485328" y="4466330"/>
              <a:ext cx="327095" cy="327095"/>
              <a:chOff x="4726406" y="2660918"/>
              <a:chExt cx="435363" cy="435363"/>
            </a:xfrm>
          </p:grpSpPr>
          <p:sp>
            <p:nvSpPr>
              <p:cNvPr id="97" name="Oval 96"/>
              <p:cNvSpPr/>
              <p:nvPr/>
            </p:nvSpPr>
            <p:spPr>
              <a:xfrm>
                <a:off x="4726406" y="2660918"/>
                <a:ext cx="435363" cy="43536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sp>
            <p:nvSpPr>
              <p:cNvPr id="98" name="Oval 97"/>
              <p:cNvSpPr/>
              <p:nvPr/>
            </p:nvSpPr>
            <p:spPr>
              <a:xfrm>
                <a:off x="4820075" y="2742713"/>
                <a:ext cx="270326" cy="270326"/>
              </a:xfrm>
              <a:prstGeom prst="ellipse">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endParaRPr>
              </a:p>
            </p:txBody>
          </p:sp>
        </p:grpSp>
        <p:sp>
          <p:nvSpPr>
            <p:cNvPr id="89" name="Прямоугольник 562"/>
            <p:cNvSpPr/>
            <p:nvPr/>
          </p:nvSpPr>
          <p:spPr>
            <a:xfrm rot="5400000" flipV="1">
              <a:off x="2634511" y="4071482"/>
              <a:ext cx="573387" cy="591769"/>
            </a:xfrm>
            <a:custGeom>
              <a:avLst/>
              <a:gdLst>
                <a:gd name="connsiteX0" fmla="*/ 0 w 277424"/>
                <a:gd name="connsiteY0" fmla="*/ 0 h 406832"/>
                <a:gd name="connsiteX1" fmla="*/ 277424 w 277424"/>
                <a:gd name="connsiteY1" fmla="*/ 0 h 406832"/>
                <a:gd name="connsiteX2" fmla="*/ 277424 w 277424"/>
                <a:gd name="connsiteY2" fmla="*/ 406832 h 406832"/>
                <a:gd name="connsiteX3" fmla="*/ 0 w 277424"/>
                <a:gd name="connsiteY3" fmla="*/ 406832 h 406832"/>
                <a:gd name="connsiteX4" fmla="*/ 0 w 277424"/>
                <a:gd name="connsiteY4" fmla="*/ 0 h 406832"/>
                <a:gd name="connsiteX0" fmla="*/ 0 w 277424"/>
                <a:gd name="connsiteY0" fmla="*/ 0 h 406832"/>
                <a:gd name="connsiteX1" fmla="*/ 277424 w 277424"/>
                <a:gd name="connsiteY1" fmla="*/ 0 h 406832"/>
                <a:gd name="connsiteX2" fmla="*/ 0 w 277424"/>
                <a:gd name="connsiteY2" fmla="*/ 406832 h 406832"/>
                <a:gd name="connsiteX3" fmla="*/ 0 w 277424"/>
                <a:gd name="connsiteY3" fmla="*/ 0 h 406832"/>
              </a:gdLst>
              <a:ahLst/>
              <a:cxnLst>
                <a:cxn ang="0">
                  <a:pos x="connsiteX0" y="connsiteY0"/>
                </a:cxn>
                <a:cxn ang="0">
                  <a:pos x="connsiteX1" y="connsiteY1"/>
                </a:cxn>
                <a:cxn ang="0">
                  <a:pos x="connsiteX2" y="connsiteY2"/>
                </a:cxn>
                <a:cxn ang="0">
                  <a:pos x="connsiteX3" y="connsiteY3"/>
                </a:cxn>
              </a:cxnLst>
              <a:rect l="l" t="t" r="r" b="b"/>
              <a:pathLst>
                <a:path w="277424" h="406832">
                  <a:moveTo>
                    <a:pt x="0" y="0"/>
                  </a:moveTo>
                  <a:lnTo>
                    <a:pt x="277424" y="0"/>
                  </a:lnTo>
                  <a:lnTo>
                    <a:pt x="0" y="40683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800" dirty="0">
                <a:solidFill>
                  <a:schemeClr val="bg1"/>
                </a:solidFill>
                <a:latin typeface="+mj-lt"/>
              </a:endParaRPr>
            </a:p>
          </p:txBody>
        </p:sp>
        <p:sp>
          <p:nvSpPr>
            <p:cNvPr id="90" name="Прямоугольник 323"/>
            <p:cNvSpPr/>
            <p:nvPr/>
          </p:nvSpPr>
          <p:spPr>
            <a:xfrm>
              <a:off x="2625321" y="3434276"/>
              <a:ext cx="4021036" cy="947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800" dirty="0">
                <a:solidFill>
                  <a:schemeClr val="bg1"/>
                </a:solidFill>
                <a:latin typeface="+mj-lt"/>
              </a:endParaRPr>
            </a:p>
          </p:txBody>
        </p:sp>
        <p:sp>
          <p:nvSpPr>
            <p:cNvPr id="91" name="TextBox 90"/>
            <p:cNvSpPr txBox="1"/>
            <p:nvPr/>
          </p:nvSpPr>
          <p:spPr>
            <a:xfrm>
              <a:off x="2844974" y="3849531"/>
              <a:ext cx="1292020" cy="369332"/>
            </a:xfrm>
            <a:prstGeom prst="rect">
              <a:avLst/>
            </a:prstGeom>
            <a:noFill/>
          </p:spPr>
          <p:txBody>
            <a:bodyPr wrap="none" lIns="0" tIns="0" rIns="0" bIns="0" rtlCol="0" anchor="ctr" anchorCtr="0">
              <a:spAutoFit/>
            </a:bodyPr>
            <a:lstStyle/>
            <a:p>
              <a:r>
                <a:rPr lang="en-US" sz="2400" dirty="0" smtClean="0">
                  <a:solidFill>
                    <a:schemeClr val="bg1"/>
                  </a:solidFill>
                  <a:latin typeface="+mj-lt"/>
                  <a:ea typeface="Bebas Neue" charset="0"/>
                  <a:cs typeface="Bebas Neue" charset="0"/>
                </a:rPr>
                <a:t>Moscow</a:t>
              </a:r>
              <a:endParaRPr lang="en-US" sz="2400" dirty="0">
                <a:solidFill>
                  <a:schemeClr val="bg1"/>
                </a:solidFill>
                <a:latin typeface="+mj-lt"/>
                <a:ea typeface="Bebas Neue" charset="0"/>
                <a:cs typeface="Bebas Neue" charset="0"/>
              </a:endParaRPr>
            </a:p>
          </p:txBody>
        </p:sp>
        <p:cxnSp>
          <p:nvCxnSpPr>
            <p:cNvPr id="92" name="Straight Connector 91"/>
            <p:cNvCxnSpPr/>
            <p:nvPr/>
          </p:nvCxnSpPr>
          <p:spPr>
            <a:xfrm flipV="1">
              <a:off x="4310526" y="3418444"/>
              <a:ext cx="0" cy="9572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Freeform 5"/>
            <p:cNvSpPr>
              <a:spLocks noChangeAspect="1" noEditPoints="1"/>
            </p:cNvSpPr>
            <p:nvPr/>
          </p:nvSpPr>
          <p:spPr bwMode="auto">
            <a:xfrm>
              <a:off x="4429889" y="3510384"/>
              <a:ext cx="379271" cy="755805"/>
            </a:xfrm>
            <a:custGeom>
              <a:avLst/>
              <a:gdLst>
                <a:gd name="T0" fmla="*/ 116 w 117"/>
                <a:gd name="T1" fmla="*/ 130 h 233"/>
                <a:gd name="T2" fmla="*/ 93 w 117"/>
                <a:gd name="T3" fmla="*/ 63 h 233"/>
                <a:gd name="T4" fmla="*/ 24 w 117"/>
                <a:gd name="T5" fmla="*/ 63 h 233"/>
                <a:gd name="T6" fmla="*/ 1 w 117"/>
                <a:gd name="T7" fmla="*/ 130 h 233"/>
                <a:gd name="T8" fmla="*/ 7 w 117"/>
                <a:gd name="T9" fmla="*/ 140 h 233"/>
                <a:gd name="T10" fmla="*/ 18 w 117"/>
                <a:gd name="T11" fmla="*/ 136 h 233"/>
                <a:gd name="T12" fmla="*/ 30 w 117"/>
                <a:gd name="T13" fmla="*/ 223 h 233"/>
                <a:gd name="T14" fmla="*/ 41 w 117"/>
                <a:gd name="T15" fmla="*/ 233 h 233"/>
                <a:gd name="T16" fmla="*/ 59 w 117"/>
                <a:gd name="T17" fmla="*/ 165 h 233"/>
                <a:gd name="T18" fmla="*/ 76 w 117"/>
                <a:gd name="T19" fmla="*/ 233 h 233"/>
                <a:gd name="T20" fmla="*/ 87 w 117"/>
                <a:gd name="T21" fmla="*/ 224 h 233"/>
                <a:gd name="T22" fmla="*/ 84 w 117"/>
                <a:gd name="T23" fmla="*/ 101 h 233"/>
                <a:gd name="T24" fmla="*/ 107 w 117"/>
                <a:gd name="T25" fmla="*/ 141 h 233"/>
                <a:gd name="T26" fmla="*/ 116 w 117"/>
                <a:gd name="T27" fmla="*/ 130 h 233"/>
                <a:gd name="T28" fmla="*/ 104 w 117"/>
                <a:gd name="T29" fmla="*/ 134 h 233"/>
                <a:gd name="T30" fmla="*/ 80 w 117"/>
                <a:gd name="T31" fmla="*/ 87 h 233"/>
                <a:gd name="T32" fmla="*/ 80 w 117"/>
                <a:gd name="T33" fmla="*/ 157 h 233"/>
                <a:gd name="T34" fmla="*/ 82 w 117"/>
                <a:gd name="T35" fmla="*/ 218 h 233"/>
                <a:gd name="T36" fmla="*/ 82 w 117"/>
                <a:gd name="T37" fmla="*/ 223 h 233"/>
                <a:gd name="T38" fmla="*/ 76 w 117"/>
                <a:gd name="T39" fmla="*/ 230 h 233"/>
                <a:gd name="T40" fmla="*/ 70 w 117"/>
                <a:gd name="T41" fmla="*/ 223 h 233"/>
                <a:gd name="T42" fmla="*/ 59 w 117"/>
                <a:gd name="T43" fmla="*/ 143 h 233"/>
                <a:gd name="T44" fmla="*/ 47 w 117"/>
                <a:gd name="T45" fmla="*/ 223 h 233"/>
                <a:gd name="T46" fmla="*/ 35 w 117"/>
                <a:gd name="T47" fmla="*/ 223 h 233"/>
                <a:gd name="T48" fmla="*/ 35 w 117"/>
                <a:gd name="T49" fmla="*/ 218 h 233"/>
                <a:gd name="T50" fmla="*/ 37 w 117"/>
                <a:gd name="T51" fmla="*/ 157 h 233"/>
                <a:gd name="T52" fmla="*/ 37 w 117"/>
                <a:gd name="T53" fmla="*/ 87 h 233"/>
                <a:gd name="T54" fmla="*/ 13 w 117"/>
                <a:gd name="T55" fmla="*/ 134 h 233"/>
                <a:gd name="T56" fmla="*/ 9 w 117"/>
                <a:gd name="T57" fmla="*/ 136 h 233"/>
                <a:gd name="T58" fmla="*/ 6 w 117"/>
                <a:gd name="T59" fmla="*/ 131 h 233"/>
                <a:gd name="T60" fmla="*/ 8 w 117"/>
                <a:gd name="T61" fmla="*/ 123 h 233"/>
                <a:gd name="T62" fmla="*/ 59 w 117"/>
                <a:gd name="T63" fmla="*/ 54 h 233"/>
                <a:gd name="T64" fmla="*/ 109 w 117"/>
                <a:gd name="T65" fmla="*/ 123 h 233"/>
                <a:gd name="T66" fmla="*/ 111 w 117"/>
                <a:gd name="T67" fmla="*/ 131 h 233"/>
                <a:gd name="T68" fmla="*/ 109 w 117"/>
                <a:gd name="T69" fmla="*/ 136 h 233"/>
                <a:gd name="T70" fmla="*/ 81 w 117"/>
                <a:gd name="T71" fmla="*/ 22 h 233"/>
                <a:gd name="T72" fmla="*/ 36 w 117"/>
                <a:gd name="T73" fmla="*/ 22 h 233"/>
                <a:gd name="T74" fmla="*/ 59 w 117"/>
                <a:gd name="T75" fmla="*/ 4 h 233"/>
                <a:gd name="T76" fmla="*/ 59 w 117"/>
                <a:gd name="T77" fmla="*/ 39 h 233"/>
                <a:gd name="T78" fmla="*/ 59 w 117"/>
                <a:gd name="T79" fmla="*/ 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233">
                  <a:moveTo>
                    <a:pt x="116" y="130"/>
                  </a:moveTo>
                  <a:cubicBezTo>
                    <a:pt x="116" y="130"/>
                    <a:pt x="116" y="130"/>
                    <a:pt x="116" y="130"/>
                  </a:cubicBezTo>
                  <a:cubicBezTo>
                    <a:pt x="116" y="129"/>
                    <a:pt x="115" y="126"/>
                    <a:pt x="113" y="122"/>
                  </a:cubicBezTo>
                  <a:cubicBezTo>
                    <a:pt x="108" y="105"/>
                    <a:pt x="96" y="69"/>
                    <a:pt x="93" y="63"/>
                  </a:cubicBezTo>
                  <a:cubicBezTo>
                    <a:pt x="88" y="53"/>
                    <a:pt x="78" y="49"/>
                    <a:pt x="59" y="49"/>
                  </a:cubicBezTo>
                  <a:cubicBezTo>
                    <a:pt x="39" y="49"/>
                    <a:pt x="29" y="53"/>
                    <a:pt x="24" y="63"/>
                  </a:cubicBezTo>
                  <a:cubicBezTo>
                    <a:pt x="21" y="69"/>
                    <a:pt x="9" y="105"/>
                    <a:pt x="4" y="122"/>
                  </a:cubicBezTo>
                  <a:cubicBezTo>
                    <a:pt x="3" y="126"/>
                    <a:pt x="1" y="129"/>
                    <a:pt x="1" y="130"/>
                  </a:cubicBezTo>
                  <a:cubicBezTo>
                    <a:pt x="1" y="130"/>
                    <a:pt x="1" y="130"/>
                    <a:pt x="1" y="130"/>
                  </a:cubicBezTo>
                  <a:cubicBezTo>
                    <a:pt x="0" y="134"/>
                    <a:pt x="3" y="139"/>
                    <a:pt x="7" y="140"/>
                  </a:cubicBezTo>
                  <a:cubicBezTo>
                    <a:pt x="8" y="141"/>
                    <a:pt x="9" y="141"/>
                    <a:pt x="10" y="141"/>
                  </a:cubicBezTo>
                  <a:cubicBezTo>
                    <a:pt x="13" y="141"/>
                    <a:pt x="16" y="139"/>
                    <a:pt x="18" y="136"/>
                  </a:cubicBezTo>
                  <a:cubicBezTo>
                    <a:pt x="33" y="101"/>
                    <a:pt x="33" y="101"/>
                    <a:pt x="33" y="101"/>
                  </a:cubicBezTo>
                  <a:cubicBezTo>
                    <a:pt x="32" y="148"/>
                    <a:pt x="31" y="220"/>
                    <a:pt x="30" y="223"/>
                  </a:cubicBezTo>
                  <a:cubicBezTo>
                    <a:pt x="30" y="223"/>
                    <a:pt x="30" y="223"/>
                    <a:pt x="30" y="224"/>
                  </a:cubicBezTo>
                  <a:cubicBezTo>
                    <a:pt x="31" y="229"/>
                    <a:pt x="35" y="233"/>
                    <a:pt x="41" y="233"/>
                  </a:cubicBezTo>
                  <a:cubicBezTo>
                    <a:pt x="47" y="233"/>
                    <a:pt x="51" y="229"/>
                    <a:pt x="52" y="224"/>
                  </a:cubicBezTo>
                  <a:cubicBezTo>
                    <a:pt x="59" y="165"/>
                    <a:pt x="59" y="165"/>
                    <a:pt x="59" y="165"/>
                  </a:cubicBezTo>
                  <a:cubicBezTo>
                    <a:pt x="65" y="224"/>
                    <a:pt x="65" y="224"/>
                    <a:pt x="65" y="224"/>
                  </a:cubicBezTo>
                  <a:cubicBezTo>
                    <a:pt x="66" y="229"/>
                    <a:pt x="71" y="233"/>
                    <a:pt x="76" y="233"/>
                  </a:cubicBezTo>
                  <a:cubicBezTo>
                    <a:pt x="76" y="233"/>
                    <a:pt x="76" y="233"/>
                    <a:pt x="76" y="233"/>
                  </a:cubicBezTo>
                  <a:cubicBezTo>
                    <a:pt x="82" y="233"/>
                    <a:pt x="86" y="229"/>
                    <a:pt x="87" y="224"/>
                  </a:cubicBezTo>
                  <a:cubicBezTo>
                    <a:pt x="87" y="223"/>
                    <a:pt x="87" y="223"/>
                    <a:pt x="87" y="223"/>
                  </a:cubicBezTo>
                  <a:cubicBezTo>
                    <a:pt x="87" y="220"/>
                    <a:pt x="85" y="148"/>
                    <a:pt x="84" y="101"/>
                  </a:cubicBezTo>
                  <a:cubicBezTo>
                    <a:pt x="99" y="136"/>
                    <a:pt x="99" y="136"/>
                    <a:pt x="99" y="136"/>
                  </a:cubicBezTo>
                  <a:cubicBezTo>
                    <a:pt x="101" y="139"/>
                    <a:pt x="104" y="141"/>
                    <a:pt x="107" y="141"/>
                  </a:cubicBezTo>
                  <a:cubicBezTo>
                    <a:pt x="108" y="141"/>
                    <a:pt x="109" y="141"/>
                    <a:pt x="110" y="140"/>
                  </a:cubicBezTo>
                  <a:cubicBezTo>
                    <a:pt x="114" y="139"/>
                    <a:pt x="117" y="134"/>
                    <a:pt x="116" y="130"/>
                  </a:cubicBezTo>
                  <a:close/>
                  <a:moveTo>
                    <a:pt x="109" y="136"/>
                  </a:moveTo>
                  <a:cubicBezTo>
                    <a:pt x="107" y="136"/>
                    <a:pt x="104" y="136"/>
                    <a:pt x="104" y="134"/>
                  </a:cubicBezTo>
                  <a:cubicBezTo>
                    <a:pt x="83" y="89"/>
                    <a:pt x="83" y="89"/>
                    <a:pt x="83" y="89"/>
                  </a:cubicBezTo>
                  <a:cubicBezTo>
                    <a:pt x="83" y="88"/>
                    <a:pt x="82" y="87"/>
                    <a:pt x="80" y="87"/>
                  </a:cubicBezTo>
                  <a:cubicBezTo>
                    <a:pt x="79" y="88"/>
                    <a:pt x="79" y="89"/>
                    <a:pt x="79" y="90"/>
                  </a:cubicBezTo>
                  <a:cubicBezTo>
                    <a:pt x="79" y="90"/>
                    <a:pt x="79" y="123"/>
                    <a:pt x="80" y="157"/>
                  </a:cubicBezTo>
                  <a:cubicBezTo>
                    <a:pt x="81" y="173"/>
                    <a:pt x="81" y="190"/>
                    <a:pt x="81" y="203"/>
                  </a:cubicBezTo>
                  <a:cubicBezTo>
                    <a:pt x="82" y="209"/>
                    <a:pt x="82" y="214"/>
                    <a:pt x="82" y="218"/>
                  </a:cubicBezTo>
                  <a:cubicBezTo>
                    <a:pt x="82" y="221"/>
                    <a:pt x="82" y="222"/>
                    <a:pt x="82" y="223"/>
                  </a:cubicBezTo>
                  <a:cubicBezTo>
                    <a:pt x="82" y="223"/>
                    <a:pt x="82" y="223"/>
                    <a:pt x="82" y="223"/>
                  </a:cubicBezTo>
                  <a:cubicBezTo>
                    <a:pt x="82" y="226"/>
                    <a:pt x="79" y="228"/>
                    <a:pt x="76" y="228"/>
                  </a:cubicBezTo>
                  <a:cubicBezTo>
                    <a:pt x="76" y="230"/>
                    <a:pt x="76" y="230"/>
                    <a:pt x="76" y="230"/>
                  </a:cubicBezTo>
                  <a:cubicBezTo>
                    <a:pt x="76" y="228"/>
                    <a:pt x="76" y="228"/>
                    <a:pt x="76" y="228"/>
                  </a:cubicBezTo>
                  <a:cubicBezTo>
                    <a:pt x="73" y="228"/>
                    <a:pt x="70" y="226"/>
                    <a:pt x="70" y="223"/>
                  </a:cubicBezTo>
                  <a:cubicBezTo>
                    <a:pt x="61" y="145"/>
                    <a:pt x="61" y="145"/>
                    <a:pt x="61" y="145"/>
                  </a:cubicBezTo>
                  <a:cubicBezTo>
                    <a:pt x="61" y="143"/>
                    <a:pt x="60" y="143"/>
                    <a:pt x="59" y="143"/>
                  </a:cubicBezTo>
                  <a:cubicBezTo>
                    <a:pt x="57" y="143"/>
                    <a:pt x="56" y="143"/>
                    <a:pt x="56" y="145"/>
                  </a:cubicBezTo>
                  <a:cubicBezTo>
                    <a:pt x="47" y="223"/>
                    <a:pt x="47" y="223"/>
                    <a:pt x="47" y="223"/>
                  </a:cubicBezTo>
                  <a:cubicBezTo>
                    <a:pt x="47" y="226"/>
                    <a:pt x="44" y="228"/>
                    <a:pt x="41" y="228"/>
                  </a:cubicBezTo>
                  <a:cubicBezTo>
                    <a:pt x="38" y="228"/>
                    <a:pt x="35" y="226"/>
                    <a:pt x="35" y="223"/>
                  </a:cubicBezTo>
                  <a:cubicBezTo>
                    <a:pt x="35" y="223"/>
                    <a:pt x="35" y="222"/>
                    <a:pt x="35" y="222"/>
                  </a:cubicBezTo>
                  <a:cubicBezTo>
                    <a:pt x="35" y="221"/>
                    <a:pt x="35" y="220"/>
                    <a:pt x="35" y="218"/>
                  </a:cubicBezTo>
                  <a:cubicBezTo>
                    <a:pt x="35" y="214"/>
                    <a:pt x="35" y="209"/>
                    <a:pt x="36" y="203"/>
                  </a:cubicBezTo>
                  <a:cubicBezTo>
                    <a:pt x="36" y="190"/>
                    <a:pt x="36" y="173"/>
                    <a:pt x="37" y="157"/>
                  </a:cubicBezTo>
                  <a:cubicBezTo>
                    <a:pt x="38" y="123"/>
                    <a:pt x="38" y="90"/>
                    <a:pt x="38" y="90"/>
                  </a:cubicBezTo>
                  <a:cubicBezTo>
                    <a:pt x="38" y="89"/>
                    <a:pt x="38" y="88"/>
                    <a:pt x="37" y="87"/>
                  </a:cubicBezTo>
                  <a:cubicBezTo>
                    <a:pt x="36" y="87"/>
                    <a:pt x="34" y="88"/>
                    <a:pt x="34" y="89"/>
                  </a:cubicBezTo>
                  <a:cubicBezTo>
                    <a:pt x="13" y="134"/>
                    <a:pt x="13" y="134"/>
                    <a:pt x="13" y="134"/>
                  </a:cubicBezTo>
                  <a:cubicBezTo>
                    <a:pt x="13" y="135"/>
                    <a:pt x="12" y="136"/>
                    <a:pt x="10" y="136"/>
                  </a:cubicBezTo>
                  <a:cubicBezTo>
                    <a:pt x="10" y="136"/>
                    <a:pt x="9" y="136"/>
                    <a:pt x="9" y="136"/>
                  </a:cubicBezTo>
                  <a:cubicBezTo>
                    <a:pt x="6" y="135"/>
                    <a:pt x="5" y="133"/>
                    <a:pt x="6" y="131"/>
                  </a:cubicBezTo>
                  <a:cubicBezTo>
                    <a:pt x="6" y="131"/>
                    <a:pt x="6" y="131"/>
                    <a:pt x="6" y="131"/>
                  </a:cubicBezTo>
                  <a:cubicBezTo>
                    <a:pt x="6" y="131"/>
                    <a:pt x="6" y="130"/>
                    <a:pt x="6" y="129"/>
                  </a:cubicBezTo>
                  <a:cubicBezTo>
                    <a:pt x="7" y="128"/>
                    <a:pt x="8" y="126"/>
                    <a:pt x="8" y="123"/>
                  </a:cubicBezTo>
                  <a:cubicBezTo>
                    <a:pt x="13" y="108"/>
                    <a:pt x="25" y="71"/>
                    <a:pt x="28" y="65"/>
                  </a:cubicBezTo>
                  <a:cubicBezTo>
                    <a:pt x="31" y="59"/>
                    <a:pt x="37" y="54"/>
                    <a:pt x="59" y="54"/>
                  </a:cubicBezTo>
                  <a:cubicBezTo>
                    <a:pt x="80" y="54"/>
                    <a:pt x="86" y="59"/>
                    <a:pt x="89" y="65"/>
                  </a:cubicBezTo>
                  <a:cubicBezTo>
                    <a:pt x="92" y="71"/>
                    <a:pt x="104" y="108"/>
                    <a:pt x="109" y="123"/>
                  </a:cubicBezTo>
                  <a:cubicBezTo>
                    <a:pt x="110" y="126"/>
                    <a:pt x="110" y="128"/>
                    <a:pt x="111" y="129"/>
                  </a:cubicBezTo>
                  <a:cubicBezTo>
                    <a:pt x="111" y="130"/>
                    <a:pt x="111" y="131"/>
                    <a:pt x="111" y="131"/>
                  </a:cubicBezTo>
                  <a:cubicBezTo>
                    <a:pt x="111" y="131"/>
                    <a:pt x="111" y="131"/>
                    <a:pt x="111" y="131"/>
                  </a:cubicBezTo>
                  <a:cubicBezTo>
                    <a:pt x="112" y="133"/>
                    <a:pt x="111" y="135"/>
                    <a:pt x="109" y="136"/>
                  </a:cubicBezTo>
                  <a:close/>
                  <a:moveTo>
                    <a:pt x="59" y="44"/>
                  </a:moveTo>
                  <a:cubicBezTo>
                    <a:pt x="71" y="44"/>
                    <a:pt x="81" y="34"/>
                    <a:pt x="81" y="22"/>
                  </a:cubicBezTo>
                  <a:cubicBezTo>
                    <a:pt x="81" y="10"/>
                    <a:pt x="71" y="0"/>
                    <a:pt x="59" y="0"/>
                  </a:cubicBezTo>
                  <a:cubicBezTo>
                    <a:pt x="46" y="0"/>
                    <a:pt x="36" y="10"/>
                    <a:pt x="36" y="22"/>
                  </a:cubicBezTo>
                  <a:cubicBezTo>
                    <a:pt x="36" y="34"/>
                    <a:pt x="46" y="44"/>
                    <a:pt x="59" y="44"/>
                  </a:cubicBezTo>
                  <a:close/>
                  <a:moveTo>
                    <a:pt x="59" y="4"/>
                  </a:moveTo>
                  <a:cubicBezTo>
                    <a:pt x="68" y="4"/>
                    <a:pt x="76" y="12"/>
                    <a:pt x="76" y="22"/>
                  </a:cubicBezTo>
                  <a:cubicBezTo>
                    <a:pt x="76" y="31"/>
                    <a:pt x="68" y="39"/>
                    <a:pt x="59" y="39"/>
                  </a:cubicBezTo>
                  <a:cubicBezTo>
                    <a:pt x="49" y="39"/>
                    <a:pt x="41" y="31"/>
                    <a:pt x="41" y="22"/>
                  </a:cubicBezTo>
                  <a:cubicBezTo>
                    <a:pt x="41" y="12"/>
                    <a:pt x="49" y="4"/>
                    <a:pt x="59" y="4"/>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solidFill>
                <a:latin typeface="+mj-lt"/>
              </a:endParaRPr>
            </a:p>
          </p:txBody>
        </p:sp>
        <p:sp>
          <p:nvSpPr>
            <p:cNvPr id="94" name="TextBox 93"/>
            <p:cNvSpPr txBox="1"/>
            <p:nvPr/>
          </p:nvSpPr>
          <p:spPr>
            <a:xfrm>
              <a:off x="2857500" y="3580091"/>
              <a:ext cx="684483" cy="246221"/>
            </a:xfrm>
            <a:prstGeom prst="rect">
              <a:avLst/>
            </a:prstGeom>
            <a:noFill/>
          </p:spPr>
          <p:txBody>
            <a:bodyPr wrap="none" lIns="0" tIns="0" rIns="0" bIns="0" rtlCol="0" anchor="ctr" anchorCtr="0">
              <a:spAutoFit/>
            </a:bodyPr>
            <a:lstStyle/>
            <a:p>
              <a:r>
                <a:rPr lang="en-US" sz="1600" dirty="0" smtClean="0">
                  <a:solidFill>
                    <a:schemeClr val="bg1"/>
                  </a:solidFill>
                  <a:latin typeface="+mj-lt"/>
                  <a:ea typeface="Bebas Neue Bold" charset="0"/>
                </a:rPr>
                <a:t>Russia</a:t>
              </a:r>
              <a:endParaRPr lang="en-US" sz="1600" dirty="0">
                <a:solidFill>
                  <a:schemeClr val="bg1"/>
                </a:solidFill>
                <a:latin typeface="+mj-lt"/>
                <a:ea typeface="Bebas Neue Bold" charset="0"/>
              </a:endParaRPr>
            </a:p>
          </p:txBody>
        </p:sp>
        <p:sp>
          <p:nvSpPr>
            <p:cNvPr id="95" name="TextBox 94"/>
            <p:cNvSpPr txBox="1"/>
            <p:nvPr/>
          </p:nvSpPr>
          <p:spPr>
            <a:xfrm>
              <a:off x="4925774" y="3483432"/>
              <a:ext cx="1388201" cy="615553"/>
            </a:xfrm>
            <a:prstGeom prst="rect">
              <a:avLst/>
            </a:prstGeom>
            <a:noFill/>
          </p:spPr>
          <p:txBody>
            <a:bodyPr wrap="none" lIns="0" tIns="0" rIns="0" bIns="0" rtlCol="0" anchor="ctr" anchorCtr="0">
              <a:spAutoFit/>
            </a:bodyPr>
            <a:lstStyle/>
            <a:p>
              <a:r>
                <a:rPr lang="en-US" sz="4000" b="1" dirty="0" smtClean="0">
                  <a:solidFill>
                    <a:schemeClr val="bg1"/>
                  </a:solidFill>
                  <a:latin typeface="+mj-lt"/>
                  <a:ea typeface="Bebas Neue" charset="0"/>
                  <a:cs typeface="Bebas Neue" charset="0"/>
                </a:rPr>
                <a:t>3.200</a:t>
              </a:r>
              <a:endParaRPr lang="en-US" sz="4000" b="1" dirty="0">
                <a:solidFill>
                  <a:schemeClr val="bg1"/>
                </a:solidFill>
                <a:latin typeface="+mj-lt"/>
                <a:ea typeface="Bebas Neue" charset="0"/>
                <a:cs typeface="Bebas Neue" charset="0"/>
              </a:endParaRPr>
            </a:p>
          </p:txBody>
        </p:sp>
        <p:sp>
          <p:nvSpPr>
            <p:cNvPr id="96" name="TextBox 95"/>
            <p:cNvSpPr txBox="1"/>
            <p:nvPr/>
          </p:nvSpPr>
          <p:spPr>
            <a:xfrm>
              <a:off x="4912039" y="4059939"/>
              <a:ext cx="1412246" cy="153888"/>
            </a:xfrm>
            <a:prstGeom prst="rect">
              <a:avLst/>
            </a:prstGeom>
            <a:noFill/>
          </p:spPr>
          <p:txBody>
            <a:bodyPr wrap="none" lIns="0" tIns="0" rIns="0" bIns="0" rtlCol="0">
              <a:spAutoFit/>
            </a:bodyPr>
            <a:lstStyle/>
            <a:p>
              <a:r>
                <a:rPr lang="en-US" sz="1000" dirty="0">
                  <a:solidFill>
                    <a:schemeClr val="bg1"/>
                  </a:solidFill>
                  <a:ea typeface="Source Sans Pro" charset="0"/>
                </a:rPr>
                <a:t>Population, </a:t>
              </a:r>
              <a:r>
                <a:rPr lang="en-US" sz="1000" dirty="0" smtClean="0">
                  <a:solidFill>
                    <a:schemeClr val="bg1"/>
                  </a:solidFill>
                  <a:ea typeface="Source Sans Pro" charset="0"/>
                </a:rPr>
                <a:t>max </a:t>
              </a:r>
              <a:r>
                <a:rPr lang="en-US" sz="1000" dirty="0">
                  <a:solidFill>
                    <a:schemeClr val="bg1"/>
                  </a:solidFill>
                  <a:ea typeface="Source Sans Pro" charset="0"/>
                </a:rPr>
                <a:t>people</a:t>
              </a:r>
              <a:endParaRPr lang="ru-RU" sz="1000" dirty="0">
                <a:solidFill>
                  <a:schemeClr val="bg1"/>
                </a:solidFill>
                <a:ea typeface="Source Sans Pro" charset="0"/>
              </a:endParaRPr>
            </a:p>
          </p:txBody>
        </p:sp>
      </p:grpSp>
    </p:spTree>
    <p:extLst>
      <p:ext uri="{BB962C8B-B14F-4D97-AF65-F5344CB8AC3E}">
        <p14:creationId xmlns:p14="http://schemas.microsoft.com/office/powerpoint/2010/main" val="199704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a:off x="5117525" y="1226540"/>
            <a:ext cx="2077751" cy="461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7" name="Freeform 5"/>
          <p:cNvSpPr>
            <a:spLocks/>
          </p:cNvSpPr>
          <p:nvPr/>
        </p:nvSpPr>
        <p:spPr bwMode="auto">
          <a:xfrm>
            <a:off x="4448187" y="1399425"/>
            <a:ext cx="3091865" cy="1806400"/>
          </a:xfrm>
          <a:custGeom>
            <a:avLst/>
            <a:gdLst>
              <a:gd name="T0" fmla="*/ 893 w 893"/>
              <a:gd name="T1" fmla="*/ 275 h 569"/>
              <a:gd name="T2" fmla="*/ 455 w 893"/>
              <a:gd name="T3" fmla="*/ 0 h 569"/>
              <a:gd name="T4" fmla="*/ 0 w 893"/>
              <a:gd name="T5" fmla="*/ 275 h 569"/>
              <a:gd name="T6" fmla="*/ 108 w 893"/>
              <a:gd name="T7" fmla="*/ 275 h 569"/>
              <a:gd name="T8" fmla="*/ 108 w 893"/>
              <a:gd name="T9" fmla="*/ 569 h 569"/>
              <a:gd name="T10" fmla="*/ 805 w 893"/>
              <a:gd name="T11" fmla="*/ 569 h 569"/>
              <a:gd name="T12" fmla="*/ 805 w 893"/>
              <a:gd name="T13" fmla="*/ 275 h 569"/>
              <a:gd name="T14" fmla="*/ 893 w 893"/>
              <a:gd name="T15" fmla="*/ 275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3" h="569">
                <a:moveTo>
                  <a:pt x="893" y="275"/>
                </a:moveTo>
                <a:lnTo>
                  <a:pt x="455" y="0"/>
                </a:lnTo>
                <a:lnTo>
                  <a:pt x="0" y="275"/>
                </a:lnTo>
                <a:lnTo>
                  <a:pt x="108" y="275"/>
                </a:lnTo>
                <a:lnTo>
                  <a:pt x="108" y="569"/>
                </a:lnTo>
                <a:lnTo>
                  <a:pt x="805" y="569"/>
                </a:lnTo>
                <a:lnTo>
                  <a:pt x="805" y="275"/>
                </a:lnTo>
                <a:lnTo>
                  <a:pt x="893" y="275"/>
                </a:lnTo>
                <a:close/>
              </a:path>
            </a:pathLst>
          </a:custGeom>
          <a:solidFill>
            <a:schemeClr val="accent4"/>
          </a:solidFill>
          <a:ln>
            <a:noFill/>
          </a:ln>
        </p:spPr>
        <p:txBody>
          <a:bodyPr vert="horz" wrap="square" lIns="457200" tIns="548640" rIns="457200" bIns="45720" numCol="1" anchor="t" anchorCtr="0" compatLnSpc="1">
            <a:prstTxWarp prst="textNoShape">
              <a:avLst/>
            </a:prstTxWarp>
          </a:bodyPr>
          <a:lstStyle/>
          <a:p>
            <a:pPr algn="ctr">
              <a:spcBef>
                <a:spcPts val="600"/>
              </a:spcBef>
            </a:pPr>
            <a:r>
              <a:rPr lang="en-US" dirty="0" smtClean="0">
                <a:solidFill>
                  <a:schemeClr val="bg1"/>
                </a:solidFill>
                <a:latin typeface="+mj-lt"/>
                <a:ea typeface="Bebas Neue" charset="0"/>
                <a:cs typeface="Bebas Neue" charset="0"/>
              </a:rPr>
              <a:t>Step 04</a:t>
            </a:r>
          </a:p>
          <a:p>
            <a:pPr algn="ctr">
              <a:lnSpc>
                <a:spcPct val="90000"/>
              </a:lnSpc>
              <a:spcBef>
                <a:spcPts val="600"/>
              </a:spcBef>
            </a:pPr>
            <a:r>
              <a:rPr lang="en-US" sz="1000" dirty="0" err="1" smtClean="0">
                <a:solidFill>
                  <a:schemeClr val="bg1"/>
                </a:solidFill>
              </a:rPr>
              <a:t>Lorem</a:t>
            </a:r>
            <a:r>
              <a:rPr lang="en-US" sz="1000" dirty="0" smtClean="0">
                <a:solidFill>
                  <a:schemeClr val="bg1"/>
                </a:solidFill>
              </a:rPr>
              <a:t> </a:t>
            </a:r>
            <a:r>
              <a:rPr lang="en-US" sz="1000" dirty="0" err="1" smtClean="0">
                <a:solidFill>
                  <a:schemeClr val="bg1"/>
                </a:solidFill>
              </a:rPr>
              <a:t>ipsum</a:t>
            </a:r>
            <a:r>
              <a:rPr lang="en-US" sz="1000" dirty="0" smtClean="0">
                <a:solidFill>
                  <a:schemeClr val="bg1"/>
                </a:solidFill>
              </a:rPr>
              <a:t> dolor sit </a:t>
            </a:r>
            <a:r>
              <a:rPr lang="en-US" sz="1000" dirty="0" err="1" smtClean="0">
                <a:solidFill>
                  <a:schemeClr val="bg1"/>
                </a:solidFill>
              </a:rPr>
              <a:t>amet</a:t>
            </a:r>
            <a:r>
              <a:rPr lang="en-US" sz="1000" dirty="0" smtClean="0">
                <a:solidFill>
                  <a:schemeClr val="bg1"/>
                </a:solidFill>
              </a:rPr>
              <a:t>, </a:t>
            </a:r>
            <a:r>
              <a:rPr lang="en-US" sz="1000" dirty="0" err="1" smtClean="0">
                <a:solidFill>
                  <a:schemeClr val="bg1"/>
                </a:solidFill>
              </a:rPr>
              <a:t>consectetur</a:t>
            </a:r>
            <a:r>
              <a:rPr lang="en-US" sz="1000" dirty="0" smtClean="0">
                <a:solidFill>
                  <a:schemeClr val="bg1"/>
                </a:solidFill>
              </a:rPr>
              <a:t> </a:t>
            </a:r>
            <a:r>
              <a:rPr lang="en-US" sz="1000" dirty="0" err="1" smtClean="0">
                <a:solidFill>
                  <a:schemeClr val="bg1"/>
                </a:solidFill>
              </a:rPr>
              <a:t>adipiscing</a:t>
            </a:r>
            <a:r>
              <a:rPr lang="en-US" sz="1000" dirty="0" smtClean="0">
                <a:solidFill>
                  <a:schemeClr val="bg1"/>
                </a:solidFill>
              </a:rPr>
              <a:t> </a:t>
            </a:r>
            <a:r>
              <a:rPr lang="en-US" sz="1000" dirty="0" err="1" smtClean="0">
                <a:solidFill>
                  <a:schemeClr val="bg1"/>
                </a:solidFill>
              </a:rPr>
              <a:t>elit</a:t>
            </a:r>
            <a:r>
              <a:rPr lang="en-US" sz="1000" dirty="0" smtClean="0">
                <a:solidFill>
                  <a:schemeClr val="bg1"/>
                </a:solidFill>
              </a:rPr>
              <a:t>.</a:t>
            </a:r>
          </a:p>
        </p:txBody>
      </p:sp>
      <p:grpSp>
        <p:nvGrpSpPr>
          <p:cNvPr id="21" name="Group 20"/>
          <p:cNvGrpSpPr/>
          <p:nvPr/>
        </p:nvGrpSpPr>
        <p:grpSpPr>
          <a:xfrm>
            <a:off x="4820212" y="2995691"/>
            <a:ext cx="2415783" cy="1389364"/>
            <a:chOff x="4857687" y="2546968"/>
            <a:chExt cx="2668735" cy="1512171"/>
          </a:xfrm>
        </p:grpSpPr>
        <p:sp>
          <p:nvSpPr>
            <p:cNvPr id="15" name="Freeform 6"/>
            <p:cNvSpPr>
              <a:spLocks/>
            </p:cNvSpPr>
            <p:nvPr/>
          </p:nvSpPr>
          <p:spPr bwMode="auto">
            <a:xfrm>
              <a:off x="5848545" y="2546968"/>
              <a:ext cx="642195" cy="230531"/>
            </a:xfrm>
            <a:custGeom>
              <a:avLst/>
              <a:gdLst>
                <a:gd name="T0" fmla="*/ 414 w 697"/>
                <a:gd name="T1" fmla="*/ 74 h 550"/>
                <a:gd name="T2" fmla="*/ 342 w 697"/>
                <a:gd name="T3" fmla="*/ 0 h 550"/>
                <a:gd name="T4" fmla="*/ 273 w 697"/>
                <a:gd name="T5" fmla="*/ 74 h 550"/>
                <a:gd name="T6" fmla="*/ 0 w 697"/>
                <a:gd name="T7" fmla="*/ 74 h 550"/>
                <a:gd name="T8" fmla="*/ 0 w 697"/>
                <a:gd name="T9" fmla="*/ 550 h 550"/>
                <a:gd name="T10" fmla="*/ 697 w 697"/>
                <a:gd name="T11" fmla="*/ 550 h 550"/>
                <a:gd name="T12" fmla="*/ 697 w 697"/>
                <a:gd name="T13" fmla="*/ 74 h 550"/>
                <a:gd name="T14" fmla="*/ 414 w 697"/>
                <a:gd name="T15" fmla="*/ 74 h 550"/>
                <a:gd name="connsiteX0" fmla="*/ 5940 w 10000"/>
                <a:gd name="connsiteY0" fmla="*/ 1345 h 10000"/>
                <a:gd name="connsiteX1" fmla="*/ 4907 w 10000"/>
                <a:gd name="connsiteY1" fmla="*/ 0 h 10000"/>
                <a:gd name="connsiteX2" fmla="*/ 3917 w 10000"/>
                <a:gd name="connsiteY2" fmla="*/ 1345 h 10000"/>
                <a:gd name="connsiteX3" fmla="*/ 0 w 10000"/>
                <a:gd name="connsiteY3" fmla="*/ 10000 h 10000"/>
                <a:gd name="connsiteX4" fmla="*/ 10000 w 10000"/>
                <a:gd name="connsiteY4" fmla="*/ 10000 h 10000"/>
                <a:gd name="connsiteX5" fmla="*/ 10000 w 10000"/>
                <a:gd name="connsiteY5" fmla="*/ 1345 h 10000"/>
                <a:gd name="connsiteX6" fmla="*/ 5940 w 10000"/>
                <a:gd name="connsiteY6" fmla="*/ 1345 h 10000"/>
                <a:gd name="connsiteX0" fmla="*/ 2023 w 6083"/>
                <a:gd name="connsiteY0" fmla="*/ 1345 h 10000"/>
                <a:gd name="connsiteX1" fmla="*/ 990 w 6083"/>
                <a:gd name="connsiteY1" fmla="*/ 0 h 10000"/>
                <a:gd name="connsiteX2" fmla="*/ 0 w 6083"/>
                <a:gd name="connsiteY2" fmla="*/ 1345 h 10000"/>
                <a:gd name="connsiteX3" fmla="*/ 6083 w 6083"/>
                <a:gd name="connsiteY3" fmla="*/ 10000 h 10000"/>
                <a:gd name="connsiteX4" fmla="*/ 6083 w 6083"/>
                <a:gd name="connsiteY4" fmla="*/ 1345 h 10000"/>
                <a:gd name="connsiteX5" fmla="*/ 2023 w 6083"/>
                <a:gd name="connsiteY5" fmla="*/ 1345 h 10000"/>
                <a:gd name="connsiteX0" fmla="*/ 3326 w 10000"/>
                <a:gd name="connsiteY0" fmla="*/ 1345 h 1345"/>
                <a:gd name="connsiteX1" fmla="*/ 1627 w 10000"/>
                <a:gd name="connsiteY1" fmla="*/ 0 h 1345"/>
                <a:gd name="connsiteX2" fmla="*/ 0 w 10000"/>
                <a:gd name="connsiteY2" fmla="*/ 1345 h 1345"/>
                <a:gd name="connsiteX3" fmla="*/ 10000 w 10000"/>
                <a:gd name="connsiteY3" fmla="*/ 1345 h 1345"/>
                <a:gd name="connsiteX4" fmla="*/ 3326 w 10000"/>
                <a:gd name="connsiteY4" fmla="*/ 1345 h 1345"/>
                <a:gd name="connsiteX0" fmla="*/ 3326 w 3326"/>
                <a:gd name="connsiteY0" fmla="*/ 10000 h 10000"/>
                <a:gd name="connsiteX1" fmla="*/ 1627 w 3326"/>
                <a:gd name="connsiteY1" fmla="*/ 0 h 10000"/>
                <a:gd name="connsiteX2" fmla="*/ 0 w 3326"/>
                <a:gd name="connsiteY2" fmla="*/ 10000 h 10000"/>
                <a:gd name="connsiteX3" fmla="*/ 3326 w 3326"/>
                <a:gd name="connsiteY3" fmla="*/ 10000 h 10000"/>
              </a:gdLst>
              <a:ahLst/>
              <a:cxnLst>
                <a:cxn ang="0">
                  <a:pos x="connsiteX0" y="connsiteY0"/>
                </a:cxn>
                <a:cxn ang="0">
                  <a:pos x="connsiteX1" y="connsiteY1"/>
                </a:cxn>
                <a:cxn ang="0">
                  <a:pos x="connsiteX2" y="connsiteY2"/>
                </a:cxn>
                <a:cxn ang="0">
                  <a:pos x="connsiteX3" y="connsiteY3"/>
                </a:cxn>
              </a:cxnLst>
              <a:rect l="l" t="t" r="r" b="b"/>
              <a:pathLst>
                <a:path w="3326" h="10000">
                  <a:moveTo>
                    <a:pt x="3326" y="10000"/>
                  </a:moveTo>
                  <a:lnTo>
                    <a:pt x="1627" y="0"/>
                  </a:lnTo>
                  <a:lnTo>
                    <a:pt x="0" y="10000"/>
                  </a:lnTo>
                  <a:lnTo>
                    <a:pt x="3326" y="10000"/>
                  </a:lnTo>
                  <a:close/>
                </a:path>
              </a:pathLst>
            </a:custGeom>
            <a:solidFill>
              <a:schemeClr val="bg1">
                <a:lumMod val="75000"/>
                <a:alpha val="10000"/>
              </a:schemeClr>
            </a:solidFill>
            <a:ln>
              <a:noFill/>
            </a:ln>
          </p:spPr>
          <p:txBody>
            <a:bodyPr vert="horz" wrap="square" lIns="91440" tIns="45720" rIns="91440" bIns="45720" numCol="1" anchor="t" anchorCtr="0" compatLnSpc="1">
              <a:prstTxWarp prst="textNoShape">
                <a:avLst/>
              </a:prstTxWarp>
            </a:bodyPr>
            <a:lstStyle/>
            <a:p>
              <a:pPr>
                <a:spcBef>
                  <a:spcPts val="600"/>
                </a:spcBef>
              </a:pPr>
              <a:endParaRPr lang="en-US" sz="1200" dirty="0">
                <a:solidFill>
                  <a:schemeClr val="bg1"/>
                </a:solidFill>
                <a:latin typeface="+mj-lt"/>
              </a:endParaRPr>
            </a:p>
          </p:txBody>
        </p:sp>
        <p:sp>
          <p:nvSpPr>
            <p:cNvPr id="8" name="Freeform 6"/>
            <p:cNvSpPr>
              <a:spLocks/>
            </p:cNvSpPr>
            <p:nvPr/>
          </p:nvSpPr>
          <p:spPr bwMode="auto">
            <a:xfrm>
              <a:off x="4857687" y="2618065"/>
              <a:ext cx="2668735" cy="1441074"/>
            </a:xfrm>
            <a:custGeom>
              <a:avLst/>
              <a:gdLst>
                <a:gd name="T0" fmla="*/ 414 w 697"/>
                <a:gd name="T1" fmla="*/ 74 h 550"/>
                <a:gd name="T2" fmla="*/ 342 w 697"/>
                <a:gd name="T3" fmla="*/ 0 h 550"/>
                <a:gd name="T4" fmla="*/ 273 w 697"/>
                <a:gd name="T5" fmla="*/ 74 h 550"/>
                <a:gd name="T6" fmla="*/ 0 w 697"/>
                <a:gd name="T7" fmla="*/ 74 h 550"/>
                <a:gd name="T8" fmla="*/ 0 w 697"/>
                <a:gd name="T9" fmla="*/ 550 h 550"/>
                <a:gd name="T10" fmla="*/ 697 w 697"/>
                <a:gd name="T11" fmla="*/ 550 h 550"/>
                <a:gd name="T12" fmla="*/ 697 w 697"/>
                <a:gd name="T13" fmla="*/ 74 h 550"/>
                <a:gd name="T14" fmla="*/ 414 w 697"/>
                <a:gd name="T15" fmla="*/ 74 h 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7" h="550">
                  <a:moveTo>
                    <a:pt x="414" y="74"/>
                  </a:moveTo>
                  <a:lnTo>
                    <a:pt x="342" y="0"/>
                  </a:lnTo>
                  <a:lnTo>
                    <a:pt x="273" y="74"/>
                  </a:lnTo>
                  <a:lnTo>
                    <a:pt x="0" y="74"/>
                  </a:lnTo>
                  <a:lnTo>
                    <a:pt x="0" y="550"/>
                  </a:lnTo>
                  <a:lnTo>
                    <a:pt x="697" y="550"/>
                  </a:lnTo>
                  <a:lnTo>
                    <a:pt x="697" y="74"/>
                  </a:lnTo>
                  <a:lnTo>
                    <a:pt x="414" y="7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365760" rIns="91440" bIns="45720" numCol="1" anchor="t" anchorCtr="0" compatLnSpc="1">
              <a:prstTxWarp prst="textNoShape">
                <a:avLst/>
              </a:prstTxWarp>
            </a:bodyPr>
            <a:lstStyle/>
            <a:p>
              <a:pPr algn="ctr">
                <a:spcBef>
                  <a:spcPts val="600"/>
                </a:spcBef>
              </a:pPr>
              <a:r>
                <a:rPr lang="en-US" dirty="0" smtClean="0">
                  <a:solidFill>
                    <a:schemeClr val="bg1"/>
                  </a:solidFill>
                  <a:latin typeface="+mj-lt"/>
                </a:rPr>
                <a:t>Step 03</a:t>
              </a:r>
            </a:p>
            <a:p>
              <a:pPr algn="ctr">
                <a:lnSpc>
                  <a:spcPct val="90000"/>
                </a:lnSpc>
                <a:spcBef>
                  <a:spcPts val="600"/>
                </a:spcBef>
              </a:pPr>
              <a:r>
                <a:rPr lang="en-US" sz="1000" dirty="0" err="1" smtClean="0">
                  <a:solidFill>
                    <a:schemeClr val="bg1"/>
                  </a:solidFill>
                </a:rPr>
                <a:t>Lorem</a:t>
              </a:r>
              <a:r>
                <a:rPr lang="en-US" sz="1000" dirty="0" smtClean="0">
                  <a:solidFill>
                    <a:schemeClr val="bg1"/>
                  </a:solidFill>
                </a:rPr>
                <a:t> </a:t>
              </a:r>
              <a:r>
                <a:rPr lang="en-US" sz="1000" dirty="0" err="1" smtClean="0">
                  <a:solidFill>
                    <a:schemeClr val="bg1"/>
                  </a:solidFill>
                </a:rPr>
                <a:t>ipsum</a:t>
              </a:r>
              <a:r>
                <a:rPr lang="en-US" sz="1000" dirty="0" smtClean="0">
                  <a:solidFill>
                    <a:schemeClr val="bg1"/>
                  </a:solidFill>
                </a:rPr>
                <a:t> dolor sit </a:t>
              </a:r>
              <a:r>
                <a:rPr lang="en-US" sz="1000" dirty="0" err="1" smtClean="0">
                  <a:solidFill>
                    <a:schemeClr val="bg1"/>
                  </a:solidFill>
                </a:rPr>
                <a:t>amet</a:t>
              </a:r>
              <a:r>
                <a:rPr lang="en-US" sz="1000" dirty="0" smtClean="0">
                  <a:solidFill>
                    <a:schemeClr val="bg1"/>
                  </a:solidFill>
                </a:rPr>
                <a:t>, </a:t>
              </a:r>
              <a:r>
                <a:rPr lang="en-US" sz="1000" dirty="0" err="1" smtClean="0">
                  <a:solidFill>
                    <a:schemeClr val="bg1"/>
                  </a:solidFill>
                </a:rPr>
                <a:t>consectetur</a:t>
              </a:r>
              <a:r>
                <a:rPr lang="en-US" sz="1000" dirty="0" smtClean="0">
                  <a:solidFill>
                    <a:schemeClr val="bg1"/>
                  </a:solidFill>
                </a:rPr>
                <a:t> </a:t>
              </a:r>
              <a:r>
                <a:rPr lang="en-US" sz="1000" dirty="0" err="1" smtClean="0">
                  <a:solidFill>
                    <a:schemeClr val="bg1"/>
                  </a:solidFill>
                </a:rPr>
                <a:t>adipiscing</a:t>
              </a:r>
              <a:r>
                <a:rPr lang="en-US" sz="1000" dirty="0" smtClean="0">
                  <a:solidFill>
                    <a:schemeClr val="bg1"/>
                  </a:solidFill>
                </a:rPr>
                <a:t> </a:t>
              </a:r>
              <a:r>
                <a:rPr lang="en-US" sz="1000" dirty="0" err="1" smtClean="0">
                  <a:solidFill>
                    <a:schemeClr val="bg1"/>
                  </a:solidFill>
                </a:rPr>
                <a:t>elit</a:t>
              </a:r>
              <a:r>
                <a:rPr lang="en-US" sz="1000" dirty="0" smtClean="0">
                  <a:solidFill>
                    <a:schemeClr val="bg1"/>
                  </a:solidFill>
                </a:rPr>
                <a:t>.</a:t>
              </a:r>
            </a:p>
          </p:txBody>
        </p:sp>
      </p:grpSp>
      <p:grpSp>
        <p:nvGrpSpPr>
          <p:cNvPr id="20" name="Group 19"/>
          <p:cNvGrpSpPr/>
          <p:nvPr/>
        </p:nvGrpSpPr>
        <p:grpSpPr>
          <a:xfrm>
            <a:off x="4820211" y="4174921"/>
            <a:ext cx="2415784" cy="1392128"/>
            <a:chOff x="4857686" y="3828608"/>
            <a:chExt cx="2668736" cy="1515179"/>
          </a:xfrm>
        </p:grpSpPr>
        <p:sp>
          <p:nvSpPr>
            <p:cNvPr id="16" name="Freeform 6"/>
            <p:cNvSpPr>
              <a:spLocks/>
            </p:cNvSpPr>
            <p:nvPr/>
          </p:nvSpPr>
          <p:spPr bwMode="auto">
            <a:xfrm>
              <a:off x="5848545" y="3828608"/>
              <a:ext cx="642195" cy="230531"/>
            </a:xfrm>
            <a:custGeom>
              <a:avLst/>
              <a:gdLst>
                <a:gd name="T0" fmla="*/ 414 w 697"/>
                <a:gd name="T1" fmla="*/ 74 h 550"/>
                <a:gd name="T2" fmla="*/ 342 w 697"/>
                <a:gd name="T3" fmla="*/ 0 h 550"/>
                <a:gd name="T4" fmla="*/ 273 w 697"/>
                <a:gd name="T5" fmla="*/ 74 h 550"/>
                <a:gd name="T6" fmla="*/ 0 w 697"/>
                <a:gd name="T7" fmla="*/ 74 h 550"/>
                <a:gd name="T8" fmla="*/ 0 w 697"/>
                <a:gd name="T9" fmla="*/ 550 h 550"/>
                <a:gd name="T10" fmla="*/ 697 w 697"/>
                <a:gd name="T11" fmla="*/ 550 h 550"/>
                <a:gd name="T12" fmla="*/ 697 w 697"/>
                <a:gd name="T13" fmla="*/ 74 h 550"/>
                <a:gd name="T14" fmla="*/ 414 w 697"/>
                <a:gd name="T15" fmla="*/ 74 h 550"/>
                <a:gd name="connsiteX0" fmla="*/ 5940 w 10000"/>
                <a:gd name="connsiteY0" fmla="*/ 1345 h 10000"/>
                <a:gd name="connsiteX1" fmla="*/ 4907 w 10000"/>
                <a:gd name="connsiteY1" fmla="*/ 0 h 10000"/>
                <a:gd name="connsiteX2" fmla="*/ 3917 w 10000"/>
                <a:gd name="connsiteY2" fmla="*/ 1345 h 10000"/>
                <a:gd name="connsiteX3" fmla="*/ 0 w 10000"/>
                <a:gd name="connsiteY3" fmla="*/ 10000 h 10000"/>
                <a:gd name="connsiteX4" fmla="*/ 10000 w 10000"/>
                <a:gd name="connsiteY4" fmla="*/ 10000 h 10000"/>
                <a:gd name="connsiteX5" fmla="*/ 10000 w 10000"/>
                <a:gd name="connsiteY5" fmla="*/ 1345 h 10000"/>
                <a:gd name="connsiteX6" fmla="*/ 5940 w 10000"/>
                <a:gd name="connsiteY6" fmla="*/ 1345 h 10000"/>
                <a:gd name="connsiteX0" fmla="*/ 2023 w 6083"/>
                <a:gd name="connsiteY0" fmla="*/ 1345 h 10000"/>
                <a:gd name="connsiteX1" fmla="*/ 990 w 6083"/>
                <a:gd name="connsiteY1" fmla="*/ 0 h 10000"/>
                <a:gd name="connsiteX2" fmla="*/ 0 w 6083"/>
                <a:gd name="connsiteY2" fmla="*/ 1345 h 10000"/>
                <a:gd name="connsiteX3" fmla="*/ 6083 w 6083"/>
                <a:gd name="connsiteY3" fmla="*/ 10000 h 10000"/>
                <a:gd name="connsiteX4" fmla="*/ 6083 w 6083"/>
                <a:gd name="connsiteY4" fmla="*/ 1345 h 10000"/>
                <a:gd name="connsiteX5" fmla="*/ 2023 w 6083"/>
                <a:gd name="connsiteY5" fmla="*/ 1345 h 10000"/>
                <a:gd name="connsiteX0" fmla="*/ 3326 w 10000"/>
                <a:gd name="connsiteY0" fmla="*/ 1345 h 1345"/>
                <a:gd name="connsiteX1" fmla="*/ 1627 w 10000"/>
                <a:gd name="connsiteY1" fmla="*/ 0 h 1345"/>
                <a:gd name="connsiteX2" fmla="*/ 0 w 10000"/>
                <a:gd name="connsiteY2" fmla="*/ 1345 h 1345"/>
                <a:gd name="connsiteX3" fmla="*/ 10000 w 10000"/>
                <a:gd name="connsiteY3" fmla="*/ 1345 h 1345"/>
                <a:gd name="connsiteX4" fmla="*/ 3326 w 10000"/>
                <a:gd name="connsiteY4" fmla="*/ 1345 h 1345"/>
                <a:gd name="connsiteX0" fmla="*/ 3326 w 3326"/>
                <a:gd name="connsiteY0" fmla="*/ 10000 h 10000"/>
                <a:gd name="connsiteX1" fmla="*/ 1627 w 3326"/>
                <a:gd name="connsiteY1" fmla="*/ 0 h 10000"/>
                <a:gd name="connsiteX2" fmla="*/ 0 w 3326"/>
                <a:gd name="connsiteY2" fmla="*/ 10000 h 10000"/>
                <a:gd name="connsiteX3" fmla="*/ 3326 w 3326"/>
                <a:gd name="connsiteY3" fmla="*/ 10000 h 10000"/>
              </a:gdLst>
              <a:ahLst/>
              <a:cxnLst>
                <a:cxn ang="0">
                  <a:pos x="connsiteX0" y="connsiteY0"/>
                </a:cxn>
                <a:cxn ang="0">
                  <a:pos x="connsiteX1" y="connsiteY1"/>
                </a:cxn>
                <a:cxn ang="0">
                  <a:pos x="connsiteX2" y="connsiteY2"/>
                </a:cxn>
                <a:cxn ang="0">
                  <a:pos x="connsiteX3" y="connsiteY3"/>
                </a:cxn>
              </a:cxnLst>
              <a:rect l="l" t="t" r="r" b="b"/>
              <a:pathLst>
                <a:path w="3326" h="10000">
                  <a:moveTo>
                    <a:pt x="3326" y="10000"/>
                  </a:moveTo>
                  <a:lnTo>
                    <a:pt x="1627" y="0"/>
                  </a:lnTo>
                  <a:lnTo>
                    <a:pt x="0" y="10000"/>
                  </a:lnTo>
                  <a:lnTo>
                    <a:pt x="3326" y="10000"/>
                  </a:lnTo>
                  <a:close/>
                </a:path>
              </a:pathLst>
            </a:custGeom>
            <a:solidFill>
              <a:schemeClr val="bg1">
                <a:lumMod val="75000"/>
                <a:alpha val="10000"/>
              </a:schemeClr>
            </a:solidFill>
            <a:ln>
              <a:noFill/>
            </a:ln>
          </p:spPr>
          <p:txBody>
            <a:bodyPr vert="horz" wrap="square" lIns="91440" tIns="45720" rIns="91440" bIns="45720" numCol="1" anchor="t" anchorCtr="0" compatLnSpc="1">
              <a:prstTxWarp prst="textNoShape">
                <a:avLst/>
              </a:prstTxWarp>
            </a:bodyPr>
            <a:lstStyle/>
            <a:p>
              <a:pPr>
                <a:spcBef>
                  <a:spcPts val="600"/>
                </a:spcBef>
              </a:pPr>
              <a:endParaRPr lang="en-US" sz="1200" dirty="0">
                <a:solidFill>
                  <a:schemeClr val="bg1"/>
                </a:solidFill>
                <a:latin typeface="+mj-lt"/>
              </a:endParaRPr>
            </a:p>
          </p:txBody>
        </p:sp>
        <p:sp>
          <p:nvSpPr>
            <p:cNvPr id="9" name="Freeform 7"/>
            <p:cNvSpPr>
              <a:spLocks/>
            </p:cNvSpPr>
            <p:nvPr/>
          </p:nvSpPr>
          <p:spPr bwMode="auto">
            <a:xfrm>
              <a:off x="4857686" y="3902690"/>
              <a:ext cx="2668735" cy="1441074"/>
            </a:xfrm>
            <a:custGeom>
              <a:avLst/>
              <a:gdLst>
                <a:gd name="T0" fmla="*/ 414 w 697"/>
                <a:gd name="T1" fmla="*/ 73 h 550"/>
                <a:gd name="T2" fmla="*/ 342 w 697"/>
                <a:gd name="T3" fmla="*/ 0 h 550"/>
                <a:gd name="T4" fmla="*/ 273 w 697"/>
                <a:gd name="T5" fmla="*/ 73 h 550"/>
                <a:gd name="T6" fmla="*/ 0 w 697"/>
                <a:gd name="T7" fmla="*/ 73 h 550"/>
                <a:gd name="T8" fmla="*/ 0 w 697"/>
                <a:gd name="T9" fmla="*/ 550 h 550"/>
                <a:gd name="T10" fmla="*/ 697 w 697"/>
                <a:gd name="T11" fmla="*/ 550 h 550"/>
                <a:gd name="T12" fmla="*/ 697 w 697"/>
                <a:gd name="T13" fmla="*/ 73 h 550"/>
                <a:gd name="T14" fmla="*/ 414 w 697"/>
                <a:gd name="T15" fmla="*/ 73 h 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7" h="550">
                  <a:moveTo>
                    <a:pt x="414" y="73"/>
                  </a:moveTo>
                  <a:lnTo>
                    <a:pt x="342" y="0"/>
                  </a:lnTo>
                  <a:lnTo>
                    <a:pt x="273" y="73"/>
                  </a:lnTo>
                  <a:lnTo>
                    <a:pt x="0" y="73"/>
                  </a:lnTo>
                  <a:lnTo>
                    <a:pt x="0" y="550"/>
                  </a:lnTo>
                  <a:lnTo>
                    <a:pt x="697" y="550"/>
                  </a:lnTo>
                  <a:lnTo>
                    <a:pt x="697" y="73"/>
                  </a:lnTo>
                  <a:lnTo>
                    <a:pt x="414" y="73"/>
                  </a:lnTo>
                  <a:close/>
                </a:path>
              </a:pathLst>
            </a:custGeom>
            <a:solidFill>
              <a:srgbClr val="77B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600"/>
                </a:spcBef>
              </a:pPr>
              <a:endParaRPr lang="en-US" sz="1200" dirty="0">
                <a:solidFill>
                  <a:schemeClr val="bg1"/>
                </a:solidFill>
                <a:latin typeface="+mj-lt"/>
              </a:endParaRPr>
            </a:p>
          </p:txBody>
        </p:sp>
        <p:sp>
          <p:nvSpPr>
            <p:cNvPr id="17" name="Freeform 6"/>
            <p:cNvSpPr>
              <a:spLocks/>
            </p:cNvSpPr>
            <p:nvPr/>
          </p:nvSpPr>
          <p:spPr bwMode="auto">
            <a:xfrm>
              <a:off x="4857687" y="3902713"/>
              <a:ext cx="2668735" cy="1441074"/>
            </a:xfrm>
            <a:custGeom>
              <a:avLst/>
              <a:gdLst>
                <a:gd name="T0" fmla="*/ 414 w 697"/>
                <a:gd name="T1" fmla="*/ 74 h 550"/>
                <a:gd name="T2" fmla="*/ 342 w 697"/>
                <a:gd name="T3" fmla="*/ 0 h 550"/>
                <a:gd name="T4" fmla="*/ 273 w 697"/>
                <a:gd name="T5" fmla="*/ 74 h 550"/>
                <a:gd name="T6" fmla="*/ 0 w 697"/>
                <a:gd name="T7" fmla="*/ 74 h 550"/>
                <a:gd name="T8" fmla="*/ 0 w 697"/>
                <a:gd name="T9" fmla="*/ 550 h 550"/>
                <a:gd name="T10" fmla="*/ 697 w 697"/>
                <a:gd name="T11" fmla="*/ 550 h 550"/>
                <a:gd name="T12" fmla="*/ 697 w 697"/>
                <a:gd name="T13" fmla="*/ 74 h 550"/>
                <a:gd name="T14" fmla="*/ 414 w 697"/>
                <a:gd name="T15" fmla="*/ 74 h 5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7" h="550">
                  <a:moveTo>
                    <a:pt x="414" y="74"/>
                  </a:moveTo>
                  <a:lnTo>
                    <a:pt x="342" y="0"/>
                  </a:lnTo>
                  <a:lnTo>
                    <a:pt x="273" y="74"/>
                  </a:lnTo>
                  <a:lnTo>
                    <a:pt x="0" y="74"/>
                  </a:lnTo>
                  <a:lnTo>
                    <a:pt x="0" y="550"/>
                  </a:lnTo>
                  <a:lnTo>
                    <a:pt x="697" y="550"/>
                  </a:lnTo>
                  <a:lnTo>
                    <a:pt x="697" y="74"/>
                  </a:lnTo>
                  <a:lnTo>
                    <a:pt x="414" y="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365760" rIns="91440" bIns="45720" numCol="1" anchor="t" anchorCtr="0" compatLnSpc="1">
              <a:prstTxWarp prst="textNoShape">
                <a:avLst/>
              </a:prstTxWarp>
            </a:bodyPr>
            <a:lstStyle/>
            <a:p>
              <a:pPr algn="ctr">
                <a:spcBef>
                  <a:spcPts val="600"/>
                </a:spcBef>
              </a:pPr>
              <a:r>
                <a:rPr lang="en-US" dirty="0" smtClean="0">
                  <a:solidFill>
                    <a:schemeClr val="bg1"/>
                  </a:solidFill>
                  <a:latin typeface="+mj-lt"/>
                </a:rPr>
                <a:t>Step 02</a:t>
              </a:r>
            </a:p>
            <a:p>
              <a:pPr algn="ctr">
                <a:lnSpc>
                  <a:spcPct val="90000"/>
                </a:lnSpc>
                <a:spcBef>
                  <a:spcPts val="600"/>
                </a:spcBef>
              </a:pPr>
              <a:r>
                <a:rPr lang="en-US" sz="1000" dirty="0" err="1" smtClean="0">
                  <a:solidFill>
                    <a:schemeClr val="bg1"/>
                  </a:solidFill>
                </a:rPr>
                <a:t>Lorem</a:t>
              </a:r>
              <a:r>
                <a:rPr lang="en-US" sz="1000" dirty="0" smtClean="0">
                  <a:solidFill>
                    <a:schemeClr val="bg1"/>
                  </a:solidFill>
                </a:rPr>
                <a:t> </a:t>
              </a:r>
              <a:r>
                <a:rPr lang="en-US" sz="1000" dirty="0" err="1" smtClean="0">
                  <a:solidFill>
                    <a:schemeClr val="bg1"/>
                  </a:solidFill>
                </a:rPr>
                <a:t>ipsum</a:t>
              </a:r>
              <a:r>
                <a:rPr lang="en-US" sz="1000" dirty="0" smtClean="0">
                  <a:solidFill>
                    <a:schemeClr val="bg1"/>
                  </a:solidFill>
                </a:rPr>
                <a:t> dolor sit </a:t>
              </a:r>
              <a:r>
                <a:rPr lang="en-US" sz="1000" dirty="0" err="1" smtClean="0">
                  <a:solidFill>
                    <a:schemeClr val="bg1"/>
                  </a:solidFill>
                </a:rPr>
                <a:t>amet</a:t>
              </a:r>
              <a:r>
                <a:rPr lang="en-US" sz="1000" dirty="0" smtClean="0">
                  <a:solidFill>
                    <a:schemeClr val="bg1"/>
                  </a:solidFill>
                </a:rPr>
                <a:t>, </a:t>
              </a:r>
              <a:r>
                <a:rPr lang="en-US" sz="1000" dirty="0" err="1" smtClean="0">
                  <a:solidFill>
                    <a:schemeClr val="bg1"/>
                  </a:solidFill>
                </a:rPr>
                <a:t>consectetur</a:t>
              </a:r>
              <a:r>
                <a:rPr lang="en-US" sz="1000" dirty="0" smtClean="0">
                  <a:solidFill>
                    <a:schemeClr val="bg1"/>
                  </a:solidFill>
                </a:rPr>
                <a:t> </a:t>
              </a:r>
              <a:r>
                <a:rPr lang="en-US" sz="1000" dirty="0" err="1" smtClean="0">
                  <a:solidFill>
                    <a:schemeClr val="bg1"/>
                  </a:solidFill>
                </a:rPr>
                <a:t>adipiscing</a:t>
              </a:r>
              <a:r>
                <a:rPr lang="en-US" sz="1000" dirty="0" smtClean="0">
                  <a:solidFill>
                    <a:schemeClr val="bg1"/>
                  </a:solidFill>
                </a:rPr>
                <a:t> </a:t>
              </a:r>
              <a:r>
                <a:rPr lang="en-US" sz="1000" dirty="0" err="1" smtClean="0">
                  <a:solidFill>
                    <a:schemeClr val="bg1"/>
                  </a:solidFill>
                </a:rPr>
                <a:t>elit</a:t>
              </a:r>
              <a:r>
                <a:rPr lang="en-US" sz="1000" dirty="0" smtClean="0">
                  <a:solidFill>
                    <a:schemeClr val="bg1"/>
                  </a:solidFill>
                </a:rPr>
                <a:t>.</a:t>
              </a:r>
            </a:p>
            <a:p>
              <a:pPr>
                <a:spcBef>
                  <a:spcPts val="600"/>
                </a:spcBef>
              </a:pPr>
              <a:endParaRPr lang="en-US" sz="1000" dirty="0">
                <a:solidFill>
                  <a:schemeClr val="bg1"/>
                </a:solidFill>
                <a:latin typeface="+mj-lt"/>
              </a:endParaRPr>
            </a:p>
          </p:txBody>
        </p:sp>
      </p:grpSp>
      <p:grpSp>
        <p:nvGrpSpPr>
          <p:cNvPr id="19" name="Group 18"/>
          <p:cNvGrpSpPr/>
          <p:nvPr/>
        </p:nvGrpSpPr>
        <p:grpSpPr>
          <a:xfrm>
            <a:off x="4820213" y="5356915"/>
            <a:ext cx="2422546" cy="2179548"/>
            <a:chOff x="4857688" y="5113256"/>
            <a:chExt cx="2676206" cy="2372200"/>
          </a:xfrm>
        </p:grpSpPr>
        <p:sp>
          <p:nvSpPr>
            <p:cNvPr id="22" name="Freeform 8"/>
            <p:cNvSpPr>
              <a:spLocks/>
            </p:cNvSpPr>
            <p:nvPr/>
          </p:nvSpPr>
          <p:spPr bwMode="auto">
            <a:xfrm>
              <a:off x="4857688" y="5769261"/>
              <a:ext cx="2676206" cy="1716195"/>
            </a:xfrm>
            <a:custGeom>
              <a:avLst/>
              <a:gdLst>
                <a:gd name="T0" fmla="*/ 414 w 697"/>
                <a:gd name="T1" fmla="*/ 74 h 552"/>
                <a:gd name="T2" fmla="*/ 342 w 697"/>
                <a:gd name="T3" fmla="*/ 0 h 552"/>
                <a:gd name="T4" fmla="*/ 273 w 697"/>
                <a:gd name="T5" fmla="*/ 74 h 552"/>
                <a:gd name="T6" fmla="*/ 0 w 697"/>
                <a:gd name="T7" fmla="*/ 74 h 552"/>
                <a:gd name="T8" fmla="*/ 0 w 697"/>
                <a:gd name="T9" fmla="*/ 552 h 552"/>
                <a:gd name="T10" fmla="*/ 697 w 697"/>
                <a:gd name="T11" fmla="*/ 552 h 552"/>
                <a:gd name="T12" fmla="*/ 697 w 697"/>
                <a:gd name="T13" fmla="*/ 74 h 552"/>
                <a:gd name="T14" fmla="*/ 414 w 697"/>
                <a:gd name="T15" fmla="*/ 74 h 552"/>
                <a:gd name="connsiteX0" fmla="*/ 5940 w 10000"/>
                <a:gd name="connsiteY0" fmla="*/ 1341 h 11866"/>
                <a:gd name="connsiteX1" fmla="*/ 4907 w 10000"/>
                <a:gd name="connsiteY1" fmla="*/ 0 h 11866"/>
                <a:gd name="connsiteX2" fmla="*/ 3917 w 10000"/>
                <a:gd name="connsiteY2" fmla="*/ 1341 h 11866"/>
                <a:gd name="connsiteX3" fmla="*/ 0 w 10000"/>
                <a:gd name="connsiteY3" fmla="*/ 1341 h 11866"/>
                <a:gd name="connsiteX4" fmla="*/ 0 w 10000"/>
                <a:gd name="connsiteY4" fmla="*/ 11866 h 11866"/>
                <a:gd name="connsiteX5" fmla="*/ 10000 w 10000"/>
                <a:gd name="connsiteY5" fmla="*/ 10000 h 11866"/>
                <a:gd name="connsiteX6" fmla="*/ 10000 w 10000"/>
                <a:gd name="connsiteY6" fmla="*/ 1341 h 11866"/>
                <a:gd name="connsiteX7" fmla="*/ 5940 w 10000"/>
                <a:gd name="connsiteY7" fmla="*/ 1341 h 11866"/>
                <a:gd name="connsiteX0" fmla="*/ 5940 w 10028"/>
                <a:gd name="connsiteY0" fmla="*/ 1341 h 11866"/>
                <a:gd name="connsiteX1" fmla="*/ 4907 w 10028"/>
                <a:gd name="connsiteY1" fmla="*/ 0 h 11866"/>
                <a:gd name="connsiteX2" fmla="*/ 3917 w 10028"/>
                <a:gd name="connsiteY2" fmla="*/ 1341 h 11866"/>
                <a:gd name="connsiteX3" fmla="*/ 0 w 10028"/>
                <a:gd name="connsiteY3" fmla="*/ 1341 h 11866"/>
                <a:gd name="connsiteX4" fmla="*/ 0 w 10028"/>
                <a:gd name="connsiteY4" fmla="*/ 11866 h 11866"/>
                <a:gd name="connsiteX5" fmla="*/ 10028 w 10028"/>
                <a:gd name="connsiteY5" fmla="*/ 11814 h 11866"/>
                <a:gd name="connsiteX6" fmla="*/ 10000 w 10028"/>
                <a:gd name="connsiteY6" fmla="*/ 1341 h 11866"/>
                <a:gd name="connsiteX7" fmla="*/ 5940 w 10028"/>
                <a:gd name="connsiteY7" fmla="*/ 1341 h 1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 h="11866">
                  <a:moveTo>
                    <a:pt x="5940" y="1341"/>
                  </a:moveTo>
                  <a:lnTo>
                    <a:pt x="4907" y="0"/>
                  </a:lnTo>
                  <a:lnTo>
                    <a:pt x="3917" y="1341"/>
                  </a:lnTo>
                  <a:lnTo>
                    <a:pt x="0" y="1341"/>
                  </a:lnTo>
                  <a:lnTo>
                    <a:pt x="0" y="11866"/>
                  </a:lnTo>
                  <a:lnTo>
                    <a:pt x="10028" y="11814"/>
                  </a:lnTo>
                  <a:cubicBezTo>
                    <a:pt x="10019" y="8323"/>
                    <a:pt x="10009" y="4832"/>
                    <a:pt x="10000" y="1341"/>
                  </a:cubicBezTo>
                  <a:lnTo>
                    <a:pt x="5940" y="13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algn="ctr">
                <a:spcBef>
                  <a:spcPts val="600"/>
                </a:spcBef>
              </a:pPr>
              <a:endParaRPr lang="en-US" sz="1000" dirty="0" smtClean="0">
                <a:solidFill>
                  <a:schemeClr val="bg1"/>
                </a:solidFill>
                <a:latin typeface="+mj-lt"/>
              </a:endParaRPr>
            </a:p>
          </p:txBody>
        </p:sp>
        <p:sp>
          <p:nvSpPr>
            <p:cNvPr id="18" name="Freeform 6"/>
            <p:cNvSpPr>
              <a:spLocks/>
            </p:cNvSpPr>
            <p:nvPr/>
          </p:nvSpPr>
          <p:spPr bwMode="auto">
            <a:xfrm>
              <a:off x="5848545" y="5113256"/>
              <a:ext cx="642195" cy="230531"/>
            </a:xfrm>
            <a:custGeom>
              <a:avLst/>
              <a:gdLst>
                <a:gd name="T0" fmla="*/ 414 w 697"/>
                <a:gd name="T1" fmla="*/ 74 h 550"/>
                <a:gd name="T2" fmla="*/ 342 w 697"/>
                <a:gd name="T3" fmla="*/ 0 h 550"/>
                <a:gd name="T4" fmla="*/ 273 w 697"/>
                <a:gd name="T5" fmla="*/ 74 h 550"/>
                <a:gd name="T6" fmla="*/ 0 w 697"/>
                <a:gd name="T7" fmla="*/ 74 h 550"/>
                <a:gd name="T8" fmla="*/ 0 w 697"/>
                <a:gd name="T9" fmla="*/ 550 h 550"/>
                <a:gd name="T10" fmla="*/ 697 w 697"/>
                <a:gd name="T11" fmla="*/ 550 h 550"/>
                <a:gd name="T12" fmla="*/ 697 w 697"/>
                <a:gd name="T13" fmla="*/ 74 h 550"/>
                <a:gd name="T14" fmla="*/ 414 w 697"/>
                <a:gd name="T15" fmla="*/ 74 h 550"/>
                <a:gd name="connsiteX0" fmla="*/ 5940 w 10000"/>
                <a:gd name="connsiteY0" fmla="*/ 1345 h 10000"/>
                <a:gd name="connsiteX1" fmla="*/ 4907 w 10000"/>
                <a:gd name="connsiteY1" fmla="*/ 0 h 10000"/>
                <a:gd name="connsiteX2" fmla="*/ 3917 w 10000"/>
                <a:gd name="connsiteY2" fmla="*/ 1345 h 10000"/>
                <a:gd name="connsiteX3" fmla="*/ 0 w 10000"/>
                <a:gd name="connsiteY3" fmla="*/ 10000 h 10000"/>
                <a:gd name="connsiteX4" fmla="*/ 10000 w 10000"/>
                <a:gd name="connsiteY4" fmla="*/ 10000 h 10000"/>
                <a:gd name="connsiteX5" fmla="*/ 10000 w 10000"/>
                <a:gd name="connsiteY5" fmla="*/ 1345 h 10000"/>
                <a:gd name="connsiteX6" fmla="*/ 5940 w 10000"/>
                <a:gd name="connsiteY6" fmla="*/ 1345 h 10000"/>
                <a:gd name="connsiteX0" fmla="*/ 2023 w 6083"/>
                <a:gd name="connsiteY0" fmla="*/ 1345 h 10000"/>
                <a:gd name="connsiteX1" fmla="*/ 990 w 6083"/>
                <a:gd name="connsiteY1" fmla="*/ 0 h 10000"/>
                <a:gd name="connsiteX2" fmla="*/ 0 w 6083"/>
                <a:gd name="connsiteY2" fmla="*/ 1345 h 10000"/>
                <a:gd name="connsiteX3" fmla="*/ 6083 w 6083"/>
                <a:gd name="connsiteY3" fmla="*/ 10000 h 10000"/>
                <a:gd name="connsiteX4" fmla="*/ 6083 w 6083"/>
                <a:gd name="connsiteY4" fmla="*/ 1345 h 10000"/>
                <a:gd name="connsiteX5" fmla="*/ 2023 w 6083"/>
                <a:gd name="connsiteY5" fmla="*/ 1345 h 10000"/>
                <a:gd name="connsiteX0" fmla="*/ 3326 w 10000"/>
                <a:gd name="connsiteY0" fmla="*/ 1345 h 1345"/>
                <a:gd name="connsiteX1" fmla="*/ 1627 w 10000"/>
                <a:gd name="connsiteY1" fmla="*/ 0 h 1345"/>
                <a:gd name="connsiteX2" fmla="*/ 0 w 10000"/>
                <a:gd name="connsiteY2" fmla="*/ 1345 h 1345"/>
                <a:gd name="connsiteX3" fmla="*/ 10000 w 10000"/>
                <a:gd name="connsiteY3" fmla="*/ 1345 h 1345"/>
                <a:gd name="connsiteX4" fmla="*/ 3326 w 10000"/>
                <a:gd name="connsiteY4" fmla="*/ 1345 h 1345"/>
                <a:gd name="connsiteX0" fmla="*/ 3326 w 3326"/>
                <a:gd name="connsiteY0" fmla="*/ 10000 h 10000"/>
                <a:gd name="connsiteX1" fmla="*/ 1627 w 3326"/>
                <a:gd name="connsiteY1" fmla="*/ 0 h 10000"/>
                <a:gd name="connsiteX2" fmla="*/ 0 w 3326"/>
                <a:gd name="connsiteY2" fmla="*/ 10000 h 10000"/>
                <a:gd name="connsiteX3" fmla="*/ 3326 w 3326"/>
                <a:gd name="connsiteY3" fmla="*/ 10000 h 10000"/>
              </a:gdLst>
              <a:ahLst/>
              <a:cxnLst>
                <a:cxn ang="0">
                  <a:pos x="connsiteX0" y="connsiteY0"/>
                </a:cxn>
                <a:cxn ang="0">
                  <a:pos x="connsiteX1" y="connsiteY1"/>
                </a:cxn>
                <a:cxn ang="0">
                  <a:pos x="connsiteX2" y="connsiteY2"/>
                </a:cxn>
                <a:cxn ang="0">
                  <a:pos x="connsiteX3" y="connsiteY3"/>
                </a:cxn>
              </a:cxnLst>
              <a:rect l="l" t="t" r="r" b="b"/>
              <a:pathLst>
                <a:path w="3326" h="10000">
                  <a:moveTo>
                    <a:pt x="3326" y="10000"/>
                  </a:moveTo>
                  <a:lnTo>
                    <a:pt x="1627" y="0"/>
                  </a:lnTo>
                  <a:lnTo>
                    <a:pt x="0" y="10000"/>
                  </a:lnTo>
                  <a:lnTo>
                    <a:pt x="3326" y="10000"/>
                  </a:lnTo>
                  <a:close/>
                </a:path>
              </a:pathLst>
            </a:custGeom>
            <a:solidFill>
              <a:schemeClr val="bg1">
                <a:lumMod val="75000"/>
                <a:alpha val="10000"/>
              </a:schemeClr>
            </a:solidFill>
            <a:ln>
              <a:noFill/>
            </a:ln>
          </p:spPr>
          <p:txBody>
            <a:bodyPr vert="horz" wrap="square" lIns="91440" tIns="45720" rIns="91440" bIns="45720" numCol="1" anchor="t" anchorCtr="0" compatLnSpc="1">
              <a:prstTxWarp prst="textNoShape">
                <a:avLst/>
              </a:prstTxWarp>
            </a:bodyPr>
            <a:lstStyle/>
            <a:p>
              <a:pPr>
                <a:spcBef>
                  <a:spcPts val="600"/>
                </a:spcBef>
              </a:pPr>
              <a:endParaRPr lang="en-US" sz="1200" dirty="0">
                <a:solidFill>
                  <a:schemeClr val="bg1"/>
                </a:solidFill>
                <a:latin typeface="+mj-lt"/>
              </a:endParaRPr>
            </a:p>
          </p:txBody>
        </p:sp>
        <p:sp>
          <p:nvSpPr>
            <p:cNvPr id="10" name="Freeform 8"/>
            <p:cNvSpPr>
              <a:spLocks/>
            </p:cNvSpPr>
            <p:nvPr/>
          </p:nvSpPr>
          <p:spPr bwMode="auto">
            <a:xfrm>
              <a:off x="4857688" y="5178289"/>
              <a:ext cx="2676206" cy="1716196"/>
            </a:xfrm>
            <a:custGeom>
              <a:avLst/>
              <a:gdLst>
                <a:gd name="T0" fmla="*/ 414 w 697"/>
                <a:gd name="T1" fmla="*/ 74 h 552"/>
                <a:gd name="T2" fmla="*/ 342 w 697"/>
                <a:gd name="T3" fmla="*/ 0 h 552"/>
                <a:gd name="T4" fmla="*/ 273 w 697"/>
                <a:gd name="T5" fmla="*/ 74 h 552"/>
                <a:gd name="T6" fmla="*/ 0 w 697"/>
                <a:gd name="T7" fmla="*/ 74 h 552"/>
                <a:gd name="T8" fmla="*/ 0 w 697"/>
                <a:gd name="T9" fmla="*/ 552 h 552"/>
                <a:gd name="T10" fmla="*/ 697 w 697"/>
                <a:gd name="T11" fmla="*/ 552 h 552"/>
                <a:gd name="T12" fmla="*/ 697 w 697"/>
                <a:gd name="T13" fmla="*/ 74 h 552"/>
                <a:gd name="T14" fmla="*/ 414 w 697"/>
                <a:gd name="T15" fmla="*/ 74 h 552"/>
                <a:gd name="connsiteX0" fmla="*/ 5940 w 10000"/>
                <a:gd name="connsiteY0" fmla="*/ 1341 h 11866"/>
                <a:gd name="connsiteX1" fmla="*/ 4907 w 10000"/>
                <a:gd name="connsiteY1" fmla="*/ 0 h 11866"/>
                <a:gd name="connsiteX2" fmla="*/ 3917 w 10000"/>
                <a:gd name="connsiteY2" fmla="*/ 1341 h 11866"/>
                <a:gd name="connsiteX3" fmla="*/ 0 w 10000"/>
                <a:gd name="connsiteY3" fmla="*/ 1341 h 11866"/>
                <a:gd name="connsiteX4" fmla="*/ 0 w 10000"/>
                <a:gd name="connsiteY4" fmla="*/ 11866 h 11866"/>
                <a:gd name="connsiteX5" fmla="*/ 10000 w 10000"/>
                <a:gd name="connsiteY5" fmla="*/ 10000 h 11866"/>
                <a:gd name="connsiteX6" fmla="*/ 10000 w 10000"/>
                <a:gd name="connsiteY6" fmla="*/ 1341 h 11866"/>
                <a:gd name="connsiteX7" fmla="*/ 5940 w 10000"/>
                <a:gd name="connsiteY7" fmla="*/ 1341 h 11866"/>
                <a:gd name="connsiteX0" fmla="*/ 5940 w 10028"/>
                <a:gd name="connsiteY0" fmla="*/ 1341 h 11866"/>
                <a:gd name="connsiteX1" fmla="*/ 4907 w 10028"/>
                <a:gd name="connsiteY1" fmla="*/ 0 h 11866"/>
                <a:gd name="connsiteX2" fmla="*/ 3917 w 10028"/>
                <a:gd name="connsiteY2" fmla="*/ 1341 h 11866"/>
                <a:gd name="connsiteX3" fmla="*/ 0 w 10028"/>
                <a:gd name="connsiteY3" fmla="*/ 1341 h 11866"/>
                <a:gd name="connsiteX4" fmla="*/ 0 w 10028"/>
                <a:gd name="connsiteY4" fmla="*/ 11866 h 11866"/>
                <a:gd name="connsiteX5" fmla="*/ 10028 w 10028"/>
                <a:gd name="connsiteY5" fmla="*/ 11814 h 11866"/>
                <a:gd name="connsiteX6" fmla="*/ 10000 w 10028"/>
                <a:gd name="connsiteY6" fmla="*/ 1341 h 11866"/>
                <a:gd name="connsiteX7" fmla="*/ 5940 w 10028"/>
                <a:gd name="connsiteY7" fmla="*/ 1341 h 1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28" h="11866">
                  <a:moveTo>
                    <a:pt x="5940" y="1341"/>
                  </a:moveTo>
                  <a:lnTo>
                    <a:pt x="4907" y="0"/>
                  </a:lnTo>
                  <a:lnTo>
                    <a:pt x="3917" y="1341"/>
                  </a:lnTo>
                  <a:lnTo>
                    <a:pt x="0" y="1341"/>
                  </a:lnTo>
                  <a:lnTo>
                    <a:pt x="0" y="11866"/>
                  </a:lnTo>
                  <a:lnTo>
                    <a:pt x="10028" y="11814"/>
                  </a:lnTo>
                  <a:cubicBezTo>
                    <a:pt x="10019" y="8323"/>
                    <a:pt x="10009" y="4832"/>
                    <a:pt x="10000" y="1341"/>
                  </a:cubicBezTo>
                  <a:lnTo>
                    <a:pt x="5940" y="134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74320" rIns="91440" bIns="45720" numCol="1" anchor="t" anchorCtr="0" compatLnSpc="1">
              <a:prstTxWarp prst="textNoShape">
                <a:avLst/>
              </a:prstTxWarp>
            </a:bodyPr>
            <a:lstStyle/>
            <a:p>
              <a:pPr algn="ctr">
                <a:spcBef>
                  <a:spcPts val="600"/>
                </a:spcBef>
              </a:pPr>
              <a:r>
                <a:rPr lang="en-US" dirty="0" smtClean="0">
                  <a:solidFill>
                    <a:schemeClr val="bg1"/>
                  </a:solidFill>
                  <a:latin typeface="+mj-lt"/>
                </a:rPr>
                <a:t>Step 01</a:t>
              </a:r>
            </a:p>
            <a:p>
              <a:pPr algn="ctr">
                <a:lnSpc>
                  <a:spcPct val="90000"/>
                </a:lnSpc>
                <a:spcBef>
                  <a:spcPts val="600"/>
                </a:spcBef>
              </a:pPr>
              <a:r>
                <a:rPr lang="en-US" sz="1000" dirty="0" err="1" smtClean="0">
                  <a:solidFill>
                    <a:schemeClr val="bg1"/>
                  </a:solidFill>
                </a:rPr>
                <a:t>Lorem</a:t>
              </a:r>
              <a:r>
                <a:rPr lang="en-US" sz="1000" dirty="0" smtClean="0">
                  <a:solidFill>
                    <a:schemeClr val="bg1"/>
                  </a:solidFill>
                </a:rPr>
                <a:t> </a:t>
              </a:r>
              <a:r>
                <a:rPr lang="en-US" sz="1000" dirty="0" err="1" smtClean="0">
                  <a:solidFill>
                    <a:schemeClr val="bg1"/>
                  </a:solidFill>
                </a:rPr>
                <a:t>ipsum</a:t>
              </a:r>
              <a:r>
                <a:rPr lang="en-US" sz="1000" dirty="0" smtClean="0">
                  <a:solidFill>
                    <a:schemeClr val="bg1"/>
                  </a:solidFill>
                </a:rPr>
                <a:t> dolor sit </a:t>
              </a:r>
              <a:r>
                <a:rPr lang="en-US" sz="1000" dirty="0" err="1" smtClean="0">
                  <a:solidFill>
                    <a:schemeClr val="bg1"/>
                  </a:solidFill>
                </a:rPr>
                <a:t>amet</a:t>
              </a:r>
              <a:r>
                <a:rPr lang="en-US" sz="1000" dirty="0" smtClean="0">
                  <a:solidFill>
                    <a:schemeClr val="bg1"/>
                  </a:solidFill>
                </a:rPr>
                <a:t>, </a:t>
              </a:r>
              <a:r>
                <a:rPr lang="en-US" sz="1000" dirty="0" err="1" smtClean="0">
                  <a:solidFill>
                    <a:schemeClr val="bg1"/>
                  </a:solidFill>
                </a:rPr>
                <a:t>consectetur</a:t>
              </a:r>
              <a:r>
                <a:rPr lang="en-US" sz="1000" dirty="0" smtClean="0">
                  <a:solidFill>
                    <a:schemeClr val="bg1"/>
                  </a:solidFill>
                </a:rPr>
                <a:t> </a:t>
              </a:r>
              <a:r>
                <a:rPr lang="en-US" sz="1000" dirty="0" err="1" smtClean="0">
                  <a:solidFill>
                    <a:schemeClr val="bg1"/>
                  </a:solidFill>
                </a:rPr>
                <a:t>adipiscing</a:t>
              </a:r>
              <a:r>
                <a:rPr lang="en-US" sz="1000" dirty="0" smtClean="0">
                  <a:solidFill>
                    <a:schemeClr val="bg1"/>
                  </a:solidFill>
                </a:rPr>
                <a:t> </a:t>
              </a:r>
              <a:r>
                <a:rPr lang="en-US" sz="1000" dirty="0" err="1" smtClean="0">
                  <a:solidFill>
                    <a:schemeClr val="bg1"/>
                  </a:solidFill>
                </a:rPr>
                <a:t>elit</a:t>
              </a:r>
              <a:r>
                <a:rPr lang="en-US" sz="1000" dirty="0" smtClean="0">
                  <a:solidFill>
                    <a:schemeClr val="bg1"/>
                  </a:solidFill>
                </a:rPr>
                <a:t>.</a:t>
              </a:r>
            </a:p>
          </p:txBody>
        </p:sp>
      </p:grpSp>
      <p:sp>
        <p:nvSpPr>
          <p:cNvPr id="23" name="Oval 22"/>
          <p:cNvSpPr/>
          <p:nvPr/>
        </p:nvSpPr>
        <p:spPr>
          <a:xfrm>
            <a:off x="3425666" y="2080003"/>
            <a:ext cx="768085" cy="768085"/>
          </a:xfrm>
          <a:prstGeom prst="ellipse">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tIns="91440" bIns="0" rtlCol="0" anchor="ctr"/>
          <a:lstStyle/>
          <a:p>
            <a:pPr algn="ctr"/>
            <a:endParaRPr lang="en-US" sz="3200" dirty="0">
              <a:solidFill>
                <a:schemeClr val="accent4"/>
              </a:solidFill>
              <a:latin typeface="linea-basic-10" panose="02000509000000000000" pitchFamily="49" charset="0"/>
            </a:endParaRPr>
          </a:p>
        </p:txBody>
      </p:sp>
      <p:cxnSp>
        <p:nvCxnSpPr>
          <p:cNvPr id="26" name="Straight Connector 25"/>
          <p:cNvCxnSpPr/>
          <p:nvPr/>
        </p:nvCxnSpPr>
        <p:spPr>
          <a:xfrm flipH="1">
            <a:off x="4189859" y="2463934"/>
            <a:ext cx="630352" cy="1"/>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425666" y="4382952"/>
            <a:ext cx="768085" cy="768085"/>
          </a:xfrm>
          <a:prstGeom prst="ellipse">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tIns="91440" bIns="0" rtlCol="0" anchor="ctr"/>
          <a:lstStyle/>
          <a:p>
            <a:pPr algn="ctr"/>
            <a:endParaRPr lang="en-US" sz="3200" dirty="0">
              <a:solidFill>
                <a:schemeClr val="accent2"/>
              </a:solidFill>
              <a:latin typeface="linea-basic-10" panose="02000509000000000000" pitchFamily="49" charset="0"/>
            </a:endParaRPr>
          </a:p>
        </p:txBody>
      </p:sp>
      <p:cxnSp>
        <p:nvCxnSpPr>
          <p:cNvPr id="31" name="Straight Connector 30"/>
          <p:cNvCxnSpPr/>
          <p:nvPr/>
        </p:nvCxnSpPr>
        <p:spPr>
          <a:xfrm flipH="1">
            <a:off x="4189859" y="4766883"/>
            <a:ext cx="630352" cy="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57119" y="3184053"/>
            <a:ext cx="768085" cy="768085"/>
          </a:xfrm>
          <a:prstGeom prst="ellipse">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tIns="91440" bIns="0" rtlCol="0" anchor="ctr"/>
          <a:lstStyle/>
          <a:p>
            <a:pPr algn="ctr"/>
            <a:endParaRPr lang="en-US" sz="3200" dirty="0">
              <a:solidFill>
                <a:schemeClr val="accent3"/>
              </a:solidFill>
              <a:latin typeface="linea-basic-10" panose="02000509000000000000" pitchFamily="49" charset="0"/>
            </a:endParaRPr>
          </a:p>
        </p:txBody>
      </p:sp>
      <p:cxnSp>
        <p:nvCxnSpPr>
          <p:cNvPr id="33" name="Straight Connector 32"/>
          <p:cNvCxnSpPr/>
          <p:nvPr/>
        </p:nvCxnSpPr>
        <p:spPr>
          <a:xfrm flipH="1">
            <a:off x="7226767" y="3567984"/>
            <a:ext cx="630352" cy="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857119" y="5480779"/>
            <a:ext cx="768085" cy="768085"/>
          </a:xfrm>
          <a:prstGeom prst="ellipse">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0" rtlCol="0" anchor="ctr"/>
          <a:lstStyle/>
          <a:p>
            <a:pPr algn="ctr"/>
            <a:endParaRPr lang="en-US" sz="3200" dirty="0">
              <a:solidFill>
                <a:schemeClr val="accent1"/>
              </a:solidFill>
              <a:latin typeface="linea-basic-10" panose="02000509000000000000" pitchFamily="49" charset="0"/>
            </a:endParaRPr>
          </a:p>
        </p:txBody>
      </p:sp>
      <p:cxnSp>
        <p:nvCxnSpPr>
          <p:cNvPr id="35" name="Straight Connector 34"/>
          <p:cNvCxnSpPr/>
          <p:nvPr/>
        </p:nvCxnSpPr>
        <p:spPr>
          <a:xfrm flipH="1">
            <a:off x="7226767" y="5864710"/>
            <a:ext cx="630352"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dirty="0" smtClean="0"/>
              <a:t>Process</a:t>
            </a:r>
            <a:endParaRPr lang="en-US" dirty="0"/>
          </a:p>
        </p:txBody>
      </p:sp>
      <p:sp>
        <p:nvSpPr>
          <p:cNvPr id="24" name="Rectangle 23"/>
          <p:cNvSpPr/>
          <p:nvPr/>
        </p:nvSpPr>
        <p:spPr>
          <a:xfrm>
            <a:off x="8625204" y="3187786"/>
            <a:ext cx="2235200" cy="677750"/>
          </a:xfrm>
          <a:prstGeom prst="rect">
            <a:avLst/>
          </a:prstGeom>
        </p:spPr>
        <p:txBody>
          <a:bodyPr wrap="square" lIns="121920" rIns="121920" bIns="60960">
            <a:spAutoFit/>
          </a:bodyPr>
          <a:lstStyle/>
          <a:p>
            <a:pPr>
              <a:lnSpc>
                <a:spcPct val="89000"/>
              </a:lnSpc>
              <a:spcBef>
                <a:spcPts val="600"/>
              </a:spcBef>
            </a:pPr>
            <a:r>
              <a:rPr lang="en-US" sz="1600" dirty="0" smtClean="0">
                <a:latin typeface="+mj-lt"/>
                <a:ea typeface="Bebas Neue" charset="0"/>
                <a:cs typeface="Bebas Neue" charset="0"/>
              </a:rPr>
              <a:t>Sample Text</a:t>
            </a:r>
            <a:endParaRPr lang="en-US" sz="1600" dirty="0">
              <a:latin typeface="+mj-lt"/>
              <a:ea typeface="Bebas Neue" charset="0"/>
              <a:cs typeface="Bebas Neue" charset="0"/>
            </a:endParaRPr>
          </a:p>
          <a:p>
            <a:pPr>
              <a:lnSpc>
                <a:spcPct val="89000"/>
              </a:lnSpc>
              <a:spcBef>
                <a:spcPts val="600"/>
              </a:spcBef>
            </a:pPr>
            <a:r>
              <a:rPr lang="en-US" sz="1000" dirty="0" err="1"/>
              <a:t>Donec</a:t>
            </a:r>
            <a:r>
              <a:rPr lang="en-US" sz="1000" dirty="0"/>
              <a:t> dapibus ex tortor, </a:t>
            </a:r>
            <a:r>
              <a:rPr lang="en-US" sz="1000" dirty="0" err="1"/>
              <a:t>pellentesque</a:t>
            </a:r>
            <a:endParaRPr lang="en-US" sz="1000" dirty="0"/>
          </a:p>
        </p:txBody>
      </p:sp>
      <p:sp>
        <p:nvSpPr>
          <p:cNvPr id="25" name="Rectangle 24"/>
          <p:cNvSpPr/>
          <p:nvPr/>
        </p:nvSpPr>
        <p:spPr>
          <a:xfrm>
            <a:off x="8625204" y="5495881"/>
            <a:ext cx="2235200" cy="677750"/>
          </a:xfrm>
          <a:prstGeom prst="rect">
            <a:avLst/>
          </a:prstGeom>
        </p:spPr>
        <p:txBody>
          <a:bodyPr wrap="square" lIns="121920" rIns="121920" bIns="60960">
            <a:spAutoFit/>
          </a:bodyPr>
          <a:lstStyle/>
          <a:p>
            <a:pPr>
              <a:lnSpc>
                <a:spcPct val="89000"/>
              </a:lnSpc>
              <a:spcBef>
                <a:spcPts val="600"/>
              </a:spcBef>
            </a:pPr>
            <a:r>
              <a:rPr lang="en-US" sz="1600" dirty="0" smtClean="0">
                <a:latin typeface="+mj-lt"/>
                <a:ea typeface="Bebas Neue" charset="0"/>
                <a:cs typeface="Bebas Neue" charset="0"/>
              </a:rPr>
              <a:t>Sample Text</a:t>
            </a:r>
            <a:endParaRPr lang="en-US" sz="1600" dirty="0">
              <a:latin typeface="+mj-lt"/>
              <a:ea typeface="Bebas Neue" charset="0"/>
              <a:cs typeface="Bebas Neue" charset="0"/>
            </a:endParaRPr>
          </a:p>
          <a:p>
            <a:pPr>
              <a:lnSpc>
                <a:spcPct val="89000"/>
              </a:lnSpc>
              <a:spcBef>
                <a:spcPts val="600"/>
              </a:spcBef>
            </a:pPr>
            <a:r>
              <a:rPr lang="en-US" sz="1000" dirty="0" err="1"/>
              <a:t>Donec</a:t>
            </a:r>
            <a:r>
              <a:rPr lang="en-US" sz="1000" dirty="0"/>
              <a:t> dapibus ex tortor, </a:t>
            </a:r>
            <a:r>
              <a:rPr lang="en-US" sz="1000" dirty="0" err="1"/>
              <a:t>pellentesque</a:t>
            </a:r>
            <a:endParaRPr lang="en-US" sz="1000" dirty="0"/>
          </a:p>
        </p:txBody>
      </p:sp>
      <p:sp>
        <p:nvSpPr>
          <p:cNvPr id="27" name="Rectangle 26"/>
          <p:cNvSpPr/>
          <p:nvPr/>
        </p:nvSpPr>
        <p:spPr>
          <a:xfrm>
            <a:off x="1104789" y="2104716"/>
            <a:ext cx="2235200" cy="677750"/>
          </a:xfrm>
          <a:prstGeom prst="rect">
            <a:avLst/>
          </a:prstGeom>
        </p:spPr>
        <p:txBody>
          <a:bodyPr wrap="square" lIns="121920" rIns="121920" bIns="60960">
            <a:spAutoFit/>
          </a:bodyPr>
          <a:lstStyle/>
          <a:p>
            <a:pPr algn="r">
              <a:lnSpc>
                <a:spcPct val="89000"/>
              </a:lnSpc>
              <a:spcBef>
                <a:spcPts val="600"/>
              </a:spcBef>
            </a:pPr>
            <a:r>
              <a:rPr lang="en-US" sz="1600" dirty="0" smtClean="0">
                <a:latin typeface="+mj-lt"/>
                <a:ea typeface="Bebas Neue" charset="0"/>
                <a:cs typeface="Bebas Neue" charset="0"/>
              </a:rPr>
              <a:t>Sample Text</a:t>
            </a:r>
            <a:endParaRPr lang="en-US" sz="1600" dirty="0">
              <a:latin typeface="+mj-lt"/>
              <a:ea typeface="Bebas Neue" charset="0"/>
              <a:cs typeface="Bebas Neue" charset="0"/>
            </a:endParaRPr>
          </a:p>
          <a:p>
            <a:pPr algn="r">
              <a:lnSpc>
                <a:spcPct val="89000"/>
              </a:lnSpc>
              <a:spcBef>
                <a:spcPts val="600"/>
              </a:spcBef>
            </a:pPr>
            <a:r>
              <a:rPr lang="en-US" sz="1000" dirty="0" err="1"/>
              <a:t>Donec</a:t>
            </a:r>
            <a:r>
              <a:rPr lang="en-US" sz="1000" dirty="0"/>
              <a:t> dapibus ex tortor, </a:t>
            </a:r>
            <a:r>
              <a:rPr lang="en-US" sz="1000" dirty="0" err="1"/>
              <a:t>pellentesque</a:t>
            </a:r>
            <a:endParaRPr lang="en-US" sz="1000" dirty="0"/>
          </a:p>
        </p:txBody>
      </p:sp>
      <p:sp>
        <p:nvSpPr>
          <p:cNvPr id="28" name="Rectangle 27"/>
          <p:cNvSpPr/>
          <p:nvPr/>
        </p:nvSpPr>
        <p:spPr>
          <a:xfrm>
            <a:off x="1104789" y="4412811"/>
            <a:ext cx="2235200" cy="677750"/>
          </a:xfrm>
          <a:prstGeom prst="rect">
            <a:avLst/>
          </a:prstGeom>
        </p:spPr>
        <p:txBody>
          <a:bodyPr wrap="square" lIns="121920" rIns="121920" bIns="60960">
            <a:spAutoFit/>
          </a:bodyPr>
          <a:lstStyle/>
          <a:p>
            <a:pPr algn="r">
              <a:lnSpc>
                <a:spcPct val="89000"/>
              </a:lnSpc>
              <a:spcBef>
                <a:spcPts val="600"/>
              </a:spcBef>
            </a:pPr>
            <a:r>
              <a:rPr lang="en-US" sz="1600" dirty="0" smtClean="0">
                <a:latin typeface="+mj-lt"/>
                <a:ea typeface="Bebas Neue" charset="0"/>
                <a:cs typeface="Bebas Neue" charset="0"/>
              </a:rPr>
              <a:t>Sample Text</a:t>
            </a:r>
            <a:endParaRPr lang="en-US" sz="1600" dirty="0">
              <a:latin typeface="+mj-lt"/>
              <a:ea typeface="Bebas Neue" charset="0"/>
              <a:cs typeface="Bebas Neue" charset="0"/>
            </a:endParaRPr>
          </a:p>
          <a:p>
            <a:pPr algn="r">
              <a:lnSpc>
                <a:spcPct val="89000"/>
              </a:lnSpc>
              <a:spcBef>
                <a:spcPts val="600"/>
              </a:spcBef>
            </a:pPr>
            <a:r>
              <a:rPr lang="en-US" sz="1000" dirty="0" err="1"/>
              <a:t>Donec</a:t>
            </a:r>
            <a:r>
              <a:rPr lang="en-US" sz="1000" dirty="0"/>
              <a:t> dapibus ex tortor, </a:t>
            </a:r>
            <a:r>
              <a:rPr lang="en-US" sz="1000" dirty="0" err="1"/>
              <a:t>pellentesque</a:t>
            </a:r>
            <a:endParaRPr lang="en-US" sz="1000" dirty="0"/>
          </a:p>
        </p:txBody>
      </p:sp>
      <p:sp>
        <p:nvSpPr>
          <p:cNvPr id="29" name="Shape 3598"/>
          <p:cNvSpPr/>
          <p:nvPr/>
        </p:nvSpPr>
        <p:spPr>
          <a:xfrm>
            <a:off x="3667473" y="2303301"/>
            <a:ext cx="280580" cy="28058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p>
        </p:txBody>
      </p:sp>
      <p:sp>
        <p:nvSpPr>
          <p:cNvPr id="36" name="Shape 3599"/>
          <p:cNvSpPr/>
          <p:nvPr/>
        </p:nvSpPr>
        <p:spPr>
          <a:xfrm>
            <a:off x="3663513" y="4636554"/>
            <a:ext cx="280580" cy="28058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7" name="Shape 3602"/>
          <p:cNvSpPr/>
          <p:nvPr/>
        </p:nvSpPr>
        <p:spPr>
          <a:xfrm>
            <a:off x="8130309" y="3426063"/>
            <a:ext cx="204058" cy="280580"/>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8" name="Shape 3606"/>
          <p:cNvSpPr/>
          <p:nvPr/>
        </p:nvSpPr>
        <p:spPr>
          <a:xfrm>
            <a:off x="8126379" y="5724420"/>
            <a:ext cx="229565" cy="280580"/>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7049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8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78000">
                                          <p:cBhvr additive="base">
                                            <p:cTn id="7" dur="1500" fill="hold"/>
                                            <p:tgtEl>
                                              <p:spTgt spid="19"/>
                                            </p:tgtEl>
                                            <p:attrNameLst>
                                              <p:attrName>ppt_x</p:attrName>
                                            </p:attrNameLst>
                                          </p:cBhvr>
                                          <p:tavLst>
                                            <p:tav tm="0">
                                              <p:val>
                                                <p:strVal val="#ppt_x"/>
                                              </p:val>
                                            </p:tav>
                                            <p:tav tm="100000">
                                              <p:val>
                                                <p:strVal val="#ppt_x"/>
                                              </p:val>
                                            </p:tav>
                                          </p:tavLst>
                                        </p:anim>
                                        <p:anim calcmode="lin" valueType="num" p14:bounceEnd="78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78000">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14:bounceEnd="78000">
                                          <p:cBhvr additive="base">
                                            <p:cTn id="11" dur="1500" fill="hold"/>
                                            <p:tgtEl>
                                              <p:spTgt spid="20"/>
                                            </p:tgtEl>
                                            <p:attrNameLst>
                                              <p:attrName>ppt_x</p:attrName>
                                            </p:attrNameLst>
                                          </p:cBhvr>
                                          <p:tavLst>
                                            <p:tav tm="0">
                                              <p:val>
                                                <p:strVal val="#ppt_x"/>
                                              </p:val>
                                            </p:tav>
                                            <p:tav tm="100000">
                                              <p:val>
                                                <p:strVal val="#ppt_x"/>
                                              </p:val>
                                            </p:tav>
                                          </p:tavLst>
                                        </p:anim>
                                        <p:anim calcmode="lin" valueType="num" p14:bounceEnd="78000">
                                          <p:cBhvr additive="base">
                                            <p:cTn id="12" dur="1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78000">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14:bounceEnd="78000">
                                          <p:cBhvr additive="base">
                                            <p:cTn id="15" dur="1500" fill="hold"/>
                                            <p:tgtEl>
                                              <p:spTgt spid="21"/>
                                            </p:tgtEl>
                                            <p:attrNameLst>
                                              <p:attrName>ppt_x</p:attrName>
                                            </p:attrNameLst>
                                          </p:cBhvr>
                                          <p:tavLst>
                                            <p:tav tm="0">
                                              <p:val>
                                                <p:strVal val="#ppt_x"/>
                                              </p:val>
                                            </p:tav>
                                            <p:tav tm="100000">
                                              <p:val>
                                                <p:strVal val="#ppt_x"/>
                                              </p:val>
                                            </p:tav>
                                          </p:tavLst>
                                        </p:anim>
                                        <p:anim calcmode="lin" valueType="num" p14:bounceEnd="78000">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8000">
                                      <p:stCondLst>
                                        <p:cond delay="1500"/>
                                      </p:stCondLst>
                                      <p:childTnLst>
                                        <p:set>
                                          <p:cBhvr>
                                            <p:cTn id="18" dur="1" fill="hold">
                                              <p:stCondLst>
                                                <p:cond delay="0"/>
                                              </p:stCondLst>
                                            </p:cTn>
                                            <p:tgtEl>
                                              <p:spTgt spid="7"/>
                                            </p:tgtEl>
                                            <p:attrNameLst>
                                              <p:attrName>style.visibility</p:attrName>
                                            </p:attrNameLst>
                                          </p:cBhvr>
                                          <p:to>
                                            <p:strVal val="visible"/>
                                          </p:to>
                                        </p:set>
                                        <p:anim calcmode="lin" valueType="num" p14:bounceEnd="78000">
                                          <p:cBhvr additive="base">
                                            <p:cTn id="19" dur="1500" fill="hold"/>
                                            <p:tgtEl>
                                              <p:spTgt spid="7"/>
                                            </p:tgtEl>
                                            <p:attrNameLst>
                                              <p:attrName>ppt_x</p:attrName>
                                            </p:attrNameLst>
                                          </p:cBhvr>
                                          <p:tavLst>
                                            <p:tav tm="0">
                                              <p:val>
                                                <p:strVal val="#ppt_x"/>
                                              </p:val>
                                            </p:tav>
                                            <p:tav tm="100000">
                                              <p:val>
                                                <p:strVal val="#ppt_x"/>
                                              </p:val>
                                            </p:tav>
                                          </p:tavLst>
                                        </p:anim>
                                        <p:anim calcmode="lin" valueType="num" p14:bounceEnd="78000">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175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1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175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175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17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19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250"/>
                                            <p:tgtEl>
                                              <p:spTgt spid="24"/>
                                            </p:tgtEl>
                                          </p:cBhvr>
                                        </p:animEffect>
                                      </p:childTnLst>
                                    </p:cTn>
                                  </p:par>
                                  <p:par>
                                    <p:cTn id="48" presetID="10" presetClass="entr" presetSubtype="0" fill="hold" grpId="0" nodeType="withEffect">
                                      <p:stCondLst>
                                        <p:cond delay="195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childTnLst>
                                    </p:cTn>
                                  </p:par>
                                  <p:par>
                                    <p:cTn id="51" presetID="10" presetClass="entr" presetSubtype="0" fill="hold" grpId="0" nodeType="withEffect">
                                      <p:stCondLst>
                                        <p:cond delay="195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250"/>
                                            <p:tgtEl>
                                              <p:spTgt spid="27"/>
                                            </p:tgtEl>
                                          </p:cBhvr>
                                        </p:animEffect>
                                      </p:childTnLst>
                                    </p:cTn>
                                  </p:par>
                                  <p:par>
                                    <p:cTn id="54" presetID="10" presetClass="entr" presetSubtype="0" fill="hold" grpId="0" nodeType="withEffect">
                                      <p:stCondLst>
                                        <p:cond delay="19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250"/>
                                            <p:tgtEl>
                                              <p:spTgt spid="28"/>
                                            </p:tgtEl>
                                          </p:cBhvr>
                                        </p:animEffect>
                                      </p:childTnLst>
                                    </p:cTn>
                                  </p:par>
                                  <p:par>
                                    <p:cTn id="57" presetID="10" presetClass="entr" presetSubtype="0" fill="hold" grpId="0" nodeType="withEffect">
                                      <p:stCondLst>
                                        <p:cond delay="250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32" grpId="0" animBg="1"/>
          <p:bldP spid="34" grpId="0" animBg="1"/>
          <p:bldP spid="24" grpId="0"/>
          <p:bldP spid="25" grpId="0"/>
          <p:bldP spid="27" grpId="0"/>
          <p:bldP spid="28" grpId="0"/>
          <p:bldP spid="29" grpId="0" animBg="1"/>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500" fill="hold"/>
                                            <p:tgtEl>
                                              <p:spTgt spid="20"/>
                                            </p:tgtEl>
                                            <p:attrNameLst>
                                              <p:attrName>ppt_x</p:attrName>
                                            </p:attrNameLst>
                                          </p:cBhvr>
                                          <p:tavLst>
                                            <p:tav tm="0">
                                              <p:val>
                                                <p:strVal val="#ppt_x"/>
                                              </p:val>
                                            </p:tav>
                                            <p:tav tm="100000">
                                              <p:val>
                                                <p:strVal val="#ppt_x"/>
                                              </p:val>
                                            </p:tav>
                                          </p:tavLst>
                                        </p:anim>
                                        <p:anim calcmode="lin" valueType="num">
                                          <p:cBhvr additive="base">
                                            <p:cTn id="12" dur="1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ppt_x"/>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175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1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175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175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17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19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250"/>
                                            <p:tgtEl>
                                              <p:spTgt spid="24"/>
                                            </p:tgtEl>
                                          </p:cBhvr>
                                        </p:animEffect>
                                      </p:childTnLst>
                                    </p:cTn>
                                  </p:par>
                                  <p:par>
                                    <p:cTn id="48" presetID="10" presetClass="entr" presetSubtype="0" fill="hold" grpId="0" nodeType="withEffect">
                                      <p:stCondLst>
                                        <p:cond delay="195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childTnLst>
                                    </p:cTn>
                                  </p:par>
                                  <p:par>
                                    <p:cTn id="51" presetID="10" presetClass="entr" presetSubtype="0" fill="hold" grpId="0" nodeType="withEffect">
                                      <p:stCondLst>
                                        <p:cond delay="195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250"/>
                                            <p:tgtEl>
                                              <p:spTgt spid="27"/>
                                            </p:tgtEl>
                                          </p:cBhvr>
                                        </p:animEffect>
                                      </p:childTnLst>
                                    </p:cTn>
                                  </p:par>
                                  <p:par>
                                    <p:cTn id="54" presetID="10" presetClass="entr" presetSubtype="0" fill="hold" grpId="0" nodeType="withEffect">
                                      <p:stCondLst>
                                        <p:cond delay="19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250"/>
                                            <p:tgtEl>
                                              <p:spTgt spid="28"/>
                                            </p:tgtEl>
                                          </p:cBhvr>
                                        </p:animEffect>
                                      </p:childTnLst>
                                    </p:cTn>
                                  </p:par>
                                  <p:par>
                                    <p:cTn id="57" presetID="10" presetClass="entr" presetSubtype="0" fill="hold" grpId="0" nodeType="withEffect">
                                      <p:stCondLst>
                                        <p:cond delay="250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32" grpId="0" animBg="1"/>
          <p:bldP spid="34" grpId="0" animBg="1"/>
          <p:bldP spid="24" grpId="0"/>
          <p:bldP spid="25" grpId="0"/>
          <p:bldP spid="27" grpId="0"/>
          <p:bldP spid="28" grpId="0"/>
          <p:bldP spid="29" grpId="0" animBg="1"/>
          <p:bldP spid="36" grpId="0" animBg="1"/>
          <p:bldP spid="37" grpId="0" animBg="1"/>
          <p:bldP spid="38"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7498056" y="1859293"/>
            <a:ext cx="325400" cy="5000433"/>
            <a:chOff x="6078047" y="1859293"/>
            <a:chExt cx="325400" cy="5000433"/>
          </a:xfrm>
        </p:grpSpPr>
        <p:sp>
          <p:nvSpPr>
            <p:cNvPr id="7" name="Freeform 5"/>
            <p:cNvSpPr>
              <a:spLocks/>
            </p:cNvSpPr>
            <p:nvPr/>
          </p:nvSpPr>
          <p:spPr bwMode="auto">
            <a:xfrm>
              <a:off x="6078047" y="1859293"/>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1" name="Freeform 5"/>
            <p:cNvSpPr>
              <a:spLocks/>
            </p:cNvSpPr>
            <p:nvPr/>
          </p:nvSpPr>
          <p:spPr bwMode="auto">
            <a:xfrm>
              <a:off x="6078047" y="3554111"/>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2" name="Group 31"/>
          <p:cNvGrpSpPr/>
          <p:nvPr/>
        </p:nvGrpSpPr>
        <p:grpSpPr>
          <a:xfrm>
            <a:off x="7498056" y="1698209"/>
            <a:ext cx="1177654" cy="641823"/>
            <a:chOff x="6078047" y="1698209"/>
            <a:chExt cx="1177654" cy="641823"/>
          </a:xfrm>
        </p:grpSpPr>
        <p:sp>
          <p:nvSpPr>
            <p:cNvPr id="9" name="Freeform 7"/>
            <p:cNvSpPr>
              <a:spLocks/>
            </p:cNvSpPr>
            <p:nvPr/>
          </p:nvSpPr>
          <p:spPr bwMode="auto">
            <a:xfrm>
              <a:off x="6078047" y="1859293"/>
              <a:ext cx="830331" cy="325400"/>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1" name="Freeform 9"/>
            <p:cNvSpPr>
              <a:spLocks/>
            </p:cNvSpPr>
            <p:nvPr/>
          </p:nvSpPr>
          <p:spPr bwMode="auto">
            <a:xfrm>
              <a:off x="6907860" y="1698209"/>
              <a:ext cx="347841" cy="641823"/>
            </a:xfrm>
            <a:custGeom>
              <a:avLst/>
              <a:gdLst>
                <a:gd name="T0" fmla="*/ 310 w 310"/>
                <a:gd name="T1" fmla="*/ 286 h 572"/>
                <a:gd name="T2" fmla="*/ 0 w 310"/>
                <a:gd name="T3" fmla="*/ 0 h 572"/>
                <a:gd name="T4" fmla="*/ 0 w 310"/>
                <a:gd name="T5" fmla="*/ 286 h 572"/>
                <a:gd name="T6" fmla="*/ 0 w 310"/>
                <a:gd name="T7" fmla="*/ 572 h 572"/>
                <a:gd name="T8" fmla="*/ 310 w 310"/>
                <a:gd name="T9" fmla="*/ 286 h 572"/>
              </a:gdLst>
              <a:ahLst/>
              <a:cxnLst>
                <a:cxn ang="0">
                  <a:pos x="T0" y="T1"/>
                </a:cxn>
                <a:cxn ang="0">
                  <a:pos x="T2" y="T3"/>
                </a:cxn>
                <a:cxn ang="0">
                  <a:pos x="T4" y="T5"/>
                </a:cxn>
                <a:cxn ang="0">
                  <a:pos x="T6" y="T7"/>
                </a:cxn>
                <a:cxn ang="0">
                  <a:pos x="T8" y="T9"/>
                </a:cxn>
              </a:cxnLst>
              <a:rect l="0" t="0" r="r" b="b"/>
              <a:pathLst>
                <a:path w="310" h="572">
                  <a:moveTo>
                    <a:pt x="310" y="286"/>
                  </a:moveTo>
                  <a:lnTo>
                    <a:pt x="0" y="0"/>
                  </a:lnTo>
                  <a:lnTo>
                    <a:pt x="0" y="286"/>
                  </a:lnTo>
                  <a:lnTo>
                    <a:pt x="0" y="572"/>
                  </a:lnTo>
                  <a:lnTo>
                    <a:pt x="310" y="28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18" name="Freeform 18"/>
          <p:cNvSpPr>
            <a:spLocks/>
          </p:cNvSpPr>
          <p:nvPr/>
        </p:nvSpPr>
        <p:spPr bwMode="auto">
          <a:xfrm>
            <a:off x="6319884" y="2393892"/>
            <a:ext cx="347841" cy="642946"/>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nvGrpSpPr>
          <p:cNvPr id="37" name="Group 36"/>
          <p:cNvGrpSpPr/>
          <p:nvPr/>
        </p:nvGrpSpPr>
        <p:grpSpPr>
          <a:xfrm>
            <a:off x="7895269" y="3892789"/>
            <a:ext cx="326522" cy="2966937"/>
            <a:chOff x="6475260" y="3892789"/>
            <a:chExt cx="326522" cy="2966937"/>
          </a:xfrm>
        </p:grpSpPr>
        <p:sp>
          <p:nvSpPr>
            <p:cNvPr id="19" name="Freeform 21"/>
            <p:cNvSpPr>
              <a:spLocks/>
            </p:cNvSpPr>
            <p:nvPr/>
          </p:nvSpPr>
          <p:spPr bwMode="auto">
            <a:xfrm>
              <a:off x="6475260" y="3892789"/>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2" name="Freeform 21"/>
            <p:cNvSpPr>
              <a:spLocks/>
            </p:cNvSpPr>
            <p:nvPr/>
          </p:nvSpPr>
          <p:spPr bwMode="auto">
            <a:xfrm>
              <a:off x="6475260" y="4611100"/>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4" name="Group 33"/>
          <p:cNvGrpSpPr/>
          <p:nvPr/>
        </p:nvGrpSpPr>
        <p:grpSpPr>
          <a:xfrm>
            <a:off x="7100844" y="2873577"/>
            <a:ext cx="325400" cy="3992819"/>
            <a:chOff x="5680835" y="2873577"/>
            <a:chExt cx="325400" cy="3992819"/>
          </a:xfrm>
        </p:grpSpPr>
        <p:sp>
          <p:nvSpPr>
            <p:cNvPr id="13" name="Freeform 13"/>
            <p:cNvSpPr>
              <a:spLocks/>
            </p:cNvSpPr>
            <p:nvPr/>
          </p:nvSpPr>
          <p:spPr bwMode="auto">
            <a:xfrm>
              <a:off x="5680835" y="2873577"/>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3" name="Freeform 13"/>
            <p:cNvSpPr>
              <a:spLocks/>
            </p:cNvSpPr>
            <p:nvPr/>
          </p:nvSpPr>
          <p:spPr bwMode="auto">
            <a:xfrm>
              <a:off x="5680835" y="4256463"/>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1" name="Group 30"/>
          <p:cNvGrpSpPr/>
          <p:nvPr/>
        </p:nvGrpSpPr>
        <p:grpSpPr>
          <a:xfrm>
            <a:off x="6703631" y="4903226"/>
            <a:ext cx="325400" cy="1956500"/>
            <a:chOff x="5283622" y="4903226"/>
            <a:chExt cx="325400" cy="1956500"/>
          </a:xfrm>
        </p:grpSpPr>
        <p:sp>
          <p:nvSpPr>
            <p:cNvPr id="25" name="Freeform 29"/>
            <p:cNvSpPr>
              <a:spLocks/>
            </p:cNvSpPr>
            <p:nvPr/>
          </p:nvSpPr>
          <p:spPr bwMode="auto">
            <a:xfrm>
              <a:off x="5283622" y="4903226"/>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44" name="Freeform 29"/>
            <p:cNvSpPr>
              <a:spLocks/>
            </p:cNvSpPr>
            <p:nvPr/>
          </p:nvSpPr>
          <p:spPr bwMode="auto">
            <a:xfrm>
              <a:off x="5283622" y="5254045"/>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5" name="Group 34"/>
          <p:cNvGrpSpPr/>
          <p:nvPr/>
        </p:nvGrpSpPr>
        <p:grpSpPr>
          <a:xfrm>
            <a:off x="6319884" y="2711455"/>
            <a:ext cx="1106360" cy="642946"/>
            <a:chOff x="4899875" y="2711455"/>
            <a:chExt cx="1106360" cy="642946"/>
          </a:xfrm>
        </p:grpSpPr>
        <p:sp>
          <p:nvSpPr>
            <p:cNvPr id="15" name="Freeform 15"/>
            <p:cNvSpPr>
              <a:spLocks/>
            </p:cNvSpPr>
            <p:nvPr/>
          </p:nvSpPr>
          <p:spPr bwMode="auto">
            <a:xfrm>
              <a:off x="5211810" y="2873577"/>
              <a:ext cx="794425" cy="326522"/>
            </a:xfrm>
            <a:custGeom>
              <a:avLst/>
              <a:gdLst>
                <a:gd name="T0" fmla="*/ 0 w 708"/>
                <a:gd name="T1" fmla="*/ 291 h 291"/>
                <a:gd name="T2" fmla="*/ 708 w 708"/>
                <a:gd name="T3" fmla="*/ 291 h 291"/>
                <a:gd name="T4" fmla="*/ 418 w 708"/>
                <a:gd name="T5" fmla="*/ 0 h 291"/>
                <a:gd name="T6" fmla="*/ 0 w 708"/>
                <a:gd name="T7" fmla="*/ 0 h 291"/>
                <a:gd name="T8" fmla="*/ 0 w 708"/>
                <a:gd name="T9" fmla="*/ 291 h 291"/>
              </a:gdLst>
              <a:ahLst/>
              <a:cxnLst>
                <a:cxn ang="0">
                  <a:pos x="T0" y="T1"/>
                </a:cxn>
                <a:cxn ang="0">
                  <a:pos x="T2" y="T3"/>
                </a:cxn>
                <a:cxn ang="0">
                  <a:pos x="T4" y="T5"/>
                </a:cxn>
                <a:cxn ang="0">
                  <a:pos x="T6" y="T7"/>
                </a:cxn>
                <a:cxn ang="0">
                  <a:pos x="T8" y="T9"/>
                </a:cxn>
              </a:cxnLst>
              <a:rect l="0" t="0" r="r" b="b"/>
              <a:pathLst>
                <a:path w="708" h="291">
                  <a:moveTo>
                    <a:pt x="0" y="291"/>
                  </a:moveTo>
                  <a:lnTo>
                    <a:pt x="708" y="291"/>
                  </a:lnTo>
                  <a:lnTo>
                    <a:pt x="418" y="0"/>
                  </a:lnTo>
                  <a:lnTo>
                    <a:pt x="0" y="0"/>
                  </a:lnTo>
                  <a:lnTo>
                    <a:pt x="0" y="29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7" name="Freeform 17"/>
            <p:cNvSpPr>
              <a:spLocks/>
            </p:cNvSpPr>
            <p:nvPr/>
          </p:nvSpPr>
          <p:spPr bwMode="auto">
            <a:xfrm>
              <a:off x="4899875" y="2711455"/>
              <a:ext cx="347841" cy="642946"/>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8" name="Group 37"/>
          <p:cNvGrpSpPr/>
          <p:nvPr/>
        </p:nvGrpSpPr>
        <p:grpSpPr>
          <a:xfrm>
            <a:off x="6083127" y="4740194"/>
            <a:ext cx="945904" cy="641823"/>
            <a:chOff x="4663118" y="4740194"/>
            <a:chExt cx="945904" cy="641823"/>
          </a:xfrm>
        </p:grpSpPr>
        <p:sp>
          <p:nvSpPr>
            <p:cNvPr id="27" name="Freeform 31"/>
            <p:cNvSpPr>
              <a:spLocks/>
            </p:cNvSpPr>
            <p:nvPr/>
          </p:nvSpPr>
          <p:spPr bwMode="auto">
            <a:xfrm>
              <a:off x="4975053" y="4903226"/>
              <a:ext cx="633969" cy="325400"/>
            </a:xfrm>
            <a:custGeom>
              <a:avLst/>
              <a:gdLst>
                <a:gd name="T0" fmla="*/ 0 w 565"/>
                <a:gd name="T1" fmla="*/ 290 h 290"/>
                <a:gd name="T2" fmla="*/ 565 w 565"/>
                <a:gd name="T3" fmla="*/ 290 h 290"/>
                <a:gd name="T4" fmla="*/ 275 w 565"/>
                <a:gd name="T5" fmla="*/ 0 h 290"/>
                <a:gd name="T6" fmla="*/ 0 w 565"/>
                <a:gd name="T7" fmla="*/ 0 h 290"/>
                <a:gd name="T8" fmla="*/ 0 w 565"/>
                <a:gd name="T9" fmla="*/ 290 h 290"/>
              </a:gdLst>
              <a:ahLst/>
              <a:cxnLst>
                <a:cxn ang="0">
                  <a:pos x="T0" y="T1"/>
                </a:cxn>
                <a:cxn ang="0">
                  <a:pos x="T2" y="T3"/>
                </a:cxn>
                <a:cxn ang="0">
                  <a:pos x="T4" y="T5"/>
                </a:cxn>
                <a:cxn ang="0">
                  <a:pos x="T6" y="T7"/>
                </a:cxn>
                <a:cxn ang="0">
                  <a:pos x="T8" y="T9"/>
                </a:cxn>
              </a:cxnLst>
              <a:rect l="0" t="0" r="r" b="b"/>
              <a:pathLst>
                <a:path w="565" h="290">
                  <a:moveTo>
                    <a:pt x="0" y="290"/>
                  </a:moveTo>
                  <a:lnTo>
                    <a:pt x="565" y="290"/>
                  </a:lnTo>
                  <a:lnTo>
                    <a:pt x="275" y="0"/>
                  </a:lnTo>
                  <a:lnTo>
                    <a:pt x="0" y="0"/>
                  </a:lnTo>
                  <a:lnTo>
                    <a:pt x="0" y="29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9" name="Freeform 33"/>
            <p:cNvSpPr>
              <a:spLocks/>
            </p:cNvSpPr>
            <p:nvPr/>
          </p:nvSpPr>
          <p:spPr bwMode="auto">
            <a:xfrm>
              <a:off x="4663118" y="4740194"/>
              <a:ext cx="352330" cy="641823"/>
            </a:xfrm>
            <a:custGeom>
              <a:avLst/>
              <a:gdLst>
                <a:gd name="T0" fmla="*/ 0 w 314"/>
                <a:gd name="T1" fmla="*/ 286 h 572"/>
                <a:gd name="T2" fmla="*/ 314 w 314"/>
                <a:gd name="T3" fmla="*/ 0 h 572"/>
                <a:gd name="T4" fmla="*/ 314 w 314"/>
                <a:gd name="T5" fmla="*/ 286 h 572"/>
                <a:gd name="T6" fmla="*/ 314 w 314"/>
                <a:gd name="T7" fmla="*/ 572 h 572"/>
                <a:gd name="T8" fmla="*/ 0 w 314"/>
                <a:gd name="T9" fmla="*/ 286 h 572"/>
              </a:gdLst>
              <a:ahLst/>
              <a:cxnLst>
                <a:cxn ang="0">
                  <a:pos x="T0" y="T1"/>
                </a:cxn>
                <a:cxn ang="0">
                  <a:pos x="T2" y="T3"/>
                </a:cxn>
                <a:cxn ang="0">
                  <a:pos x="T4" y="T5"/>
                </a:cxn>
                <a:cxn ang="0">
                  <a:pos x="T6" y="T7"/>
                </a:cxn>
                <a:cxn ang="0">
                  <a:pos x="T8" y="T9"/>
                </a:cxn>
              </a:cxnLst>
              <a:rect l="0" t="0" r="r" b="b"/>
              <a:pathLst>
                <a:path w="314" h="572">
                  <a:moveTo>
                    <a:pt x="0" y="286"/>
                  </a:moveTo>
                  <a:lnTo>
                    <a:pt x="314" y="0"/>
                  </a:lnTo>
                  <a:lnTo>
                    <a:pt x="314" y="286"/>
                  </a:lnTo>
                  <a:lnTo>
                    <a:pt x="314" y="572"/>
                  </a:lnTo>
                  <a:lnTo>
                    <a:pt x="0" y="28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6" name="Group 35"/>
          <p:cNvGrpSpPr/>
          <p:nvPr/>
        </p:nvGrpSpPr>
        <p:grpSpPr>
          <a:xfrm>
            <a:off x="7895269" y="3725824"/>
            <a:ext cx="1049135" cy="642946"/>
            <a:chOff x="6475260" y="3725824"/>
            <a:chExt cx="1049135" cy="642946"/>
          </a:xfrm>
        </p:grpSpPr>
        <p:sp>
          <p:nvSpPr>
            <p:cNvPr id="21" name="Freeform 23"/>
            <p:cNvSpPr>
              <a:spLocks/>
            </p:cNvSpPr>
            <p:nvPr/>
          </p:nvSpPr>
          <p:spPr bwMode="auto">
            <a:xfrm>
              <a:off x="6475260" y="3892789"/>
              <a:ext cx="732711" cy="326522"/>
            </a:xfrm>
            <a:custGeom>
              <a:avLst/>
              <a:gdLst>
                <a:gd name="T0" fmla="*/ 653 w 653"/>
                <a:gd name="T1" fmla="*/ 291 h 291"/>
                <a:gd name="T2" fmla="*/ 0 w 653"/>
                <a:gd name="T3" fmla="*/ 291 h 291"/>
                <a:gd name="T4" fmla="*/ 291 w 653"/>
                <a:gd name="T5" fmla="*/ 0 h 291"/>
                <a:gd name="T6" fmla="*/ 653 w 653"/>
                <a:gd name="T7" fmla="*/ 0 h 291"/>
                <a:gd name="T8" fmla="*/ 653 w 653"/>
                <a:gd name="T9" fmla="*/ 291 h 291"/>
              </a:gdLst>
              <a:ahLst/>
              <a:cxnLst>
                <a:cxn ang="0">
                  <a:pos x="T0" y="T1"/>
                </a:cxn>
                <a:cxn ang="0">
                  <a:pos x="T2" y="T3"/>
                </a:cxn>
                <a:cxn ang="0">
                  <a:pos x="T4" y="T5"/>
                </a:cxn>
                <a:cxn ang="0">
                  <a:pos x="T6" y="T7"/>
                </a:cxn>
                <a:cxn ang="0">
                  <a:pos x="T8" y="T9"/>
                </a:cxn>
              </a:cxnLst>
              <a:rect l="0" t="0" r="r" b="b"/>
              <a:pathLst>
                <a:path w="653" h="291">
                  <a:moveTo>
                    <a:pt x="653" y="291"/>
                  </a:moveTo>
                  <a:lnTo>
                    <a:pt x="0" y="291"/>
                  </a:lnTo>
                  <a:lnTo>
                    <a:pt x="291" y="0"/>
                  </a:lnTo>
                  <a:lnTo>
                    <a:pt x="653" y="0"/>
                  </a:lnTo>
                  <a:lnTo>
                    <a:pt x="653" y="29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 name="Freeform 25"/>
            <p:cNvSpPr>
              <a:spLocks/>
            </p:cNvSpPr>
            <p:nvPr/>
          </p:nvSpPr>
          <p:spPr bwMode="auto">
            <a:xfrm>
              <a:off x="7172065" y="3725824"/>
              <a:ext cx="352330" cy="642946"/>
            </a:xfrm>
            <a:custGeom>
              <a:avLst/>
              <a:gdLst>
                <a:gd name="T0" fmla="*/ 314 w 314"/>
                <a:gd name="T1" fmla="*/ 286 h 573"/>
                <a:gd name="T2" fmla="*/ 0 w 314"/>
                <a:gd name="T3" fmla="*/ 0 h 573"/>
                <a:gd name="T4" fmla="*/ 0 w 314"/>
                <a:gd name="T5" fmla="*/ 286 h 573"/>
                <a:gd name="T6" fmla="*/ 0 w 314"/>
                <a:gd name="T7" fmla="*/ 573 h 573"/>
                <a:gd name="T8" fmla="*/ 314 w 314"/>
                <a:gd name="T9" fmla="*/ 286 h 573"/>
              </a:gdLst>
              <a:ahLst/>
              <a:cxnLst>
                <a:cxn ang="0">
                  <a:pos x="T0" y="T1"/>
                </a:cxn>
                <a:cxn ang="0">
                  <a:pos x="T2" y="T3"/>
                </a:cxn>
                <a:cxn ang="0">
                  <a:pos x="T4" y="T5"/>
                </a:cxn>
                <a:cxn ang="0">
                  <a:pos x="T6" y="T7"/>
                </a:cxn>
                <a:cxn ang="0">
                  <a:pos x="T8" y="T9"/>
                </a:cxn>
              </a:cxnLst>
              <a:rect l="0" t="0" r="r" b="b"/>
              <a:pathLst>
                <a:path w="314" h="573">
                  <a:moveTo>
                    <a:pt x="314" y="286"/>
                  </a:moveTo>
                  <a:lnTo>
                    <a:pt x="0" y="0"/>
                  </a:lnTo>
                  <a:lnTo>
                    <a:pt x="0" y="286"/>
                  </a:lnTo>
                  <a:lnTo>
                    <a:pt x="0" y="573"/>
                  </a:lnTo>
                  <a:lnTo>
                    <a:pt x="314" y="28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53" name="Rectangle 52"/>
          <p:cNvSpPr/>
          <p:nvPr/>
        </p:nvSpPr>
        <p:spPr>
          <a:xfrm>
            <a:off x="9057998" y="3619487"/>
            <a:ext cx="2495360" cy="723275"/>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03</a:t>
            </a:r>
          </a:p>
          <a:p>
            <a:pP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54" name="Rectangle 53"/>
          <p:cNvSpPr/>
          <p:nvPr/>
        </p:nvSpPr>
        <p:spPr>
          <a:xfrm>
            <a:off x="8768239" y="1591310"/>
            <a:ext cx="2495360" cy="723275"/>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01</a:t>
            </a:r>
          </a:p>
          <a:p>
            <a:pP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55" name="Rectangle 54"/>
          <p:cNvSpPr/>
          <p:nvPr/>
        </p:nvSpPr>
        <p:spPr>
          <a:xfrm>
            <a:off x="3439653" y="4583609"/>
            <a:ext cx="2495360" cy="723275"/>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04</a:t>
            </a:r>
          </a:p>
          <a:p>
            <a:pPr algn="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56" name="Rectangle 55"/>
          <p:cNvSpPr/>
          <p:nvPr/>
        </p:nvSpPr>
        <p:spPr>
          <a:xfrm>
            <a:off x="3686803" y="2609028"/>
            <a:ext cx="2495360" cy="723275"/>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02</a:t>
            </a:r>
          </a:p>
          <a:p>
            <a:pPr algn="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4" name="Title 3"/>
          <p:cNvSpPr>
            <a:spLocks noGrp="1"/>
          </p:cNvSpPr>
          <p:nvPr>
            <p:ph type="title"/>
          </p:nvPr>
        </p:nvSpPr>
        <p:spPr/>
        <p:txBody>
          <a:bodyPr/>
          <a:lstStyle/>
          <a:p>
            <a:r>
              <a:rPr lang="en-US" dirty="0" smtClean="0"/>
              <a:t>Process</a:t>
            </a:r>
            <a:br>
              <a:rPr lang="en-US" dirty="0" smtClean="0"/>
            </a:br>
            <a:r>
              <a:rPr lang="en-US" dirty="0" smtClean="0"/>
              <a:t>based graphic</a:t>
            </a:r>
            <a:endParaRPr lang="en-US" dirty="0"/>
          </a:p>
        </p:txBody>
      </p:sp>
    </p:spTree>
    <p:extLst>
      <p:ext uri="{BB962C8B-B14F-4D97-AF65-F5344CB8AC3E}">
        <p14:creationId xmlns:p14="http://schemas.microsoft.com/office/powerpoint/2010/main" val="15645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8" fill="hold"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4" fill="hold" nodeType="withEffect">
                                      <p:stCondLst>
                                        <p:cond delay="75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2" fill="hold" nodeType="withEffect">
                                      <p:stCondLst>
                                        <p:cond delay="100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22" presetClass="entr" presetSubtype="4" fill="hold" nodeType="withEffect">
                                      <p:stCondLst>
                                        <p:cond delay="150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8" fill="hold" nodeType="withEffect">
                                      <p:stCondLst>
                                        <p:cond delay="175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4" fill="hold" nodeType="withEffect">
                                      <p:stCondLst>
                                        <p:cond delay="225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2" fill="hold" nodeType="withEffect">
                                      <p:stCondLst>
                                        <p:cond delay="2500"/>
                                      </p:stCondLst>
                                      <p:childTnLst>
                                        <p:set>
                                          <p:cBhvr>
                                            <p:cTn id="27" dur="1" fill="hold">
                                              <p:stCondLst>
                                                <p:cond delay="0"/>
                                              </p:stCondLst>
                                            </p:cTn>
                                            <p:tgtEl>
                                              <p:spTgt spid="38"/>
                                            </p:tgtEl>
                                            <p:attrNameLst>
                                              <p:attrName>style.visibility</p:attrName>
                                            </p:attrNameLst>
                                          </p:cBhvr>
                                          <p:to>
                                            <p:strVal val="visible"/>
                                          </p:to>
                                        </p:set>
                                        <p:animEffect transition="in" filter="wipe(right)">
                                          <p:cBhvr>
                                            <p:cTn id="28" dur="500"/>
                                            <p:tgtEl>
                                              <p:spTgt spid="38"/>
                                            </p:tgtEl>
                                          </p:cBhvr>
                                        </p:animEffect>
                                      </p:childTnLst>
                                    </p:cTn>
                                  </p:par>
                                  <p:par>
                                    <p:cTn id="29" presetID="2" presetClass="entr" presetSubtype="4" fill="hold" grpId="0" nodeType="withEffect" p14:presetBounceEnd="58000">
                                      <p:stCondLst>
                                        <p:cond delay="2250"/>
                                      </p:stCondLst>
                                      <p:childTnLst>
                                        <p:set>
                                          <p:cBhvr>
                                            <p:cTn id="30" dur="1" fill="hold">
                                              <p:stCondLst>
                                                <p:cond delay="0"/>
                                              </p:stCondLst>
                                            </p:cTn>
                                            <p:tgtEl>
                                              <p:spTgt spid="55"/>
                                            </p:tgtEl>
                                            <p:attrNameLst>
                                              <p:attrName>style.visibility</p:attrName>
                                            </p:attrNameLst>
                                          </p:cBhvr>
                                          <p:to>
                                            <p:strVal val="visible"/>
                                          </p:to>
                                        </p:set>
                                        <p:anim calcmode="lin" valueType="num" p14:bounceEnd="58000">
                                          <p:cBhvr additive="base">
                                            <p:cTn id="31" dur="1250" fill="hold"/>
                                            <p:tgtEl>
                                              <p:spTgt spid="55"/>
                                            </p:tgtEl>
                                            <p:attrNameLst>
                                              <p:attrName>ppt_x</p:attrName>
                                            </p:attrNameLst>
                                          </p:cBhvr>
                                          <p:tavLst>
                                            <p:tav tm="0">
                                              <p:val>
                                                <p:strVal val="#ppt_x"/>
                                              </p:val>
                                            </p:tav>
                                            <p:tav tm="100000">
                                              <p:val>
                                                <p:strVal val="#ppt_x"/>
                                              </p:val>
                                            </p:tav>
                                          </p:tavLst>
                                        </p:anim>
                                        <p:anim calcmode="lin" valueType="num" p14:bounceEnd="58000">
                                          <p:cBhvr additive="base">
                                            <p:cTn id="32" dur="125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8000">
                                      <p:stCondLst>
                                        <p:cond delay="1750"/>
                                      </p:stCondLst>
                                      <p:childTnLst>
                                        <p:set>
                                          <p:cBhvr>
                                            <p:cTn id="34" dur="1" fill="hold">
                                              <p:stCondLst>
                                                <p:cond delay="0"/>
                                              </p:stCondLst>
                                            </p:cTn>
                                            <p:tgtEl>
                                              <p:spTgt spid="53"/>
                                            </p:tgtEl>
                                            <p:attrNameLst>
                                              <p:attrName>style.visibility</p:attrName>
                                            </p:attrNameLst>
                                          </p:cBhvr>
                                          <p:to>
                                            <p:strVal val="visible"/>
                                          </p:to>
                                        </p:set>
                                        <p:anim calcmode="lin" valueType="num" p14:bounceEnd="58000">
                                          <p:cBhvr additive="base">
                                            <p:cTn id="35" dur="1250" fill="hold"/>
                                            <p:tgtEl>
                                              <p:spTgt spid="53"/>
                                            </p:tgtEl>
                                            <p:attrNameLst>
                                              <p:attrName>ppt_x</p:attrName>
                                            </p:attrNameLst>
                                          </p:cBhvr>
                                          <p:tavLst>
                                            <p:tav tm="0">
                                              <p:val>
                                                <p:strVal val="#ppt_x"/>
                                              </p:val>
                                            </p:tav>
                                            <p:tav tm="100000">
                                              <p:val>
                                                <p:strVal val="#ppt_x"/>
                                              </p:val>
                                            </p:tav>
                                          </p:tavLst>
                                        </p:anim>
                                        <p:anim calcmode="lin" valueType="num" p14:bounceEnd="58000">
                                          <p:cBhvr additive="base">
                                            <p:cTn id="36" dur="12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8000">
                                      <p:stCondLst>
                                        <p:cond delay="1250"/>
                                      </p:stCondLst>
                                      <p:childTnLst>
                                        <p:set>
                                          <p:cBhvr>
                                            <p:cTn id="38" dur="1" fill="hold">
                                              <p:stCondLst>
                                                <p:cond delay="0"/>
                                              </p:stCondLst>
                                            </p:cTn>
                                            <p:tgtEl>
                                              <p:spTgt spid="56"/>
                                            </p:tgtEl>
                                            <p:attrNameLst>
                                              <p:attrName>style.visibility</p:attrName>
                                            </p:attrNameLst>
                                          </p:cBhvr>
                                          <p:to>
                                            <p:strVal val="visible"/>
                                          </p:to>
                                        </p:set>
                                        <p:anim calcmode="lin" valueType="num" p14:bounceEnd="58000">
                                          <p:cBhvr additive="base">
                                            <p:cTn id="39" dur="1250" fill="hold"/>
                                            <p:tgtEl>
                                              <p:spTgt spid="56"/>
                                            </p:tgtEl>
                                            <p:attrNameLst>
                                              <p:attrName>ppt_x</p:attrName>
                                            </p:attrNameLst>
                                          </p:cBhvr>
                                          <p:tavLst>
                                            <p:tav tm="0">
                                              <p:val>
                                                <p:strVal val="#ppt_x"/>
                                              </p:val>
                                            </p:tav>
                                            <p:tav tm="100000">
                                              <p:val>
                                                <p:strVal val="#ppt_x"/>
                                              </p:val>
                                            </p:tav>
                                          </p:tavLst>
                                        </p:anim>
                                        <p:anim calcmode="lin" valueType="num" p14:bounceEnd="58000">
                                          <p:cBhvr additive="base">
                                            <p:cTn id="40" dur="1250" fill="hold"/>
                                            <p:tgtEl>
                                              <p:spTgt spid="5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8000">
                                      <p:stCondLst>
                                        <p:cond delay="750"/>
                                      </p:stCondLst>
                                      <p:childTnLst>
                                        <p:set>
                                          <p:cBhvr>
                                            <p:cTn id="42" dur="1" fill="hold">
                                              <p:stCondLst>
                                                <p:cond delay="0"/>
                                              </p:stCondLst>
                                            </p:cTn>
                                            <p:tgtEl>
                                              <p:spTgt spid="54"/>
                                            </p:tgtEl>
                                            <p:attrNameLst>
                                              <p:attrName>style.visibility</p:attrName>
                                            </p:attrNameLst>
                                          </p:cBhvr>
                                          <p:to>
                                            <p:strVal val="visible"/>
                                          </p:to>
                                        </p:set>
                                        <p:anim calcmode="lin" valueType="num" p14:bounceEnd="58000">
                                          <p:cBhvr additive="base">
                                            <p:cTn id="43" dur="1250" fill="hold"/>
                                            <p:tgtEl>
                                              <p:spTgt spid="54"/>
                                            </p:tgtEl>
                                            <p:attrNameLst>
                                              <p:attrName>ppt_x</p:attrName>
                                            </p:attrNameLst>
                                          </p:cBhvr>
                                          <p:tavLst>
                                            <p:tav tm="0">
                                              <p:val>
                                                <p:strVal val="#ppt_x"/>
                                              </p:val>
                                            </p:tav>
                                            <p:tav tm="100000">
                                              <p:val>
                                                <p:strVal val="#ppt_x"/>
                                              </p:val>
                                            </p:tav>
                                          </p:tavLst>
                                        </p:anim>
                                        <p:anim calcmode="lin" valueType="num" p14:bounceEnd="58000">
                                          <p:cBhvr additive="base">
                                            <p:cTn id="44" dur="12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8" fill="hold"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4" fill="hold" nodeType="withEffect">
                                      <p:stCondLst>
                                        <p:cond delay="75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2" fill="hold" nodeType="withEffect">
                                      <p:stCondLst>
                                        <p:cond delay="100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22" presetClass="entr" presetSubtype="4" fill="hold" nodeType="withEffect">
                                      <p:stCondLst>
                                        <p:cond delay="150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8" fill="hold" nodeType="withEffect">
                                      <p:stCondLst>
                                        <p:cond delay="175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4" fill="hold" nodeType="withEffect">
                                      <p:stCondLst>
                                        <p:cond delay="225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2" fill="hold" nodeType="withEffect">
                                      <p:stCondLst>
                                        <p:cond delay="2500"/>
                                      </p:stCondLst>
                                      <p:childTnLst>
                                        <p:set>
                                          <p:cBhvr>
                                            <p:cTn id="27" dur="1" fill="hold">
                                              <p:stCondLst>
                                                <p:cond delay="0"/>
                                              </p:stCondLst>
                                            </p:cTn>
                                            <p:tgtEl>
                                              <p:spTgt spid="38"/>
                                            </p:tgtEl>
                                            <p:attrNameLst>
                                              <p:attrName>style.visibility</p:attrName>
                                            </p:attrNameLst>
                                          </p:cBhvr>
                                          <p:to>
                                            <p:strVal val="visible"/>
                                          </p:to>
                                        </p:set>
                                        <p:animEffect transition="in" filter="wipe(right)">
                                          <p:cBhvr>
                                            <p:cTn id="28" dur="500"/>
                                            <p:tgtEl>
                                              <p:spTgt spid="38"/>
                                            </p:tgtEl>
                                          </p:cBhvr>
                                        </p:animEffect>
                                      </p:childTnLst>
                                    </p:cTn>
                                  </p:par>
                                  <p:par>
                                    <p:cTn id="29" presetID="2" presetClass="entr" presetSubtype="4" fill="hold" grpId="0" nodeType="withEffect">
                                      <p:stCondLst>
                                        <p:cond delay="225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1250" fill="hold"/>
                                            <p:tgtEl>
                                              <p:spTgt spid="55"/>
                                            </p:tgtEl>
                                            <p:attrNameLst>
                                              <p:attrName>ppt_x</p:attrName>
                                            </p:attrNameLst>
                                          </p:cBhvr>
                                          <p:tavLst>
                                            <p:tav tm="0">
                                              <p:val>
                                                <p:strVal val="#ppt_x"/>
                                              </p:val>
                                            </p:tav>
                                            <p:tav tm="100000">
                                              <p:val>
                                                <p:strVal val="#ppt_x"/>
                                              </p:val>
                                            </p:tav>
                                          </p:tavLst>
                                        </p:anim>
                                        <p:anim calcmode="lin" valueType="num">
                                          <p:cBhvr additive="base">
                                            <p:cTn id="32" dur="125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75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1250" fill="hold"/>
                                            <p:tgtEl>
                                              <p:spTgt spid="53"/>
                                            </p:tgtEl>
                                            <p:attrNameLst>
                                              <p:attrName>ppt_x</p:attrName>
                                            </p:attrNameLst>
                                          </p:cBhvr>
                                          <p:tavLst>
                                            <p:tav tm="0">
                                              <p:val>
                                                <p:strVal val="#ppt_x"/>
                                              </p:val>
                                            </p:tav>
                                            <p:tav tm="100000">
                                              <p:val>
                                                <p:strVal val="#ppt_x"/>
                                              </p:val>
                                            </p:tav>
                                          </p:tavLst>
                                        </p:anim>
                                        <p:anim calcmode="lin" valueType="num">
                                          <p:cBhvr additive="base">
                                            <p:cTn id="36" dur="12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25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1250" fill="hold"/>
                                            <p:tgtEl>
                                              <p:spTgt spid="56"/>
                                            </p:tgtEl>
                                            <p:attrNameLst>
                                              <p:attrName>ppt_x</p:attrName>
                                            </p:attrNameLst>
                                          </p:cBhvr>
                                          <p:tavLst>
                                            <p:tav tm="0">
                                              <p:val>
                                                <p:strVal val="#ppt_x"/>
                                              </p:val>
                                            </p:tav>
                                            <p:tav tm="100000">
                                              <p:val>
                                                <p:strVal val="#ppt_x"/>
                                              </p:val>
                                            </p:tav>
                                          </p:tavLst>
                                        </p:anim>
                                        <p:anim calcmode="lin" valueType="num">
                                          <p:cBhvr additive="base">
                                            <p:cTn id="40" dur="1250" fill="hold"/>
                                            <p:tgtEl>
                                              <p:spTgt spid="5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75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1250" fill="hold"/>
                                            <p:tgtEl>
                                              <p:spTgt spid="54"/>
                                            </p:tgtEl>
                                            <p:attrNameLst>
                                              <p:attrName>ppt_x</p:attrName>
                                            </p:attrNameLst>
                                          </p:cBhvr>
                                          <p:tavLst>
                                            <p:tav tm="0">
                                              <p:val>
                                                <p:strVal val="#ppt_x"/>
                                              </p:val>
                                            </p:tav>
                                            <p:tav tm="100000">
                                              <p:val>
                                                <p:strVal val="#ppt_x"/>
                                              </p:val>
                                            </p:tav>
                                          </p:tavLst>
                                        </p:anim>
                                        <p:anim calcmode="lin" valueType="num">
                                          <p:cBhvr additive="base">
                                            <p:cTn id="44" dur="125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Pyramid infographic</a:t>
            </a:r>
            <a:endParaRPr lang="en-US" dirty="0"/>
          </a:p>
        </p:txBody>
      </p:sp>
      <p:grpSp>
        <p:nvGrpSpPr>
          <p:cNvPr id="3" name="Group 2"/>
          <p:cNvGrpSpPr/>
          <p:nvPr/>
        </p:nvGrpSpPr>
        <p:grpSpPr>
          <a:xfrm>
            <a:off x="2358571" y="2290090"/>
            <a:ext cx="3730226" cy="4274421"/>
            <a:chOff x="2151435" y="1601361"/>
            <a:chExt cx="3730226" cy="4274421"/>
          </a:xfrm>
        </p:grpSpPr>
        <p:sp>
          <p:nvSpPr>
            <p:cNvPr id="4" name="Freeform 5"/>
            <p:cNvSpPr>
              <a:spLocks/>
            </p:cNvSpPr>
            <p:nvPr/>
          </p:nvSpPr>
          <p:spPr bwMode="auto">
            <a:xfrm>
              <a:off x="3720576" y="2442436"/>
              <a:ext cx="313834" cy="1327518"/>
            </a:xfrm>
            <a:custGeom>
              <a:avLst/>
              <a:gdLst>
                <a:gd name="T0" fmla="*/ 0 w 100"/>
                <a:gd name="T1" fmla="*/ 423 h 423"/>
                <a:gd name="T2" fmla="*/ 50 w 100"/>
                <a:gd name="T3" fmla="*/ 83 h 423"/>
                <a:gd name="T4" fmla="*/ 97 w 100"/>
                <a:gd name="T5" fmla="*/ 0 h 423"/>
                <a:gd name="T6" fmla="*/ 100 w 100"/>
                <a:gd name="T7" fmla="*/ 259 h 423"/>
                <a:gd name="T8" fmla="*/ 100 w 100"/>
                <a:gd name="T9" fmla="*/ 259 h 423"/>
                <a:gd name="T10" fmla="*/ 0 w 100"/>
                <a:gd name="T11" fmla="*/ 423 h 423"/>
              </a:gdLst>
              <a:ahLst/>
              <a:cxnLst>
                <a:cxn ang="0">
                  <a:pos x="T0" y="T1"/>
                </a:cxn>
                <a:cxn ang="0">
                  <a:pos x="T2" y="T3"/>
                </a:cxn>
                <a:cxn ang="0">
                  <a:pos x="T4" y="T5"/>
                </a:cxn>
                <a:cxn ang="0">
                  <a:pos x="T6" y="T7"/>
                </a:cxn>
                <a:cxn ang="0">
                  <a:pos x="T8" y="T9"/>
                </a:cxn>
                <a:cxn ang="0">
                  <a:pos x="T10" y="T11"/>
                </a:cxn>
              </a:cxnLst>
              <a:rect l="0" t="0" r="r" b="b"/>
              <a:pathLst>
                <a:path w="100" h="423">
                  <a:moveTo>
                    <a:pt x="0" y="423"/>
                  </a:moveTo>
                  <a:lnTo>
                    <a:pt x="50" y="83"/>
                  </a:lnTo>
                  <a:lnTo>
                    <a:pt x="97" y="0"/>
                  </a:lnTo>
                  <a:lnTo>
                    <a:pt x="100" y="259"/>
                  </a:lnTo>
                  <a:lnTo>
                    <a:pt x="100" y="259"/>
                  </a:lnTo>
                  <a:lnTo>
                    <a:pt x="0" y="42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5" name="Freeform 6"/>
            <p:cNvSpPr>
              <a:spLocks/>
            </p:cNvSpPr>
            <p:nvPr/>
          </p:nvSpPr>
          <p:spPr bwMode="auto">
            <a:xfrm>
              <a:off x="3869375" y="1607667"/>
              <a:ext cx="158775" cy="1101558"/>
            </a:xfrm>
            <a:custGeom>
              <a:avLst/>
              <a:gdLst>
                <a:gd name="T0" fmla="*/ 0 w 49"/>
                <a:gd name="T1" fmla="*/ 351 h 351"/>
                <a:gd name="T2" fmla="*/ 2 w 49"/>
                <a:gd name="T3" fmla="*/ 347 h 351"/>
                <a:gd name="T4" fmla="*/ 49 w 49"/>
                <a:gd name="T5" fmla="*/ 0 h 351"/>
                <a:gd name="T6" fmla="*/ 49 w 49"/>
                <a:gd name="T7" fmla="*/ 268 h 351"/>
                <a:gd name="T8" fmla="*/ 0 w 49"/>
                <a:gd name="T9" fmla="*/ 351 h 351"/>
              </a:gdLst>
              <a:ahLst/>
              <a:cxnLst>
                <a:cxn ang="0">
                  <a:pos x="T0" y="T1"/>
                </a:cxn>
                <a:cxn ang="0">
                  <a:pos x="T2" y="T3"/>
                </a:cxn>
                <a:cxn ang="0">
                  <a:pos x="T4" y="T5"/>
                </a:cxn>
                <a:cxn ang="0">
                  <a:pos x="T6" y="T7"/>
                </a:cxn>
                <a:cxn ang="0">
                  <a:pos x="T8" y="T9"/>
                </a:cxn>
              </a:cxnLst>
              <a:rect l="0" t="0" r="r" b="b"/>
              <a:pathLst>
                <a:path w="49" h="351">
                  <a:moveTo>
                    <a:pt x="0" y="351"/>
                  </a:moveTo>
                  <a:lnTo>
                    <a:pt x="2" y="347"/>
                  </a:lnTo>
                  <a:lnTo>
                    <a:pt x="49" y="0"/>
                  </a:lnTo>
                  <a:lnTo>
                    <a:pt x="49" y="268"/>
                  </a:lnTo>
                  <a:lnTo>
                    <a:pt x="0" y="35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6" name="Freeform 7"/>
            <p:cNvSpPr>
              <a:spLocks/>
            </p:cNvSpPr>
            <p:nvPr/>
          </p:nvSpPr>
          <p:spPr bwMode="auto">
            <a:xfrm>
              <a:off x="3416157" y="4036714"/>
              <a:ext cx="608838" cy="1839068"/>
            </a:xfrm>
            <a:custGeom>
              <a:avLst/>
              <a:gdLst>
                <a:gd name="T0" fmla="*/ 0 w 194"/>
                <a:gd name="T1" fmla="*/ 586 h 586"/>
                <a:gd name="T2" fmla="*/ 50 w 194"/>
                <a:gd name="T3" fmla="*/ 242 h 586"/>
                <a:gd name="T4" fmla="*/ 194 w 194"/>
                <a:gd name="T5" fmla="*/ 0 h 586"/>
                <a:gd name="T6" fmla="*/ 194 w 194"/>
                <a:gd name="T7" fmla="*/ 261 h 586"/>
                <a:gd name="T8" fmla="*/ 0 w 194"/>
                <a:gd name="T9" fmla="*/ 586 h 586"/>
              </a:gdLst>
              <a:ahLst/>
              <a:cxnLst>
                <a:cxn ang="0">
                  <a:pos x="T0" y="T1"/>
                </a:cxn>
                <a:cxn ang="0">
                  <a:pos x="T2" y="T3"/>
                </a:cxn>
                <a:cxn ang="0">
                  <a:pos x="T4" y="T5"/>
                </a:cxn>
                <a:cxn ang="0">
                  <a:pos x="T6" y="T7"/>
                </a:cxn>
                <a:cxn ang="0">
                  <a:pos x="T8" y="T9"/>
                </a:cxn>
              </a:cxnLst>
              <a:rect l="0" t="0" r="r" b="b"/>
              <a:pathLst>
                <a:path w="194" h="586">
                  <a:moveTo>
                    <a:pt x="0" y="586"/>
                  </a:moveTo>
                  <a:lnTo>
                    <a:pt x="50" y="242"/>
                  </a:lnTo>
                  <a:lnTo>
                    <a:pt x="194" y="0"/>
                  </a:lnTo>
                  <a:lnTo>
                    <a:pt x="194" y="261"/>
                  </a:lnTo>
                  <a:lnTo>
                    <a:pt x="0" y="58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7" name="Freeform 8"/>
            <p:cNvSpPr>
              <a:spLocks/>
            </p:cNvSpPr>
            <p:nvPr/>
          </p:nvSpPr>
          <p:spPr bwMode="auto">
            <a:xfrm>
              <a:off x="3563524" y="3239575"/>
              <a:ext cx="461471" cy="1578586"/>
            </a:xfrm>
            <a:custGeom>
              <a:avLst/>
              <a:gdLst>
                <a:gd name="T0" fmla="*/ 0 w 144"/>
                <a:gd name="T1" fmla="*/ 503 h 503"/>
                <a:gd name="T2" fmla="*/ 2 w 144"/>
                <a:gd name="T3" fmla="*/ 496 h 503"/>
                <a:gd name="T4" fmla="*/ 50 w 144"/>
                <a:gd name="T5" fmla="*/ 159 h 503"/>
                <a:gd name="T6" fmla="*/ 144 w 144"/>
                <a:gd name="T7" fmla="*/ 0 h 503"/>
                <a:gd name="T8" fmla="*/ 144 w 144"/>
                <a:gd name="T9" fmla="*/ 254 h 503"/>
                <a:gd name="T10" fmla="*/ 0 w 144"/>
                <a:gd name="T11" fmla="*/ 503 h 503"/>
              </a:gdLst>
              <a:ahLst/>
              <a:cxnLst>
                <a:cxn ang="0">
                  <a:pos x="T0" y="T1"/>
                </a:cxn>
                <a:cxn ang="0">
                  <a:pos x="T2" y="T3"/>
                </a:cxn>
                <a:cxn ang="0">
                  <a:pos x="T4" y="T5"/>
                </a:cxn>
                <a:cxn ang="0">
                  <a:pos x="T6" y="T7"/>
                </a:cxn>
                <a:cxn ang="0">
                  <a:pos x="T8" y="T9"/>
                </a:cxn>
                <a:cxn ang="0">
                  <a:pos x="T10" y="T11"/>
                </a:cxn>
              </a:cxnLst>
              <a:rect l="0" t="0" r="r" b="b"/>
              <a:pathLst>
                <a:path w="144" h="503">
                  <a:moveTo>
                    <a:pt x="0" y="503"/>
                  </a:moveTo>
                  <a:lnTo>
                    <a:pt x="2" y="496"/>
                  </a:lnTo>
                  <a:lnTo>
                    <a:pt x="50" y="159"/>
                  </a:lnTo>
                  <a:lnTo>
                    <a:pt x="144" y="0"/>
                  </a:lnTo>
                  <a:lnTo>
                    <a:pt x="144" y="254"/>
                  </a:lnTo>
                  <a:lnTo>
                    <a:pt x="0" y="503"/>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8" name="Freeform 9"/>
            <p:cNvSpPr>
              <a:spLocks/>
            </p:cNvSpPr>
            <p:nvPr/>
          </p:nvSpPr>
          <p:spPr bwMode="auto">
            <a:xfrm>
              <a:off x="2151435" y="1601361"/>
              <a:ext cx="1879867" cy="4274421"/>
            </a:xfrm>
            <a:custGeom>
              <a:avLst/>
              <a:gdLst>
                <a:gd name="T0" fmla="*/ 192 w 253"/>
                <a:gd name="T1" fmla="*/ 432 h 574"/>
                <a:gd name="T2" fmla="*/ 192 w 253"/>
                <a:gd name="T3" fmla="*/ 429 h 574"/>
                <a:gd name="T4" fmla="*/ 212 w 253"/>
                <a:gd name="T5" fmla="*/ 289 h 574"/>
                <a:gd name="T6" fmla="*/ 212 w 253"/>
                <a:gd name="T7" fmla="*/ 290 h 574"/>
                <a:gd name="T8" fmla="*/ 233 w 253"/>
                <a:gd name="T9" fmla="*/ 147 h 574"/>
                <a:gd name="T10" fmla="*/ 233 w 253"/>
                <a:gd name="T11" fmla="*/ 147 h 574"/>
                <a:gd name="T12" fmla="*/ 233 w 253"/>
                <a:gd name="T13" fmla="*/ 145 h 574"/>
                <a:gd name="T14" fmla="*/ 253 w 253"/>
                <a:gd name="T15" fmla="*/ 0 h 574"/>
                <a:gd name="T16" fmla="*/ 15 w 253"/>
                <a:gd name="T17" fmla="*/ 386 h 574"/>
                <a:gd name="T18" fmla="*/ 12 w 253"/>
                <a:gd name="T19" fmla="*/ 391 h 574"/>
                <a:gd name="T20" fmla="*/ 11 w 253"/>
                <a:gd name="T21" fmla="*/ 392 h 574"/>
                <a:gd name="T22" fmla="*/ 9 w 253"/>
                <a:gd name="T23" fmla="*/ 397 h 574"/>
                <a:gd name="T24" fmla="*/ 8 w 253"/>
                <a:gd name="T25" fmla="*/ 399 h 574"/>
                <a:gd name="T26" fmla="*/ 5 w 253"/>
                <a:gd name="T27" fmla="*/ 405 h 574"/>
                <a:gd name="T28" fmla="*/ 5 w 253"/>
                <a:gd name="T29" fmla="*/ 405 h 574"/>
                <a:gd name="T30" fmla="*/ 3 w 253"/>
                <a:gd name="T31" fmla="*/ 411 h 574"/>
                <a:gd name="T32" fmla="*/ 3 w 253"/>
                <a:gd name="T33" fmla="*/ 413 h 574"/>
                <a:gd name="T34" fmla="*/ 2 w 253"/>
                <a:gd name="T35" fmla="*/ 418 h 574"/>
                <a:gd name="T36" fmla="*/ 2 w 253"/>
                <a:gd name="T37" fmla="*/ 419 h 574"/>
                <a:gd name="T38" fmla="*/ 1 w 253"/>
                <a:gd name="T39" fmla="*/ 426 h 574"/>
                <a:gd name="T40" fmla="*/ 0 w 253"/>
                <a:gd name="T41" fmla="*/ 427 h 574"/>
                <a:gd name="T42" fmla="*/ 0 w 253"/>
                <a:gd name="T43" fmla="*/ 432 h 574"/>
                <a:gd name="T44" fmla="*/ 0 w 253"/>
                <a:gd name="T45" fmla="*/ 434 h 574"/>
                <a:gd name="T46" fmla="*/ 0 w 253"/>
                <a:gd name="T47" fmla="*/ 440 h 574"/>
                <a:gd name="T48" fmla="*/ 0 w 253"/>
                <a:gd name="T49" fmla="*/ 440 h 574"/>
                <a:gd name="T50" fmla="*/ 1 w 253"/>
                <a:gd name="T51" fmla="*/ 446 h 574"/>
                <a:gd name="T52" fmla="*/ 1 w 253"/>
                <a:gd name="T53" fmla="*/ 448 h 574"/>
                <a:gd name="T54" fmla="*/ 2 w 253"/>
                <a:gd name="T55" fmla="*/ 453 h 574"/>
                <a:gd name="T56" fmla="*/ 2 w 253"/>
                <a:gd name="T57" fmla="*/ 454 h 574"/>
                <a:gd name="T58" fmla="*/ 4 w 253"/>
                <a:gd name="T59" fmla="*/ 460 h 574"/>
                <a:gd name="T60" fmla="*/ 4 w 253"/>
                <a:gd name="T61" fmla="*/ 462 h 574"/>
                <a:gd name="T62" fmla="*/ 6 w 253"/>
                <a:gd name="T63" fmla="*/ 467 h 574"/>
                <a:gd name="T64" fmla="*/ 7 w 253"/>
                <a:gd name="T65" fmla="*/ 468 h 574"/>
                <a:gd name="T66" fmla="*/ 9 w 253"/>
                <a:gd name="T67" fmla="*/ 475 h 574"/>
                <a:gd name="T68" fmla="*/ 10 w 253"/>
                <a:gd name="T69" fmla="*/ 475 h 574"/>
                <a:gd name="T70" fmla="*/ 13 w 253"/>
                <a:gd name="T71" fmla="*/ 481 h 574"/>
                <a:gd name="T72" fmla="*/ 14 w 253"/>
                <a:gd name="T73" fmla="*/ 482 h 574"/>
                <a:gd name="T74" fmla="*/ 17 w 253"/>
                <a:gd name="T75" fmla="*/ 487 h 574"/>
                <a:gd name="T76" fmla="*/ 17 w 253"/>
                <a:gd name="T77" fmla="*/ 488 h 574"/>
                <a:gd name="T78" fmla="*/ 22 w 253"/>
                <a:gd name="T79" fmla="*/ 494 h 574"/>
                <a:gd name="T80" fmla="*/ 23 w 253"/>
                <a:gd name="T81" fmla="*/ 496 h 574"/>
                <a:gd name="T82" fmla="*/ 27 w 253"/>
                <a:gd name="T83" fmla="*/ 500 h 574"/>
                <a:gd name="T84" fmla="*/ 28 w 253"/>
                <a:gd name="T85" fmla="*/ 502 h 574"/>
                <a:gd name="T86" fmla="*/ 33 w 253"/>
                <a:gd name="T87" fmla="*/ 507 h 574"/>
                <a:gd name="T88" fmla="*/ 33 w 253"/>
                <a:gd name="T89" fmla="*/ 508 h 574"/>
                <a:gd name="T90" fmla="*/ 39 w 253"/>
                <a:gd name="T91" fmla="*/ 513 h 574"/>
                <a:gd name="T92" fmla="*/ 41 w 253"/>
                <a:gd name="T93" fmla="*/ 515 h 574"/>
                <a:gd name="T94" fmla="*/ 46 w 253"/>
                <a:gd name="T95" fmla="*/ 519 h 574"/>
                <a:gd name="T96" fmla="*/ 47 w 253"/>
                <a:gd name="T97" fmla="*/ 520 h 574"/>
                <a:gd name="T98" fmla="*/ 54 w 253"/>
                <a:gd name="T99" fmla="*/ 525 h 574"/>
                <a:gd name="T100" fmla="*/ 56 w 253"/>
                <a:gd name="T101" fmla="*/ 526 h 574"/>
                <a:gd name="T102" fmla="*/ 61 w 253"/>
                <a:gd name="T103" fmla="*/ 531 h 574"/>
                <a:gd name="T104" fmla="*/ 64 w 253"/>
                <a:gd name="T105" fmla="*/ 532 h 574"/>
                <a:gd name="T106" fmla="*/ 71 w 253"/>
                <a:gd name="T107" fmla="*/ 537 h 574"/>
                <a:gd name="T108" fmla="*/ 172 w 253"/>
                <a:gd name="T109" fmla="*/ 574 h 574"/>
                <a:gd name="T110" fmla="*/ 192 w 253"/>
                <a:gd name="T111" fmla="*/ 432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3" h="574">
                  <a:moveTo>
                    <a:pt x="192" y="432"/>
                  </a:moveTo>
                  <a:cubicBezTo>
                    <a:pt x="192" y="429"/>
                    <a:pt x="192" y="429"/>
                    <a:pt x="192" y="429"/>
                  </a:cubicBezTo>
                  <a:cubicBezTo>
                    <a:pt x="212" y="289"/>
                    <a:pt x="212" y="289"/>
                    <a:pt x="212" y="289"/>
                  </a:cubicBezTo>
                  <a:cubicBezTo>
                    <a:pt x="212" y="290"/>
                    <a:pt x="212" y="290"/>
                    <a:pt x="212" y="290"/>
                  </a:cubicBezTo>
                  <a:cubicBezTo>
                    <a:pt x="233" y="147"/>
                    <a:pt x="233" y="147"/>
                    <a:pt x="233" y="147"/>
                  </a:cubicBezTo>
                  <a:cubicBezTo>
                    <a:pt x="233" y="147"/>
                    <a:pt x="233" y="147"/>
                    <a:pt x="233" y="147"/>
                  </a:cubicBezTo>
                  <a:cubicBezTo>
                    <a:pt x="233" y="145"/>
                    <a:pt x="233" y="145"/>
                    <a:pt x="233" y="145"/>
                  </a:cubicBezTo>
                  <a:cubicBezTo>
                    <a:pt x="253" y="0"/>
                    <a:pt x="253" y="0"/>
                    <a:pt x="253" y="0"/>
                  </a:cubicBezTo>
                  <a:cubicBezTo>
                    <a:pt x="174" y="129"/>
                    <a:pt x="94" y="257"/>
                    <a:pt x="15" y="386"/>
                  </a:cubicBezTo>
                  <a:cubicBezTo>
                    <a:pt x="14" y="387"/>
                    <a:pt x="13" y="389"/>
                    <a:pt x="12" y="391"/>
                  </a:cubicBezTo>
                  <a:cubicBezTo>
                    <a:pt x="11" y="392"/>
                    <a:pt x="11" y="392"/>
                    <a:pt x="11" y="392"/>
                  </a:cubicBezTo>
                  <a:cubicBezTo>
                    <a:pt x="10" y="394"/>
                    <a:pt x="9" y="396"/>
                    <a:pt x="9" y="397"/>
                  </a:cubicBezTo>
                  <a:cubicBezTo>
                    <a:pt x="8" y="398"/>
                    <a:pt x="8" y="398"/>
                    <a:pt x="8" y="399"/>
                  </a:cubicBezTo>
                  <a:cubicBezTo>
                    <a:pt x="7" y="401"/>
                    <a:pt x="6" y="403"/>
                    <a:pt x="5" y="405"/>
                  </a:cubicBezTo>
                  <a:cubicBezTo>
                    <a:pt x="5" y="405"/>
                    <a:pt x="5" y="405"/>
                    <a:pt x="5" y="405"/>
                  </a:cubicBezTo>
                  <a:cubicBezTo>
                    <a:pt x="5" y="407"/>
                    <a:pt x="4" y="409"/>
                    <a:pt x="3" y="411"/>
                  </a:cubicBezTo>
                  <a:cubicBezTo>
                    <a:pt x="3" y="412"/>
                    <a:pt x="3" y="412"/>
                    <a:pt x="3" y="413"/>
                  </a:cubicBezTo>
                  <a:cubicBezTo>
                    <a:pt x="3" y="415"/>
                    <a:pt x="2" y="416"/>
                    <a:pt x="2" y="418"/>
                  </a:cubicBezTo>
                  <a:cubicBezTo>
                    <a:pt x="2" y="418"/>
                    <a:pt x="2" y="419"/>
                    <a:pt x="2" y="419"/>
                  </a:cubicBezTo>
                  <a:cubicBezTo>
                    <a:pt x="1" y="421"/>
                    <a:pt x="1" y="423"/>
                    <a:pt x="1" y="426"/>
                  </a:cubicBezTo>
                  <a:cubicBezTo>
                    <a:pt x="1" y="426"/>
                    <a:pt x="1" y="426"/>
                    <a:pt x="0" y="427"/>
                  </a:cubicBezTo>
                  <a:cubicBezTo>
                    <a:pt x="0" y="429"/>
                    <a:pt x="0" y="430"/>
                    <a:pt x="0" y="432"/>
                  </a:cubicBezTo>
                  <a:cubicBezTo>
                    <a:pt x="0" y="432"/>
                    <a:pt x="0" y="433"/>
                    <a:pt x="0" y="434"/>
                  </a:cubicBezTo>
                  <a:cubicBezTo>
                    <a:pt x="0" y="436"/>
                    <a:pt x="0" y="438"/>
                    <a:pt x="0" y="440"/>
                  </a:cubicBezTo>
                  <a:cubicBezTo>
                    <a:pt x="0" y="440"/>
                    <a:pt x="0" y="440"/>
                    <a:pt x="0" y="440"/>
                  </a:cubicBezTo>
                  <a:cubicBezTo>
                    <a:pt x="0" y="442"/>
                    <a:pt x="1" y="444"/>
                    <a:pt x="1" y="446"/>
                  </a:cubicBezTo>
                  <a:cubicBezTo>
                    <a:pt x="1" y="447"/>
                    <a:pt x="1" y="447"/>
                    <a:pt x="1" y="448"/>
                  </a:cubicBezTo>
                  <a:cubicBezTo>
                    <a:pt x="1" y="450"/>
                    <a:pt x="2" y="451"/>
                    <a:pt x="2" y="453"/>
                  </a:cubicBezTo>
                  <a:cubicBezTo>
                    <a:pt x="2" y="453"/>
                    <a:pt x="2" y="454"/>
                    <a:pt x="2" y="454"/>
                  </a:cubicBezTo>
                  <a:cubicBezTo>
                    <a:pt x="3" y="456"/>
                    <a:pt x="3" y="458"/>
                    <a:pt x="4" y="460"/>
                  </a:cubicBezTo>
                  <a:cubicBezTo>
                    <a:pt x="4" y="461"/>
                    <a:pt x="4" y="461"/>
                    <a:pt x="4" y="462"/>
                  </a:cubicBezTo>
                  <a:cubicBezTo>
                    <a:pt x="5" y="463"/>
                    <a:pt x="5" y="465"/>
                    <a:pt x="6" y="467"/>
                  </a:cubicBezTo>
                  <a:cubicBezTo>
                    <a:pt x="6" y="467"/>
                    <a:pt x="7" y="468"/>
                    <a:pt x="7" y="468"/>
                  </a:cubicBezTo>
                  <a:cubicBezTo>
                    <a:pt x="8" y="471"/>
                    <a:pt x="8" y="473"/>
                    <a:pt x="9" y="475"/>
                  </a:cubicBezTo>
                  <a:cubicBezTo>
                    <a:pt x="9" y="475"/>
                    <a:pt x="9" y="475"/>
                    <a:pt x="10" y="475"/>
                  </a:cubicBezTo>
                  <a:cubicBezTo>
                    <a:pt x="10" y="477"/>
                    <a:pt x="12" y="479"/>
                    <a:pt x="13" y="481"/>
                  </a:cubicBezTo>
                  <a:cubicBezTo>
                    <a:pt x="13" y="481"/>
                    <a:pt x="13" y="482"/>
                    <a:pt x="14" y="482"/>
                  </a:cubicBezTo>
                  <a:cubicBezTo>
                    <a:pt x="15" y="484"/>
                    <a:pt x="16" y="486"/>
                    <a:pt x="17" y="487"/>
                  </a:cubicBezTo>
                  <a:cubicBezTo>
                    <a:pt x="17" y="488"/>
                    <a:pt x="17" y="488"/>
                    <a:pt x="17" y="488"/>
                  </a:cubicBezTo>
                  <a:cubicBezTo>
                    <a:pt x="19" y="490"/>
                    <a:pt x="20" y="492"/>
                    <a:pt x="22" y="494"/>
                  </a:cubicBezTo>
                  <a:cubicBezTo>
                    <a:pt x="22" y="495"/>
                    <a:pt x="22" y="495"/>
                    <a:pt x="23" y="496"/>
                  </a:cubicBezTo>
                  <a:cubicBezTo>
                    <a:pt x="24" y="497"/>
                    <a:pt x="25" y="499"/>
                    <a:pt x="27" y="500"/>
                  </a:cubicBezTo>
                  <a:cubicBezTo>
                    <a:pt x="27" y="501"/>
                    <a:pt x="27" y="501"/>
                    <a:pt x="28" y="502"/>
                  </a:cubicBezTo>
                  <a:cubicBezTo>
                    <a:pt x="30" y="504"/>
                    <a:pt x="31" y="506"/>
                    <a:pt x="33" y="507"/>
                  </a:cubicBezTo>
                  <a:cubicBezTo>
                    <a:pt x="33" y="507"/>
                    <a:pt x="33" y="508"/>
                    <a:pt x="33" y="508"/>
                  </a:cubicBezTo>
                  <a:cubicBezTo>
                    <a:pt x="35" y="509"/>
                    <a:pt x="37" y="511"/>
                    <a:pt x="39" y="513"/>
                  </a:cubicBezTo>
                  <a:cubicBezTo>
                    <a:pt x="40" y="514"/>
                    <a:pt x="40" y="514"/>
                    <a:pt x="41" y="515"/>
                  </a:cubicBezTo>
                  <a:cubicBezTo>
                    <a:pt x="42" y="516"/>
                    <a:pt x="44" y="517"/>
                    <a:pt x="46" y="519"/>
                  </a:cubicBezTo>
                  <a:cubicBezTo>
                    <a:pt x="46" y="519"/>
                    <a:pt x="47" y="520"/>
                    <a:pt x="47" y="520"/>
                  </a:cubicBezTo>
                  <a:cubicBezTo>
                    <a:pt x="49" y="522"/>
                    <a:pt x="52" y="524"/>
                    <a:pt x="54" y="525"/>
                  </a:cubicBezTo>
                  <a:cubicBezTo>
                    <a:pt x="54" y="526"/>
                    <a:pt x="55" y="526"/>
                    <a:pt x="56" y="526"/>
                  </a:cubicBezTo>
                  <a:cubicBezTo>
                    <a:pt x="57" y="528"/>
                    <a:pt x="59" y="529"/>
                    <a:pt x="61" y="531"/>
                  </a:cubicBezTo>
                  <a:cubicBezTo>
                    <a:pt x="62" y="531"/>
                    <a:pt x="63" y="532"/>
                    <a:pt x="64" y="532"/>
                  </a:cubicBezTo>
                  <a:cubicBezTo>
                    <a:pt x="66" y="534"/>
                    <a:pt x="69" y="535"/>
                    <a:pt x="71" y="537"/>
                  </a:cubicBezTo>
                  <a:cubicBezTo>
                    <a:pt x="100" y="554"/>
                    <a:pt x="135" y="567"/>
                    <a:pt x="172" y="574"/>
                  </a:cubicBezTo>
                  <a:cubicBezTo>
                    <a:pt x="192" y="432"/>
                    <a:pt x="192" y="432"/>
                    <a:pt x="192" y="432"/>
                  </a:cubicBezTo>
                  <a:close/>
                </a:path>
              </a:pathLst>
            </a:custGeom>
            <a:gradFill flip="none" rotWithShape="1">
              <a:gsLst>
                <a:gs pos="0">
                  <a:schemeClr val="tx1">
                    <a:alpha val="33000"/>
                  </a:schemeClr>
                </a:gs>
                <a:gs pos="100000">
                  <a:schemeClr val="tx1">
                    <a:alpha val="10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1" name="Freeform 12"/>
            <p:cNvSpPr>
              <a:spLocks/>
            </p:cNvSpPr>
            <p:nvPr/>
          </p:nvSpPr>
          <p:spPr bwMode="auto">
            <a:xfrm>
              <a:off x="4023763" y="1607638"/>
              <a:ext cx="1857898" cy="3590263"/>
            </a:xfrm>
            <a:custGeom>
              <a:avLst/>
              <a:gdLst>
                <a:gd name="T0" fmla="*/ 250 w 250"/>
                <a:gd name="T1" fmla="*/ 431 h 482"/>
                <a:gd name="T2" fmla="*/ 250 w 250"/>
                <a:gd name="T3" fmla="*/ 429 h 482"/>
                <a:gd name="T4" fmla="*/ 250 w 250"/>
                <a:gd name="T5" fmla="*/ 424 h 482"/>
                <a:gd name="T6" fmla="*/ 249 w 250"/>
                <a:gd name="T7" fmla="*/ 422 h 482"/>
                <a:gd name="T8" fmla="*/ 248 w 250"/>
                <a:gd name="T9" fmla="*/ 416 h 482"/>
                <a:gd name="T10" fmla="*/ 248 w 250"/>
                <a:gd name="T11" fmla="*/ 416 h 482"/>
                <a:gd name="T12" fmla="*/ 247 w 250"/>
                <a:gd name="T13" fmla="*/ 410 h 482"/>
                <a:gd name="T14" fmla="*/ 246 w 250"/>
                <a:gd name="T15" fmla="*/ 408 h 482"/>
                <a:gd name="T16" fmla="*/ 244 w 250"/>
                <a:gd name="T17" fmla="*/ 403 h 482"/>
                <a:gd name="T18" fmla="*/ 244 w 250"/>
                <a:gd name="T19" fmla="*/ 402 h 482"/>
                <a:gd name="T20" fmla="*/ 241 w 250"/>
                <a:gd name="T21" fmla="*/ 396 h 482"/>
                <a:gd name="T22" fmla="*/ 241 w 250"/>
                <a:gd name="T23" fmla="*/ 395 h 482"/>
                <a:gd name="T24" fmla="*/ 238 w 250"/>
                <a:gd name="T25" fmla="*/ 389 h 482"/>
                <a:gd name="T26" fmla="*/ 237 w 250"/>
                <a:gd name="T27" fmla="*/ 388 h 482"/>
                <a:gd name="T28" fmla="*/ 236 w 250"/>
                <a:gd name="T29" fmla="*/ 386 h 482"/>
                <a:gd name="T30" fmla="*/ 0 w 250"/>
                <a:gd name="T31" fmla="*/ 0 h 482"/>
                <a:gd name="T32" fmla="*/ 60 w 250"/>
                <a:gd name="T33" fmla="*/ 123 h 482"/>
                <a:gd name="T34" fmla="*/ 119 w 250"/>
                <a:gd name="T35" fmla="*/ 242 h 482"/>
                <a:gd name="T36" fmla="*/ 119 w 250"/>
                <a:gd name="T37" fmla="*/ 242 h 482"/>
                <a:gd name="T38" fmla="*/ 178 w 250"/>
                <a:gd name="T39" fmla="*/ 362 h 482"/>
                <a:gd name="T40" fmla="*/ 178 w 250"/>
                <a:gd name="T41" fmla="*/ 362 h 482"/>
                <a:gd name="T42" fmla="*/ 237 w 250"/>
                <a:gd name="T43" fmla="*/ 482 h 482"/>
                <a:gd name="T44" fmla="*/ 238 w 250"/>
                <a:gd name="T45" fmla="*/ 480 h 482"/>
                <a:gd name="T46" fmla="*/ 239 w 250"/>
                <a:gd name="T47" fmla="*/ 478 h 482"/>
                <a:gd name="T48" fmla="*/ 242 w 250"/>
                <a:gd name="T49" fmla="*/ 472 h 482"/>
                <a:gd name="T50" fmla="*/ 242 w 250"/>
                <a:gd name="T51" fmla="*/ 471 h 482"/>
                <a:gd name="T52" fmla="*/ 245 w 250"/>
                <a:gd name="T53" fmla="*/ 466 h 482"/>
                <a:gd name="T54" fmla="*/ 245 w 250"/>
                <a:gd name="T55" fmla="*/ 464 h 482"/>
                <a:gd name="T56" fmla="*/ 247 w 250"/>
                <a:gd name="T57" fmla="*/ 459 h 482"/>
                <a:gd name="T58" fmla="*/ 247 w 250"/>
                <a:gd name="T59" fmla="*/ 458 h 482"/>
                <a:gd name="T60" fmla="*/ 249 w 250"/>
                <a:gd name="T61" fmla="*/ 451 h 482"/>
                <a:gd name="T62" fmla="*/ 249 w 250"/>
                <a:gd name="T63" fmla="*/ 450 h 482"/>
                <a:gd name="T64" fmla="*/ 250 w 250"/>
                <a:gd name="T65" fmla="*/ 445 h 482"/>
                <a:gd name="T66" fmla="*/ 250 w 250"/>
                <a:gd name="T67" fmla="*/ 443 h 482"/>
                <a:gd name="T68" fmla="*/ 250 w 250"/>
                <a:gd name="T69" fmla="*/ 438 h 482"/>
                <a:gd name="T70" fmla="*/ 250 w 250"/>
                <a:gd name="T71" fmla="*/ 437 h 482"/>
                <a:gd name="T72" fmla="*/ 250 w 250"/>
                <a:gd name="T73" fmla="*/ 43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482">
                  <a:moveTo>
                    <a:pt x="250" y="431"/>
                  </a:moveTo>
                  <a:cubicBezTo>
                    <a:pt x="250" y="430"/>
                    <a:pt x="250" y="429"/>
                    <a:pt x="250" y="429"/>
                  </a:cubicBezTo>
                  <a:cubicBezTo>
                    <a:pt x="250" y="427"/>
                    <a:pt x="250" y="426"/>
                    <a:pt x="250" y="424"/>
                  </a:cubicBezTo>
                  <a:cubicBezTo>
                    <a:pt x="250" y="423"/>
                    <a:pt x="249" y="423"/>
                    <a:pt x="249" y="422"/>
                  </a:cubicBezTo>
                  <a:cubicBezTo>
                    <a:pt x="249" y="420"/>
                    <a:pt x="249" y="418"/>
                    <a:pt x="248" y="416"/>
                  </a:cubicBezTo>
                  <a:cubicBezTo>
                    <a:pt x="248" y="416"/>
                    <a:pt x="248" y="416"/>
                    <a:pt x="248" y="416"/>
                  </a:cubicBezTo>
                  <a:cubicBezTo>
                    <a:pt x="248" y="414"/>
                    <a:pt x="247" y="412"/>
                    <a:pt x="247" y="410"/>
                  </a:cubicBezTo>
                  <a:cubicBezTo>
                    <a:pt x="246" y="409"/>
                    <a:pt x="246" y="409"/>
                    <a:pt x="246" y="408"/>
                  </a:cubicBezTo>
                  <a:cubicBezTo>
                    <a:pt x="246" y="406"/>
                    <a:pt x="245" y="405"/>
                    <a:pt x="244" y="403"/>
                  </a:cubicBezTo>
                  <a:cubicBezTo>
                    <a:pt x="244" y="403"/>
                    <a:pt x="244" y="402"/>
                    <a:pt x="244" y="402"/>
                  </a:cubicBezTo>
                  <a:cubicBezTo>
                    <a:pt x="243" y="400"/>
                    <a:pt x="242" y="398"/>
                    <a:pt x="241" y="396"/>
                  </a:cubicBezTo>
                  <a:cubicBezTo>
                    <a:pt x="241" y="395"/>
                    <a:pt x="241" y="395"/>
                    <a:pt x="241" y="395"/>
                  </a:cubicBezTo>
                  <a:cubicBezTo>
                    <a:pt x="240" y="393"/>
                    <a:pt x="239" y="391"/>
                    <a:pt x="238" y="389"/>
                  </a:cubicBezTo>
                  <a:cubicBezTo>
                    <a:pt x="238" y="389"/>
                    <a:pt x="237" y="388"/>
                    <a:pt x="237" y="388"/>
                  </a:cubicBezTo>
                  <a:cubicBezTo>
                    <a:pt x="236" y="387"/>
                    <a:pt x="236" y="387"/>
                    <a:pt x="236" y="386"/>
                  </a:cubicBezTo>
                  <a:cubicBezTo>
                    <a:pt x="157" y="257"/>
                    <a:pt x="78" y="128"/>
                    <a:pt x="0" y="0"/>
                  </a:cubicBezTo>
                  <a:cubicBezTo>
                    <a:pt x="60" y="123"/>
                    <a:pt x="60" y="123"/>
                    <a:pt x="60" y="123"/>
                  </a:cubicBezTo>
                  <a:cubicBezTo>
                    <a:pt x="119" y="242"/>
                    <a:pt x="119" y="242"/>
                    <a:pt x="119" y="242"/>
                  </a:cubicBezTo>
                  <a:cubicBezTo>
                    <a:pt x="119" y="242"/>
                    <a:pt x="119" y="242"/>
                    <a:pt x="119" y="242"/>
                  </a:cubicBezTo>
                  <a:cubicBezTo>
                    <a:pt x="178" y="362"/>
                    <a:pt x="178" y="362"/>
                    <a:pt x="178" y="362"/>
                  </a:cubicBezTo>
                  <a:cubicBezTo>
                    <a:pt x="178" y="362"/>
                    <a:pt x="178" y="362"/>
                    <a:pt x="178" y="362"/>
                  </a:cubicBezTo>
                  <a:cubicBezTo>
                    <a:pt x="237" y="482"/>
                    <a:pt x="237" y="482"/>
                    <a:pt x="237" y="482"/>
                  </a:cubicBezTo>
                  <a:cubicBezTo>
                    <a:pt x="238" y="481"/>
                    <a:pt x="238" y="480"/>
                    <a:pt x="238" y="480"/>
                  </a:cubicBezTo>
                  <a:cubicBezTo>
                    <a:pt x="239" y="479"/>
                    <a:pt x="239" y="478"/>
                    <a:pt x="239" y="478"/>
                  </a:cubicBezTo>
                  <a:cubicBezTo>
                    <a:pt x="240" y="476"/>
                    <a:pt x="241" y="474"/>
                    <a:pt x="242" y="472"/>
                  </a:cubicBezTo>
                  <a:cubicBezTo>
                    <a:pt x="242" y="472"/>
                    <a:pt x="242" y="471"/>
                    <a:pt x="242" y="471"/>
                  </a:cubicBezTo>
                  <a:cubicBezTo>
                    <a:pt x="243" y="469"/>
                    <a:pt x="244" y="468"/>
                    <a:pt x="245" y="466"/>
                  </a:cubicBezTo>
                  <a:cubicBezTo>
                    <a:pt x="245" y="465"/>
                    <a:pt x="245" y="464"/>
                    <a:pt x="245" y="464"/>
                  </a:cubicBezTo>
                  <a:cubicBezTo>
                    <a:pt x="246" y="462"/>
                    <a:pt x="246" y="461"/>
                    <a:pt x="247" y="459"/>
                  </a:cubicBezTo>
                  <a:cubicBezTo>
                    <a:pt x="247" y="459"/>
                    <a:pt x="247" y="458"/>
                    <a:pt x="247" y="458"/>
                  </a:cubicBezTo>
                  <a:cubicBezTo>
                    <a:pt x="248" y="455"/>
                    <a:pt x="248" y="453"/>
                    <a:pt x="249" y="451"/>
                  </a:cubicBezTo>
                  <a:cubicBezTo>
                    <a:pt x="249" y="451"/>
                    <a:pt x="249" y="450"/>
                    <a:pt x="249" y="450"/>
                  </a:cubicBezTo>
                  <a:cubicBezTo>
                    <a:pt x="249" y="448"/>
                    <a:pt x="250" y="447"/>
                    <a:pt x="250" y="445"/>
                  </a:cubicBezTo>
                  <a:cubicBezTo>
                    <a:pt x="250" y="444"/>
                    <a:pt x="250" y="444"/>
                    <a:pt x="250" y="443"/>
                  </a:cubicBezTo>
                  <a:cubicBezTo>
                    <a:pt x="250" y="441"/>
                    <a:pt x="250" y="440"/>
                    <a:pt x="250" y="438"/>
                  </a:cubicBezTo>
                  <a:cubicBezTo>
                    <a:pt x="250" y="437"/>
                    <a:pt x="250" y="437"/>
                    <a:pt x="250" y="437"/>
                  </a:cubicBezTo>
                  <a:cubicBezTo>
                    <a:pt x="250" y="435"/>
                    <a:pt x="250" y="433"/>
                    <a:pt x="250" y="431"/>
                  </a:cubicBezTo>
                  <a:close/>
                </a:path>
              </a:pathLst>
            </a:custGeom>
            <a:gradFill flip="none" rotWithShape="1">
              <a:gsLst>
                <a:gs pos="0">
                  <a:schemeClr val="tx1">
                    <a:alpha val="33000"/>
                  </a:schemeClr>
                </a:gs>
                <a:gs pos="100000">
                  <a:schemeClr val="tx1">
                    <a:alpha val="10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2" name="Freeform 14"/>
            <p:cNvSpPr>
              <a:spLocks/>
            </p:cNvSpPr>
            <p:nvPr/>
          </p:nvSpPr>
          <p:spPr bwMode="auto">
            <a:xfrm>
              <a:off x="4024996" y="3233299"/>
              <a:ext cx="1333795" cy="1073313"/>
            </a:xfrm>
            <a:custGeom>
              <a:avLst/>
              <a:gdLst>
                <a:gd name="T0" fmla="*/ 425 w 425"/>
                <a:gd name="T1" fmla="*/ 342 h 342"/>
                <a:gd name="T2" fmla="*/ 0 w 425"/>
                <a:gd name="T3" fmla="*/ 261 h 342"/>
                <a:gd name="T4" fmla="*/ 0 w 425"/>
                <a:gd name="T5" fmla="*/ 0 h 342"/>
                <a:gd name="T6" fmla="*/ 285 w 425"/>
                <a:gd name="T7" fmla="*/ 54 h 342"/>
                <a:gd name="T8" fmla="*/ 425 w 425"/>
                <a:gd name="T9" fmla="*/ 342 h 342"/>
              </a:gdLst>
              <a:ahLst/>
              <a:cxnLst>
                <a:cxn ang="0">
                  <a:pos x="T0" y="T1"/>
                </a:cxn>
                <a:cxn ang="0">
                  <a:pos x="T2" y="T3"/>
                </a:cxn>
                <a:cxn ang="0">
                  <a:pos x="T4" y="T5"/>
                </a:cxn>
                <a:cxn ang="0">
                  <a:pos x="T6" y="T7"/>
                </a:cxn>
                <a:cxn ang="0">
                  <a:pos x="T8" y="T9"/>
                </a:cxn>
              </a:cxnLst>
              <a:rect l="0" t="0" r="r" b="b"/>
              <a:pathLst>
                <a:path w="425" h="342">
                  <a:moveTo>
                    <a:pt x="425" y="342"/>
                  </a:moveTo>
                  <a:lnTo>
                    <a:pt x="0" y="261"/>
                  </a:lnTo>
                  <a:lnTo>
                    <a:pt x="0" y="0"/>
                  </a:lnTo>
                  <a:lnTo>
                    <a:pt x="285" y="54"/>
                  </a:lnTo>
                  <a:lnTo>
                    <a:pt x="425" y="34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3" name="Freeform 16"/>
            <p:cNvSpPr>
              <a:spLocks/>
            </p:cNvSpPr>
            <p:nvPr/>
          </p:nvSpPr>
          <p:spPr bwMode="auto">
            <a:xfrm>
              <a:off x="4024996" y="4036714"/>
              <a:ext cx="1770025" cy="1161186"/>
            </a:xfrm>
            <a:custGeom>
              <a:avLst/>
              <a:gdLst>
                <a:gd name="T0" fmla="*/ 564 w 564"/>
                <a:gd name="T1" fmla="*/ 370 h 370"/>
                <a:gd name="T2" fmla="*/ 0 w 564"/>
                <a:gd name="T3" fmla="*/ 261 h 370"/>
                <a:gd name="T4" fmla="*/ 0 w 564"/>
                <a:gd name="T5" fmla="*/ 0 h 370"/>
                <a:gd name="T6" fmla="*/ 422 w 564"/>
                <a:gd name="T7" fmla="*/ 81 h 370"/>
                <a:gd name="T8" fmla="*/ 564 w 564"/>
                <a:gd name="T9" fmla="*/ 370 h 370"/>
              </a:gdLst>
              <a:ahLst/>
              <a:cxnLst>
                <a:cxn ang="0">
                  <a:pos x="T0" y="T1"/>
                </a:cxn>
                <a:cxn ang="0">
                  <a:pos x="T2" y="T3"/>
                </a:cxn>
                <a:cxn ang="0">
                  <a:pos x="T4" y="T5"/>
                </a:cxn>
                <a:cxn ang="0">
                  <a:pos x="T6" y="T7"/>
                </a:cxn>
                <a:cxn ang="0">
                  <a:pos x="T8" y="T9"/>
                </a:cxn>
              </a:cxnLst>
              <a:rect l="0" t="0" r="r" b="b"/>
              <a:pathLst>
                <a:path w="564" h="370">
                  <a:moveTo>
                    <a:pt x="564" y="370"/>
                  </a:moveTo>
                  <a:lnTo>
                    <a:pt x="0" y="261"/>
                  </a:lnTo>
                  <a:lnTo>
                    <a:pt x="0" y="0"/>
                  </a:lnTo>
                  <a:lnTo>
                    <a:pt x="422" y="81"/>
                  </a:lnTo>
                  <a:lnTo>
                    <a:pt x="564" y="37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4" name="Freeform 19"/>
            <p:cNvSpPr>
              <a:spLocks/>
            </p:cNvSpPr>
            <p:nvPr/>
          </p:nvSpPr>
          <p:spPr bwMode="auto">
            <a:xfrm>
              <a:off x="4024996" y="2442436"/>
              <a:ext cx="894427" cy="969747"/>
            </a:xfrm>
            <a:custGeom>
              <a:avLst/>
              <a:gdLst>
                <a:gd name="T0" fmla="*/ 285 w 285"/>
                <a:gd name="T1" fmla="*/ 309 h 309"/>
                <a:gd name="T2" fmla="*/ 0 w 285"/>
                <a:gd name="T3" fmla="*/ 254 h 309"/>
                <a:gd name="T4" fmla="*/ 0 w 285"/>
                <a:gd name="T5" fmla="*/ 0 h 309"/>
                <a:gd name="T6" fmla="*/ 143 w 285"/>
                <a:gd name="T7" fmla="*/ 22 h 309"/>
                <a:gd name="T8" fmla="*/ 285 w 285"/>
                <a:gd name="T9" fmla="*/ 309 h 309"/>
              </a:gdLst>
              <a:ahLst/>
              <a:cxnLst>
                <a:cxn ang="0">
                  <a:pos x="T0" y="T1"/>
                </a:cxn>
                <a:cxn ang="0">
                  <a:pos x="T2" y="T3"/>
                </a:cxn>
                <a:cxn ang="0">
                  <a:pos x="T4" y="T5"/>
                </a:cxn>
                <a:cxn ang="0">
                  <a:pos x="T6" y="T7"/>
                </a:cxn>
                <a:cxn ang="0">
                  <a:pos x="T8" y="T9"/>
                </a:cxn>
              </a:cxnLst>
              <a:rect l="0" t="0" r="r" b="b"/>
              <a:pathLst>
                <a:path w="285" h="309">
                  <a:moveTo>
                    <a:pt x="285" y="309"/>
                  </a:moveTo>
                  <a:lnTo>
                    <a:pt x="0" y="254"/>
                  </a:lnTo>
                  <a:lnTo>
                    <a:pt x="0" y="0"/>
                  </a:lnTo>
                  <a:lnTo>
                    <a:pt x="143" y="22"/>
                  </a:lnTo>
                  <a:lnTo>
                    <a:pt x="285" y="30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5" name="Freeform 20"/>
            <p:cNvSpPr>
              <a:spLocks/>
            </p:cNvSpPr>
            <p:nvPr/>
          </p:nvSpPr>
          <p:spPr bwMode="auto">
            <a:xfrm>
              <a:off x="4024996" y="1601361"/>
              <a:ext cx="461336" cy="938364"/>
            </a:xfrm>
            <a:custGeom>
              <a:avLst/>
              <a:gdLst>
                <a:gd name="T0" fmla="*/ 147 w 147"/>
                <a:gd name="T1" fmla="*/ 299 h 299"/>
                <a:gd name="T2" fmla="*/ 0 w 147"/>
                <a:gd name="T3" fmla="*/ 268 h 299"/>
                <a:gd name="T4" fmla="*/ 0 w 147"/>
                <a:gd name="T5" fmla="*/ 0 h 299"/>
                <a:gd name="T6" fmla="*/ 147 w 147"/>
                <a:gd name="T7" fmla="*/ 299 h 299"/>
              </a:gdLst>
              <a:ahLst/>
              <a:cxnLst>
                <a:cxn ang="0">
                  <a:pos x="T0" y="T1"/>
                </a:cxn>
                <a:cxn ang="0">
                  <a:pos x="T2" y="T3"/>
                </a:cxn>
                <a:cxn ang="0">
                  <a:pos x="T4" y="T5"/>
                </a:cxn>
                <a:cxn ang="0">
                  <a:pos x="T6" y="T7"/>
                </a:cxn>
              </a:cxnLst>
              <a:rect l="0" t="0" r="r" b="b"/>
              <a:pathLst>
                <a:path w="147" h="299">
                  <a:moveTo>
                    <a:pt x="147" y="299"/>
                  </a:moveTo>
                  <a:lnTo>
                    <a:pt x="0" y="268"/>
                  </a:lnTo>
                  <a:lnTo>
                    <a:pt x="0" y="0"/>
                  </a:lnTo>
                  <a:lnTo>
                    <a:pt x="147" y="29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sp>
        <p:nvSpPr>
          <p:cNvPr id="16" name="Right Arrow 15"/>
          <p:cNvSpPr/>
          <p:nvPr/>
        </p:nvSpPr>
        <p:spPr>
          <a:xfrm>
            <a:off x="4764147" y="2538161"/>
            <a:ext cx="2728209"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8" name="Right Arrow 17"/>
          <p:cNvSpPr/>
          <p:nvPr/>
        </p:nvSpPr>
        <p:spPr>
          <a:xfrm>
            <a:off x="5483674" y="3369525"/>
            <a:ext cx="2008682"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0" name="Right Arrow 19"/>
          <p:cNvSpPr/>
          <p:nvPr/>
        </p:nvSpPr>
        <p:spPr>
          <a:xfrm>
            <a:off x="5810686" y="4281370"/>
            <a:ext cx="1681669" cy="508944"/>
          </a:xfrm>
          <a:prstGeom prst="rightArrow">
            <a:avLst/>
          </a:prstGeom>
          <a:gradFill>
            <a:gsLst>
              <a:gs pos="0">
                <a:schemeClr val="bg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2" name="Right Arrow 21"/>
          <p:cNvSpPr/>
          <p:nvPr/>
        </p:nvSpPr>
        <p:spPr>
          <a:xfrm>
            <a:off x="6243184" y="5128453"/>
            <a:ext cx="1249171"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4" name="Rectangle 23"/>
          <p:cNvSpPr/>
          <p:nvPr/>
        </p:nvSpPr>
        <p:spPr>
          <a:xfrm>
            <a:off x="7598228" y="2438690"/>
            <a:ext cx="3217817" cy="707886"/>
          </a:xfrm>
          <a:prstGeom prst="rect">
            <a:avLst/>
          </a:prstGeom>
        </p:spPr>
        <p:txBody>
          <a:bodyPr wrap="square" lIns="121920" rIns="121920" bIns="60960">
            <a:spAutoFit/>
          </a:bodyPr>
          <a:lstStyle/>
          <a:p>
            <a:pPr>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25" name="Rectangle 24"/>
          <p:cNvSpPr/>
          <p:nvPr/>
        </p:nvSpPr>
        <p:spPr>
          <a:xfrm>
            <a:off x="7598228" y="3302121"/>
            <a:ext cx="3217817" cy="707886"/>
          </a:xfrm>
          <a:prstGeom prst="rect">
            <a:avLst/>
          </a:prstGeom>
        </p:spPr>
        <p:txBody>
          <a:bodyPr wrap="square" lIns="121920" rIns="121920" bIns="60960">
            <a:spAutoFit/>
          </a:bodyPr>
          <a:lstStyle/>
          <a:p>
            <a:pPr>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26" name="Rectangle 25"/>
          <p:cNvSpPr/>
          <p:nvPr/>
        </p:nvSpPr>
        <p:spPr>
          <a:xfrm>
            <a:off x="7598228" y="4165552"/>
            <a:ext cx="3217817" cy="707886"/>
          </a:xfrm>
          <a:prstGeom prst="rect">
            <a:avLst/>
          </a:prstGeom>
        </p:spPr>
        <p:txBody>
          <a:bodyPr wrap="square" lIns="121920" rIns="121920" bIns="60960">
            <a:spAutoFit/>
          </a:bodyPr>
          <a:lstStyle/>
          <a:p>
            <a:pPr>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27" name="Rectangle 26"/>
          <p:cNvSpPr/>
          <p:nvPr/>
        </p:nvSpPr>
        <p:spPr>
          <a:xfrm>
            <a:off x="7598228" y="5028982"/>
            <a:ext cx="3217817" cy="707886"/>
          </a:xfrm>
          <a:prstGeom prst="rect">
            <a:avLst/>
          </a:prstGeom>
        </p:spPr>
        <p:txBody>
          <a:bodyPr wrap="square" lIns="121920" rIns="121920" bIns="60960">
            <a:spAutoFit/>
          </a:bodyPr>
          <a:lstStyle/>
          <a:p>
            <a:pPr>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Tree>
    <p:extLst>
      <p:ext uri="{BB962C8B-B14F-4D97-AF65-F5344CB8AC3E}">
        <p14:creationId xmlns:p14="http://schemas.microsoft.com/office/powerpoint/2010/main" val="63721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grpId="0" nodeType="withEffect">
                                  <p:stCondLst>
                                    <p:cond delay="125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par>
                                <p:cTn id="17" presetID="22" presetClass="entr" presetSubtype="8" fill="hold" grpId="0" nodeType="withEffect">
                                  <p:stCondLst>
                                    <p:cond delay="150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1000"/>
                                        <p:tgtEl>
                                          <p:spTgt spid="22"/>
                                        </p:tgtEl>
                                      </p:cBhvr>
                                    </p:animEffect>
                                  </p:childTnLst>
                                </p:cTn>
                              </p:par>
                              <p:par>
                                <p:cTn id="20" presetID="10" presetClass="entr" presetSubtype="0" fill="hold" grpId="0" nodeType="withEffect">
                                  <p:stCondLst>
                                    <p:cond delay="19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250"/>
                                        <p:tgtEl>
                                          <p:spTgt spid="24"/>
                                        </p:tgtEl>
                                      </p:cBhvr>
                                    </p:animEffect>
                                  </p:childTnLst>
                                </p:cTn>
                              </p:par>
                              <p:par>
                                <p:cTn id="23" presetID="10" presetClass="entr" presetSubtype="0" fill="hold" grpId="0" nodeType="withEffect">
                                  <p:stCondLst>
                                    <p:cond delay="19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195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50"/>
                                        <p:tgtEl>
                                          <p:spTgt spid="26"/>
                                        </p:tgtEl>
                                      </p:cBhvr>
                                    </p:animEffect>
                                  </p:childTnLst>
                                </p:cTn>
                              </p:par>
                              <p:par>
                                <p:cTn id="29" presetID="10" presetClass="entr" presetSubtype="0" fill="hold" grpId="0" nodeType="withEffect">
                                  <p:stCondLst>
                                    <p:cond delay="195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Awesome infographic</a:t>
            </a:r>
            <a:endParaRPr lang="en-US" dirty="0"/>
          </a:p>
        </p:txBody>
      </p:sp>
      <p:sp>
        <p:nvSpPr>
          <p:cNvPr id="3" name="Right Arrow 2"/>
          <p:cNvSpPr/>
          <p:nvPr/>
        </p:nvSpPr>
        <p:spPr>
          <a:xfrm>
            <a:off x="8760083" y="2523727"/>
            <a:ext cx="876143" cy="508944"/>
          </a:xfrm>
          <a:prstGeom prst="rightArrow">
            <a:avLst/>
          </a:prstGeom>
          <a:gradFill>
            <a:gsLst>
              <a:gs pos="0">
                <a:schemeClr val="bg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4" name="Right Arrow 3"/>
          <p:cNvSpPr/>
          <p:nvPr/>
        </p:nvSpPr>
        <p:spPr>
          <a:xfrm flipH="1">
            <a:off x="4718495" y="3108049"/>
            <a:ext cx="876143" cy="508944"/>
          </a:xfrm>
          <a:prstGeom prst="rightArrow">
            <a:avLst/>
          </a:prstGeom>
          <a:gradFill>
            <a:gsLst>
              <a:gs pos="0">
                <a:schemeClr val="bg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5" name="Right Arrow 4"/>
          <p:cNvSpPr/>
          <p:nvPr/>
        </p:nvSpPr>
        <p:spPr>
          <a:xfrm flipH="1">
            <a:off x="3923042" y="4573878"/>
            <a:ext cx="876143"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6" name="Right Arrow 5"/>
          <p:cNvSpPr/>
          <p:nvPr/>
        </p:nvSpPr>
        <p:spPr>
          <a:xfrm>
            <a:off x="8468019" y="4393318"/>
            <a:ext cx="876143"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7" name="Freeform 6"/>
          <p:cNvSpPr>
            <a:spLocks noEditPoints="1"/>
          </p:cNvSpPr>
          <p:nvPr/>
        </p:nvSpPr>
        <p:spPr bwMode="auto">
          <a:xfrm>
            <a:off x="6317820" y="4710847"/>
            <a:ext cx="919426" cy="921655"/>
          </a:xfrm>
          <a:custGeom>
            <a:avLst/>
            <a:gdLst>
              <a:gd name="T0" fmla="*/ 207 w 618"/>
              <a:gd name="T1" fmla="*/ 17 h 619"/>
              <a:gd name="T2" fmla="*/ 187 w 618"/>
              <a:gd name="T3" fmla="*/ 58 h 619"/>
              <a:gd name="T4" fmla="*/ 140 w 618"/>
              <a:gd name="T5" fmla="*/ 72 h 619"/>
              <a:gd name="T6" fmla="*/ 105 w 618"/>
              <a:gd name="T7" fmla="*/ 77 h 619"/>
              <a:gd name="T8" fmla="*/ 60 w 618"/>
              <a:gd name="T9" fmla="*/ 126 h 619"/>
              <a:gd name="T10" fmla="*/ 67 w 618"/>
              <a:gd name="T11" fmla="*/ 170 h 619"/>
              <a:gd name="T12" fmla="*/ 13 w 618"/>
              <a:gd name="T13" fmla="*/ 220 h 619"/>
              <a:gd name="T14" fmla="*/ 30 w 618"/>
              <a:gd name="T15" fmla="*/ 291 h 619"/>
              <a:gd name="T16" fmla="*/ 0 w 618"/>
              <a:gd name="T17" fmla="*/ 324 h 619"/>
              <a:gd name="T18" fmla="*/ 10 w 618"/>
              <a:gd name="T19" fmla="*/ 390 h 619"/>
              <a:gd name="T20" fmla="*/ 49 w 618"/>
              <a:gd name="T21" fmla="*/ 413 h 619"/>
              <a:gd name="T22" fmla="*/ 55 w 618"/>
              <a:gd name="T23" fmla="*/ 485 h 619"/>
              <a:gd name="T24" fmla="*/ 121 w 618"/>
              <a:gd name="T25" fmla="*/ 516 h 619"/>
              <a:gd name="T26" fmla="*/ 128 w 618"/>
              <a:gd name="T27" fmla="*/ 561 h 619"/>
              <a:gd name="T28" fmla="*/ 186 w 618"/>
              <a:gd name="T29" fmla="*/ 594 h 619"/>
              <a:gd name="T30" fmla="*/ 228 w 618"/>
              <a:gd name="T31" fmla="*/ 577 h 619"/>
              <a:gd name="T32" fmla="*/ 288 w 618"/>
              <a:gd name="T33" fmla="*/ 618 h 619"/>
              <a:gd name="T34" fmla="*/ 307 w 618"/>
              <a:gd name="T35" fmla="*/ 602 h 619"/>
              <a:gd name="T36" fmla="*/ 368 w 618"/>
              <a:gd name="T37" fmla="*/ 614 h 619"/>
              <a:gd name="T38" fmla="*/ 393 w 618"/>
              <a:gd name="T39" fmla="*/ 577 h 619"/>
              <a:gd name="T40" fmla="*/ 455 w 618"/>
              <a:gd name="T41" fmla="*/ 583 h 619"/>
              <a:gd name="T42" fmla="*/ 468 w 618"/>
              <a:gd name="T43" fmla="*/ 540 h 619"/>
              <a:gd name="T44" fmla="*/ 538 w 618"/>
              <a:gd name="T45" fmla="*/ 519 h 619"/>
              <a:gd name="T46" fmla="*/ 553 w 618"/>
              <a:gd name="T47" fmla="*/ 448 h 619"/>
              <a:gd name="T48" fmla="*/ 595 w 618"/>
              <a:gd name="T49" fmla="*/ 430 h 619"/>
              <a:gd name="T50" fmla="*/ 576 w 618"/>
              <a:gd name="T51" fmla="*/ 395 h 619"/>
              <a:gd name="T52" fmla="*/ 616 w 618"/>
              <a:gd name="T53" fmla="*/ 354 h 619"/>
              <a:gd name="T54" fmla="*/ 589 w 618"/>
              <a:gd name="T55" fmla="*/ 286 h 619"/>
              <a:gd name="T56" fmla="*/ 614 w 618"/>
              <a:gd name="T57" fmla="*/ 249 h 619"/>
              <a:gd name="T58" fmla="*/ 570 w 618"/>
              <a:gd name="T59" fmla="*/ 205 h 619"/>
              <a:gd name="T60" fmla="*/ 582 w 618"/>
              <a:gd name="T61" fmla="*/ 162 h 619"/>
              <a:gd name="T62" fmla="*/ 544 w 618"/>
              <a:gd name="T63" fmla="*/ 107 h 619"/>
              <a:gd name="T64" fmla="*/ 499 w 618"/>
              <a:gd name="T65" fmla="*/ 103 h 619"/>
              <a:gd name="T66" fmla="*/ 466 w 618"/>
              <a:gd name="T67" fmla="*/ 77 h 619"/>
              <a:gd name="T68" fmla="*/ 452 w 618"/>
              <a:gd name="T69" fmla="*/ 34 h 619"/>
              <a:gd name="T70" fmla="*/ 390 w 618"/>
              <a:gd name="T71" fmla="*/ 10 h 619"/>
              <a:gd name="T72" fmla="*/ 350 w 618"/>
              <a:gd name="T73" fmla="*/ 32 h 619"/>
              <a:gd name="T74" fmla="*/ 285 w 618"/>
              <a:gd name="T75" fmla="*/ 1 h 619"/>
              <a:gd name="T76" fmla="*/ 225 w 618"/>
              <a:gd name="T77" fmla="*/ 42 h 619"/>
              <a:gd name="T78" fmla="*/ 188 w 618"/>
              <a:gd name="T79" fmla="*/ 286 h 619"/>
              <a:gd name="T80" fmla="*/ 228 w 618"/>
              <a:gd name="T81" fmla="*/ 335 h 619"/>
              <a:gd name="T82" fmla="*/ 334 w 618"/>
              <a:gd name="T83" fmla="*/ 390 h 619"/>
              <a:gd name="T84" fmla="*/ 223 w 618"/>
              <a:gd name="T85" fmla="*/ 399 h 619"/>
              <a:gd name="T86" fmla="*/ 82 w 618"/>
              <a:gd name="T87" fmla="*/ 398 h 619"/>
              <a:gd name="T88" fmla="*/ 323 w 618"/>
              <a:gd name="T89" fmla="*/ 552 h 619"/>
              <a:gd name="T90" fmla="*/ 534 w 618"/>
              <a:gd name="T91" fmla="*/ 402 h 619"/>
              <a:gd name="T92" fmla="*/ 437 w 618"/>
              <a:gd name="T93" fmla="*/ 291 h 619"/>
              <a:gd name="T94" fmla="*/ 541 w 618"/>
              <a:gd name="T95" fmla="*/ 237 h 619"/>
              <a:gd name="T96" fmla="*/ 295 w 618"/>
              <a:gd name="T97" fmla="*/ 186 h 619"/>
              <a:gd name="T98" fmla="*/ 441 w 618"/>
              <a:gd name="T99" fmla="*/ 1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8" h="619">
                <a:moveTo>
                  <a:pt x="225" y="42"/>
                </a:moveTo>
                <a:cubicBezTo>
                  <a:pt x="225" y="42"/>
                  <a:pt x="225" y="42"/>
                  <a:pt x="225" y="42"/>
                </a:cubicBezTo>
                <a:cubicBezTo>
                  <a:pt x="207" y="17"/>
                  <a:pt x="207" y="17"/>
                  <a:pt x="207" y="17"/>
                </a:cubicBezTo>
                <a:cubicBezTo>
                  <a:pt x="195" y="22"/>
                  <a:pt x="195" y="22"/>
                  <a:pt x="195" y="22"/>
                </a:cubicBezTo>
                <a:cubicBezTo>
                  <a:pt x="183" y="27"/>
                  <a:pt x="183" y="27"/>
                  <a:pt x="183" y="27"/>
                </a:cubicBezTo>
                <a:cubicBezTo>
                  <a:pt x="187" y="58"/>
                  <a:pt x="187" y="58"/>
                  <a:pt x="187" y="58"/>
                </a:cubicBezTo>
                <a:cubicBezTo>
                  <a:pt x="174" y="64"/>
                  <a:pt x="162" y="71"/>
                  <a:pt x="150" y="79"/>
                </a:cubicBezTo>
                <a:cubicBezTo>
                  <a:pt x="140" y="72"/>
                  <a:pt x="140" y="72"/>
                  <a:pt x="140" y="72"/>
                </a:cubicBezTo>
                <a:cubicBezTo>
                  <a:pt x="140" y="72"/>
                  <a:pt x="140" y="72"/>
                  <a:pt x="140" y="72"/>
                </a:cubicBezTo>
                <a:cubicBezTo>
                  <a:pt x="125" y="60"/>
                  <a:pt x="125" y="60"/>
                  <a:pt x="125" y="60"/>
                </a:cubicBezTo>
                <a:cubicBezTo>
                  <a:pt x="115" y="68"/>
                  <a:pt x="115" y="68"/>
                  <a:pt x="115" y="68"/>
                </a:cubicBezTo>
                <a:cubicBezTo>
                  <a:pt x="105" y="77"/>
                  <a:pt x="105" y="77"/>
                  <a:pt x="105" y="77"/>
                </a:cubicBezTo>
                <a:cubicBezTo>
                  <a:pt x="118" y="105"/>
                  <a:pt x="118" y="105"/>
                  <a:pt x="118" y="105"/>
                </a:cubicBezTo>
                <a:cubicBezTo>
                  <a:pt x="108" y="115"/>
                  <a:pt x="98" y="125"/>
                  <a:pt x="89" y="137"/>
                </a:cubicBezTo>
                <a:cubicBezTo>
                  <a:pt x="60" y="126"/>
                  <a:pt x="60" y="126"/>
                  <a:pt x="60" y="126"/>
                </a:cubicBezTo>
                <a:cubicBezTo>
                  <a:pt x="53" y="137"/>
                  <a:pt x="53" y="137"/>
                  <a:pt x="53" y="137"/>
                </a:cubicBezTo>
                <a:cubicBezTo>
                  <a:pt x="45" y="147"/>
                  <a:pt x="45" y="147"/>
                  <a:pt x="45" y="147"/>
                </a:cubicBezTo>
                <a:cubicBezTo>
                  <a:pt x="67" y="170"/>
                  <a:pt x="67" y="170"/>
                  <a:pt x="67" y="170"/>
                </a:cubicBezTo>
                <a:cubicBezTo>
                  <a:pt x="59" y="183"/>
                  <a:pt x="53" y="196"/>
                  <a:pt x="48" y="209"/>
                </a:cubicBezTo>
                <a:cubicBezTo>
                  <a:pt x="17" y="207"/>
                  <a:pt x="17" y="207"/>
                  <a:pt x="17" y="207"/>
                </a:cubicBezTo>
                <a:cubicBezTo>
                  <a:pt x="13" y="220"/>
                  <a:pt x="13" y="220"/>
                  <a:pt x="13" y="220"/>
                </a:cubicBezTo>
                <a:cubicBezTo>
                  <a:pt x="9" y="232"/>
                  <a:pt x="9" y="232"/>
                  <a:pt x="9" y="232"/>
                </a:cubicBezTo>
                <a:cubicBezTo>
                  <a:pt x="36" y="248"/>
                  <a:pt x="36" y="248"/>
                  <a:pt x="36" y="248"/>
                </a:cubicBezTo>
                <a:cubicBezTo>
                  <a:pt x="33" y="262"/>
                  <a:pt x="31" y="276"/>
                  <a:pt x="30" y="291"/>
                </a:cubicBezTo>
                <a:cubicBezTo>
                  <a:pt x="0" y="298"/>
                  <a:pt x="0" y="298"/>
                  <a:pt x="0" y="298"/>
                </a:cubicBezTo>
                <a:cubicBezTo>
                  <a:pt x="0" y="311"/>
                  <a:pt x="0" y="311"/>
                  <a:pt x="0" y="311"/>
                </a:cubicBezTo>
                <a:cubicBezTo>
                  <a:pt x="0" y="324"/>
                  <a:pt x="0" y="324"/>
                  <a:pt x="0" y="324"/>
                </a:cubicBezTo>
                <a:cubicBezTo>
                  <a:pt x="30" y="331"/>
                  <a:pt x="30" y="331"/>
                  <a:pt x="30" y="331"/>
                </a:cubicBezTo>
                <a:cubicBezTo>
                  <a:pt x="31" y="346"/>
                  <a:pt x="34" y="360"/>
                  <a:pt x="37" y="374"/>
                </a:cubicBezTo>
                <a:cubicBezTo>
                  <a:pt x="10" y="390"/>
                  <a:pt x="10" y="390"/>
                  <a:pt x="10" y="390"/>
                </a:cubicBezTo>
                <a:cubicBezTo>
                  <a:pt x="14" y="403"/>
                  <a:pt x="14" y="403"/>
                  <a:pt x="14" y="403"/>
                </a:cubicBezTo>
                <a:cubicBezTo>
                  <a:pt x="18" y="415"/>
                  <a:pt x="18" y="415"/>
                  <a:pt x="18" y="415"/>
                </a:cubicBezTo>
                <a:cubicBezTo>
                  <a:pt x="49" y="413"/>
                  <a:pt x="49" y="413"/>
                  <a:pt x="49" y="413"/>
                </a:cubicBezTo>
                <a:cubicBezTo>
                  <a:pt x="55" y="426"/>
                  <a:pt x="61" y="439"/>
                  <a:pt x="68" y="452"/>
                </a:cubicBezTo>
                <a:cubicBezTo>
                  <a:pt x="47" y="475"/>
                  <a:pt x="47" y="475"/>
                  <a:pt x="47" y="475"/>
                </a:cubicBezTo>
                <a:cubicBezTo>
                  <a:pt x="55" y="485"/>
                  <a:pt x="55" y="485"/>
                  <a:pt x="55" y="485"/>
                </a:cubicBezTo>
                <a:cubicBezTo>
                  <a:pt x="62" y="496"/>
                  <a:pt x="62" y="496"/>
                  <a:pt x="62" y="496"/>
                </a:cubicBezTo>
                <a:cubicBezTo>
                  <a:pt x="91" y="485"/>
                  <a:pt x="91" y="485"/>
                  <a:pt x="91" y="485"/>
                </a:cubicBezTo>
                <a:cubicBezTo>
                  <a:pt x="100" y="496"/>
                  <a:pt x="110" y="507"/>
                  <a:pt x="121" y="516"/>
                </a:cubicBezTo>
                <a:cubicBezTo>
                  <a:pt x="108" y="545"/>
                  <a:pt x="108" y="545"/>
                  <a:pt x="108" y="545"/>
                </a:cubicBezTo>
                <a:cubicBezTo>
                  <a:pt x="118" y="553"/>
                  <a:pt x="118" y="553"/>
                  <a:pt x="118" y="553"/>
                </a:cubicBezTo>
                <a:cubicBezTo>
                  <a:pt x="128" y="561"/>
                  <a:pt x="128" y="561"/>
                  <a:pt x="128" y="561"/>
                </a:cubicBezTo>
                <a:cubicBezTo>
                  <a:pt x="153" y="542"/>
                  <a:pt x="153" y="542"/>
                  <a:pt x="153" y="542"/>
                </a:cubicBezTo>
                <a:cubicBezTo>
                  <a:pt x="165" y="550"/>
                  <a:pt x="177" y="557"/>
                  <a:pt x="190" y="563"/>
                </a:cubicBezTo>
                <a:cubicBezTo>
                  <a:pt x="186" y="594"/>
                  <a:pt x="186" y="594"/>
                  <a:pt x="186" y="594"/>
                </a:cubicBezTo>
                <a:cubicBezTo>
                  <a:pt x="198" y="598"/>
                  <a:pt x="198" y="598"/>
                  <a:pt x="198" y="598"/>
                </a:cubicBezTo>
                <a:cubicBezTo>
                  <a:pt x="210" y="603"/>
                  <a:pt x="210" y="603"/>
                  <a:pt x="210" y="603"/>
                </a:cubicBezTo>
                <a:cubicBezTo>
                  <a:pt x="228" y="577"/>
                  <a:pt x="228" y="577"/>
                  <a:pt x="228" y="577"/>
                </a:cubicBezTo>
                <a:cubicBezTo>
                  <a:pt x="242" y="582"/>
                  <a:pt x="256" y="585"/>
                  <a:pt x="270" y="587"/>
                </a:cubicBezTo>
                <a:cubicBezTo>
                  <a:pt x="275" y="618"/>
                  <a:pt x="275" y="618"/>
                  <a:pt x="275" y="618"/>
                </a:cubicBezTo>
                <a:cubicBezTo>
                  <a:pt x="288" y="618"/>
                  <a:pt x="288" y="618"/>
                  <a:pt x="288" y="618"/>
                </a:cubicBezTo>
                <a:cubicBezTo>
                  <a:pt x="301" y="619"/>
                  <a:pt x="301" y="619"/>
                  <a:pt x="301" y="619"/>
                </a:cubicBezTo>
                <a:cubicBezTo>
                  <a:pt x="307" y="602"/>
                  <a:pt x="307" y="602"/>
                  <a:pt x="307" y="602"/>
                </a:cubicBezTo>
                <a:cubicBezTo>
                  <a:pt x="307" y="602"/>
                  <a:pt x="307" y="602"/>
                  <a:pt x="307" y="602"/>
                </a:cubicBezTo>
                <a:cubicBezTo>
                  <a:pt x="311" y="590"/>
                  <a:pt x="311" y="590"/>
                  <a:pt x="311" y="590"/>
                </a:cubicBezTo>
                <a:cubicBezTo>
                  <a:pt x="325" y="590"/>
                  <a:pt x="339" y="588"/>
                  <a:pt x="354" y="586"/>
                </a:cubicBezTo>
                <a:cubicBezTo>
                  <a:pt x="368" y="614"/>
                  <a:pt x="368" y="614"/>
                  <a:pt x="368" y="614"/>
                </a:cubicBezTo>
                <a:cubicBezTo>
                  <a:pt x="380" y="611"/>
                  <a:pt x="380" y="611"/>
                  <a:pt x="380" y="611"/>
                </a:cubicBezTo>
                <a:cubicBezTo>
                  <a:pt x="393" y="608"/>
                  <a:pt x="393" y="608"/>
                  <a:pt x="393" y="608"/>
                </a:cubicBezTo>
                <a:cubicBezTo>
                  <a:pt x="393" y="577"/>
                  <a:pt x="393" y="577"/>
                  <a:pt x="393" y="577"/>
                </a:cubicBezTo>
                <a:cubicBezTo>
                  <a:pt x="394" y="577"/>
                  <a:pt x="394" y="577"/>
                  <a:pt x="394" y="577"/>
                </a:cubicBezTo>
                <a:cubicBezTo>
                  <a:pt x="408" y="572"/>
                  <a:pt x="421" y="567"/>
                  <a:pt x="433" y="561"/>
                </a:cubicBezTo>
                <a:cubicBezTo>
                  <a:pt x="455" y="583"/>
                  <a:pt x="455" y="583"/>
                  <a:pt x="455" y="583"/>
                </a:cubicBezTo>
                <a:cubicBezTo>
                  <a:pt x="466" y="577"/>
                  <a:pt x="466" y="577"/>
                  <a:pt x="466" y="577"/>
                </a:cubicBezTo>
                <a:cubicBezTo>
                  <a:pt x="477" y="570"/>
                  <a:pt x="477" y="570"/>
                  <a:pt x="477" y="570"/>
                </a:cubicBezTo>
                <a:cubicBezTo>
                  <a:pt x="468" y="540"/>
                  <a:pt x="468" y="540"/>
                  <a:pt x="468" y="540"/>
                </a:cubicBezTo>
                <a:cubicBezTo>
                  <a:pt x="480" y="532"/>
                  <a:pt x="491" y="523"/>
                  <a:pt x="502" y="513"/>
                </a:cubicBezTo>
                <a:cubicBezTo>
                  <a:pt x="529" y="528"/>
                  <a:pt x="529" y="528"/>
                  <a:pt x="529" y="528"/>
                </a:cubicBezTo>
                <a:cubicBezTo>
                  <a:pt x="538" y="519"/>
                  <a:pt x="538" y="519"/>
                  <a:pt x="538" y="519"/>
                </a:cubicBezTo>
                <a:cubicBezTo>
                  <a:pt x="547" y="509"/>
                  <a:pt x="547" y="509"/>
                  <a:pt x="547" y="509"/>
                </a:cubicBezTo>
                <a:cubicBezTo>
                  <a:pt x="529" y="483"/>
                  <a:pt x="529" y="483"/>
                  <a:pt x="529" y="483"/>
                </a:cubicBezTo>
                <a:cubicBezTo>
                  <a:pt x="538" y="472"/>
                  <a:pt x="546" y="460"/>
                  <a:pt x="553" y="448"/>
                </a:cubicBezTo>
                <a:cubicBezTo>
                  <a:pt x="584" y="454"/>
                  <a:pt x="584" y="454"/>
                  <a:pt x="584" y="454"/>
                </a:cubicBezTo>
                <a:cubicBezTo>
                  <a:pt x="589" y="442"/>
                  <a:pt x="589" y="442"/>
                  <a:pt x="589" y="442"/>
                </a:cubicBezTo>
                <a:cubicBezTo>
                  <a:pt x="595" y="430"/>
                  <a:pt x="595" y="430"/>
                  <a:pt x="595" y="430"/>
                </a:cubicBezTo>
                <a:cubicBezTo>
                  <a:pt x="571" y="411"/>
                  <a:pt x="571" y="411"/>
                  <a:pt x="571" y="411"/>
                </a:cubicBezTo>
                <a:cubicBezTo>
                  <a:pt x="572" y="408"/>
                  <a:pt x="573" y="405"/>
                  <a:pt x="574" y="402"/>
                </a:cubicBezTo>
                <a:cubicBezTo>
                  <a:pt x="576" y="395"/>
                  <a:pt x="576" y="395"/>
                  <a:pt x="576" y="395"/>
                </a:cubicBezTo>
                <a:cubicBezTo>
                  <a:pt x="579" y="386"/>
                  <a:pt x="581" y="378"/>
                  <a:pt x="583" y="370"/>
                </a:cubicBezTo>
                <a:cubicBezTo>
                  <a:pt x="614" y="367"/>
                  <a:pt x="614" y="367"/>
                  <a:pt x="614" y="367"/>
                </a:cubicBezTo>
                <a:cubicBezTo>
                  <a:pt x="616" y="354"/>
                  <a:pt x="616" y="354"/>
                  <a:pt x="616" y="354"/>
                </a:cubicBezTo>
                <a:cubicBezTo>
                  <a:pt x="618" y="341"/>
                  <a:pt x="618" y="341"/>
                  <a:pt x="618" y="341"/>
                </a:cubicBezTo>
                <a:cubicBezTo>
                  <a:pt x="589" y="329"/>
                  <a:pt x="589" y="329"/>
                  <a:pt x="589" y="329"/>
                </a:cubicBezTo>
                <a:cubicBezTo>
                  <a:pt x="590" y="315"/>
                  <a:pt x="590" y="301"/>
                  <a:pt x="589" y="286"/>
                </a:cubicBezTo>
                <a:cubicBezTo>
                  <a:pt x="618" y="274"/>
                  <a:pt x="618" y="274"/>
                  <a:pt x="618" y="274"/>
                </a:cubicBezTo>
                <a:cubicBezTo>
                  <a:pt x="616" y="261"/>
                  <a:pt x="616" y="261"/>
                  <a:pt x="616" y="261"/>
                </a:cubicBezTo>
                <a:cubicBezTo>
                  <a:pt x="614" y="249"/>
                  <a:pt x="614" y="249"/>
                  <a:pt x="614" y="249"/>
                </a:cubicBezTo>
                <a:cubicBezTo>
                  <a:pt x="582" y="246"/>
                  <a:pt x="582" y="246"/>
                  <a:pt x="582" y="246"/>
                </a:cubicBezTo>
                <a:cubicBezTo>
                  <a:pt x="581" y="239"/>
                  <a:pt x="579" y="232"/>
                  <a:pt x="577" y="225"/>
                </a:cubicBezTo>
                <a:cubicBezTo>
                  <a:pt x="575" y="218"/>
                  <a:pt x="572" y="212"/>
                  <a:pt x="570" y="205"/>
                </a:cubicBezTo>
                <a:cubicBezTo>
                  <a:pt x="594" y="185"/>
                  <a:pt x="594" y="185"/>
                  <a:pt x="594" y="185"/>
                </a:cubicBezTo>
                <a:cubicBezTo>
                  <a:pt x="588" y="173"/>
                  <a:pt x="588" y="173"/>
                  <a:pt x="588" y="173"/>
                </a:cubicBezTo>
                <a:cubicBezTo>
                  <a:pt x="582" y="162"/>
                  <a:pt x="582" y="162"/>
                  <a:pt x="582" y="162"/>
                </a:cubicBezTo>
                <a:cubicBezTo>
                  <a:pt x="552" y="168"/>
                  <a:pt x="552" y="168"/>
                  <a:pt x="552" y="168"/>
                </a:cubicBezTo>
                <a:cubicBezTo>
                  <a:pt x="544" y="156"/>
                  <a:pt x="536" y="144"/>
                  <a:pt x="527" y="133"/>
                </a:cubicBezTo>
                <a:cubicBezTo>
                  <a:pt x="544" y="107"/>
                  <a:pt x="544" y="107"/>
                  <a:pt x="544" y="107"/>
                </a:cubicBezTo>
                <a:cubicBezTo>
                  <a:pt x="535" y="97"/>
                  <a:pt x="535" y="97"/>
                  <a:pt x="535" y="97"/>
                </a:cubicBezTo>
                <a:cubicBezTo>
                  <a:pt x="526" y="88"/>
                  <a:pt x="526" y="88"/>
                  <a:pt x="526" y="88"/>
                </a:cubicBezTo>
                <a:cubicBezTo>
                  <a:pt x="499" y="103"/>
                  <a:pt x="499" y="103"/>
                  <a:pt x="499" y="103"/>
                </a:cubicBezTo>
                <a:cubicBezTo>
                  <a:pt x="493" y="97"/>
                  <a:pt x="486" y="92"/>
                  <a:pt x="479" y="87"/>
                </a:cubicBezTo>
                <a:cubicBezTo>
                  <a:pt x="473" y="82"/>
                  <a:pt x="473" y="82"/>
                  <a:pt x="473" y="82"/>
                </a:cubicBezTo>
                <a:cubicBezTo>
                  <a:pt x="471" y="80"/>
                  <a:pt x="468" y="78"/>
                  <a:pt x="466" y="77"/>
                </a:cubicBezTo>
                <a:cubicBezTo>
                  <a:pt x="474" y="47"/>
                  <a:pt x="474" y="47"/>
                  <a:pt x="474" y="47"/>
                </a:cubicBezTo>
                <a:cubicBezTo>
                  <a:pt x="463" y="40"/>
                  <a:pt x="463" y="40"/>
                  <a:pt x="463" y="40"/>
                </a:cubicBezTo>
                <a:cubicBezTo>
                  <a:pt x="452" y="34"/>
                  <a:pt x="452" y="34"/>
                  <a:pt x="452" y="34"/>
                </a:cubicBezTo>
                <a:cubicBezTo>
                  <a:pt x="430" y="57"/>
                  <a:pt x="430" y="57"/>
                  <a:pt x="430" y="57"/>
                </a:cubicBezTo>
                <a:cubicBezTo>
                  <a:pt x="417" y="50"/>
                  <a:pt x="404" y="45"/>
                  <a:pt x="390" y="41"/>
                </a:cubicBezTo>
                <a:cubicBezTo>
                  <a:pt x="390" y="10"/>
                  <a:pt x="390" y="10"/>
                  <a:pt x="390" y="10"/>
                </a:cubicBezTo>
                <a:cubicBezTo>
                  <a:pt x="377" y="7"/>
                  <a:pt x="377" y="7"/>
                  <a:pt x="377" y="7"/>
                </a:cubicBezTo>
                <a:cubicBezTo>
                  <a:pt x="364" y="4"/>
                  <a:pt x="364" y="4"/>
                  <a:pt x="364" y="4"/>
                </a:cubicBezTo>
                <a:cubicBezTo>
                  <a:pt x="350" y="32"/>
                  <a:pt x="350" y="32"/>
                  <a:pt x="350" y="32"/>
                </a:cubicBezTo>
                <a:cubicBezTo>
                  <a:pt x="336" y="30"/>
                  <a:pt x="322" y="29"/>
                  <a:pt x="307" y="29"/>
                </a:cubicBezTo>
                <a:cubicBezTo>
                  <a:pt x="298" y="0"/>
                  <a:pt x="298" y="0"/>
                  <a:pt x="298" y="0"/>
                </a:cubicBezTo>
                <a:cubicBezTo>
                  <a:pt x="285" y="1"/>
                  <a:pt x="285" y="1"/>
                  <a:pt x="285" y="1"/>
                </a:cubicBezTo>
                <a:cubicBezTo>
                  <a:pt x="272" y="2"/>
                  <a:pt x="272" y="2"/>
                  <a:pt x="272" y="2"/>
                </a:cubicBezTo>
                <a:cubicBezTo>
                  <a:pt x="267" y="33"/>
                  <a:pt x="267" y="33"/>
                  <a:pt x="267" y="33"/>
                </a:cubicBezTo>
                <a:cubicBezTo>
                  <a:pt x="253" y="35"/>
                  <a:pt x="239" y="38"/>
                  <a:pt x="225" y="42"/>
                </a:cubicBezTo>
                <a:moveTo>
                  <a:pt x="156" y="121"/>
                </a:moveTo>
                <a:cubicBezTo>
                  <a:pt x="198" y="255"/>
                  <a:pt x="198" y="255"/>
                  <a:pt x="198" y="255"/>
                </a:cubicBezTo>
                <a:cubicBezTo>
                  <a:pt x="201" y="266"/>
                  <a:pt x="197" y="279"/>
                  <a:pt x="188" y="286"/>
                </a:cubicBezTo>
                <a:cubicBezTo>
                  <a:pt x="73" y="367"/>
                  <a:pt x="73" y="367"/>
                  <a:pt x="73" y="367"/>
                </a:cubicBezTo>
                <a:cubicBezTo>
                  <a:pt x="50" y="274"/>
                  <a:pt x="84" y="179"/>
                  <a:pt x="156" y="121"/>
                </a:cubicBezTo>
                <a:moveTo>
                  <a:pt x="228" y="335"/>
                </a:moveTo>
                <a:cubicBezTo>
                  <a:pt x="214" y="291"/>
                  <a:pt x="239" y="243"/>
                  <a:pt x="284" y="229"/>
                </a:cubicBezTo>
                <a:cubicBezTo>
                  <a:pt x="328" y="215"/>
                  <a:pt x="375" y="240"/>
                  <a:pt x="389" y="284"/>
                </a:cubicBezTo>
                <a:cubicBezTo>
                  <a:pt x="404" y="329"/>
                  <a:pt x="379" y="376"/>
                  <a:pt x="334" y="390"/>
                </a:cubicBezTo>
                <a:cubicBezTo>
                  <a:pt x="290" y="404"/>
                  <a:pt x="242" y="380"/>
                  <a:pt x="228" y="335"/>
                </a:cubicBezTo>
                <a:moveTo>
                  <a:pt x="82" y="398"/>
                </a:moveTo>
                <a:cubicBezTo>
                  <a:pt x="223" y="399"/>
                  <a:pt x="223" y="399"/>
                  <a:pt x="223" y="399"/>
                </a:cubicBezTo>
                <a:cubicBezTo>
                  <a:pt x="235" y="399"/>
                  <a:pt x="246" y="407"/>
                  <a:pt x="249" y="418"/>
                </a:cubicBezTo>
                <a:cubicBezTo>
                  <a:pt x="291" y="552"/>
                  <a:pt x="291" y="552"/>
                  <a:pt x="291" y="552"/>
                </a:cubicBezTo>
                <a:cubicBezTo>
                  <a:pt x="200" y="546"/>
                  <a:pt x="117" y="487"/>
                  <a:pt x="82" y="398"/>
                </a:cubicBezTo>
                <a:moveTo>
                  <a:pt x="534" y="402"/>
                </a:moveTo>
                <a:cubicBezTo>
                  <a:pt x="507" y="466"/>
                  <a:pt x="454" y="519"/>
                  <a:pt x="382" y="542"/>
                </a:cubicBezTo>
                <a:cubicBezTo>
                  <a:pt x="363" y="548"/>
                  <a:pt x="343" y="551"/>
                  <a:pt x="323" y="552"/>
                </a:cubicBezTo>
                <a:cubicBezTo>
                  <a:pt x="368" y="419"/>
                  <a:pt x="368" y="419"/>
                  <a:pt x="368" y="419"/>
                </a:cubicBezTo>
                <a:cubicBezTo>
                  <a:pt x="372" y="408"/>
                  <a:pt x="382" y="400"/>
                  <a:pt x="394" y="401"/>
                </a:cubicBezTo>
                <a:cubicBezTo>
                  <a:pt x="534" y="402"/>
                  <a:pt x="534" y="402"/>
                  <a:pt x="534" y="402"/>
                </a:cubicBezTo>
                <a:moveTo>
                  <a:pt x="541" y="237"/>
                </a:moveTo>
                <a:cubicBezTo>
                  <a:pt x="555" y="282"/>
                  <a:pt x="555" y="328"/>
                  <a:pt x="544" y="371"/>
                </a:cubicBezTo>
                <a:cubicBezTo>
                  <a:pt x="437" y="291"/>
                  <a:pt x="437" y="291"/>
                  <a:pt x="437" y="291"/>
                </a:cubicBezTo>
                <a:cubicBezTo>
                  <a:pt x="424" y="282"/>
                  <a:pt x="419" y="266"/>
                  <a:pt x="424" y="251"/>
                </a:cubicBezTo>
                <a:cubicBezTo>
                  <a:pt x="467" y="125"/>
                  <a:pt x="467" y="125"/>
                  <a:pt x="467" y="125"/>
                </a:cubicBezTo>
                <a:cubicBezTo>
                  <a:pt x="500" y="153"/>
                  <a:pt x="527" y="191"/>
                  <a:pt x="541" y="237"/>
                </a:cubicBezTo>
                <a:moveTo>
                  <a:pt x="441" y="105"/>
                </a:moveTo>
                <a:cubicBezTo>
                  <a:pt x="327" y="186"/>
                  <a:pt x="327" y="186"/>
                  <a:pt x="327" y="186"/>
                </a:cubicBezTo>
                <a:cubicBezTo>
                  <a:pt x="317" y="193"/>
                  <a:pt x="304" y="193"/>
                  <a:pt x="295" y="186"/>
                </a:cubicBezTo>
                <a:cubicBezTo>
                  <a:pt x="182" y="102"/>
                  <a:pt x="182" y="102"/>
                  <a:pt x="182" y="102"/>
                </a:cubicBezTo>
                <a:cubicBezTo>
                  <a:pt x="198" y="92"/>
                  <a:pt x="216" y="84"/>
                  <a:pt x="236" y="78"/>
                </a:cubicBezTo>
                <a:cubicBezTo>
                  <a:pt x="308" y="55"/>
                  <a:pt x="382" y="68"/>
                  <a:pt x="441" y="105"/>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8" name="Freeform 12"/>
          <p:cNvSpPr>
            <a:spLocks noEditPoints="1"/>
          </p:cNvSpPr>
          <p:nvPr/>
        </p:nvSpPr>
        <p:spPr bwMode="auto">
          <a:xfrm>
            <a:off x="7127462" y="3884641"/>
            <a:ext cx="1532796" cy="1538181"/>
          </a:xfrm>
          <a:custGeom>
            <a:avLst/>
            <a:gdLst>
              <a:gd name="T0" fmla="*/ 619 w 640"/>
              <a:gd name="T1" fmla="*/ 436 h 642"/>
              <a:gd name="T2" fmla="*/ 614 w 640"/>
              <a:gd name="T3" fmla="*/ 371 h 642"/>
              <a:gd name="T4" fmla="*/ 625 w 640"/>
              <a:gd name="T5" fmla="*/ 332 h 642"/>
              <a:gd name="T6" fmla="*/ 623 w 640"/>
              <a:gd name="T7" fmla="*/ 286 h 642"/>
              <a:gd name="T8" fmla="*/ 608 w 640"/>
              <a:gd name="T9" fmla="*/ 248 h 642"/>
              <a:gd name="T10" fmla="*/ 609 w 640"/>
              <a:gd name="T11" fmla="*/ 182 h 642"/>
              <a:gd name="T12" fmla="*/ 547 w 640"/>
              <a:gd name="T13" fmla="*/ 167 h 642"/>
              <a:gd name="T14" fmla="*/ 550 w 640"/>
              <a:gd name="T15" fmla="*/ 97 h 642"/>
              <a:gd name="T16" fmla="*/ 488 w 640"/>
              <a:gd name="T17" fmla="*/ 74 h 642"/>
              <a:gd name="T18" fmla="*/ 457 w 640"/>
              <a:gd name="T19" fmla="*/ 48 h 642"/>
              <a:gd name="T20" fmla="*/ 414 w 640"/>
              <a:gd name="T21" fmla="*/ 31 h 642"/>
              <a:gd name="T22" fmla="*/ 374 w 640"/>
              <a:gd name="T23" fmla="*/ 29 h 642"/>
              <a:gd name="T24" fmla="*/ 314 w 640"/>
              <a:gd name="T25" fmla="*/ 0 h 642"/>
              <a:gd name="T26" fmla="*/ 266 w 640"/>
              <a:gd name="T27" fmla="*/ 52 h 642"/>
              <a:gd name="T28" fmla="*/ 224 w 640"/>
              <a:gd name="T29" fmla="*/ 15 h 642"/>
              <a:gd name="T30" fmla="*/ 200 w 640"/>
              <a:gd name="T31" fmla="*/ 75 h 642"/>
              <a:gd name="T32" fmla="*/ 131 w 640"/>
              <a:gd name="T33" fmla="*/ 62 h 642"/>
              <a:gd name="T34" fmla="*/ 100 w 640"/>
              <a:gd name="T35" fmla="*/ 120 h 642"/>
              <a:gd name="T36" fmla="*/ 70 w 640"/>
              <a:gd name="T37" fmla="*/ 147 h 642"/>
              <a:gd name="T38" fmla="*/ 47 w 640"/>
              <a:gd name="T39" fmla="*/ 187 h 642"/>
              <a:gd name="T40" fmla="*/ 39 w 640"/>
              <a:gd name="T41" fmla="*/ 227 h 642"/>
              <a:gd name="T42" fmla="*/ 2 w 640"/>
              <a:gd name="T43" fmla="*/ 281 h 642"/>
              <a:gd name="T44" fmla="*/ 47 w 640"/>
              <a:gd name="T45" fmla="*/ 332 h 642"/>
              <a:gd name="T46" fmla="*/ 6 w 640"/>
              <a:gd name="T47" fmla="*/ 385 h 642"/>
              <a:gd name="T48" fmla="*/ 46 w 640"/>
              <a:gd name="T49" fmla="*/ 438 h 642"/>
              <a:gd name="T50" fmla="*/ 58 w 640"/>
              <a:gd name="T51" fmla="*/ 476 h 642"/>
              <a:gd name="T52" fmla="*/ 85 w 640"/>
              <a:gd name="T53" fmla="*/ 514 h 642"/>
              <a:gd name="T54" fmla="*/ 117 w 640"/>
              <a:gd name="T55" fmla="*/ 538 h 642"/>
              <a:gd name="T56" fmla="*/ 152 w 640"/>
              <a:gd name="T57" fmla="*/ 594 h 642"/>
              <a:gd name="T58" fmla="*/ 217 w 640"/>
              <a:gd name="T59" fmla="*/ 574 h 642"/>
              <a:gd name="T60" fmla="*/ 248 w 640"/>
              <a:gd name="T61" fmla="*/ 633 h 642"/>
              <a:gd name="T62" fmla="*/ 313 w 640"/>
              <a:gd name="T63" fmla="*/ 619 h 642"/>
              <a:gd name="T64" fmla="*/ 353 w 640"/>
              <a:gd name="T65" fmla="*/ 624 h 642"/>
              <a:gd name="T66" fmla="*/ 398 w 640"/>
              <a:gd name="T67" fmla="*/ 615 h 642"/>
              <a:gd name="T68" fmla="*/ 437 w 640"/>
              <a:gd name="T69" fmla="*/ 603 h 642"/>
              <a:gd name="T70" fmla="*/ 478 w 640"/>
              <a:gd name="T71" fmla="*/ 581 h 642"/>
              <a:gd name="T72" fmla="*/ 506 w 640"/>
              <a:gd name="T73" fmla="*/ 553 h 642"/>
              <a:gd name="T74" fmla="*/ 567 w 640"/>
              <a:gd name="T75" fmla="*/ 526 h 642"/>
              <a:gd name="T76" fmla="*/ 557 w 640"/>
              <a:gd name="T77" fmla="*/ 459 h 642"/>
              <a:gd name="T78" fmla="*/ 540 w 640"/>
              <a:gd name="T79" fmla="*/ 327 h 642"/>
              <a:gd name="T80" fmla="*/ 480 w 640"/>
              <a:gd name="T81" fmla="*/ 170 h 642"/>
              <a:gd name="T82" fmla="*/ 346 w 640"/>
              <a:gd name="T83" fmla="*/ 103 h 642"/>
              <a:gd name="T84" fmla="*/ 326 w 640"/>
              <a:gd name="T85" fmla="*/ 111 h 642"/>
              <a:gd name="T86" fmla="*/ 169 w 640"/>
              <a:gd name="T87" fmla="*/ 161 h 642"/>
              <a:gd name="T88" fmla="*/ 102 w 640"/>
              <a:gd name="T89" fmla="*/ 295 h 642"/>
              <a:gd name="T90" fmla="*/ 101 w 640"/>
              <a:gd name="T91" fmla="*/ 315 h 642"/>
              <a:gd name="T92" fmla="*/ 161 w 640"/>
              <a:gd name="T93" fmla="*/ 472 h 642"/>
              <a:gd name="T94" fmla="*/ 295 w 640"/>
              <a:gd name="T95" fmla="*/ 539 h 642"/>
              <a:gd name="T96" fmla="*/ 393 w 640"/>
              <a:gd name="T97" fmla="*/ 164 h 642"/>
              <a:gd name="T98" fmla="*/ 314 w 640"/>
              <a:gd name="T99" fmla="*/ 540 h 642"/>
              <a:gd name="T100" fmla="*/ 386 w 640"/>
              <a:gd name="T101" fmla="*/ 530 h 642"/>
              <a:gd name="T102" fmla="*/ 528 w 640"/>
              <a:gd name="T103" fmla="*/ 34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642">
                <a:moveTo>
                  <a:pt x="576" y="444"/>
                </a:moveTo>
                <a:cubicBezTo>
                  <a:pt x="594" y="455"/>
                  <a:pt x="594" y="455"/>
                  <a:pt x="594" y="455"/>
                </a:cubicBezTo>
                <a:cubicBezTo>
                  <a:pt x="601" y="459"/>
                  <a:pt x="611" y="456"/>
                  <a:pt x="614" y="448"/>
                </a:cubicBezTo>
                <a:cubicBezTo>
                  <a:pt x="616" y="444"/>
                  <a:pt x="618" y="440"/>
                  <a:pt x="619" y="436"/>
                </a:cubicBezTo>
                <a:cubicBezTo>
                  <a:pt x="622" y="428"/>
                  <a:pt x="618" y="420"/>
                  <a:pt x="610" y="417"/>
                </a:cubicBezTo>
                <a:cubicBezTo>
                  <a:pt x="603" y="415"/>
                  <a:pt x="603" y="415"/>
                  <a:pt x="603" y="415"/>
                </a:cubicBezTo>
                <a:cubicBezTo>
                  <a:pt x="592" y="412"/>
                  <a:pt x="584" y="402"/>
                  <a:pt x="585" y="391"/>
                </a:cubicBezTo>
                <a:cubicBezTo>
                  <a:pt x="587" y="376"/>
                  <a:pt x="601" y="367"/>
                  <a:pt x="614" y="371"/>
                </a:cubicBezTo>
                <a:cubicBezTo>
                  <a:pt x="620" y="372"/>
                  <a:pt x="620" y="372"/>
                  <a:pt x="620" y="372"/>
                </a:cubicBezTo>
                <a:cubicBezTo>
                  <a:pt x="629" y="375"/>
                  <a:pt x="637" y="369"/>
                  <a:pt x="638" y="360"/>
                </a:cubicBezTo>
                <a:cubicBezTo>
                  <a:pt x="639" y="356"/>
                  <a:pt x="639" y="352"/>
                  <a:pt x="640" y="348"/>
                </a:cubicBezTo>
                <a:cubicBezTo>
                  <a:pt x="640" y="339"/>
                  <a:pt x="634" y="332"/>
                  <a:pt x="625" y="332"/>
                </a:cubicBezTo>
                <a:cubicBezTo>
                  <a:pt x="618" y="332"/>
                  <a:pt x="618" y="332"/>
                  <a:pt x="618" y="332"/>
                </a:cubicBezTo>
                <a:cubicBezTo>
                  <a:pt x="607" y="332"/>
                  <a:pt x="596" y="325"/>
                  <a:pt x="594" y="314"/>
                </a:cubicBezTo>
                <a:cubicBezTo>
                  <a:pt x="591" y="299"/>
                  <a:pt x="602" y="286"/>
                  <a:pt x="616" y="286"/>
                </a:cubicBezTo>
                <a:cubicBezTo>
                  <a:pt x="623" y="286"/>
                  <a:pt x="623" y="286"/>
                  <a:pt x="623" y="286"/>
                </a:cubicBezTo>
                <a:cubicBezTo>
                  <a:pt x="631" y="286"/>
                  <a:pt x="638" y="278"/>
                  <a:pt x="637" y="269"/>
                </a:cubicBezTo>
                <a:cubicBezTo>
                  <a:pt x="636" y="265"/>
                  <a:pt x="635" y="261"/>
                  <a:pt x="634" y="256"/>
                </a:cubicBezTo>
                <a:cubicBezTo>
                  <a:pt x="633" y="248"/>
                  <a:pt x="624" y="243"/>
                  <a:pt x="616" y="246"/>
                </a:cubicBezTo>
                <a:cubicBezTo>
                  <a:pt x="608" y="248"/>
                  <a:pt x="608" y="248"/>
                  <a:pt x="608" y="248"/>
                </a:cubicBezTo>
                <a:cubicBezTo>
                  <a:pt x="596" y="252"/>
                  <a:pt x="583" y="245"/>
                  <a:pt x="579" y="233"/>
                </a:cubicBezTo>
                <a:cubicBezTo>
                  <a:pt x="576" y="221"/>
                  <a:pt x="582" y="208"/>
                  <a:pt x="595" y="204"/>
                </a:cubicBezTo>
                <a:cubicBezTo>
                  <a:pt x="601" y="202"/>
                  <a:pt x="601" y="202"/>
                  <a:pt x="601" y="202"/>
                </a:cubicBezTo>
                <a:cubicBezTo>
                  <a:pt x="609" y="199"/>
                  <a:pt x="613" y="190"/>
                  <a:pt x="609" y="182"/>
                </a:cubicBezTo>
                <a:cubicBezTo>
                  <a:pt x="607" y="178"/>
                  <a:pt x="605" y="174"/>
                  <a:pt x="603" y="171"/>
                </a:cubicBezTo>
                <a:cubicBezTo>
                  <a:pt x="599" y="163"/>
                  <a:pt x="590" y="161"/>
                  <a:pt x="583" y="165"/>
                </a:cubicBezTo>
                <a:cubicBezTo>
                  <a:pt x="577" y="169"/>
                  <a:pt x="577" y="169"/>
                  <a:pt x="577" y="169"/>
                </a:cubicBezTo>
                <a:cubicBezTo>
                  <a:pt x="567" y="176"/>
                  <a:pt x="554" y="175"/>
                  <a:pt x="547" y="167"/>
                </a:cubicBezTo>
                <a:cubicBezTo>
                  <a:pt x="537" y="156"/>
                  <a:pt x="539" y="139"/>
                  <a:pt x="550" y="132"/>
                </a:cubicBezTo>
                <a:cubicBezTo>
                  <a:pt x="556" y="128"/>
                  <a:pt x="556" y="128"/>
                  <a:pt x="556" y="128"/>
                </a:cubicBezTo>
                <a:cubicBezTo>
                  <a:pt x="563" y="123"/>
                  <a:pt x="564" y="113"/>
                  <a:pt x="558" y="106"/>
                </a:cubicBezTo>
                <a:cubicBezTo>
                  <a:pt x="556" y="103"/>
                  <a:pt x="553" y="100"/>
                  <a:pt x="550" y="97"/>
                </a:cubicBezTo>
                <a:cubicBezTo>
                  <a:pt x="544" y="91"/>
                  <a:pt x="534" y="91"/>
                  <a:pt x="528" y="98"/>
                </a:cubicBezTo>
                <a:cubicBezTo>
                  <a:pt x="524" y="103"/>
                  <a:pt x="524" y="103"/>
                  <a:pt x="524" y="103"/>
                </a:cubicBezTo>
                <a:cubicBezTo>
                  <a:pt x="516" y="112"/>
                  <a:pt x="504" y="115"/>
                  <a:pt x="494" y="109"/>
                </a:cubicBezTo>
                <a:cubicBezTo>
                  <a:pt x="481" y="102"/>
                  <a:pt x="479" y="85"/>
                  <a:pt x="488" y="74"/>
                </a:cubicBezTo>
                <a:cubicBezTo>
                  <a:pt x="492" y="70"/>
                  <a:pt x="492" y="70"/>
                  <a:pt x="492" y="70"/>
                </a:cubicBezTo>
                <a:cubicBezTo>
                  <a:pt x="497" y="63"/>
                  <a:pt x="496" y="53"/>
                  <a:pt x="488" y="48"/>
                </a:cubicBezTo>
                <a:cubicBezTo>
                  <a:pt x="485" y="46"/>
                  <a:pt x="481" y="44"/>
                  <a:pt x="477" y="41"/>
                </a:cubicBezTo>
                <a:cubicBezTo>
                  <a:pt x="470" y="37"/>
                  <a:pt x="460" y="40"/>
                  <a:pt x="457" y="48"/>
                </a:cubicBezTo>
                <a:cubicBezTo>
                  <a:pt x="454" y="55"/>
                  <a:pt x="454" y="55"/>
                  <a:pt x="454" y="55"/>
                </a:cubicBezTo>
                <a:cubicBezTo>
                  <a:pt x="450" y="65"/>
                  <a:pt x="438" y="71"/>
                  <a:pt x="427" y="69"/>
                </a:cubicBezTo>
                <a:cubicBezTo>
                  <a:pt x="413" y="65"/>
                  <a:pt x="406" y="50"/>
                  <a:pt x="412" y="37"/>
                </a:cubicBezTo>
                <a:cubicBezTo>
                  <a:pt x="414" y="31"/>
                  <a:pt x="414" y="31"/>
                  <a:pt x="414" y="31"/>
                </a:cubicBezTo>
                <a:cubicBezTo>
                  <a:pt x="418" y="23"/>
                  <a:pt x="413" y="14"/>
                  <a:pt x="405" y="12"/>
                </a:cubicBezTo>
                <a:cubicBezTo>
                  <a:pt x="401" y="11"/>
                  <a:pt x="396" y="9"/>
                  <a:pt x="392" y="9"/>
                </a:cubicBezTo>
                <a:cubicBezTo>
                  <a:pt x="384" y="7"/>
                  <a:pt x="376" y="12"/>
                  <a:pt x="375" y="21"/>
                </a:cubicBezTo>
                <a:cubicBezTo>
                  <a:pt x="374" y="29"/>
                  <a:pt x="374" y="29"/>
                  <a:pt x="374" y="29"/>
                </a:cubicBezTo>
                <a:cubicBezTo>
                  <a:pt x="372" y="41"/>
                  <a:pt x="360" y="50"/>
                  <a:pt x="348" y="49"/>
                </a:cubicBezTo>
                <a:cubicBezTo>
                  <a:pt x="337" y="52"/>
                  <a:pt x="325" y="43"/>
                  <a:pt x="327" y="31"/>
                </a:cubicBezTo>
                <a:cubicBezTo>
                  <a:pt x="329" y="17"/>
                  <a:pt x="329" y="17"/>
                  <a:pt x="329" y="17"/>
                </a:cubicBezTo>
                <a:cubicBezTo>
                  <a:pt x="330" y="8"/>
                  <a:pt x="323" y="0"/>
                  <a:pt x="314" y="0"/>
                </a:cubicBezTo>
                <a:cubicBezTo>
                  <a:pt x="310" y="0"/>
                  <a:pt x="306" y="1"/>
                  <a:pt x="301" y="1"/>
                </a:cubicBezTo>
                <a:cubicBezTo>
                  <a:pt x="293" y="1"/>
                  <a:pt x="286" y="9"/>
                  <a:pt x="288" y="18"/>
                </a:cubicBezTo>
                <a:cubicBezTo>
                  <a:pt x="289" y="25"/>
                  <a:pt x="289" y="25"/>
                  <a:pt x="289" y="25"/>
                </a:cubicBezTo>
                <a:cubicBezTo>
                  <a:pt x="291" y="39"/>
                  <a:pt x="281" y="52"/>
                  <a:pt x="266" y="52"/>
                </a:cubicBezTo>
                <a:cubicBezTo>
                  <a:pt x="255" y="52"/>
                  <a:pt x="245" y="43"/>
                  <a:pt x="244" y="32"/>
                </a:cubicBezTo>
                <a:cubicBezTo>
                  <a:pt x="243" y="27"/>
                  <a:pt x="243" y="27"/>
                  <a:pt x="243" y="27"/>
                </a:cubicBezTo>
                <a:cubicBezTo>
                  <a:pt x="241" y="18"/>
                  <a:pt x="233" y="13"/>
                  <a:pt x="224" y="15"/>
                </a:cubicBezTo>
                <a:cubicBezTo>
                  <a:pt x="224" y="15"/>
                  <a:pt x="224" y="15"/>
                  <a:pt x="224" y="15"/>
                </a:cubicBezTo>
                <a:cubicBezTo>
                  <a:pt x="220" y="17"/>
                  <a:pt x="216" y="18"/>
                  <a:pt x="212" y="19"/>
                </a:cubicBezTo>
                <a:cubicBezTo>
                  <a:pt x="204" y="22"/>
                  <a:pt x="200" y="31"/>
                  <a:pt x="204" y="39"/>
                </a:cubicBezTo>
                <a:cubicBezTo>
                  <a:pt x="207" y="46"/>
                  <a:pt x="207" y="46"/>
                  <a:pt x="207" y="46"/>
                </a:cubicBezTo>
                <a:cubicBezTo>
                  <a:pt x="212" y="56"/>
                  <a:pt x="209" y="68"/>
                  <a:pt x="200" y="75"/>
                </a:cubicBezTo>
                <a:cubicBezTo>
                  <a:pt x="188" y="83"/>
                  <a:pt x="172" y="79"/>
                  <a:pt x="166" y="66"/>
                </a:cubicBezTo>
                <a:cubicBezTo>
                  <a:pt x="163" y="60"/>
                  <a:pt x="163" y="60"/>
                  <a:pt x="163" y="60"/>
                </a:cubicBezTo>
                <a:cubicBezTo>
                  <a:pt x="159" y="52"/>
                  <a:pt x="149" y="50"/>
                  <a:pt x="142" y="55"/>
                </a:cubicBezTo>
                <a:cubicBezTo>
                  <a:pt x="138" y="57"/>
                  <a:pt x="135" y="59"/>
                  <a:pt x="131" y="62"/>
                </a:cubicBezTo>
                <a:cubicBezTo>
                  <a:pt x="124" y="67"/>
                  <a:pt x="123" y="77"/>
                  <a:pt x="129" y="83"/>
                </a:cubicBezTo>
                <a:cubicBezTo>
                  <a:pt x="134" y="89"/>
                  <a:pt x="134" y="89"/>
                  <a:pt x="134" y="89"/>
                </a:cubicBezTo>
                <a:cubicBezTo>
                  <a:pt x="141" y="97"/>
                  <a:pt x="142" y="110"/>
                  <a:pt x="135" y="119"/>
                </a:cubicBezTo>
                <a:cubicBezTo>
                  <a:pt x="126" y="130"/>
                  <a:pt x="109" y="130"/>
                  <a:pt x="100" y="120"/>
                </a:cubicBezTo>
                <a:cubicBezTo>
                  <a:pt x="96" y="115"/>
                  <a:pt x="96" y="115"/>
                  <a:pt x="96" y="115"/>
                </a:cubicBezTo>
                <a:cubicBezTo>
                  <a:pt x="90" y="109"/>
                  <a:pt x="80" y="109"/>
                  <a:pt x="74" y="116"/>
                </a:cubicBezTo>
                <a:cubicBezTo>
                  <a:pt x="71" y="119"/>
                  <a:pt x="69" y="122"/>
                  <a:pt x="66" y="126"/>
                </a:cubicBezTo>
                <a:cubicBezTo>
                  <a:pt x="61" y="133"/>
                  <a:pt x="63" y="142"/>
                  <a:pt x="70" y="147"/>
                </a:cubicBezTo>
                <a:cubicBezTo>
                  <a:pt x="77" y="151"/>
                  <a:pt x="77" y="151"/>
                  <a:pt x="77" y="151"/>
                </a:cubicBezTo>
                <a:cubicBezTo>
                  <a:pt x="87" y="158"/>
                  <a:pt x="91" y="172"/>
                  <a:pt x="84" y="183"/>
                </a:cubicBezTo>
                <a:cubicBezTo>
                  <a:pt x="88" y="194"/>
                  <a:pt x="75" y="204"/>
                  <a:pt x="65" y="198"/>
                </a:cubicBezTo>
                <a:cubicBezTo>
                  <a:pt x="47" y="187"/>
                  <a:pt x="47" y="187"/>
                  <a:pt x="47" y="187"/>
                </a:cubicBezTo>
                <a:cubicBezTo>
                  <a:pt x="40" y="182"/>
                  <a:pt x="30" y="185"/>
                  <a:pt x="26" y="193"/>
                </a:cubicBezTo>
                <a:cubicBezTo>
                  <a:pt x="25" y="197"/>
                  <a:pt x="23" y="201"/>
                  <a:pt x="21" y="205"/>
                </a:cubicBezTo>
                <a:cubicBezTo>
                  <a:pt x="18" y="213"/>
                  <a:pt x="23" y="222"/>
                  <a:pt x="31" y="225"/>
                </a:cubicBezTo>
                <a:cubicBezTo>
                  <a:pt x="39" y="227"/>
                  <a:pt x="39" y="227"/>
                  <a:pt x="39" y="227"/>
                </a:cubicBezTo>
                <a:cubicBezTo>
                  <a:pt x="51" y="230"/>
                  <a:pt x="58" y="243"/>
                  <a:pt x="55" y="255"/>
                </a:cubicBezTo>
                <a:cubicBezTo>
                  <a:pt x="51" y="267"/>
                  <a:pt x="39" y="274"/>
                  <a:pt x="26" y="271"/>
                </a:cubicBezTo>
                <a:cubicBezTo>
                  <a:pt x="20" y="269"/>
                  <a:pt x="20" y="269"/>
                  <a:pt x="20" y="269"/>
                </a:cubicBezTo>
                <a:cubicBezTo>
                  <a:pt x="12" y="267"/>
                  <a:pt x="3" y="273"/>
                  <a:pt x="2" y="281"/>
                </a:cubicBezTo>
                <a:cubicBezTo>
                  <a:pt x="2" y="286"/>
                  <a:pt x="1" y="290"/>
                  <a:pt x="1" y="294"/>
                </a:cubicBezTo>
                <a:cubicBezTo>
                  <a:pt x="0" y="303"/>
                  <a:pt x="7" y="310"/>
                  <a:pt x="16" y="310"/>
                </a:cubicBezTo>
                <a:cubicBezTo>
                  <a:pt x="23" y="310"/>
                  <a:pt x="23" y="310"/>
                  <a:pt x="23" y="310"/>
                </a:cubicBezTo>
                <a:cubicBezTo>
                  <a:pt x="36" y="310"/>
                  <a:pt x="47" y="320"/>
                  <a:pt x="47" y="332"/>
                </a:cubicBezTo>
                <a:cubicBezTo>
                  <a:pt x="47" y="345"/>
                  <a:pt x="37" y="356"/>
                  <a:pt x="24" y="356"/>
                </a:cubicBezTo>
                <a:cubicBezTo>
                  <a:pt x="18" y="356"/>
                  <a:pt x="18" y="356"/>
                  <a:pt x="18" y="356"/>
                </a:cubicBezTo>
                <a:cubicBezTo>
                  <a:pt x="9" y="356"/>
                  <a:pt x="3" y="364"/>
                  <a:pt x="4" y="373"/>
                </a:cubicBezTo>
                <a:cubicBezTo>
                  <a:pt x="5" y="377"/>
                  <a:pt x="5" y="381"/>
                  <a:pt x="6" y="385"/>
                </a:cubicBezTo>
                <a:cubicBezTo>
                  <a:pt x="8" y="394"/>
                  <a:pt x="17" y="399"/>
                  <a:pt x="25" y="396"/>
                </a:cubicBezTo>
                <a:cubicBezTo>
                  <a:pt x="32" y="394"/>
                  <a:pt x="32" y="394"/>
                  <a:pt x="32" y="394"/>
                </a:cubicBezTo>
                <a:cubicBezTo>
                  <a:pt x="44" y="390"/>
                  <a:pt x="57" y="397"/>
                  <a:pt x="61" y="409"/>
                </a:cubicBezTo>
                <a:cubicBezTo>
                  <a:pt x="65" y="421"/>
                  <a:pt x="58" y="434"/>
                  <a:pt x="46" y="438"/>
                </a:cubicBezTo>
                <a:cubicBezTo>
                  <a:pt x="40" y="440"/>
                  <a:pt x="40" y="440"/>
                  <a:pt x="40" y="440"/>
                </a:cubicBezTo>
                <a:cubicBezTo>
                  <a:pt x="32" y="442"/>
                  <a:pt x="28" y="452"/>
                  <a:pt x="31" y="460"/>
                </a:cubicBezTo>
                <a:cubicBezTo>
                  <a:pt x="33" y="464"/>
                  <a:pt x="35" y="467"/>
                  <a:pt x="37" y="471"/>
                </a:cubicBezTo>
                <a:cubicBezTo>
                  <a:pt x="41" y="479"/>
                  <a:pt x="51" y="481"/>
                  <a:pt x="58" y="476"/>
                </a:cubicBezTo>
                <a:cubicBezTo>
                  <a:pt x="64" y="472"/>
                  <a:pt x="64" y="472"/>
                  <a:pt x="64" y="472"/>
                </a:cubicBezTo>
                <a:cubicBezTo>
                  <a:pt x="73" y="466"/>
                  <a:pt x="86" y="467"/>
                  <a:pt x="94" y="475"/>
                </a:cubicBezTo>
                <a:cubicBezTo>
                  <a:pt x="104" y="486"/>
                  <a:pt x="102" y="503"/>
                  <a:pt x="90" y="510"/>
                </a:cubicBezTo>
                <a:cubicBezTo>
                  <a:pt x="85" y="514"/>
                  <a:pt x="85" y="514"/>
                  <a:pt x="85" y="514"/>
                </a:cubicBezTo>
                <a:cubicBezTo>
                  <a:pt x="78" y="519"/>
                  <a:pt x="76" y="529"/>
                  <a:pt x="82" y="535"/>
                </a:cubicBezTo>
                <a:cubicBezTo>
                  <a:pt x="85" y="539"/>
                  <a:pt x="88" y="542"/>
                  <a:pt x="91" y="545"/>
                </a:cubicBezTo>
                <a:cubicBezTo>
                  <a:pt x="97" y="551"/>
                  <a:pt x="107" y="551"/>
                  <a:pt x="112" y="544"/>
                </a:cubicBezTo>
                <a:cubicBezTo>
                  <a:pt x="117" y="538"/>
                  <a:pt x="117" y="538"/>
                  <a:pt x="117" y="538"/>
                </a:cubicBezTo>
                <a:cubicBezTo>
                  <a:pt x="126" y="528"/>
                  <a:pt x="140" y="527"/>
                  <a:pt x="150" y="535"/>
                </a:cubicBezTo>
                <a:cubicBezTo>
                  <a:pt x="160" y="543"/>
                  <a:pt x="161" y="558"/>
                  <a:pt x="153" y="567"/>
                </a:cubicBezTo>
                <a:cubicBezTo>
                  <a:pt x="149" y="572"/>
                  <a:pt x="149" y="572"/>
                  <a:pt x="149" y="572"/>
                </a:cubicBezTo>
                <a:cubicBezTo>
                  <a:pt x="143" y="579"/>
                  <a:pt x="145" y="589"/>
                  <a:pt x="152" y="594"/>
                </a:cubicBezTo>
                <a:cubicBezTo>
                  <a:pt x="156" y="596"/>
                  <a:pt x="160" y="598"/>
                  <a:pt x="163" y="600"/>
                </a:cubicBezTo>
                <a:cubicBezTo>
                  <a:pt x="171" y="605"/>
                  <a:pt x="180" y="601"/>
                  <a:pt x="184" y="594"/>
                </a:cubicBezTo>
                <a:cubicBezTo>
                  <a:pt x="187" y="586"/>
                  <a:pt x="187" y="586"/>
                  <a:pt x="187" y="586"/>
                </a:cubicBezTo>
                <a:cubicBezTo>
                  <a:pt x="192" y="575"/>
                  <a:pt x="205" y="569"/>
                  <a:pt x="217" y="574"/>
                </a:cubicBezTo>
                <a:cubicBezTo>
                  <a:pt x="229" y="579"/>
                  <a:pt x="234" y="593"/>
                  <a:pt x="229" y="605"/>
                </a:cubicBezTo>
                <a:cubicBezTo>
                  <a:pt x="227" y="610"/>
                  <a:pt x="227" y="610"/>
                  <a:pt x="227" y="610"/>
                </a:cubicBezTo>
                <a:cubicBezTo>
                  <a:pt x="223" y="619"/>
                  <a:pt x="228" y="628"/>
                  <a:pt x="236" y="630"/>
                </a:cubicBezTo>
                <a:cubicBezTo>
                  <a:pt x="240" y="631"/>
                  <a:pt x="244" y="632"/>
                  <a:pt x="248" y="633"/>
                </a:cubicBezTo>
                <a:cubicBezTo>
                  <a:pt x="257" y="635"/>
                  <a:pt x="265" y="629"/>
                  <a:pt x="266" y="621"/>
                </a:cubicBezTo>
                <a:cubicBezTo>
                  <a:pt x="267" y="613"/>
                  <a:pt x="267" y="613"/>
                  <a:pt x="267" y="613"/>
                </a:cubicBezTo>
                <a:cubicBezTo>
                  <a:pt x="269" y="601"/>
                  <a:pt x="280" y="592"/>
                  <a:pt x="293" y="593"/>
                </a:cubicBezTo>
                <a:cubicBezTo>
                  <a:pt x="305" y="595"/>
                  <a:pt x="314" y="606"/>
                  <a:pt x="313" y="619"/>
                </a:cubicBezTo>
                <a:cubicBezTo>
                  <a:pt x="312" y="625"/>
                  <a:pt x="312" y="625"/>
                  <a:pt x="312" y="625"/>
                </a:cubicBezTo>
                <a:cubicBezTo>
                  <a:pt x="311" y="634"/>
                  <a:pt x="318" y="642"/>
                  <a:pt x="327" y="641"/>
                </a:cubicBezTo>
                <a:cubicBezTo>
                  <a:pt x="331" y="641"/>
                  <a:pt x="335" y="641"/>
                  <a:pt x="339" y="641"/>
                </a:cubicBezTo>
                <a:cubicBezTo>
                  <a:pt x="348" y="640"/>
                  <a:pt x="354" y="633"/>
                  <a:pt x="353" y="624"/>
                </a:cubicBezTo>
                <a:cubicBezTo>
                  <a:pt x="352" y="616"/>
                  <a:pt x="352" y="616"/>
                  <a:pt x="352" y="616"/>
                </a:cubicBezTo>
                <a:cubicBezTo>
                  <a:pt x="349" y="604"/>
                  <a:pt x="358" y="592"/>
                  <a:pt x="371" y="590"/>
                </a:cubicBezTo>
                <a:cubicBezTo>
                  <a:pt x="383" y="588"/>
                  <a:pt x="395" y="596"/>
                  <a:pt x="397" y="609"/>
                </a:cubicBezTo>
                <a:cubicBezTo>
                  <a:pt x="398" y="615"/>
                  <a:pt x="398" y="615"/>
                  <a:pt x="398" y="615"/>
                </a:cubicBezTo>
                <a:cubicBezTo>
                  <a:pt x="399" y="624"/>
                  <a:pt x="408" y="629"/>
                  <a:pt x="416" y="627"/>
                </a:cubicBezTo>
                <a:cubicBezTo>
                  <a:pt x="417" y="627"/>
                  <a:pt x="417" y="627"/>
                  <a:pt x="417" y="627"/>
                </a:cubicBezTo>
                <a:cubicBezTo>
                  <a:pt x="421" y="625"/>
                  <a:pt x="425" y="624"/>
                  <a:pt x="429" y="622"/>
                </a:cubicBezTo>
                <a:cubicBezTo>
                  <a:pt x="437" y="620"/>
                  <a:pt x="441" y="610"/>
                  <a:pt x="437" y="603"/>
                </a:cubicBezTo>
                <a:cubicBezTo>
                  <a:pt x="434" y="596"/>
                  <a:pt x="434" y="596"/>
                  <a:pt x="434" y="596"/>
                </a:cubicBezTo>
                <a:cubicBezTo>
                  <a:pt x="428" y="584"/>
                  <a:pt x="433" y="570"/>
                  <a:pt x="444" y="565"/>
                </a:cubicBezTo>
                <a:cubicBezTo>
                  <a:pt x="456" y="559"/>
                  <a:pt x="470" y="564"/>
                  <a:pt x="475" y="576"/>
                </a:cubicBezTo>
                <a:cubicBezTo>
                  <a:pt x="478" y="581"/>
                  <a:pt x="478" y="581"/>
                  <a:pt x="478" y="581"/>
                </a:cubicBezTo>
                <a:cubicBezTo>
                  <a:pt x="482" y="589"/>
                  <a:pt x="492" y="592"/>
                  <a:pt x="499" y="587"/>
                </a:cubicBezTo>
                <a:cubicBezTo>
                  <a:pt x="502" y="585"/>
                  <a:pt x="506" y="582"/>
                  <a:pt x="509" y="580"/>
                </a:cubicBezTo>
                <a:cubicBezTo>
                  <a:pt x="516" y="575"/>
                  <a:pt x="517" y="565"/>
                  <a:pt x="512" y="558"/>
                </a:cubicBezTo>
                <a:cubicBezTo>
                  <a:pt x="506" y="553"/>
                  <a:pt x="506" y="553"/>
                  <a:pt x="506" y="553"/>
                </a:cubicBezTo>
                <a:cubicBezTo>
                  <a:pt x="498" y="543"/>
                  <a:pt x="499" y="529"/>
                  <a:pt x="508" y="520"/>
                </a:cubicBezTo>
                <a:cubicBezTo>
                  <a:pt x="517" y="512"/>
                  <a:pt x="532" y="512"/>
                  <a:pt x="541" y="522"/>
                </a:cubicBezTo>
                <a:cubicBezTo>
                  <a:pt x="545" y="526"/>
                  <a:pt x="545" y="526"/>
                  <a:pt x="545" y="526"/>
                </a:cubicBezTo>
                <a:cubicBezTo>
                  <a:pt x="551" y="533"/>
                  <a:pt x="561" y="533"/>
                  <a:pt x="567" y="526"/>
                </a:cubicBezTo>
                <a:cubicBezTo>
                  <a:pt x="569" y="523"/>
                  <a:pt x="572" y="519"/>
                  <a:pt x="575" y="516"/>
                </a:cubicBezTo>
                <a:cubicBezTo>
                  <a:pt x="580" y="509"/>
                  <a:pt x="578" y="499"/>
                  <a:pt x="571" y="495"/>
                </a:cubicBezTo>
                <a:cubicBezTo>
                  <a:pt x="564" y="491"/>
                  <a:pt x="564" y="491"/>
                  <a:pt x="564" y="491"/>
                </a:cubicBezTo>
                <a:cubicBezTo>
                  <a:pt x="553" y="484"/>
                  <a:pt x="550" y="470"/>
                  <a:pt x="557" y="459"/>
                </a:cubicBezTo>
                <a:cubicBezTo>
                  <a:pt x="553" y="448"/>
                  <a:pt x="566" y="438"/>
                  <a:pt x="576" y="444"/>
                </a:cubicBezTo>
                <a:moveTo>
                  <a:pt x="493" y="185"/>
                </a:moveTo>
                <a:cubicBezTo>
                  <a:pt x="509" y="205"/>
                  <a:pt x="521" y="229"/>
                  <a:pt x="530" y="255"/>
                </a:cubicBezTo>
                <a:cubicBezTo>
                  <a:pt x="537" y="279"/>
                  <a:pt x="540" y="303"/>
                  <a:pt x="540" y="327"/>
                </a:cubicBezTo>
                <a:cubicBezTo>
                  <a:pt x="530" y="326"/>
                  <a:pt x="530" y="326"/>
                  <a:pt x="530" y="326"/>
                </a:cubicBezTo>
                <a:cubicBezTo>
                  <a:pt x="531" y="278"/>
                  <a:pt x="515" y="230"/>
                  <a:pt x="485" y="191"/>
                </a:cubicBezTo>
                <a:cubicBezTo>
                  <a:pt x="493" y="185"/>
                  <a:pt x="493" y="185"/>
                  <a:pt x="493" y="185"/>
                </a:cubicBezTo>
                <a:moveTo>
                  <a:pt x="480" y="170"/>
                </a:moveTo>
                <a:cubicBezTo>
                  <a:pt x="472" y="177"/>
                  <a:pt x="472" y="177"/>
                  <a:pt x="472" y="177"/>
                </a:cubicBezTo>
                <a:cubicBezTo>
                  <a:pt x="455" y="158"/>
                  <a:pt x="433" y="142"/>
                  <a:pt x="409" y="131"/>
                </a:cubicBezTo>
                <a:cubicBezTo>
                  <a:pt x="388" y="121"/>
                  <a:pt x="367" y="115"/>
                  <a:pt x="345" y="113"/>
                </a:cubicBezTo>
                <a:cubicBezTo>
                  <a:pt x="346" y="103"/>
                  <a:pt x="346" y="103"/>
                  <a:pt x="346" y="103"/>
                </a:cubicBezTo>
                <a:cubicBezTo>
                  <a:pt x="397" y="109"/>
                  <a:pt x="445" y="133"/>
                  <a:pt x="480" y="170"/>
                </a:cubicBezTo>
                <a:moveTo>
                  <a:pt x="254" y="112"/>
                </a:moveTo>
                <a:cubicBezTo>
                  <a:pt x="278" y="104"/>
                  <a:pt x="303" y="101"/>
                  <a:pt x="326" y="101"/>
                </a:cubicBezTo>
                <a:cubicBezTo>
                  <a:pt x="326" y="111"/>
                  <a:pt x="326" y="111"/>
                  <a:pt x="326" y="111"/>
                </a:cubicBezTo>
                <a:cubicBezTo>
                  <a:pt x="277" y="110"/>
                  <a:pt x="229" y="126"/>
                  <a:pt x="191" y="156"/>
                </a:cubicBezTo>
                <a:cubicBezTo>
                  <a:pt x="184" y="149"/>
                  <a:pt x="184" y="149"/>
                  <a:pt x="184" y="149"/>
                </a:cubicBezTo>
                <a:cubicBezTo>
                  <a:pt x="205" y="133"/>
                  <a:pt x="228" y="120"/>
                  <a:pt x="254" y="112"/>
                </a:cubicBezTo>
                <a:moveTo>
                  <a:pt x="169" y="161"/>
                </a:moveTo>
                <a:cubicBezTo>
                  <a:pt x="176" y="169"/>
                  <a:pt x="176" y="169"/>
                  <a:pt x="176" y="169"/>
                </a:cubicBezTo>
                <a:cubicBezTo>
                  <a:pt x="157" y="187"/>
                  <a:pt x="142" y="208"/>
                  <a:pt x="130" y="233"/>
                </a:cubicBezTo>
                <a:cubicBezTo>
                  <a:pt x="121" y="253"/>
                  <a:pt x="115" y="275"/>
                  <a:pt x="112" y="296"/>
                </a:cubicBezTo>
                <a:cubicBezTo>
                  <a:pt x="102" y="295"/>
                  <a:pt x="102" y="295"/>
                  <a:pt x="102" y="295"/>
                </a:cubicBezTo>
                <a:cubicBezTo>
                  <a:pt x="108" y="244"/>
                  <a:pt x="132" y="197"/>
                  <a:pt x="169" y="161"/>
                </a:cubicBezTo>
                <a:moveTo>
                  <a:pt x="148" y="457"/>
                </a:moveTo>
                <a:cubicBezTo>
                  <a:pt x="132" y="437"/>
                  <a:pt x="119" y="413"/>
                  <a:pt x="111" y="387"/>
                </a:cubicBezTo>
                <a:cubicBezTo>
                  <a:pt x="103" y="363"/>
                  <a:pt x="100" y="339"/>
                  <a:pt x="101" y="315"/>
                </a:cubicBezTo>
                <a:cubicBezTo>
                  <a:pt x="111" y="315"/>
                  <a:pt x="111" y="315"/>
                  <a:pt x="111" y="315"/>
                </a:cubicBezTo>
                <a:cubicBezTo>
                  <a:pt x="110" y="364"/>
                  <a:pt x="126" y="412"/>
                  <a:pt x="156" y="450"/>
                </a:cubicBezTo>
                <a:cubicBezTo>
                  <a:pt x="148" y="457"/>
                  <a:pt x="148" y="457"/>
                  <a:pt x="148" y="457"/>
                </a:cubicBezTo>
                <a:moveTo>
                  <a:pt x="161" y="472"/>
                </a:moveTo>
                <a:cubicBezTo>
                  <a:pt x="168" y="465"/>
                  <a:pt x="168" y="465"/>
                  <a:pt x="168" y="465"/>
                </a:cubicBezTo>
                <a:cubicBezTo>
                  <a:pt x="186" y="484"/>
                  <a:pt x="207" y="499"/>
                  <a:pt x="232" y="511"/>
                </a:cubicBezTo>
                <a:cubicBezTo>
                  <a:pt x="253" y="521"/>
                  <a:pt x="274" y="526"/>
                  <a:pt x="295" y="529"/>
                </a:cubicBezTo>
                <a:cubicBezTo>
                  <a:pt x="295" y="539"/>
                  <a:pt x="295" y="539"/>
                  <a:pt x="295" y="539"/>
                </a:cubicBezTo>
                <a:cubicBezTo>
                  <a:pt x="244" y="533"/>
                  <a:pt x="196" y="509"/>
                  <a:pt x="161" y="472"/>
                </a:cubicBezTo>
                <a:moveTo>
                  <a:pt x="247" y="478"/>
                </a:moveTo>
                <a:cubicBezTo>
                  <a:pt x="161" y="438"/>
                  <a:pt x="123" y="335"/>
                  <a:pt x="163" y="248"/>
                </a:cubicBezTo>
                <a:cubicBezTo>
                  <a:pt x="204" y="161"/>
                  <a:pt x="307" y="124"/>
                  <a:pt x="393" y="164"/>
                </a:cubicBezTo>
                <a:cubicBezTo>
                  <a:pt x="480" y="204"/>
                  <a:pt x="517" y="307"/>
                  <a:pt x="477" y="394"/>
                </a:cubicBezTo>
                <a:cubicBezTo>
                  <a:pt x="437" y="480"/>
                  <a:pt x="334" y="518"/>
                  <a:pt x="247" y="478"/>
                </a:cubicBezTo>
                <a:moveTo>
                  <a:pt x="386" y="530"/>
                </a:moveTo>
                <a:cubicBezTo>
                  <a:pt x="362" y="538"/>
                  <a:pt x="338" y="541"/>
                  <a:pt x="314" y="540"/>
                </a:cubicBezTo>
                <a:cubicBezTo>
                  <a:pt x="315" y="530"/>
                  <a:pt x="315" y="530"/>
                  <a:pt x="315" y="530"/>
                </a:cubicBezTo>
                <a:cubicBezTo>
                  <a:pt x="364" y="532"/>
                  <a:pt x="411" y="516"/>
                  <a:pt x="450" y="486"/>
                </a:cubicBezTo>
                <a:cubicBezTo>
                  <a:pt x="456" y="493"/>
                  <a:pt x="456" y="493"/>
                  <a:pt x="456" y="493"/>
                </a:cubicBezTo>
                <a:cubicBezTo>
                  <a:pt x="436" y="509"/>
                  <a:pt x="412" y="522"/>
                  <a:pt x="386" y="530"/>
                </a:cubicBezTo>
                <a:moveTo>
                  <a:pt x="471" y="480"/>
                </a:moveTo>
                <a:cubicBezTo>
                  <a:pt x="465" y="473"/>
                  <a:pt x="465" y="473"/>
                  <a:pt x="465" y="473"/>
                </a:cubicBezTo>
                <a:cubicBezTo>
                  <a:pt x="483" y="455"/>
                  <a:pt x="499" y="434"/>
                  <a:pt x="510" y="409"/>
                </a:cubicBezTo>
                <a:cubicBezTo>
                  <a:pt x="520" y="389"/>
                  <a:pt x="526" y="367"/>
                  <a:pt x="528" y="346"/>
                </a:cubicBezTo>
                <a:cubicBezTo>
                  <a:pt x="538" y="347"/>
                  <a:pt x="538" y="347"/>
                  <a:pt x="538" y="347"/>
                </a:cubicBezTo>
                <a:cubicBezTo>
                  <a:pt x="532" y="398"/>
                  <a:pt x="508" y="445"/>
                  <a:pt x="471" y="48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9" name="Freeform 13"/>
          <p:cNvSpPr>
            <a:spLocks noEditPoints="1"/>
          </p:cNvSpPr>
          <p:nvPr/>
        </p:nvSpPr>
        <p:spPr bwMode="auto">
          <a:xfrm>
            <a:off x="4531951" y="4022528"/>
            <a:ext cx="1608179" cy="1609974"/>
          </a:xfrm>
          <a:custGeom>
            <a:avLst/>
            <a:gdLst>
              <a:gd name="T0" fmla="*/ 640 w 671"/>
              <a:gd name="T1" fmla="*/ 357 h 672"/>
              <a:gd name="T2" fmla="*/ 626 w 671"/>
              <a:gd name="T3" fmla="*/ 244 h 672"/>
              <a:gd name="T4" fmla="*/ 573 w 671"/>
              <a:gd name="T5" fmla="*/ 144 h 672"/>
              <a:gd name="T6" fmla="*/ 515 w 671"/>
              <a:gd name="T7" fmla="*/ 51 h 672"/>
              <a:gd name="T8" fmla="*/ 409 w 671"/>
              <a:gd name="T9" fmla="*/ 8 h 672"/>
              <a:gd name="T10" fmla="*/ 295 w 671"/>
              <a:gd name="T11" fmla="*/ 2 h 672"/>
              <a:gd name="T12" fmla="*/ 198 w 671"/>
              <a:gd name="T13" fmla="*/ 29 h 672"/>
              <a:gd name="T14" fmla="*/ 129 w 671"/>
              <a:gd name="T15" fmla="*/ 114 h 672"/>
              <a:gd name="T16" fmla="*/ 52 w 671"/>
              <a:gd name="T17" fmla="*/ 227 h 672"/>
              <a:gd name="T18" fmla="*/ 0 w 671"/>
              <a:gd name="T19" fmla="*/ 324 h 672"/>
              <a:gd name="T20" fmla="*/ 16 w 671"/>
              <a:gd name="T21" fmla="*/ 437 h 672"/>
              <a:gd name="T22" fmla="*/ 68 w 671"/>
              <a:gd name="T23" fmla="*/ 539 h 672"/>
              <a:gd name="T24" fmla="*/ 166 w 671"/>
              <a:gd name="T25" fmla="*/ 588 h 672"/>
              <a:gd name="T26" fmla="*/ 293 w 671"/>
              <a:gd name="T27" fmla="*/ 637 h 672"/>
              <a:gd name="T28" fmla="*/ 399 w 671"/>
              <a:gd name="T29" fmla="*/ 666 h 672"/>
              <a:gd name="T30" fmla="*/ 494 w 671"/>
              <a:gd name="T31" fmla="*/ 633 h 672"/>
              <a:gd name="T32" fmla="*/ 584 w 671"/>
              <a:gd name="T33" fmla="*/ 563 h 672"/>
              <a:gd name="T34" fmla="*/ 646 w 671"/>
              <a:gd name="T35" fmla="*/ 467 h 672"/>
              <a:gd name="T36" fmla="*/ 579 w 671"/>
              <a:gd name="T37" fmla="*/ 437 h 672"/>
              <a:gd name="T38" fmla="*/ 598 w 671"/>
              <a:gd name="T39" fmla="*/ 364 h 672"/>
              <a:gd name="T40" fmla="*/ 599 w 671"/>
              <a:gd name="T41" fmla="*/ 327 h 672"/>
              <a:gd name="T42" fmla="*/ 548 w 671"/>
              <a:gd name="T43" fmla="*/ 273 h 672"/>
              <a:gd name="T44" fmla="*/ 575 w 671"/>
              <a:gd name="T45" fmla="*/ 225 h 672"/>
              <a:gd name="T46" fmla="*/ 557 w 671"/>
              <a:gd name="T47" fmla="*/ 192 h 672"/>
              <a:gd name="T48" fmla="*/ 530 w 671"/>
              <a:gd name="T49" fmla="*/ 157 h 672"/>
              <a:gd name="T50" fmla="*/ 502 w 671"/>
              <a:gd name="T51" fmla="*/ 131 h 672"/>
              <a:gd name="T52" fmla="*/ 429 w 671"/>
              <a:gd name="T53" fmla="*/ 136 h 672"/>
              <a:gd name="T54" fmla="*/ 398 w 671"/>
              <a:gd name="T55" fmla="*/ 124 h 672"/>
              <a:gd name="T56" fmla="*/ 373 w 671"/>
              <a:gd name="T57" fmla="*/ 75 h 672"/>
              <a:gd name="T58" fmla="*/ 365 w 671"/>
              <a:gd name="T59" fmla="*/ 74 h 672"/>
              <a:gd name="T60" fmla="*/ 290 w 671"/>
              <a:gd name="T61" fmla="*/ 76 h 672"/>
              <a:gd name="T62" fmla="*/ 267 w 671"/>
              <a:gd name="T63" fmla="*/ 127 h 672"/>
              <a:gd name="T64" fmla="*/ 217 w 671"/>
              <a:gd name="T65" fmla="*/ 151 h 672"/>
              <a:gd name="T66" fmla="*/ 162 w 671"/>
              <a:gd name="T67" fmla="*/ 137 h 672"/>
              <a:gd name="T68" fmla="*/ 157 w 671"/>
              <a:gd name="T69" fmla="*/ 142 h 672"/>
              <a:gd name="T70" fmla="*/ 109 w 671"/>
              <a:gd name="T71" fmla="*/ 200 h 672"/>
              <a:gd name="T72" fmla="*/ 92 w 671"/>
              <a:gd name="T73" fmla="*/ 234 h 672"/>
              <a:gd name="T74" fmla="*/ 123 w 671"/>
              <a:gd name="T75" fmla="*/ 281 h 672"/>
              <a:gd name="T76" fmla="*/ 117 w 671"/>
              <a:gd name="T77" fmla="*/ 312 h 672"/>
              <a:gd name="T78" fmla="*/ 74 w 671"/>
              <a:gd name="T79" fmla="*/ 375 h 672"/>
              <a:gd name="T80" fmla="*/ 76 w 671"/>
              <a:gd name="T81" fmla="*/ 382 h 672"/>
              <a:gd name="T82" fmla="*/ 114 w 671"/>
              <a:gd name="T83" fmla="*/ 480 h 672"/>
              <a:gd name="T84" fmla="*/ 155 w 671"/>
              <a:gd name="T85" fmla="*/ 462 h 672"/>
              <a:gd name="T86" fmla="*/ 193 w 671"/>
              <a:gd name="T87" fmla="*/ 503 h 672"/>
              <a:gd name="T88" fmla="*/ 218 w 671"/>
              <a:gd name="T89" fmla="*/ 522 h 672"/>
              <a:gd name="T90" fmla="*/ 228 w 671"/>
              <a:gd name="T91" fmla="*/ 577 h 672"/>
              <a:gd name="T92" fmla="*/ 251 w 671"/>
              <a:gd name="T93" fmla="*/ 521 h 672"/>
              <a:gd name="T94" fmla="*/ 271 w 671"/>
              <a:gd name="T95" fmla="*/ 592 h 672"/>
              <a:gd name="T96" fmla="*/ 313 w 671"/>
              <a:gd name="T97" fmla="*/ 555 h 672"/>
              <a:gd name="T98" fmla="*/ 369 w 671"/>
              <a:gd name="T99" fmla="*/ 554 h 672"/>
              <a:gd name="T100" fmla="*/ 412 w 671"/>
              <a:gd name="T101" fmla="*/ 589 h 672"/>
              <a:gd name="T102" fmla="*/ 419 w 671"/>
              <a:gd name="T103" fmla="*/ 586 h 672"/>
              <a:gd name="T104" fmla="*/ 487 w 671"/>
              <a:gd name="T105" fmla="*/ 553 h 672"/>
              <a:gd name="T106" fmla="*/ 487 w 671"/>
              <a:gd name="T107" fmla="*/ 497 h 672"/>
              <a:gd name="T108" fmla="*/ 522 w 671"/>
              <a:gd name="T109" fmla="*/ 454 h 672"/>
              <a:gd name="T110" fmla="*/ 537 w 671"/>
              <a:gd name="T111" fmla="*/ 427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1" h="672">
                <a:moveTo>
                  <a:pt x="620" y="446"/>
                </a:moveTo>
                <a:cubicBezTo>
                  <a:pt x="626" y="431"/>
                  <a:pt x="630" y="416"/>
                  <a:pt x="633" y="401"/>
                </a:cubicBezTo>
                <a:cubicBezTo>
                  <a:pt x="667" y="398"/>
                  <a:pt x="667" y="398"/>
                  <a:pt x="667" y="398"/>
                </a:cubicBezTo>
                <a:cubicBezTo>
                  <a:pt x="669" y="384"/>
                  <a:pt x="669" y="384"/>
                  <a:pt x="669" y="384"/>
                </a:cubicBezTo>
                <a:cubicBezTo>
                  <a:pt x="671" y="370"/>
                  <a:pt x="671" y="370"/>
                  <a:pt x="671" y="370"/>
                </a:cubicBezTo>
                <a:cubicBezTo>
                  <a:pt x="640" y="357"/>
                  <a:pt x="640" y="357"/>
                  <a:pt x="640" y="357"/>
                </a:cubicBezTo>
                <a:cubicBezTo>
                  <a:pt x="641" y="342"/>
                  <a:pt x="641" y="326"/>
                  <a:pt x="639" y="311"/>
                </a:cubicBezTo>
                <a:cubicBezTo>
                  <a:pt x="671" y="298"/>
                  <a:pt x="671" y="298"/>
                  <a:pt x="671" y="298"/>
                </a:cubicBezTo>
                <a:cubicBezTo>
                  <a:pt x="669" y="284"/>
                  <a:pt x="669" y="284"/>
                  <a:pt x="669" y="284"/>
                </a:cubicBezTo>
                <a:cubicBezTo>
                  <a:pt x="666" y="270"/>
                  <a:pt x="666" y="270"/>
                  <a:pt x="666" y="270"/>
                </a:cubicBezTo>
                <a:cubicBezTo>
                  <a:pt x="633" y="267"/>
                  <a:pt x="633" y="267"/>
                  <a:pt x="633" y="267"/>
                </a:cubicBezTo>
                <a:cubicBezTo>
                  <a:pt x="631" y="259"/>
                  <a:pt x="629" y="252"/>
                  <a:pt x="626" y="244"/>
                </a:cubicBezTo>
                <a:cubicBezTo>
                  <a:pt x="624" y="237"/>
                  <a:pt x="621" y="230"/>
                  <a:pt x="619" y="222"/>
                </a:cubicBezTo>
                <a:cubicBezTo>
                  <a:pt x="645" y="201"/>
                  <a:pt x="645" y="201"/>
                  <a:pt x="645" y="201"/>
                </a:cubicBezTo>
                <a:cubicBezTo>
                  <a:pt x="638" y="188"/>
                  <a:pt x="638" y="188"/>
                  <a:pt x="638" y="188"/>
                </a:cubicBezTo>
                <a:cubicBezTo>
                  <a:pt x="632" y="175"/>
                  <a:pt x="632" y="175"/>
                  <a:pt x="632" y="175"/>
                </a:cubicBezTo>
                <a:cubicBezTo>
                  <a:pt x="599" y="183"/>
                  <a:pt x="599" y="183"/>
                  <a:pt x="599" y="183"/>
                </a:cubicBezTo>
                <a:cubicBezTo>
                  <a:pt x="591" y="169"/>
                  <a:pt x="582" y="156"/>
                  <a:pt x="573" y="144"/>
                </a:cubicBezTo>
                <a:cubicBezTo>
                  <a:pt x="591" y="116"/>
                  <a:pt x="591" y="116"/>
                  <a:pt x="591" y="116"/>
                </a:cubicBezTo>
                <a:cubicBezTo>
                  <a:pt x="581" y="106"/>
                  <a:pt x="581" y="106"/>
                  <a:pt x="581" y="106"/>
                </a:cubicBezTo>
                <a:cubicBezTo>
                  <a:pt x="572" y="95"/>
                  <a:pt x="572" y="95"/>
                  <a:pt x="572" y="95"/>
                </a:cubicBezTo>
                <a:cubicBezTo>
                  <a:pt x="542" y="112"/>
                  <a:pt x="542" y="112"/>
                  <a:pt x="542" y="112"/>
                </a:cubicBezTo>
                <a:cubicBezTo>
                  <a:pt x="531" y="101"/>
                  <a:pt x="519" y="92"/>
                  <a:pt x="506" y="83"/>
                </a:cubicBezTo>
                <a:cubicBezTo>
                  <a:pt x="515" y="51"/>
                  <a:pt x="515" y="51"/>
                  <a:pt x="515" y="51"/>
                </a:cubicBezTo>
                <a:cubicBezTo>
                  <a:pt x="503" y="44"/>
                  <a:pt x="503" y="44"/>
                  <a:pt x="503" y="44"/>
                </a:cubicBezTo>
                <a:cubicBezTo>
                  <a:pt x="490" y="37"/>
                  <a:pt x="490" y="37"/>
                  <a:pt x="490" y="37"/>
                </a:cubicBezTo>
                <a:cubicBezTo>
                  <a:pt x="467" y="61"/>
                  <a:pt x="467" y="61"/>
                  <a:pt x="467" y="61"/>
                </a:cubicBezTo>
                <a:cubicBezTo>
                  <a:pt x="453" y="55"/>
                  <a:pt x="439" y="49"/>
                  <a:pt x="424" y="44"/>
                </a:cubicBezTo>
                <a:cubicBezTo>
                  <a:pt x="423" y="11"/>
                  <a:pt x="423" y="11"/>
                  <a:pt x="423" y="11"/>
                </a:cubicBezTo>
                <a:cubicBezTo>
                  <a:pt x="409" y="8"/>
                  <a:pt x="409" y="8"/>
                  <a:pt x="409" y="8"/>
                </a:cubicBezTo>
                <a:cubicBezTo>
                  <a:pt x="395" y="4"/>
                  <a:pt x="395" y="4"/>
                  <a:pt x="395" y="4"/>
                </a:cubicBezTo>
                <a:cubicBezTo>
                  <a:pt x="381" y="35"/>
                  <a:pt x="381" y="35"/>
                  <a:pt x="381" y="35"/>
                </a:cubicBezTo>
                <a:cubicBezTo>
                  <a:pt x="365" y="33"/>
                  <a:pt x="350" y="32"/>
                  <a:pt x="334" y="32"/>
                </a:cubicBezTo>
                <a:cubicBezTo>
                  <a:pt x="323" y="0"/>
                  <a:pt x="323" y="0"/>
                  <a:pt x="323" y="0"/>
                </a:cubicBezTo>
                <a:cubicBezTo>
                  <a:pt x="309" y="1"/>
                  <a:pt x="309" y="1"/>
                  <a:pt x="309" y="1"/>
                </a:cubicBezTo>
                <a:cubicBezTo>
                  <a:pt x="295" y="2"/>
                  <a:pt x="295" y="2"/>
                  <a:pt x="295" y="2"/>
                </a:cubicBezTo>
                <a:cubicBezTo>
                  <a:pt x="290" y="35"/>
                  <a:pt x="290" y="35"/>
                  <a:pt x="290" y="35"/>
                </a:cubicBezTo>
                <a:cubicBezTo>
                  <a:pt x="275" y="38"/>
                  <a:pt x="260" y="41"/>
                  <a:pt x="245" y="46"/>
                </a:cubicBezTo>
                <a:cubicBezTo>
                  <a:pt x="244" y="46"/>
                  <a:pt x="244" y="46"/>
                  <a:pt x="244" y="46"/>
                </a:cubicBezTo>
                <a:cubicBezTo>
                  <a:pt x="225" y="18"/>
                  <a:pt x="225" y="18"/>
                  <a:pt x="225" y="18"/>
                </a:cubicBezTo>
                <a:cubicBezTo>
                  <a:pt x="212" y="24"/>
                  <a:pt x="212" y="24"/>
                  <a:pt x="212" y="24"/>
                </a:cubicBezTo>
                <a:cubicBezTo>
                  <a:pt x="198" y="29"/>
                  <a:pt x="198" y="29"/>
                  <a:pt x="198" y="29"/>
                </a:cubicBezTo>
                <a:cubicBezTo>
                  <a:pt x="203" y="62"/>
                  <a:pt x="203" y="62"/>
                  <a:pt x="203" y="62"/>
                </a:cubicBezTo>
                <a:cubicBezTo>
                  <a:pt x="189" y="69"/>
                  <a:pt x="176" y="77"/>
                  <a:pt x="163" y="86"/>
                </a:cubicBezTo>
                <a:cubicBezTo>
                  <a:pt x="136" y="65"/>
                  <a:pt x="136" y="65"/>
                  <a:pt x="136" y="65"/>
                </a:cubicBezTo>
                <a:cubicBezTo>
                  <a:pt x="125" y="74"/>
                  <a:pt x="125" y="74"/>
                  <a:pt x="125" y="74"/>
                </a:cubicBezTo>
                <a:cubicBezTo>
                  <a:pt x="114" y="83"/>
                  <a:pt x="114" y="83"/>
                  <a:pt x="114" y="83"/>
                </a:cubicBezTo>
                <a:cubicBezTo>
                  <a:pt x="129" y="114"/>
                  <a:pt x="129" y="114"/>
                  <a:pt x="129" y="114"/>
                </a:cubicBezTo>
                <a:cubicBezTo>
                  <a:pt x="117" y="124"/>
                  <a:pt x="107" y="136"/>
                  <a:pt x="97" y="148"/>
                </a:cubicBezTo>
                <a:cubicBezTo>
                  <a:pt x="65" y="136"/>
                  <a:pt x="65" y="136"/>
                  <a:pt x="65" y="136"/>
                </a:cubicBezTo>
                <a:cubicBezTo>
                  <a:pt x="57" y="148"/>
                  <a:pt x="57" y="148"/>
                  <a:pt x="57" y="148"/>
                </a:cubicBezTo>
                <a:cubicBezTo>
                  <a:pt x="49" y="160"/>
                  <a:pt x="49" y="160"/>
                  <a:pt x="49" y="160"/>
                </a:cubicBezTo>
                <a:cubicBezTo>
                  <a:pt x="72" y="185"/>
                  <a:pt x="72" y="185"/>
                  <a:pt x="72" y="185"/>
                </a:cubicBezTo>
                <a:cubicBezTo>
                  <a:pt x="65" y="198"/>
                  <a:pt x="58" y="212"/>
                  <a:pt x="52" y="227"/>
                </a:cubicBezTo>
                <a:cubicBezTo>
                  <a:pt x="19" y="225"/>
                  <a:pt x="19" y="225"/>
                  <a:pt x="19" y="225"/>
                </a:cubicBezTo>
                <a:cubicBezTo>
                  <a:pt x="14" y="239"/>
                  <a:pt x="14" y="239"/>
                  <a:pt x="14" y="239"/>
                </a:cubicBezTo>
                <a:cubicBezTo>
                  <a:pt x="10" y="252"/>
                  <a:pt x="10" y="252"/>
                  <a:pt x="10" y="252"/>
                </a:cubicBezTo>
                <a:cubicBezTo>
                  <a:pt x="40" y="269"/>
                  <a:pt x="40" y="269"/>
                  <a:pt x="40" y="269"/>
                </a:cubicBezTo>
                <a:cubicBezTo>
                  <a:pt x="36" y="284"/>
                  <a:pt x="34" y="300"/>
                  <a:pt x="33" y="316"/>
                </a:cubicBezTo>
                <a:cubicBezTo>
                  <a:pt x="0" y="324"/>
                  <a:pt x="0" y="324"/>
                  <a:pt x="0" y="324"/>
                </a:cubicBezTo>
                <a:cubicBezTo>
                  <a:pt x="0" y="338"/>
                  <a:pt x="0" y="338"/>
                  <a:pt x="0" y="338"/>
                </a:cubicBezTo>
                <a:cubicBezTo>
                  <a:pt x="0" y="352"/>
                  <a:pt x="0" y="352"/>
                  <a:pt x="0" y="352"/>
                </a:cubicBezTo>
                <a:cubicBezTo>
                  <a:pt x="33" y="360"/>
                  <a:pt x="33" y="360"/>
                  <a:pt x="33" y="360"/>
                </a:cubicBezTo>
                <a:cubicBezTo>
                  <a:pt x="34" y="375"/>
                  <a:pt x="37" y="390"/>
                  <a:pt x="40" y="406"/>
                </a:cubicBezTo>
                <a:cubicBezTo>
                  <a:pt x="11" y="423"/>
                  <a:pt x="11" y="423"/>
                  <a:pt x="11" y="423"/>
                </a:cubicBezTo>
                <a:cubicBezTo>
                  <a:pt x="16" y="437"/>
                  <a:pt x="16" y="437"/>
                  <a:pt x="16" y="437"/>
                </a:cubicBezTo>
                <a:cubicBezTo>
                  <a:pt x="20" y="450"/>
                  <a:pt x="20" y="450"/>
                  <a:pt x="20" y="450"/>
                </a:cubicBezTo>
                <a:cubicBezTo>
                  <a:pt x="54" y="448"/>
                  <a:pt x="54" y="448"/>
                  <a:pt x="54" y="448"/>
                </a:cubicBezTo>
                <a:cubicBezTo>
                  <a:pt x="60" y="463"/>
                  <a:pt x="66" y="477"/>
                  <a:pt x="74" y="490"/>
                </a:cubicBezTo>
                <a:cubicBezTo>
                  <a:pt x="52" y="515"/>
                  <a:pt x="52" y="515"/>
                  <a:pt x="52" y="515"/>
                </a:cubicBezTo>
                <a:cubicBezTo>
                  <a:pt x="60" y="527"/>
                  <a:pt x="60" y="527"/>
                  <a:pt x="60" y="527"/>
                </a:cubicBezTo>
                <a:cubicBezTo>
                  <a:pt x="68" y="539"/>
                  <a:pt x="68" y="539"/>
                  <a:pt x="68" y="539"/>
                </a:cubicBezTo>
                <a:cubicBezTo>
                  <a:pt x="99" y="526"/>
                  <a:pt x="99" y="526"/>
                  <a:pt x="99" y="526"/>
                </a:cubicBezTo>
                <a:cubicBezTo>
                  <a:pt x="109" y="539"/>
                  <a:pt x="120" y="550"/>
                  <a:pt x="131" y="560"/>
                </a:cubicBezTo>
                <a:cubicBezTo>
                  <a:pt x="117" y="591"/>
                  <a:pt x="117" y="591"/>
                  <a:pt x="117" y="591"/>
                </a:cubicBezTo>
                <a:cubicBezTo>
                  <a:pt x="128" y="600"/>
                  <a:pt x="128" y="600"/>
                  <a:pt x="128" y="600"/>
                </a:cubicBezTo>
                <a:cubicBezTo>
                  <a:pt x="139" y="609"/>
                  <a:pt x="139" y="609"/>
                  <a:pt x="139" y="609"/>
                </a:cubicBezTo>
                <a:cubicBezTo>
                  <a:pt x="166" y="588"/>
                  <a:pt x="166" y="588"/>
                  <a:pt x="166" y="588"/>
                </a:cubicBezTo>
                <a:cubicBezTo>
                  <a:pt x="179" y="596"/>
                  <a:pt x="193" y="604"/>
                  <a:pt x="207" y="611"/>
                </a:cubicBezTo>
                <a:cubicBezTo>
                  <a:pt x="202" y="644"/>
                  <a:pt x="202" y="644"/>
                  <a:pt x="202" y="644"/>
                </a:cubicBezTo>
                <a:cubicBezTo>
                  <a:pt x="215" y="650"/>
                  <a:pt x="215" y="650"/>
                  <a:pt x="215" y="650"/>
                </a:cubicBezTo>
                <a:cubicBezTo>
                  <a:pt x="229" y="655"/>
                  <a:pt x="229" y="655"/>
                  <a:pt x="229" y="655"/>
                </a:cubicBezTo>
                <a:cubicBezTo>
                  <a:pt x="248" y="627"/>
                  <a:pt x="248" y="627"/>
                  <a:pt x="248" y="627"/>
                </a:cubicBezTo>
                <a:cubicBezTo>
                  <a:pt x="263" y="631"/>
                  <a:pt x="278" y="635"/>
                  <a:pt x="293" y="637"/>
                </a:cubicBezTo>
                <a:cubicBezTo>
                  <a:pt x="299" y="670"/>
                  <a:pt x="299" y="670"/>
                  <a:pt x="299" y="670"/>
                </a:cubicBezTo>
                <a:cubicBezTo>
                  <a:pt x="313" y="671"/>
                  <a:pt x="313" y="671"/>
                  <a:pt x="313" y="671"/>
                </a:cubicBezTo>
                <a:cubicBezTo>
                  <a:pt x="327" y="672"/>
                  <a:pt x="327" y="672"/>
                  <a:pt x="327" y="672"/>
                </a:cubicBezTo>
                <a:cubicBezTo>
                  <a:pt x="338" y="640"/>
                  <a:pt x="338" y="640"/>
                  <a:pt x="338" y="640"/>
                </a:cubicBezTo>
                <a:cubicBezTo>
                  <a:pt x="353" y="640"/>
                  <a:pt x="369" y="639"/>
                  <a:pt x="384" y="636"/>
                </a:cubicBezTo>
                <a:cubicBezTo>
                  <a:pt x="399" y="666"/>
                  <a:pt x="399" y="666"/>
                  <a:pt x="399" y="666"/>
                </a:cubicBezTo>
                <a:cubicBezTo>
                  <a:pt x="413" y="663"/>
                  <a:pt x="413" y="663"/>
                  <a:pt x="413" y="663"/>
                </a:cubicBezTo>
                <a:cubicBezTo>
                  <a:pt x="427" y="660"/>
                  <a:pt x="427" y="660"/>
                  <a:pt x="427" y="660"/>
                </a:cubicBezTo>
                <a:cubicBezTo>
                  <a:pt x="427" y="626"/>
                  <a:pt x="427" y="626"/>
                  <a:pt x="427" y="626"/>
                </a:cubicBezTo>
                <a:cubicBezTo>
                  <a:pt x="428" y="626"/>
                  <a:pt x="428" y="626"/>
                  <a:pt x="428" y="626"/>
                </a:cubicBezTo>
                <a:cubicBezTo>
                  <a:pt x="443" y="621"/>
                  <a:pt x="457" y="615"/>
                  <a:pt x="471" y="609"/>
                </a:cubicBezTo>
                <a:cubicBezTo>
                  <a:pt x="494" y="633"/>
                  <a:pt x="494" y="633"/>
                  <a:pt x="494" y="633"/>
                </a:cubicBezTo>
                <a:cubicBezTo>
                  <a:pt x="506" y="626"/>
                  <a:pt x="506" y="626"/>
                  <a:pt x="506" y="626"/>
                </a:cubicBezTo>
                <a:cubicBezTo>
                  <a:pt x="518" y="619"/>
                  <a:pt x="518" y="619"/>
                  <a:pt x="518" y="619"/>
                </a:cubicBezTo>
                <a:cubicBezTo>
                  <a:pt x="509" y="586"/>
                  <a:pt x="509" y="586"/>
                  <a:pt x="509" y="586"/>
                </a:cubicBezTo>
                <a:cubicBezTo>
                  <a:pt x="522" y="578"/>
                  <a:pt x="534" y="568"/>
                  <a:pt x="545" y="557"/>
                </a:cubicBezTo>
                <a:cubicBezTo>
                  <a:pt x="575" y="574"/>
                  <a:pt x="575" y="574"/>
                  <a:pt x="575" y="574"/>
                </a:cubicBezTo>
                <a:cubicBezTo>
                  <a:pt x="584" y="563"/>
                  <a:pt x="584" y="563"/>
                  <a:pt x="584" y="563"/>
                </a:cubicBezTo>
                <a:cubicBezTo>
                  <a:pt x="594" y="553"/>
                  <a:pt x="594" y="553"/>
                  <a:pt x="594" y="553"/>
                </a:cubicBezTo>
                <a:cubicBezTo>
                  <a:pt x="575" y="525"/>
                  <a:pt x="575" y="525"/>
                  <a:pt x="575" y="525"/>
                </a:cubicBezTo>
                <a:cubicBezTo>
                  <a:pt x="585" y="512"/>
                  <a:pt x="593" y="499"/>
                  <a:pt x="601" y="486"/>
                </a:cubicBezTo>
                <a:cubicBezTo>
                  <a:pt x="634" y="493"/>
                  <a:pt x="634" y="493"/>
                  <a:pt x="634" y="493"/>
                </a:cubicBezTo>
                <a:cubicBezTo>
                  <a:pt x="640" y="480"/>
                  <a:pt x="640" y="480"/>
                  <a:pt x="640" y="480"/>
                </a:cubicBezTo>
                <a:cubicBezTo>
                  <a:pt x="646" y="467"/>
                  <a:pt x="646" y="467"/>
                  <a:pt x="646" y="467"/>
                </a:cubicBezTo>
                <a:cubicBezTo>
                  <a:pt x="620" y="446"/>
                  <a:pt x="620" y="446"/>
                  <a:pt x="620" y="446"/>
                </a:cubicBezTo>
                <a:moveTo>
                  <a:pt x="579" y="437"/>
                </a:moveTo>
                <a:cubicBezTo>
                  <a:pt x="540" y="420"/>
                  <a:pt x="540" y="420"/>
                  <a:pt x="540" y="420"/>
                </a:cubicBezTo>
                <a:cubicBezTo>
                  <a:pt x="543" y="412"/>
                  <a:pt x="546" y="405"/>
                  <a:pt x="548" y="397"/>
                </a:cubicBezTo>
                <a:cubicBezTo>
                  <a:pt x="589" y="408"/>
                  <a:pt x="589" y="408"/>
                  <a:pt x="589" y="408"/>
                </a:cubicBezTo>
                <a:cubicBezTo>
                  <a:pt x="587" y="418"/>
                  <a:pt x="583" y="428"/>
                  <a:pt x="579" y="437"/>
                </a:cubicBezTo>
                <a:moveTo>
                  <a:pt x="591" y="401"/>
                </a:moveTo>
                <a:cubicBezTo>
                  <a:pt x="550" y="390"/>
                  <a:pt x="550" y="390"/>
                  <a:pt x="550" y="390"/>
                </a:cubicBezTo>
                <a:cubicBezTo>
                  <a:pt x="552" y="382"/>
                  <a:pt x="554" y="374"/>
                  <a:pt x="555" y="366"/>
                </a:cubicBezTo>
                <a:cubicBezTo>
                  <a:pt x="597" y="372"/>
                  <a:pt x="597" y="372"/>
                  <a:pt x="597" y="372"/>
                </a:cubicBezTo>
                <a:cubicBezTo>
                  <a:pt x="596" y="382"/>
                  <a:pt x="594" y="392"/>
                  <a:pt x="591" y="401"/>
                </a:cubicBezTo>
                <a:moveTo>
                  <a:pt x="598" y="364"/>
                </a:moveTo>
                <a:cubicBezTo>
                  <a:pt x="556" y="359"/>
                  <a:pt x="556" y="359"/>
                  <a:pt x="556" y="359"/>
                </a:cubicBezTo>
                <a:cubicBezTo>
                  <a:pt x="556" y="351"/>
                  <a:pt x="557" y="343"/>
                  <a:pt x="557" y="335"/>
                </a:cubicBezTo>
                <a:cubicBezTo>
                  <a:pt x="600" y="334"/>
                  <a:pt x="600" y="334"/>
                  <a:pt x="600" y="334"/>
                </a:cubicBezTo>
                <a:cubicBezTo>
                  <a:pt x="600" y="344"/>
                  <a:pt x="599" y="354"/>
                  <a:pt x="598" y="364"/>
                </a:cubicBezTo>
                <a:moveTo>
                  <a:pt x="597" y="297"/>
                </a:moveTo>
                <a:cubicBezTo>
                  <a:pt x="598" y="307"/>
                  <a:pt x="599" y="317"/>
                  <a:pt x="599" y="327"/>
                </a:cubicBezTo>
                <a:cubicBezTo>
                  <a:pt x="557" y="328"/>
                  <a:pt x="557" y="328"/>
                  <a:pt x="557" y="328"/>
                </a:cubicBezTo>
                <a:cubicBezTo>
                  <a:pt x="556" y="320"/>
                  <a:pt x="556" y="312"/>
                  <a:pt x="554" y="304"/>
                </a:cubicBezTo>
                <a:cubicBezTo>
                  <a:pt x="597" y="297"/>
                  <a:pt x="597" y="297"/>
                  <a:pt x="597" y="297"/>
                </a:cubicBezTo>
                <a:moveTo>
                  <a:pt x="595" y="290"/>
                </a:moveTo>
                <a:cubicBezTo>
                  <a:pt x="553" y="297"/>
                  <a:pt x="553" y="297"/>
                  <a:pt x="553" y="297"/>
                </a:cubicBezTo>
                <a:cubicBezTo>
                  <a:pt x="552" y="289"/>
                  <a:pt x="550" y="281"/>
                  <a:pt x="548" y="273"/>
                </a:cubicBezTo>
                <a:cubicBezTo>
                  <a:pt x="588" y="260"/>
                  <a:pt x="588" y="260"/>
                  <a:pt x="588" y="260"/>
                </a:cubicBezTo>
                <a:cubicBezTo>
                  <a:pt x="591" y="270"/>
                  <a:pt x="594" y="280"/>
                  <a:pt x="595" y="290"/>
                </a:cubicBezTo>
                <a:moveTo>
                  <a:pt x="586" y="253"/>
                </a:moveTo>
                <a:cubicBezTo>
                  <a:pt x="545" y="266"/>
                  <a:pt x="545" y="266"/>
                  <a:pt x="545" y="266"/>
                </a:cubicBezTo>
                <a:cubicBezTo>
                  <a:pt x="543" y="259"/>
                  <a:pt x="540" y="251"/>
                  <a:pt x="537" y="244"/>
                </a:cubicBezTo>
                <a:cubicBezTo>
                  <a:pt x="575" y="225"/>
                  <a:pt x="575" y="225"/>
                  <a:pt x="575" y="225"/>
                </a:cubicBezTo>
                <a:cubicBezTo>
                  <a:pt x="579" y="234"/>
                  <a:pt x="583" y="244"/>
                  <a:pt x="586" y="253"/>
                </a:cubicBezTo>
                <a:moveTo>
                  <a:pt x="557" y="192"/>
                </a:moveTo>
                <a:cubicBezTo>
                  <a:pt x="562" y="201"/>
                  <a:pt x="567" y="209"/>
                  <a:pt x="572" y="219"/>
                </a:cubicBezTo>
                <a:cubicBezTo>
                  <a:pt x="533" y="237"/>
                  <a:pt x="533" y="237"/>
                  <a:pt x="533" y="237"/>
                </a:cubicBezTo>
                <a:cubicBezTo>
                  <a:pt x="530" y="230"/>
                  <a:pt x="526" y="223"/>
                  <a:pt x="521" y="216"/>
                </a:cubicBezTo>
                <a:cubicBezTo>
                  <a:pt x="557" y="192"/>
                  <a:pt x="557" y="192"/>
                  <a:pt x="557" y="192"/>
                </a:cubicBezTo>
                <a:moveTo>
                  <a:pt x="553" y="186"/>
                </a:moveTo>
                <a:cubicBezTo>
                  <a:pt x="517" y="210"/>
                  <a:pt x="517" y="210"/>
                  <a:pt x="517" y="210"/>
                </a:cubicBezTo>
                <a:cubicBezTo>
                  <a:pt x="513" y="204"/>
                  <a:pt x="508" y="197"/>
                  <a:pt x="503" y="191"/>
                </a:cubicBezTo>
                <a:cubicBezTo>
                  <a:pt x="534" y="162"/>
                  <a:pt x="534" y="162"/>
                  <a:pt x="534" y="162"/>
                </a:cubicBezTo>
                <a:cubicBezTo>
                  <a:pt x="541" y="170"/>
                  <a:pt x="547" y="178"/>
                  <a:pt x="553" y="186"/>
                </a:cubicBezTo>
                <a:moveTo>
                  <a:pt x="530" y="157"/>
                </a:moveTo>
                <a:cubicBezTo>
                  <a:pt x="498" y="186"/>
                  <a:pt x="498" y="186"/>
                  <a:pt x="498" y="186"/>
                </a:cubicBezTo>
                <a:cubicBezTo>
                  <a:pt x="492" y="180"/>
                  <a:pt x="486" y="174"/>
                  <a:pt x="480" y="169"/>
                </a:cubicBezTo>
                <a:cubicBezTo>
                  <a:pt x="508" y="136"/>
                  <a:pt x="508" y="136"/>
                  <a:pt x="508" y="136"/>
                </a:cubicBezTo>
                <a:cubicBezTo>
                  <a:pt x="515" y="142"/>
                  <a:pt x="523" y="149"/>
                  <a:pt x="530" y="157"/>
                </a:cubicBezTo>
                <a:moveTo>
                  <a:pt x="478" y="114"/>
                </a:moveTo>
                <a:cubicBezTo>
                  <a:pt x="486" y="119"/>
                  <a:pt x="494" y="125"/>
                  <a:pt x="502" y="131"/>
                </a:cubicBezTo>
                <a:cubicBezTo>
                  <a:pt x="475" y="164"/>
                  <a:pt x="475" y="164"/>
                  <a:pt x="475" y="164"/>
                </a:cubicBezTo>
                <a:cubicBezTo>
                  <a:pt x="468" y="159"/>
                  <a:pt x="462" y="155"/>
                  <a:pt x="455" y="150"/>
                </a:cubicBezTo>
                <a:cubicBezTo>
                  <a:pt x="478" y="114"/>
                  <a:pt x="478" y="114"/>
                  <a:pt x="478" y="114"/>
                </a:cubicBezTo>
                <a:moveTo>
                  <a:pt x="471" y="110"/>
                </a:moveTo>
                <a:cubicBezTo>
                  <a:pt x="449" y="146"/>
                  <a:pt x="449" y="146"/>
                  <a:pt x="449" y="146"/>
                </a:cubicBezTo>
                <a:cubicBezTo>
                  <a:pt x="443" y="143"/>
                  <a:pt x="436" y="139"/>
                  <a:pt x="429" y="136"/>
                </a:cubicBezTo>
                <a:cubicBezTo>
                  <a:pt x="429" y="136"/>
                  <a:pt x="428" y="136"/>
                  <a:pt x="427" y="135"/>
                </a:cubicBezTo>
                <a:cubicBezTo>
                  <a:pt x="445" y="96"/>
                  <a:pt x="445" y="96"/>
                  <a:pt x="445" y="96"/>
                </a:cubicBezTo>
                <a:cubicBezTo>
                  <a:pt x="454" y="100"/>
                  <a:pt x="463" y="105"/>
                  <a:pt x="471" y="110"/>
                </a:cubicBezTo>
                <a:moveTo>
                  <a:pt x="438" y="93"/>
                </a:moveTo>
                <a:cubicBezTo>
                  <a:pt x="421" y="132"/>
                  <a:pt x="421" y="132"/>
                  <a:pt x="421" y="132"/>
                </a:cubicBezTo>
                <a:cubicBezTo>
                  <a:pt x="413" y="129"/>
                  <a:pt x="406" y="127"/>
                  <a:pt x="398" y="124"/>
                </a:cubicBezTo>
                <a:cubicBezTo>
                  <a:pt x="409" y="83"/>
                  <a:pt x="409" y="83"/>
                  <a:pt x="409" y="83"/>
                </a:cubicBezTo>
                <a:cubicBezTo>
                  <a:pt x="419" y="85"/>
                  <a:pt x="429" y="89"/>
                  <a:pt x="438" y="93"/>
                </a:cubicBezTo>
                <a:moveTo>
                  <a:pt x="402" y="81"/>
                </a:moveTo>
                <a:cubicBezTo>
                  <a:pt x="391" y="122"/>
                  <a:pt x="391" y="122"/>
                  <a:pt x="391" y="122"/>
                </a:cubicBezTo>
                <a:cubicBezTo>
                  <a:pt x="383" y="120"/>
                  <a:pt x="375" y="119"/>
                  <a:pt x="367" y="118"/>
                </a:cubicBezTo>
                <a:cubicBezTo>
                  <a:pt x="373" y="75"/>
                  <a:pt x="373" y="75"/>
                  <a:pt x="373" y="75"/>
                </a:cubicBezTo>
                <a:cubicBezTo>
                  <a:pt x="383" y="76"/>
                  <a:pt x="393" y="78"/>
                  <a:pt x="402" y="81"/>
                </a:cubicBezTo>
                <a:moveTo>
                  <a:pt x="365" y="74"/>
                </a:moveTo>
                <a:cubicBezTo>
                  <a:pt x="360" y="117"/>
                  <a:pt x="360" y="117"/>
                  <a:pt x="360" y="117"/>
                </a:cubicBezTo>
                <a:cubicBezTo>
                  <a:pt x="352" y="116"/>
                  <a:pt x="344" y="115"/>
                  <a:pt x="336" y="116"/>
                </a:cubicBezTo>
                <a:cubicBezTo>
                  <a:pt x="335" y="72"/>
                  <a:pt x="335" y="72"/>
                  <a:pt x="335" y="72"/>
                </a:cubicBezTo>
                <a:cubicBezTo>
                  <a:pt x="345" y="72"/>
                  <a:pt x="355" y="73"/>
                  <a:pt x="365" y="74"/>
                </a:cubicBezTo>
                <a:moveTo>
                  <a:pt x="328" y="72"/>
                </a:moveTo>
                <a:cubicBezTo>
                  <a:pt x="329" y="116"/>
                  <a:pt x="329" y="116"/>
                  <a:pt x="329" y="116"/>
                </a:cubicBezTo>
                <a:cubicBezTo>
                  <a:pt x="321" y="116"/>
                  <a:pt x="313" y="117"/>
                  <a:pt x="305" y="118"/>
                </a:cubicBezTo>
                <a:cubicBezTo>
                  <a:pt x="298" y="75"/>
                  <a:pt x="298" y="75"/>
                  <a:pt x="298" y="75"/>
                </a:cubicBezTo>
                <a:cubicBezTo>
                  <a:pt x="308" y="73"/>
                  <a:pt x="318" y="72"/>
                  <a:pt x="328" y="72"/>
                </a:cubicBezTo>
                <a:moveTo>
                  <a:pt x="290" y="76"/>
                </a:moveTo>
                <a:cubicBezTo>
                  <a:pt x="297" y="119"/>
                  <a:pt x="297" y="119"/>
                  <a:pt x="297" y="119"/>
                </a:cubicBezTo>
                <a:cubicBezTo>
                  <a:pt x="289" y="120"/>
                  <a:pt x="282" y="122"/>
                  <a:pt x="274" y="125"/>
                </a:cubicBezTo>
                <a:cubicBezTo>
                  <a:pt x="261" y="83"/>
                  <a:pt x="261" y="83"/>
                  <a:pt x="261" y="83"/>
                </a:cubicBezTo>
                <a:cubicBezTo>
                  <a:pt x="271" y="80"/>
                  <a:pt x="280" y="78"/>
                  <a:pt x="290" y="76"/>
                </a:cubicBezTo>
                <a:moveTo>
                  <a:pt x="254" y="85"/>
                </a:moveTo>
                <a:cubicBezTo>
                  <a:pt x="267" y="127"/>
                  <a:pt x="267" y="127"/>
                  <a:pt x="267" y="127"/>
                </a:cubicBezTo>
                <a:cubicBezTo>
                  <a:pt x="259" y="129"/>
                  <a:pt x="252" y="132"/>
                  <a:pt x="244" y="136"/>
                </a:cubicBezTo>
                <a:cubicBezTo>
                  <a:pt x="225" y="96"/>
                  <a:pt x="225" y="96"/>
                  <a:pt x="225" y="96"/>
                </a:cubicBezTo>
                <a:cubicBezTo>
                  <a:pt x="235" y="92"/>
                  <a:pt x="244" y="88"/>
                  <a:pt x="254" y="85"/>
                </a:cubicBezTo>
                <a:moveTo>
                  <a:pt x="219" y="99"/>
                </a:moveTo>
                <a:cubicBezTo>
                  <a:pt x="238" y="139"/>
                  <a:pt x="238" y="139"/>
                  <a:pt x="238" y="139"/>
                </a:cubicBezTo>
                <a:cubicBezTo>
                  <a:pt x="231" y="142"/>
                  <a:pt x="224" y="146"/>
                  <a:pt x="217" y="151"/>
                </a:cubicBezTo>
                <a:cubicBezTo>
                  <a:pt x="192" y="114"/>
                  <a:pt x="192" y="114"/>
                  <a:pt x="192" y="114"/>
                </a:cubicBezTo>
                <a:cubicBezTo>
                  <a:pt x="201" y="109"/>
                  <a:pt x="210" y="104"/>
                  <a:pt x="219" y="99"/>
                </a:cubicBezTo>
                <a:moveTo>
                  <a:pt x="186" y="118"/>
                </a:moveTo>
                <a:cubicBezTo>
                  <a:pt x="211" y="155"/>
                  <a:pt x="211" y="155"/>
                  <a:pt x="211" y="155"/>
                </a:cubicBezTo>
                <a:cubicBezTo>
                  <a:pt x="204" y="159"/>
                  <a:pt x="198" y="164"/>
                  <a:pt x="192" y="170"/>
                </a:cubicBezTo>
                <a:cubicBezTo>
                  <a:pt x="162" y="137"/>
                  <a:pt x="162" y="137"/>
                  <a:pt x="162" y="137"/>
                </a:cubicBezTo>
                <a:cubicBezTo>
                  <a:pt x="170" y="130"/>
                  <a:pt x="178" y="124"/>
                  <a:pt x="186" y="118"/>
                </a:cubicBezTo>
                <a:moveTo>
                  <a:pt x="157" y="142"/>
                </a:moveTo>
                <a:cubicBezTo>
                  <a:pt x="186" y="175"/>
                  <a:pt x="186" y="175"/>
                  <a:pt x="186" y="175"/>
                </a:cubicBezTo>
                <a:cubicBezTo>
                  <a:pt x="180" y="180"/>
                  <a:pt x="175" y="186"/>
                  <a:pt x="170" y="192"/>
                </a:cubicBezTo>
                <a:cubicBezTo>
                  <a:pt x="136" y="164"/>
                  <a:pt x="136" y="164"/>
                  <a:pt x="136" y="164"/>
                </a:cubicBezTo>
                <a:cubicBezTo>
                  <a:pt x="142" y="156"/>
                  <a:pt x="149" y="149"/>
                  <a:pt x="157" y="142"/>
                </a:cubicBezTo>
                <a:moveTo>
                  <a:pt x="131" y="169"/>
                </a:moveTo>
                <a:cubicBezTo>
                  <a:pt x="165" y="198"/>
                  <a:pt x="165" y="198"/>
                  <a:pt x="165" y="198"/>
                </a:cubicBezTo>
                <a:cubicBezTo>
                  <a:pt x="160" y="204"/>
                  <a:pt x="155" y="210"/>
                  <a:pt x="151" y="217"/>
                </a:cubicBezTo>
                <a:cubicBezTo>
                  <a:pt x="113" y="194"/>
                  <a:pt x="113" y="194"/>
                  <a:pt x="113" y="194"/>
                </a:cubicBezTo>
                <a:cubicBezTo>
                  <a:pt x="119" y="185"/>
                  <a:pt x="125" y="177"/>
                  <a:pt x="131" y="169"/>
                </a:cubicBezTo>
                <a:moveTo>
                  <a:pt x="109" y="200"/>
                </a:moveTo>
                <a:cubicBezTo>
                  <a:pt x="147" y="223"/>
                  <a:pt x="147" y="223"/>
                  <a:pt x="147" y="223"/>
                </a:cubicBezTo>
                <a:cubicBezTo>
                  <a:pt x="143" y="230"/>
                  <a:pt x="140" y="236"/>
                  <a:pt x="136" y="243"/>
                </a:cubicBezTo>
                <a:cubicBezTo>
                  <a:pt x="136" y="244"/>
                  <a:pt x="136" y="244"/>
                  <a:pt x="136" y="245"/>
                </a:cubicBezTo>
                <a:cubicBezTo>
                  <a:pt x="95" y="227"/>
                  <a:pt x="95" y="227"/>
                  <a:pt x="95" y="227"/>
                </a:cubicBezTo>
                <a:cubicBezTo>
                  <a:pt x="99" y="218"/>
                  <a:pt x="104" y="209"/>
                  <a:pt x="109" y="200"/>
                </a:cubicBezTo>
                <a:moveTo>
                  <a:pt x="92" y="234"/>
                </a:moveTo>
                <a:cubicBezTo>
                  <a:pt x="133" y="251"/>
                  <a:pt x="133" y="251"/>
                  <a:pt x="133" y="251"/>
                </a:cubicBezTo>
                <a:cubicBezTo>
                  <a:pt x="130" y="259"/>
                  <a:pt x="127" y="267"/>
                  <a:pt x="125" y="274"/>
                </a:cubicBezTo>
                <a:cubicBezTo>
                  <a:pt x="82" y="263"/>
                  <a:pt x="82" y="263"/>
                  <a:pt x="82" y="263"/>
                </a:cubicBezTo>
                <a:cubicBezTo>
                  <a:pt x="85" y="253"/>
                  <a:pt x="88" y="243"/>
                  <a:pt x="92" y="234"/>
                </a:cubicBezTo>
                <a:moveTo>
                  <a:pt x="80" y="270"/>
                </a:moveTo>
                <a:cubicBezTo>
                  <a:pt x="123" y="281"/>
                  <a:pt x="123" y="281"/>
                  <a:pt x="123" y="281"/>
                </a:cubicBezTo>
                <a:cubicBezTo>
                  <a:pt x="121" y="289"/>
                  <a:pt x="119" y="297"/>
                  <a:pt x="118" y="305"/>
                </a:cubicBezTo>
                <a:cubicBezTo>
                  <a:pt x="74" y="300"/>
                  <a:pt x="74" y="300"/>
                  <a:pt x="74" y="300"/>
                </a:cubicBezTo>
                <a:cubicBezTo>
                  <a:pt x="75" y="289"/>
                  <a:pt x="78" y="279"/>
                  <a:pt x="80" y="270"/>
                </a:cubicBezTo>
                <a:moveTo>
                  <a:pt x="72" y="337"/>
                </a:moveTo>
                <a:cubicBezTo>
                  <a:pt x="71" y="327"/>
                  <a:pt x="72" y="317"/>
                  <a:pt x="73" y="307"/>
                </a:cubicBezTo>
                <a:cubicBezTo>
                  <a:pt x="117" y="312"/>
                  <a:pt x="117" y="312"/>
                  <a:pt x="117" y="312"/>
                </a:cubicBezTo>
                <a:cubicBezTo>
                  <a:pt x="116" y="320"/>
                  <a:pt x="116" y="328"/>
                  <a:pt x="116" y="336"/>
                </a:cubicBezTo>
                <a:cubicBezTo>
                  <a:pt x="72" y="337"/>
                  <a:pt x="72" y="337"/>
                  <a:pt x="72" y="337"/>
                </a:cubicBezTo>
                <a:moveTo>
                  <a:pt x="72" y="345"/>
                </a:moveTo>
                <a:cubicBezTo>
                  <a:pt x="116" y="344"/>
                  <a:pt x="116" y="344"/>
                  <a:pt x="116" y="344"/>
                </a:cubicBezTo>
                <a:cubicBezTo>
                  <a:pt x="116" y="352"/>
                  <a:pt x="117" y="360"/>
                  <a:pt x="118" y="368"/>
                </a:cubicBezTo>
                <a:cubicBezTo>
                  <a:pt x="74" y="375"/>
                  <a:pt x="74" y="375"/>
                  <a:pt x="74" y="375"/>
                </a:cubicBezTo>
                <a:cubicBezTo>
                  <a:pt x="73" y="365"/>
                  <a:pt x="72" y="355"/>
                  <a:pt x="72" y="345"/>
                </a:cubicBezTo>
                <a:moveTo>
                  <a:pt x="76" y="382"/>
                </a:moveTo>
                <a:cubicBezTo>
                  <a:pt x="120" y="375"/>
                  <a:pt x="120" y="375"/>
                  <a:pt x="120" y="375"/>
                </a:cubicBezTo>
                <a:cubicBezTo>
                  <a:pt x="121" y="383"/>
                  <a:pt x="123" y="391"/>
                  <a:pt x="125" y="399"/>
                </a:cubicBezTo>
                <a:cubicBezTo>
                  <a:pt x="83" y="412"/>
                  <a:pt x="83" y="412"/>
                  <a:pt x="83" y="412"/>
                </a:cubicBezTo>
                <a:cubicBezTo>
                  <a:pt x="80" y="402"/>
                  <a:pt x="77" y="392"/>
                  <a:pt x="76" y="382"/>
                </a:cubicBezTo>
                <a:moveTo>
                  <a:pt x="96" y="447"/>
                </a:moveTo>
                <a:cubicBezTo>
                  <a:pt x="92" y="438"/>
                  <a:pt x="88" y="429"/>
                  <a:pt x="85" y="419"/>
                </a:cubicBezTo>
                <a:cubicBezTo>
                  <a:pt x="127" y="406"/>
                  <a:pt x="127" y="406"/>
                  <a:pt x="127" y="406"/>
                </a:cubicBezTo>
                <a:cubicBezTo>
                  <a:pt x="130" y="413"/>
                  <a:pt x="133" y="421"/>
                  <a:pt x="136" y="428"/>
                </a:cubicBezTo>
                <a:cubicBezTo>
                  <a:pt x="96" y="447"/>
                  <a:pt x="96" y="447"/>
                  <a:pt x="96" y="447"/>
                </a:cubicBezTo>
                <a:moveTo>
                  <a:pt x="114" y="480"/>
                </a:moveTo>
                <a:cubicBezTo>
                  <a:pt x="109" y="472"/>
                  <a:pt x="104" y="463"/>
                  <a:pt x="99" y="454"/>
                </a:cubicBezTo>
                <a:cubicBezTo>
                  <a:pt x="139" y="435"/>
                  <a:pt x="139" y="435"/>
                  <a:pt x="139" y="435"/>
                </a:cubicBezTo>
                <a:cubicBezTo>
                  <a:pt x="143" y="442"/>
                  <a:pt x="147" y="449"/>
                  <a:pt x="151" y="456"/>
                </a:cubicBezTo>
                <a:cubicBezTo>
                  <a:pt x="114" y="480"/>
                  <a:pt x="114" y="480"/>
                  <a:pt x="114" y="480"/>
                </a:cubicBezTo>
                <a:moveTo>
                  <a:pt x="119" y="486"/>
                </a:moveTo>
                <a:cubicBezTo>
                  <a:pt x="155" y="462"/>
                  <a:pt x="155" y="462"/>
                  <a:pt x="155" y="462"/>
                </a:cubicBezTo>
                <a:cubicBezTo>
                  <a:pt x="160" y="468"/>
                  <a:pt x="165" y="475"/>
                  <a:pt x="170" y="481"/>
                </a:cubicBezTo>
                <a:cubicBezTo>
                  <a:pt x="137" y="510"/>
                  <a:pt x="137" y="510"/>
                  <a:pt x="137" y="510"/>
                </a:cubicBezTo>
                <a:cubicBezTo>
                  <a:pt x="131" y="503"/>
                  <a:pt x="124" y="495"/>
                  <a:pt x="119" y="486"/>
                </a:cubicBezTo>
                <a:moveTo>
                  <a:pt x="142" y="516"/>
                </a:moveTo>
                <a:cubicBezTo>
                  <a:pt x="175" y="486"/>
                  <a:pt x="175" y="486"/>
                  <a:pt x="175" y="486"/>
                </a:cubicBezTo>
                <a:cubicBezTo>
                  <a:pt x="181" y="492"/>
                  <a:pt x="186" y="498"/>
                  <a:pt x="193" y="503"/>
                </a:cubicBezTo>
                <a:cubicBezTo>
                  <a:pt x="164" y="537"/>
                  <a:pt x="164" y="537"/>
                  <a:pt x="164" y="537"/>
                </a:cubicBezTo>
                <a:cubicBezTo>
                  <a:pt x="157" y="530"/>
                  <a:pt x="149" y="523"/>
                  <a:pt x="142" y="516"/>
                </a:cubicBezTo>
                <a:moveTo>
                  <a:pt x="195" y="559"/>
                </a:moveTo>
                <a:cubicBezTo>
                  <a:pt x="186" y="554"/>
                  <a:pt x="178" y="548"/>
                  <a:pt x="170" y="542"/>
                </a:cubicBezTo>
                <a:cubicBezTo>
                  <a:pt x="198" y="508"/>
                  <a:pt x="198" y="508"/>
                  <a:pt x="198" y="508"/>
                </a:cubicBezTo>
                <a:cubicBezTo>
                  <a:pt x="204" y="513"/>
                  <a:pt x="211" y="517"/>
                  <a:pt x="218" y="522"/>
                </a:cubicBezTo>
                <a:cubicBezTo>
                  <a:pt x="195" y="559"/>
                  <a:pt x="195" y="559"/>
                  <a:pt x="195" y="559"/>
                </a:cubicBezTo>
                <a:moveTo>
                  <a:pt x="201" y="563"/>
                </a:moveTo>
                <a:cubicBezTo>
                  <a:pt x="224" y="526"/>
                  <a:pt x="224" y="526"/>
                  <a:pt x="224" y="526"/>
                </a:cubicBezTo>
                <a:cubicBezTo>
                  <a:pt x="230" y="529"/>
                  <a:pt x="237" y="533"/>
                  <a:pt x="244" y="536"/>
                </a:cubicBezTo>
                <a:cubicBezTo>
                  <a:pt x="244" y="536"/>
                  <a:pt x="245" y="536"/>
                  <a:pt x="245" y="537"/>
                </a:cubicBezTo>
                <a:cubicBezTo>
                  <a:pt x="228" y="577"/>
                  <a:pt x="228" y="577"/>
                  <a:pt x="228" y="577"/>
                </a:cubicBezTo>
                <a:cubicBezTo>
                  <a:pt x="219" y="573"/>
                  <a:pt x="210" y="568"/>
                  <a:pt x="201" y="563"/>
                </a:cubicBezTo>
                <a:moveTo>
                  <a:pt x="251" y="521"/>
                </a:moveTo>
                <a:cubicBezTo>
                  <a:pt x="148" y="473"/>
                  <a:pt x="104" y="352"/>
                  <a:pt x="152" y="250"/>
                </a:cubicBezTo>
                <a:cubicBezTo>
                  <a:pt x="199" y="148"/>
                  <a:pt x="320" y="104"/>
                  <a:pt x="422" y="151"/>
                </a:cubicBezTo>
                <a:cubicBezTo>
                  <a:pt x="524" y="199"/>
                  <a:pt x="569" y="320"/>
                  <a:pt x="521" y="422"/>
                </a:cubicBezTo>
                <a:cubicBezTo>
                  <a:pt x="474" y="524"/>
                  <a:pt x="353" y="568"/>
                  <a:pt x="251" y="521"/>
                </a:cubicBezTo>
                <a:moveTo>
                  <a:pt x="235" y="580"/>
                </a:moveTo>
                <a:cubicBezTo>
                  <a:pt x="252" y="540"/>
                  <a:pt x="252" y="540"/>
                  <a:pt x="252" y="540"/>
                </a:cubicBezTo>
                <a:cubicBezTo>
                  <a:pt x="260" y="543"/>
                  <a:pt x="267" y="545"/>
                  <a:pt x="275" y="548"/>
                </a:cubicBezTo>
                <a:cubicBezTo>
                  <a:pt x="263" y="590"/>
                  <a:pt x="263" y="590"/>
                  <a:pt x="263" y="590"/>
                </a:cubicBezTo>
                <a:cubicBezTo>
                  <a:pt x="254" y="587"/>
                  <a:pt x="244" y="584"/>
                  <a:pt x="235" y="580"/>
                </a:cubicBezTo>
                <a:moveTo>
                  <a:pt x="271" y="592"/>
                </a:moveTo>
                <a:cubicBezTo>
                  <a:pt x="282" y="550"/>
                  <a:pt x="282" y="550"/>
                  <a:pt x="282" y="550"/>
                </a:cubicBezTo>
                <a:cubicBezTo>
                  <a:pt x="290" y="552"/>
                  <a:pt x="298" y="553"/>
                  <a:pt x="306" y="554"/>
                </a:cubicBezTo>
                <a:cubicBezTo>
                  <a:pt x="300" y="598"/>
                  <a:pt x="300" y="598"/>
                  <a:pt x="300" y="598"/>
                </a:cubicBezTo>
                <a:cubicBezTo>
                  <a:pt x="290" y="596"/>
                  <a:pt x="280" y="594"/>
                  <a:pt x="271" y="592"/>
                </a:cubicBezTo>
                <a:moveTo>
                  <a:pt x="308" y="599"/>
                </a:moveTo>
                <a:cubicBezTo>
                  <a:pt x="313" y="555"/>
                  <a:pt x="313" y="555"/>
                  <a:pt x="313" y="555"/>
                </a:cubicBezTo>
                <a:cubicBezTo>
                  <a:pt x="321" y="556"/>
                  <a:pt x="329" y="556"/>
                  <a:pt x="337" y="556"/>
                </a:cubicBezTo>
                <a:cubicBezTo>
                  <a:pt x="338" y="600"/>
                  <a:pt x="338" y="600"/>
                  <a:pt x="338" y="600"/>
                </a:cubicBezTo>
                <a:cubicBezTo>
                  <a:pt x="328" y="600"/>
                  <a:pt x="318" y="600"/>
                  <a:pt x="308" y="599"/>
                </a:cubicBezTo>
                <a:moveTo>
                  <a:pt x="345" y="600"/>
                </a:moveTo>
                <a:cubicBezTo>
                  <a:pt x="345" y="556"/>
                  <a:pt x="345" y="556"/>
                  <a:pt x="345" y="556"/>
                </a:cubicBezTo>
                <a:cubicBezTo>
                  <a:pt x="353" y="556"/>
                  <a:pt x="361" y="555"/>
                  <a:pt x="369" y="554"/>
                </a:cubicBezTo>
                <a:cubicBezTo>
                  <a:pt x="376" y="597"/>
                  <a:pt x="376" y="597"/>
                  <a:pt x="376" y="597"/>
                </a:cubicBezTo>
                <a:cubicBezTo>
                  <a:pt x="366" y="599"/>
                  <a:pt x="355" y="600"/>
                  <a:pt x="345" y="600"/>
                </a:cubicBezTo>
                <a:moveTo>
                  <a:pt x="383" y="596"/>
                </a:moveTo>
                <a:cubicBezTo>
                  <a:pt x="376" y="553"/>
                  <a:pt x="376" y="553"/>
                  <a:pt x="376" y="553"/>
                </a:cubicBezTo>
                <a:cubicBezTo>
                  <a:pt x="384" y="551"/>
                  <a:pt x="392" y="549"/>
                  <a:pt x="399" y="547"/>
                </a:cubicBezTo>
                <a:cubicBezTo>
                  <a:pt x="412" y="589"/>
                  <a:pt x="412" y="589"/>
                  <a:pt x="412" y="589"/>
                </a:cubicBezTo>
                <a:cubicBezTo>
                  <a:pt x="403" y="592"/>
                  <a:pt x="393" y="594"/>
                  <a:pt x="383" y="596"/>
                </a:cubicBezTo>
                <a:moveTo>
                  <a:pt x="419" y="586"/>
                </a:moveTo>
                <a:cubicBezTo>
                  <a:pt x="406" y="545"/>
                  <a:pt x="406" y="545"/>
                  <a:pt x="406" y="545"/>
                </a:cubicBezTo>
                <a:cubicBezTo>
                  <a:pt x="414" y="542"/>
                  <a:pt x="421" y="539"/>
                  <a:pt x="429" y="536"/>
                </a:cubicBezTo>
                <a:cubicBezTo>
                  <a:pt x="448" y="575"/>
                  <a:pt x="448" y="575"/>
                  <a:pt x="448" y="575"/>
                </a:cubicBezTo>
                <a:cubicBezTo>
                  <a:pt x="438" y="579"/>
                  <a:pt x="429" y="583"/>
                  <a:pt x="419" y="586"/>
                </a:cubicBezTo>
                <a:moveTo>
                  <a:pt x="454" y="572"/>
                </a:moveTo>
                <a:cubicBezTo>
                  <a:pt x="435" y="533"/>
                  <a:pt x="435" y="533"/>
                  <a:pt x="435" y="533"/>
                </a:cubicBezTo>
                <a:cubicBezTo>
                  <a:pt x="443" y="529"/>
                  <a:pt x="449" y="525"/>
                  <a:pt x="456" y="521"/>
                </a:cubicBezTo>
                <a:cubicBezTo>
                  <a:pt x="480" y="557"/>
                  <a:pt x="480" y="557"/>
                  <a:pt x="480" y="557"/>
                </a:cubicBezTo>
                <a:cubicBezTo>
                  <a:pt x="472" y="562"/>
                  <a:pt x="463" y="567"/>
                  <a:pt x="454" y="572"/>
                </a:cubicBezTo>
                <a:moveTo>
                  <a:pt x="487" y="553"/>
                </a:moveTo>
                <a:cubicBezTo>
                  <a:pt x="462" y="517"/>
                  <a:pt x="462" y="517"/>
                  <a:pt x="462" y="517"/>
                </a:cubicBezTo>
                <a:cubicBezTo>
                  <a:pt x="469" y="512"/>
                  <a:pt x="475" y="507"/>
                  <a:pt x="481" y="502"/>
                </a:cubicBezTo>
                <a:cubicBezTo>
                  <a:pt x="510" y="534"/>
                  <a:pt x="510" y="534"/>
                  <a:pt x="510" y="534"/>
                </a:cubicBezTo>
                <a:cubicBezTo>
                  <a:pt x="503" y="541"/>
                  <a:pt x="495" y="547"/>
                  <a:pt x="487" y="553"/>
                </a:cubicBezTo>
                <a:moveTo>
                  <a:pt x="516" y="529"/>
                </a:moveTo>
                <a:cubicBezTo>
                  <a:pt x="487" y="497"/>
                  <a:pt x="487" y="497"/>
                  <a:pt x="487" y="497"/>
                </a:cubicBezTo>
                <a:cubicBezTo>
                  <a:pt x="493" y="492"/>
                  <a:pt x="498" y="486"/>
                  <a:pt x="503" y="480"/>
                </a:cubicBezTo>
                <a:cubicBezTo>
                  <a:pt x="537" y="507"/>
                  <a:pt x="537" y="507"/>
                  <a:pt x="537" y="507"/>
                </a:cubicBezTo>
                <a:cubicBezTo>
                  <a:pt x="530" y="515"/>
                  <a:pt x="523" y="522"/>
                  <a:pt x="516" y="529"/>
                </a:cubicBezTo>
                <a:moveTo>
                  <a:pt x="541" y="501"/>
                </a:moveTo>
                <a:cubicBezTo>
                  <a:pt x="508" y="474"/>
                  <a:pt x="508" y="474"/>
                  <a:pt x="508" y="474"/>
                </a:cubicBezTo>
                <a:cubicBezTo>
                  <a:pt x="513" y="468"/>
                  <a:pt x="518" y="461"/>
                  <a:pt x="522" y="454"/>
                </a:cubicBezTo>
                <a:cubicBezTo>
                  <a:pt x="559" y="477"/>
                  <a:pt x="559" y="477"/>
                  <a:pt x="559" y="477"/>
                </a:cubicBezTo>
                <a:cubicBezTo>
                  <a:pt x="553" y="485"/>
                  <a:pt x="548" y="494"/>
                  <a:pt x="541" y="501"/>
                </a:cubicBezTo>
                <a:moveTo>
                  <a:pt x="563" y="471"/>
                </a:moveTo>
                <a:cubicBezTo>
                  <a:pt x="526" y="448"/>
                  <a:pt x="526" y="448"/>
                  <a:pt x="526" y="448"/>
                </a:cubicBezTo>
                <a:cubicBezTo>
                  <a:pt x="530" y="442"/>
                  <a:pt x="533" y="435"/>
                  <a:pt x="536" y="429"/>
                </a:cubicBezTo>
                <a:cubicBezTo>
                  <a:pt x="537" y="428"/>
                  <a:pt x="537" y="427"/>
                  <a:pt x="537" y="427"/>
                </a:cubicBezTo>
                <a:cubicBezTo>
                  <a:pt x="577" y="444"/>
                  <a:pt x="577" y="444"/>
                  <a:pt x="577" y="444"/>
                </a:cubicBezTo>
                <a:cubicBezTo>
                  <a:pt x="572" y="453"/>
                  <a:pt x="568" y="462"/>
                  <a:pt x="563" y="47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nvGrpSpPr>
          <p:cNvPr id="10" name="Group 9"/>
          <p:cNvGrpSpPr/>
          <p:nvPr/>
        </p:nvGrpSpPr>
        <p:grpSpPr>
          <a:xfrm>
            <a:off x="7420470" y="2087752"/>
            <a:ext cx="1589838" cy="1587209"/>
            <a:chOff x="5235750" y="4325310"/>
            <a:chExt cx="1085880" cy="1084085"/>
          </a:xfrm>
        </p:grpSpPr>
        <p:sp>
          <p:nvSpPr>
            <p:cNvPr id="11" name="Freeform 17"/>
            <p:cNvSpPr>
              <a:spLocks noEditPoints="1"/>
            </p:cNvSpPr>
            <p:nvPr/>
          </p:nvSpPr>
          <p:spPr bwMode="auto">
            <a:xfrm>
              <a:off x="5235750" y="4325310"/>
              <a:ext cx="1085880" cy="1084085"/>
            </a:xfrm>
            <a:custGeom>
              <a:avLst/>
              <a:gdLst>
                <a:gd name="T0" fmla="*/ 446 w 453"/>
                <a:gd name="T1" fmla="*/ 172 h 452"/>
                <a:gd name="T2" fmla="*/ 407 w 453"/>
                <a:gd name="T3" fmla="*/ 167 h 452"/>
                <a:gd name="T4" fmla="*/ 394 w 453"/>
                <a:gd name="T5" fmla="*/ 151 h 452"/>
                <a:gd name="T6" fmla="*/ 419 w 453"/>
                <a:gd name="T7" fmla="*/ 122 h 452"/>
                <a:gd name="T8" fmla="*/ 396 w 453"/>
                <a:gd name="T9" fmla="*/ 76 h 452"/>
                <a:gd name="T10" fmla="*/ 360 w 453"/>
                <a:gd name="T11" fmla="*/ 89 h 452"/>
                <a:gd name="T12" fmla="*/ 334 w 453"/>
                <a:gd name="T13" fmla="*/ 76 h 452"/>
                <a:gd name="T14" fmla="*/ 340 w 453"/>
                <a:gd name="T15" fmla="*/ 40 h 452"/>
                <a:gd name="T16" fmla="*/ 297 w 453"/>
                <a:gd name="T17" fmla="*/ 12 h 452"/>
                <a:gd name="T18" fmla="*/ 274 w 453"/>
                <a:gd name="T19" fmla="*/ 39 h 452"/>
                <a:gd name="T20" fmla="*/ 238 w 453"/>
                <a:gd name="T21" fmla="*/ 41 h 452"/>
                <a:gd name="T22" fmla="*/ 225 w 453"/>
                <a:gd name="T23" fmla="*/ 8 h 452"/>
                <a:gd name="T24" fmla="*/ 173 w 453"/>
                <a:gd name="T25" fmla="*/ 7 h 452"/>
                <a:gd name="T26" fmla="*/ 168 w 453"/>
                <a:gd name="T27" fmla="*/ 41 h 452"/>
                <a:gd name="T28" fmla="*/ 150 w 453"/>
                <a:gd name="T29" fmla="*/ 56 h 452"/>
                <a:gd name="T30" fmla="*/ 123 w 453"/>
                <a:gd name="T31" fmla="*/ 34 h 452"/>
                <a:gd name="T32" fmla="*/ 77 w 453"/>
                <a:gd name="T33" fmla="*/ 57 h 452"/>
                <a:gd name="T34" fmla="*/ 88 w 453"/>
                <a:gd name="T35" fmla="*/ 90 h 452"/>
                <a:gd name="T36" fmla="*/ 75 w 453"/>
                <a:gd name="T37" fmla="*/ 117 h 452"/>
                <a:gd name="T38" fmla="*/ 41 w 453"/>
                <a:gd name="T39" fmla="*/ 112 h 452"/>
                <a:gd name="T40" fmla="*/ 12 w 453"/>
                <a:gd name="T41" fmla="*/ 155 h 452"/>
                <a:gd name="T42" fmla="*/ 40 w 453"/>
                <a:gd name="T43" fmla="*/ 178 h 452"/>
                <a:gd name="T44" fmla="*/ 42 w 453"/>
                <a:gd name="T45" fmla="*/ 214 h 452"/>
                <a:gd name="T46" fmla="*/ 9 w 453"/>
                <a:gd name="T47" fmla="*/ 228 h 452"/>
                <a:gd name="T48" fmla="*/ 7 w 453"/>
                <a:gd name="T49" fmla="*/ 279 h 452"/>
                <a:gd name="T50" fmla="*/ 44 w 453"/>
                <a:gd name="T51" fmla="*/ 284 h 452"/>
                <a:gd name="T52" fmla="*/ 58 w 453"/>
                <a:gd name="T53" fmla="*/ 301 h 452"/>
                <a:gd name="T54" fmla="*/ 35 w 453"/>
                <a:gd name="T55" fmla="*/ 329 h 452"/>
                <a:gd name="T56" fmla="*/ 58 w 453"/>
                <a:gd name="T57" fmla="*/ 375 h 452"/>
                <a:gd name="T58" fmla="*/ 94 w 453"/>
                <a:gd name="T59" fmla="*/ 362 h 452"/>
                <a:gd name="T60" fmla="*/ 119 w 453"/>
                <a:gd name="T61" fmla="*/ 374 h 452"/>
                <a:gd name="T62" fmla="*/ 113 w 453"/>
                <a:gd name="T63" fmla="*/ 411 h 452"/>
                <a:gd name="T64" fmla="*/ 156 w 453"/>
                <a:gd name="T65" fmla="*/ 440 h 452"/>
                <a:gd name="T66" fmla="*/ 181 w 453"/>
                <a:gd name="T67" fmla="*/ 409 h 452"/>
                <a:gd name="T68" fmla="*/ 214 w 453"/>
                <a:gd name="T69" fmla="*/ 406 h 452"/>
                <a:gd name="T70" fmla="*/ 228 w 453"/>
                <a:gd name="T71" fmla="*/ 443 h 452"/>
                <a:gd name="T72" fmla="*/ 280 w 453"/>
                <a:gd name="T73" fmla="*/ 445 h 452"/>
                <a:gd name="T74" fmla="*/ 285 w 453"/>
                <a:gd name="T75" fmla="*/ 405 h 452"/>
                <a:gd name="T76" fmla="*/ 300 w 453"/>
                <a:gd name="T77" fmla="*/ 391 h 452"/>
                <a:gd name="T78" fmla="*/ 330 w 453"/>
                <a:gd name="T79" fmla="*/ 418 h 452"/>
                <a:gd name="T80" fmla="*/ 376 w 453"/>
                <a:gd name="T81" fmla="*/ 395 h 452"/>
                <a:gd name="T82" fmla="*/ 362 w 453"/>
                <a:gd name="T83" fmla="*/ 357 h 452"/>
                <a:gd name="T84" fmla="*/ 373 w 453"/>
                <a:gd name="T85" fmla="*/ 332 h 452"/>
                <a:gd name="T86" fmla="*/ 412 w 453"/>
                <a:gd name="T87" fmla="*/ 340 h 452"/>
                <a:gd name="T88" fmla="*/ 441 w 453"/>
                <a:gd name="T89" fmla="*/ 297 h 452"/>
                <a:gd name="T90" fmla="*/ 409 w 453"/>
                <a:gd name="T91" fmla="*/ 271 h 452"/>
                <a:gd name="T92" fmla="*/ 408 w 453"/>
                <a:gd name="T93" fmla="*/ 238 h 452"/>
                <a:gd name="T94" fmla="*/ 444 w 453"/>
                <a:gd name="T95" fmla="*/ 224 h 452"/>
                <a:gd name="T96" fmla="*/ 315 w 453"/>
                <a:gd name="T97" fmla="*/ 351 h 452"/>
                <a:gd name="T98" fmla="*/ 134 w 453"/>
                <a:gd name="T99" fmla="*/ 105 h 452"/>
                <a:gd name="T100" fmla="*/ 315 w 453"/>
                <a:gd name="T101" fmla="*/ 35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2">
                  <a:moveTo>
                    <a:pt x="452" y="213"/>
                  </a:moveTo>
                  <a:cubicBezTo>
                    <a:pt x="446" y="172"/>
                    <a:pt x="446" y="172"/>
                    <a:pt x="446" y="172"/>
                  </a:cubicBezTo>
                  <a:cubicBezTo>
                    <a:pt x="445" y="167"/>
                    <a:pt x="440" y="164"/>
                    <a:pt x="435" y="164"/>
                  </a:cubicBezTo>
                  <a:cubicBezTo>
                    <a:pt x="407" y="167"/>
                    <a:pt x="407" y="167"/>
                    <a:pt x="407" y="167"/>
                  </a:cubicBezTo>
                  <a:cubicBezTo>
                    <a:pt x="403" y="168"/>
                    <a:pt x="399" y="165"/>
                    <a:pt x="397" y="161"/>
                  </a:cubicBezTo>
                  <a:cubicBezTo>
                    <a:pt x="396" y="158"/>
                    <a:pt x="395" y="154"/>
                    <a:pt x="394" y="151"/>
                  </a:cubicBezTo>
                  <a:cubicBezTo>
                    <a:pt x="392" y="147"/>
                    <a:pt x="393" y="143"/>
                    <a:pt x="396" y="140"/>
                  </a:cubicBezTo>
                  <a:cubicBezTo>
                    <a:pt x="419" y="122"/>
                    <a:pt x="419" y="122"/>
                    <a:pt x="419" y="122"/>
                  </a:cubicBezTo>
                  <a:cubicBezTo>
                    <a:pt x="423" y="119"/>
                    <a:pt x="423" y="113"/>
                    <a:pt x="420" y="109"/>
                  </a:cubicBezTo>
                  <a:cubicBezTo>
                    <a:pt x="396" y="76"/>
                    <a:pt x="396" y="76"/>
                    <a:pt x="396" y="76"/>
                  </a:cubicBezTo>
                  <a:cubicBezTo>
                    <a:pt x="393" y="72"/>
                    <a:pt x="387" y="71"/>
                    <a:pt x="383" y="73"/>
                  </a:cubicBezTo>
                  <a:cubicBezTo>
                    <a:pt x="360" y="89"/>
                    <a:pt x="360" y="89"/>
                    <a:pt x="360" y="89"/>
                  </a:cubicBezTo>
                  <a:cubicBezTo>
                    <a:pt x="357" y="91"/>
                    <a:pt x="352" y="91"/>
                    <a:pt x="349" y="88"/>
                  </a:cubicBezTo>
                  <a:cubicBezTo>
                    <a:pt x="344" y="84"/>
                    <a:pt x="339" y="80"/>
                    <a:pt x="334" y="76"/>
                  </a:cubicBezTo>
                  <a:cubicBezTo>
                    <a:pt x="331" y="73"/>
                    <a:pt x="329" y="69"/>
                    <a:pt x="331" y="65"/>
                  </a:cubicBezTo>
                  <a:cubicBezTo>
                    <a:pt x="340" y="40"/>
                    <a:pt x="340" y="40"/>
                    <a:pt x="340" y="40"/>
                  </a:cubicBezTo>
                  <a:cubicBezTo>
                    <a:pt x="342" y="35"/>
                    <a:pt x="340" y="30"/>
                    <a:pt x="335" y="28"/>
                  </a:cubicBezTo>
                  <a:cubicBezTo>
                    <a:pt x="297" y="12"/>
                    <a:pt x="297" y="12"/>
                    <a:pt x="297" y="12"/>
                  </a:cubicBezTo>
                  <a:cubicBezTo>
                    <a:pt x="293" y="9"/>
                    <a:pt x="287" y="11"/>
                    <a:pt x="285" y="16"/>
                  </a:cubicBezTo>
                  <a:cubicBezTo>
                    <a:pt x="274" y="39"/>
                    <a:pt x="274" y="39"/>
                    <a:pt x="274" y="39"/>
                  </a:cubicBezTo>
                  <a:cubicBezTo>
                    <a:pt x="272" y="43"/>
                    <a:pt x="268" y="45"/>
                    <a:pt x="263" y="44"/>
                  </a:cubicBezTo>
                  <a:cubicBezTo>
                    <a:pt x="255" y="42"/>
                    <a:pt x="247" y="41"/>
                    <a:pt x="238" y="41"/>
                  </a:cubicBezTo>
                  <a:cubicBezTo>
                    <a:pt x="234" y="40"/>
                    <a:pt x="230" y="37"/>
                    <a:pt x="229" y="33"/>
                  </a:cubicBezTo>
                  <a:cubicBezTo>
                    <a:pt x="225" y="8"/>
                    <a:pt x="225" y="8"/>
                    <a:pt x="225" y="8"/>
                  </a:cubicBezTo>
                  <a:cubicBezTo>
                    <a:pt x="224" y="3"/>
                    <a:pt x="219" y="0"/>
                    <a:pt x="214" y="0"/>
                  </a:cubicBezTo>
                  <a:cubicBezTo>
                    <a:pt x="173" y="7"/>
                    <a:pt x="173" y="7"/>
                    <a:pt x="173" y="7"/>
                  </a:cubicBezTo>
                  <a:cubicBezTo>
                    <a:pt x="168" y="7"/>
                    <a:pt x="164" y="12"/>
                    <a:pt x="165" y="17"/>
                  </a:cubicBezTo>
                  <a:cubicBezTo>
                    <a:pt x="168" y="41"/>
                    <a:pt x="168" y="41"/>
                    <a:pt x="168" y="41"/>
                  </a:cubicBezTo>
                  <a:cubicBezTo>
                    <a:pt x="168" y="46"/>
                    <a:pt x="165" y="50"/>
                    <a:pt x="161" y="51"/>
                  </a:cubicBezTo>
                  <a:cubicBezTo>
                    <a:pt x="158" y="53"/>
                    <a:pt x="154" y="54"/>
                    <a:pt x="150" y="56"/>
                  </a:cubicBezTo>
                  <a:cubicBezTo>
                    <a:pt x="146" y="58"/>
                    <a:pt x="141" y="57"/>
                    <a:pt x="139" y="53"/>
                  </a:cubicBezTo>
                  <a:cubicBezTo>
                    <a:pt x="123" y="34"/>
                    <a:pt x="123" y="34"/>
                    <a:pt x="123" y="34"/>
                  </a:cubicBezTo>
                  <a:cubicBezTo>
                    <a:pt x="120" y="30"/>
                    <a:pt x="114" y="29"/>
                    <a:pt x="110" y="32"/>
                  </a:cubicBezTo>
                  <a:cubicBezTo>
                    <a:pt x="77" y="57"/>
                    <a:pt x="77" y="57"/>
                    <a:pt x="77" y="57"/>
                  </a:cubicBezTo>
                  <a:cubicBezTo>
                    <a:pt x="73" y="60"/>
                    <a:pt x="72" y="66"/>
                    <a:pt x="75" y="70"/>
                  </a:cubicBezTo>
                  <a:cubicBezTo>
                    <a:pt x="88" y="90"/>
                    <a:pt x="88" y="90"/>
                    <a:pt x="88" y="90"/>
                  </a:cubicBezTo>
                  <a:cubicBezTo>
                    <a:pt x="91" y="94"/>
                    <a:pt x="90" y="99"/>
                    <a:pt x="87" y="102"/>
                  </a:cubicBezTo>
                  <a:cubicBezTo>
                    <a:pt x="83" y="107"/>
                    <a:pt x="79" y="112"/>
                    <a:pt x="75" y="117"/>
                  </a:cubicBezTo>
                  <a:cubicBezTo>
                    <a:pt x="73" y="121"/>
                    <a:pt x="68" y="122"/>
                    <a:pt x="64" y="121"/>
                  </a:cubicBezTo>
                  <a:cubicBezTo>
                    <a:pt x="41" y="112"/>
                    <a:pt x="41" y="112"/>
                    <a:pt x="41" y="112"/>
                  </a:cubicBezTo>
                  <a:cubicBezTo>
                    <a:pt x="36" y="110"/>
                    <a:pt x="31" y="112"/>
                    <a:pt x="29" y="117"/>
                  </a:cubicBezTo>
                  <a:cubicBezTo>
                    <a:pt x="12" y="155"/>
                    <a:pt x="12" y="155"/>
                    <a:pt x="12" y="155"/>
                  </a:cubicBezTo>
                  <a:cubicBezTo>
                    <a:pt x="10" y="160"/>
                    <a:pt x="12" y="165"/>
                    <a:pt x="17" y="167"/>
                  </a:cubicBezTo>
                  <a:cubicBezTo>
                    <a:pt x="40" y="178"/>
                    <a:pt x="40" y="178"/>
                    <a:pt x="40" y="178"/>
                  </a:cubicBezTo>
                  <a:cubicBezTo>
                    <a:pt x="43" y="180"/>
                    <a:pt x="46" y="184"/>
                    <a:pt x="45" y="189"/>
                  </a:cubicBezTo>
                  <a:cubicBezTo>
                    <a:pt x="43" y="197"/>
                    <a:pt x="42" y="205"/>
                    <a:pt x="42" y="214"/>
                  </a:cubicBezTo>
                  <a:cubicBezTo>
                    <a:pt x="41" y="218"/>
                    <a:pt x="38" y="222"/>
                    <a:pt x="34" y="223"/>
                  </a:cubicBezTo>
                  <a:cubicBezTo>
                    <a:pt x="9" y="228"/>
                    <a:pt x="9" y="228"/>
                    <a:pt x="9" y="228"/>
                  </a:cubicBezTo>
                  <a:cubicBezTo>
                    <a:pt x="4" y="228"/>
                    <a:pt x="0" y="233"/>
                    <a:pt x="1" y="238"/>
                  </a:cubicBezTo>
                  <a:cubicBezTo>
                    <a:pt x="7" y="279"/>
                    <a:pt x="7" y="279"/>
                    <a:pt x="7" y="279"/>
                  </a:cubicBezTo>
                  <a:cubicBezTo>
                    <a:pt x="8" y="284"/>
                    <a:pt x="13" y="288"/>
                    <a:pt x="18" y="287"/>
                  </a:cubicBezTo>
                  <a:cubicBezTo>
                    <a:pt x="44" y="284"/>
                    <a:pt x="44" y="284"/>
                    <a:pt x="44" y="284"/>
                  </a:cubicBezTo>
                  <a:cubicBezTo>
                    <a:pt x="48" y="284"/>
                    <a:pt x="52" y="286"/>
                    <a:pt x="54" y="290"/>
                  </a:cubicBezTo>
                  <a:cubicBezTo>
                    <a:pt x="55" y="294"/>
                    <a:pt x="57" y="297"/>
                    <a:pt x="58" y="301"/>
                  </a:cubicBezTo>
                  <a:cubicBezTo>
                    <a:pt x="60" y="305"/>
                    <a:pt x="59" y="309"/>
                    <a:pt x="56" y="312"/>
                  </a:cubicBezTo>
                  <a:cubicBezTo>
                    <a:pt x="35" y="329"/>
                    <a:pt x="35" y="329"/>
                    <a:pt x="35" y="329"/>
                  </a:cubicBezTo>
                  <a:cubicBezTo>
                    <a:pt x="31" y="332"/>
                    <a:pt x="30" y="338"/>
                    <a:pt x="33" y="342"/>
                  </a:cubicBezTo>
                  <a:cubicBezTo>
                    <a:pt x="58" y="375"/>
                    <a:pt x="58" y="375"/>
                    <a:pt x="58" y="375"/>
                  </a:cubicBezTo>
                  <a:cubicBezTo>
                    <a:pt x="61" y="379"/>
                    <a:pt x="66" y="380"/>
                    <a:pt x="71" y="378"/>
                  </a:cubicBezTo>
                  <a:cubicBezTo>
                    <a:pt x="94" y="362"/>
                    <a:pt x="94" y="362"/>
                    <a:pt x="94" y="362"/>
                  </a:cubicBezTo>
                  <a:cubicBezTo>
                    <a:pt x="97" y="360"/>
                    <a:pt x="102" y="360"/>
                    <a:pt x="105" y="363"/>
                  </a:cubicBezTo>
                  <a:cubicBezTo>
                    <a:pt x="110" y="367"/>
                    <a:pt x="115" y="370"/>
                    <a:pt x="119" y="374"/>
                  </a:cubicBezTo>
                  <a:cubicBezTo>
                    <a:pt x="123" y="376"/>
                    <a:pt x="124" y="381"/>
                    <a:pt x="123" y="385"/>
                  </a:cubicBezTo>
                  <a:cubicBezTo>
                    <a:pt x="113" y="411"/>
                    <a:pt x="113" y="411"/>
                    <a:pt x="113" y="411"/>
                  </a:cubicBezTo>
                  <a:cubicBezTo>
                    <a:pt x="111" y="416"/>
                    <a:pt x="113" y="421"/>
                    <a:pt x="118" y="423"/>
                  </a:cubicBezTo>
                  <a:cubicBezTo>
                    <a:pt x="156" y="440"/>
                    <a:pt x="156" y="440"/>
                    <a:pt x="156" y="440"/>
                  </a:cubicBezTo>
                  <a:cubicBezTo>
                    <a:pt x="160" y="442"/>
                    <a:pt x="166" y="440"/>
                    <a:pt x="168" y="435"/>
                  </a:cubicBezTo>
                  <a:cubicBezTo>
                    <a:pt x="181" y="409"/>
                    <a:pt x="181" y="409"/>
                    <a:pt x="181" y="409"/>
                  </a:cubicBezTo>
                  <a:cubicBezTo>
                    <a:pt x="183" y="405"/>
                    <a:pt x="187" y="403"/>
                    <a:pt x="191" y="404"/>
                  </a:cubicBezTo>
                  <a:cubicBezTo>
                    <a:pt x="199" y="405"/>
                    <a:pt x="206" y="406"/>
                    <a:pt x="214" y="406"/>
                  </a:cubicBezTo>
                  <a:cubicBezTo>
                    <a:pt x="218" y="407"/>
                    <a:pt x="222" y="410"/>
                    <a:pt x="223" y="414"/>
                  </a:cubicBezTo>
                  <a:cubicBezTo>
                    <a:pt x="228" y="443"/>
                    <a:pt x="228" y="443"/>
                    <a:pt x="228" y="443"/>
                  </a:cubicBezTo>
                  <a:cubicBezTo>
                    <a:pt x="229" y="448"/>
                    <a:pt x="234" y="452"/>
                    <a:pt x="239" y="451"/>
                  </a:cubicBezTo>
                  <a:cubicBezTo>
                    <a:pt x="280" y="445"/>
                    <a:pt x="280" y="445"/>
                    <a:pt x="280" y="445"/>
                  </a:cubicBezTo>
                  <a:cubicBezTo>
                    <a:pt x="285" y="444"/>
                    <a:pt x="289" y="440"/>
                    <a:pt x="288" y="435"/>
                  </a:cubicBezTo>
                  <a:cubicBezTo>
                    <a:pt x="285" y="405"/>
                    <a:pt x="285" y="405"/>
                    <a:pt x="285" y="405"/>
                  </a:cubicBezTo>
                  <a:cubicBezTo>
                    <a:pt x="284" y="400"/>
                    <a:pt x="287" y="396"/>
                    <a:pt x="291" y="395"/>
                  </a:cubicBezTo>
                  <a:cubicBezTo>
                    <a:pt x="294" y="393"/>
                    <a:pt x="297" y="392"/>
                    <a:pt x="300" y="391"/>
                  </a:cubicBezTo>
                  <a:cubicBezTo>
                    <a:pt x="303" y="389"/>
                    <a:pt x="308" y="391"/>
                    <a:pt x="311" y="394"/>
                  </a:cubicBezTo>
                  <a:cubicBezTo>
                    <a:pt x="330" y="418"/>
                    <a:pt x="330" y="418"/>
                    <a:pt x="330" y="418"/>
                  </a:cubicBezTo>
                  <a:cubicBezTo>
                    <a:pt x="333" y="422"/>
                    <a:pt x="339" y="423"/>
                    <a:pt x="343" y="420"/>
                  </a:cubicBezTo>
                  <a:cubicBezTo>
                    <a:pt x="376" y="395"/>
                    <a:pt x="376" y="395"/>
                    <a:pt x="376" y="395"/>
                  </a:cubicBezTo>
                  <a:cubicBezTo>
                    <a:pt x="381" y="392"/>
                    <a:pt x="382" y="386"/>
                    <a:pt x="379" y="382"/>
                  </a:cubicBezTo>
                  <a:cubicBezTo>
                    <a:pt x="362" y="357"/>
                    <a:pt x="362" y="357"/>
                    <a:pt x="362" y="357"/>
                  </a:cubicBezTo>
                  <a:cubicBezTo>
                    <a:pt x="359" y="353"/>
                    <a:pt x="359" y="348"/>
                    <a:pt x="362" y="345"/>
                  </a:cubicBezTo>
                  <a:cubicBezTo>
                    <a:pt x="366" y="341"/>
                    <a:pt x="369" y="337"/>
                    <a:pt x="373" y="332"/>
                  </a:cubicBezTo>
                  <a:cubicBezTo>
                    <a:pt x="375" y="329"/>
                    <a:pt x="380" y="327"/>
                    <a:pt x="384" y="329"/>
                  </a:cubicBezTo>
                  <a:cubicBezTo>
                    <a:pt x="412" y="340"/>
                    <a:pt x="412" y="340"/>
                    <a:pt x="412" y="340"/>
                  </a:cubicBezTo>
                  <a:cubicBezTo>
                    <a:pt x="417" y="342"/>
                    <a:pt x="422" y="339"/>
                    <a:pt x="424" y="335"/>
                  </a:cubicBezTo>
                  <a:cubicBezTo>
                    <a:pt x="441" y="297"/>
                    <a:pt x="441" y="297"/>
                    <a:pt x="441" y="297"/>
                  </a:cubicBezTo>
                  <a:cubicBezTo>
                    <a:pt x="443" y="292"/>
                    <a:pt x="441" y="286"/>
                    <a:pt x="436" y="284"/>
                  </a:cubicBezTo>
                  <a:cubicBezTo>
                    <a:pt x="409" y="271"/>
                    <a:pt x="409" y="271"/>
                    <a:pt x="409" y="271"/>
                  </a:cubicBezTo>
                  <a:cubicBezTo>
                    <a:pt x="406" y="269"/>
                    <a:pt x="403" y="265"/>
                    <a:pt x="404" y="261"/>
                  </a:cubicBezTo>
                  <a:cubicBezTo>
                    <a:pt x="406" y="253"/>
                    <a:pt x="407" y="246"/>
                    <a:pt x="408" y="238"/>
                  </a:cubicBezTo>
                  <a:cubicBezTo>
                    <a:pt x="408" y="234"/>
                    <a:pt x="411" y="230"/>
                    <a:pt x="415" y="230"/>
                  </a:cubicBezTo>
                  <a:cubicBezTo>
                    <a:pt x="444" y="224"/>
                    <a:pt x="444" y="224"/>
                    <a:pt x="444" y="224"/>
                  </a:cubicBezTo>
                  <a:cubicBezTo>
                    <a:pt x="449" y="223"/>
                    <a:pt x="453" y="218"/>
                    <a:pt x="452" y="213"/>
                  </a:cubicBezTo>
                  <a:close/>
                  <a:moveTo>
                    <a:pt x="315" y="351"/>
                  </a:moveTo>
                  <a:cubicBezTo>
                    <a:pt x="247" y="400"/>
                    <a:pt x="151" y="386"/>
                    <a:pt x="101" y="318"/>
                  </a:cubicBezTo>
                  <a:cubicBezTo>
                    <a:pt x="52" y="250"/>
                    <a:pt x="66" y="155"/>
                    <a:pt x="134" y="105"/>
                  </a:cubicBezTo>
                  <a:cubicBezTo>
                    <a:pt x="202" y="55"/>
                    <a:pt x="297" y="70"/>
                    <a:pt x="347" y="138"/>
                  </a:cubicBezTo>
                  <a:cubicBezTo>
                    <a:pt x="397" y="205"/>
                    <a:pt x="382" y="301"/>
                    <a:pt x="315" y="35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2" name="Freeform 18"/>
            <p:cNvSpPr>
              <a:spLocks noEditPoints="1"/>
            </p:cNvSpPr>
            <p:nvPr/>
          </p:nvSpPr>
          <p:spPr bwMode="auto">
            <a:xfrm>
              <a:off x="5389710" y="4494422"/>
              <a:ext cx="761013" cy="762809"/>
            </a:xfrm>
            <a:custGeom>
              <a:avLst/>
              <a:gdLst>
                <a:gd name="T0" fmla="*/ 76 w 318"/>
                <a:gd name="T1" fmla="*/ 46 h 318"/>
                <a:gd name="T2" fmla="*/ 46 w 318"/>
                <a:gd name="T3" fmla="*/ 242 h 318"/>
                <a:gd name="T4" fmla="*/ 242 w 318"/>
                <a:gd name="T5" fmla="*/ 272 h 318"/>
                <a:gd name="T6" fmla="*/ 272 w 318"/>
                <a:gd name="T7" fmla="*/ 76 h 318"/>
                <a:gd name="T8" fmla="*/ 76 w 318"/>
                <a:gd name="T9" fmla="*/ 46 h 318"/>
                <a:gd name="T10" fmla="*/ 233 w 318"/>
                <a:gd name="T11" fmla="*/ 259 h 318"/>
                <a:gd name="T12" fmla="*/ 59 w 318"/>
                <a:gd name="T13" fmla="*/ 232 h 318"/>
                <a:gd name="T14" fmla="*/ 86 w 318"/>
                <a:gd name="T15" fmla="*/ 59 h 318"/>
                <a:gd name="T16" fmla="*/ 259 w 318"/>
                <a:gd name="T17" fmla="*/ 85 h 318"/>
                <a:gd name="T18" fmla="*/ 233 w 318"/>
                <a:gd name="T19" fmla="*/ 2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76" y="46"/>
                  </a:moveTo>
                  <a:cubicBezTo>
                    <a:pt x="14" y="91"/>
                    <a:pt x="0" y="179"/>
                    <a:pt x="46" y="242"/>
                  </a:cubicBezTo>
                  <a:cubicBezTo>
                    <a:pt x="92" y="304"/>
                    <a:pt x="180" y="318"/>
                    <a:pt x="242" y="272"/>
                  </a:cubicBezTo>
                  <a:cubicBezTo>
                    <a:pt x="305" y="226"/>
                    <a:pt x="318" y="138"/>
                    <a:pt x="272" y="76"/>
                  </a:cubicBezTo>
                  <a:cubicBezTo>
                    <a:pt x="227" y="13"/>
                    <a:pt x="139" y="0"/>
                    <a:pt x="76" y="46"/>
                  </a:cubicBezTo>
                  <a:close/>
                  <a:moveTo>
                    <a:pt x="233" y="259"/>
                  </a:moveTo>
                  <a:cubicBezTo>
                    <a:pt x="177" y="299"/>
                    <a:pt x="100" y="287"/>
                    <a:pt x="59" y="232"/>
                  </a:cubicBezTo>
                  <a:cubicBezTo>
                    <a:pt x="19" y="177"/>
                    <a:pt x="31" y="99"/>
                    <a:pt x="86" y="59"/>
                  </a:cubicBezTo>
                  <a:cubicBezTo>
                    <a:pt x="141" y="18"/>
                    <a:pt x="219" y="30"/>
                    <a:pt x="259" y="85"/>
                  </a:cubicBezTo>
                  <a:cubicBezTo>
                    <a:pt x="300" y="141"/>
                    <a:pt x="288" y="218"/>
                    <a:pt x="233" y="25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grpSp>
        <p:nvGrpSpPr>
          <p:cNvPr id="13" name="Group 12"/>
          <p:cNvGrpSpPr/>
          <p:nvPr/>
        </p:nvGrpSpPr>
        <p:grpSpPr>
          <a:xfrm>
            <a:off x="5510309" y="2437998"/>
            <a:ext cx="2024583" cy="2024583"/>
            <a:chOff x="4513328" y="1938169"/>
            <a:chExt cx="2024583" cy="2024583"/>
          </a:xfrm>
        </p:grpSpPr>
        <p:sp>
          <p:nvSpPr>
            <p:cNvPr id="14" name="Freeform 24"/>
            <p:cNvSpPr>
              <a:spLocks noEditPoints="1"/>
            </p:cNvSpPr>
            <p:nvPr/>
          </p:nvSpPr>
          <p:spPr bwMode="auto">
            <a:xfrm>
              <a:off x="4513328" y="1938169"/>
              <a:ext cx="2024583" cy="2024583"/>
            </a:xfrm>
            <a:custGeom>
              <a:avLst/>
              <a:gdLst>
                <a:gd name="T0" fmla="*/ 814 w 845"/>
                <a:gd name="T1" fmla="*/ 532 h 845"/>
                <a:gd name="T2" fmla="*/ 754 w 845"/>
                <a:gd name="T3" fmla="*/ 488 h 845"/>
                <a:gd name="T4" fmla="*/ 775 w 845"/>
                <a:gd name="T5" fmla="*/ 430 h 845"/>
                <a:gd name="T6" fmla="*/ 843 w 845"/>
                <a:gd name="T7" fmla="*/ 399 h 845"/>
                <a:gd name="T8" fmla="*/ 812 w 845"/>
                <a:gd name="T9" fmla="*/ 308 h 845"/>
                <a:gd name="T10" fmla="*/ 741 w 845"/>
                <a:gd name="T11" fmla="*/ 301 h 845"/>
                <a:gd name="T12" fmla="*/ 740 w 845"/>
                <a:gd name="T13" fmla="*/ 262 h 845"/>
                <a:gd name="T14" fmla="*/ 785 w 845"/>
                <a:gd name="T15" fmla="*/ 205 h 845"/>
                <a:gd name="T16" fmla="*/ 714 w 845"/>
                <a:gd name="T17" fmla="*/ 138 h 845"/>
                <a:gd name="T18" fmla="*/ 650 w 845"/>
                <a:gd name="T19" fmla="*/ 165 h 845"/>
                <a:gd name="T20" fmla="*/ 617 w 845"/>
                <a:gd name="T21" fmla="*/ 122 h 845"/>
                <a:gd name="T22" fmla="*/ 626 w 845"/>
                <a:gd name="T23" fmla="*/ 53 h 845"/>
                <a:gd name="T24" fmla="*/ 531 w 845"/>
                <a:gd name="T25" fmla="*/ 31 h 845"/>
                <a:gd name="T26" fmla="*/ 491 w 845"/>
                <a:gd name="T27" fmla="*/ 83 h 845"/>
                <a:gd name="T28" fmla="*/ 428 w 845"/>
                <a:gd name="T29" fmla="*/ 62 h 845"/>
                <a:gd name="T30" fmla="*/ 399 w 845"/>
                <a:gd name="T31" fmla="*/ 2 h 845"/>
                <a:gd name="T32" fmla="*/ 307 w 845"/>
                <a:gd name="T33" fmla="*/ 33 h 845"/>
                <a:gd name="T34" fmla="*/ 301 w 845"/>
                <a:gd name="T35" fmla="*/ 97 h 845"/>
                <a:gd name="T36" fmla="*/ 258 w 845"/>
                <a:gd name="T37" fmla="*/ 100 h 845"/>
                <a:gd name="T38" fmla="*/ 205 w 845"/>
                <a:gd name="T39" fmla="*/ 61 h 845"/>
                <a:gd name="T40" fmla="*/ 138 w 845"/>
                <a:gd name="T41" fmla="*/ 131 h 845"/>
                <a:gd name="T42" fmla="*/ 162 w 845"/>
                <a:gd name="T43" fmla="*/ 191 h 845"/>
                <a:gd name="T44" fmla="*/ 118 w 845"/>
                <a:gd name="T45" fmla="*/ 227 h 845"/>
                <a:gd name="T46" fmla="*/ 53 w 845"/>
                <a:gd name="T47" fmla="*/ 219 h 845"/>
                <a:gd name="T48" fmla="*/ 30 w 845"/>
                <a:gd name="T49" fmla="*/ 314 h 845"/>
                <a:gd name="T50" fmla="*/ 83 w 845"/>
                <a:gd name="T51" fmla="*/ 354 h 845"/>
                <a:gd name="T52" fmla="*/ 62 w 845"/>
                <a:gd name="T53" fmla="*/ 417 h 845"/>
                <a:gd name="T54" fmla="*/ 1 w 845"/>
                <a:gd name="T55" fmla="*/ 446 h 845"/>
                <a:gd name="T56" fmla="*/ 32 w 845"/>
                <a:gd name="T57" fmla="*/ 538 h 845"/>
                <a:gd name="T58" fmla="*/ 100 w 845"/>
                <a:gd name="T59" fmla="*/ 544 h 845"/>
                <a:gd name="T60" fmla="*/ 103 w 845"/>
                <a:gd name="T61" fmla="*/ 584 h 845"/>
                <a:gd name="T62" fmla="*/ 61 w 845"/>
                <a:gd name="T63" fmla="*/ 640 h 845"/>
                <a:gd name="T64" fmla="*/ 131 w 845"/>
                <a:gd name="T65" fmla="*/ 707 h 845"/>
                <a:gd name="T66" fmla="*/ 196 w 845"/>
                <a:gd name="T67" fmla="*/ 678 h 845"/>
                <a:gd name="T68" fmla="*/ 229 w 845"/>
                <a:gd name="T69" fmla="*/ 720 h 845"/>
                <a:gd name="T70" fmla="*/ 219 w 845"/>
                <a:gd name="T71" fmla="*/ 792 h 845"/>
                <a:gd name="T72" fmla="*/ 313 w 845"/>
                <a:gd name="T73" fmla="*/ 814 h 845"/>
                <a:gd name="T74" fmla="*/ 356 w 845"/>
                <a:gd name="T75" fmla="*/ 755 h 845"/>
                <a:gd name="T76" fmla="*/ 415 w 845"/>
                <a:gd name="T77" fmla="*/ 775 h 845"/>
                <a:gd name="T78" fmla="*/ 446 w 845"/>
                <a:gd name="T79" fmla="*/ 844 h 845"/>
                <a:gd name="T80" fmla="*/ 537 w 845"/>
                <a:gd name="T81" fmla="*/ 813 h 845"/>
                <a:gd name="T82" fmla="*/ 543 w 845"/>
                <a:gd name="T83" fmla="*/ 738 h 845"/>
                <a:gd name="T84" fmla="*/ 580 w 845"/>
                <a:gd name="T85" fmla="*/ 737 h 845"/>
                <a:gd name="T86" fmla="*/ 640 w 845"/>
                <a:gd name="T87" fmla="*/ 785 h 845"/>
                <a:gd name="T88" fmla="*/ 707 w 845"/>
                <a:gd name="T89" fmla="*/ 715 h 845"/>
                <a:gd name="T90" fmla="*/ 676 w 845"/>
                <a:gd name="T91" fmla="*/ 646 h 845"/>
                <a:gd name="T92" fmla="*/ 716 w 845"/>
                <a:gd name="T93" fmla="*/ 615 h 845"/>
                <a:gd name="T94" fmla="*/ 792 w 845"/>
                <a:gd name="T95" fmla="*/ 626 h 845"/>
                <a:gd name="T96" fmla="*/ 606 w 845"/>
                <a:gd name="T97" fmla="*/ 665 h 845"/>
                <a:gd name="T98" fmla="*/ 244 w 845"/>
                <a:gd name="T99" fmla="*/ 172 h 845"/>
                <a:gd name="T100" fmla="*/ 606 w 845"/>
                <a:gd name="T101" fmla="*/ 66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5" h="845">
                  <a:moveTo>
                    <a:pt x="823" y="555"/>
                  </a:moveTo>
                  <a:cubicBezTo>
                    <a:pt x="826" y="546"/>
                    <a:pt x="823" y="536"/>
                    <a:pt x="814" y="532"/>
                  </a:cubicBezTo>
                  <a:cubicBezTo>
                    <a:pt x="764" y="508"/>
                    <a:pt x="764" y="508"/>
                    <a:pt x="764" y="508"/>
                  </a:cubicBezTo>
                  <a:cubicBezTo>
                    <a:pt x="757" y="504"/>
                    <a:pt x="753" y="496"/>
                    <a:pt x="754" y="488"/>
                  </a:cubicBezTo>
                  <a:cubicBezTo>
                    <a:pt x="757" y="474"/>
                    <a:pt x="759" y="460"/>
                    <a:pt x="761" y="446"/>
                  </a:cubicBezTo>
                  <a:cubicBezTo>
                    <a:pt x="761" y="438"/>
                    <a:pt x="767" y="431"/>
                    <a:pt x="775" y="430"/>
                  </a:cubicBezTo>
                  <a:cubicBezTo>
                    <a:pt x="829" y="420"/>
                    <a:pt x="829" y="420"/>
                    <a:pt x="829" y="420"/>
                  </a:cubicBezTo>
                  <a:cubicBezTo>
                    <a:pt x="838" y="418"/>
                    <a:pt x="845" y="409"/>
                    <a:pt x="843" y="399"/>
                  </a:cubicBezTo>
                  <a:cubicBezTo>
                    <a:pt x="832" y="323"/>
                    <a:pt x="832" y="323"/>
                    <a:pt x="832" y="323"/>
                  </a:cubicBezTo>
                  <a:cubicBezTo>
                    <a:pt x="830" y="313"/>
                    <a:pt x="822" y="307"/>
                    <a:pt x="812" y="308"/>
                  </a:cubicBezTo>
                  <a:cubicBezTo>
                    <a:pt x="760" y="313"/>
                    <a:pt x="760" y="313"/>
                    <a:pt x="760" y="313"/>
                  </a:cubicBezTo>
                  <a:cubicBezTo>
                    <a:pt x="752" y="314"/>
                    <a:pt x="744" y="309"/>
                    <a:pt x="741" y="301"/>
                  </a:cubicBezTo>
                  <a:cubicBezTo>
                    <a:pt x="739" y="295"/>
                    <a:pt x="737" y="289"/>
                    <a:pt x="734" y="283"/>
                  </a:cubicBezTo>
                  <a:cubicBezTo>
                    <a:pt x="731" y="276"/>
                    <a:pt x="733" y="267"/>
                    <a:pt x="740" y="262"/>
                  </a:cubicBezTo>
                  <a:cubicBezTo>
                    <a:pt x="781" y="229"/>
                    <a:pt x="781" y="229"/>
                    <a:pt x="781" y="229"/>
                  </a:cubicBezTo>
                  <a:cubicBezTo>
                    <a:pt x="789" y="223"/>
                    <a:pt x="790" y="213"/>
                    <a:pt x="785" y="205"/>
                  </a:cubicBezTo>
                  <a:cubicBezTo>
                    <a:pt x="739" y="142"/>
                    <a:pt x="739" y="142"/>
                    <a:pt x="739" y="142"/>
                  </a:cubicBezTo>
                  <a:cubicBezTo>
                    <a:pt x="733" y="135"/>
                    <a:pt x="722" y="133"/>
                    <a:pt x="714" y="138"/>
                  </a:cubicBezTo>
                  <a:cubicBezTo>
                    <a:pt x="672" y="167"/>
                    <a:pt x="672" y="167"/>
                    <a:pt x="672" y="167"/>
                  </a:cubicBezTo>
                  <a:cubicBezTo>
                    <a:pt x="666" y="171"/>
                    <a:pt x="657" y="170"/>
                    <a:pt x="650" y="165"/>
                  </a:cubicBezTo>
                  <a:cubicBezTo>
                    <a:pt x="642" y="157"/>
                    <a:pt x="633" y="150"/>
                    <a:pt x="623" y="143"/>
                  </a:cubicBezTo>
                  <a:cubicBezTo>
                    <a:pt x="617" y="138"/>
                    <a:pt x="614" y="130"/>
                    <a:pt x="617" y="122"/>
                  </a:cubicBezTo>
                  <a:cubicBezTo>
                    <a:pt x="635" y="76"/>
                    <a:pt x="635" y="76"/>
                    <a:pt x="635" y="76"/>
                  </a:cubicBezTo>
                  <a:cubicBezTo>
                    <a:pt x="639" y="67"/>
                    <a:pt x="634" y="57"/>
                    <a:pt x="626" y="53"/>
                  </a:cubicBezTo>
                  <a:cubicBezTo>
                    <a:pt x="555" y="22"/>
                    <a:pt x="555" y="22"/>
                    <a:pt x="555" y="22"/>
                  </a:cubicBezTo>
                  <a:cubicBezTo>
                    <a:pt x="546" y="19"/>
                    <a:pt x="536" y="22"/>
                    <a:pt x="531" y="31"/>
                  </a:cubicBezTo>
                  <a:cubicBezTo>
                    <a:pt x="511" y="74"/>
                    <a:pt x="511" y="74"/>
                    <a:pt x="511" y="74"/>
                  </a:cubicBezTo>
                  <a:cubicBezTo>
                    <a:pt x="507" y="81"/>
                    <a:pt x="499" y="85"/>
                    <a:pt x="491" y="83"/>
                  </a:cubicBezTo>
                  <a:cubicBezTo>
                    <a:pt x="475" y="80"/>
                    <a:pt x="460" y="78"/>
                    <a:pt x="444" y="77"/>
                  </a:cubicBezTo>
                  <a:cubicBezTo>
                    <a:pt x="436" y="76"/>
                    <a:pt x="429" y="70"/>
                    <a:pt x="428" y="62"/>
                  </a:cubicBezTo>
                  <a:cubicBezTo>
                    <a:pt x="419" y="16"/>
                    <a:pt x="419" y="16"/>
                    <a:pt x="419" y="16"/>
                  </a:cubicBezTo>
                  <a:cubicBezTo>
                    <a:pt x="417" y="7"/>
                    <a:pt x="408" y="0"/>
                    <a:pt x="399" y="2"/>
                  </a:cubicBezTo>
                  <a:cubicBezTo>
                    <a:pt x="322" y="13"/>
                    <a:pt x="322" y="13"/>
                    <a:pt x="322" y="13"/>
                  </a:cubicBezTo>
                  <a:cubicBezTo>
                    <a:pt x="313" y="15"/>
                    <a:pt x="306" y="23"/>
                    <a:pt x="307" y="33"/>
                  </a:cubicBezTo>
                  <a:cubicBezTo>
                    <a:pt x="312" y="78"/>
                    <a:pt x="312" y="78"/>
                    <a:pt x="312" y="78"/>
                  </a:cubicBezTo>
                  <a:cubicBezTo>
                    <a:pt x="313" y="86"/>
                    <a:pt x="308" y="94"/>
                    <a:pt x="301" y="97"/>
                  </a:cubicBezTo>
                  <a:cubicBezTo>
                    <a:pt x="293" y="99"/>
                    <a:pt x="286" y="102"/>
                    <a:pt x="279" y="106"/>
                  </a:cubicBezTo>
                  <a:cubicBezTo>
                    <a:pt x="272" y="109"/>
                    <a:pt x="263" y="107"/>
                    <a:pt x="258" y="100"/>
                  </a:cubicBezTo>
                  <a:cubicBezTo>
                    <a:pt x="229" y="65"/>
                    <a:pt x="229" y="65"/>
                    <a:pt x="229" y="65"/>
                  </a:cubicBezTo>
                  <a:cubicBezTo>
                    <a:pt x="223" y="57"/>
                    <a:pt x="213" y="56"/>
                    <a:pt x="205" y="61"/>
                  </a:cubicBezTo>
                  <a:cubicBezTo>
                    <a:pt x="143" y="107"/>
                    <a:pt x="143" y="107"/>
                    <a:pt x="143" y="107"/>
                  </a:cubicBezTo>
                  <a:cubicBezTo>
                    <a:pt x="135" y="113"/>
                    <a:pt x="133" y="124"/>
                    <a:pt x="138" y="131"/>
                  </a:cubicBezTo>
                  <a:cubicBezTo>
                    <a:pt x="164" y="169"/>
                    <a:pt x="164" y="169"/>
                    <a:pt x="164" y="169"/>
                  </a:cubicBezTo>
                  <a:cubicBezTo>
                    <a:pt x="168" y="176"/>
                    <a:pt x="168" y="185"/>
                    <a:pt x="162" y="191"/>
                  </a:cubicBezTo>
                  <a:cubicBezTo>
                    <a:pt x="154" y="201"/>
                    <a:pt x="146" y="210"/>
                    <a:pt x="139" y="220"/>
                  </a:cubicBezTo>
                  <a:cubicBezTo>
                    <a:pt x="135" y="227"/>
                    <a:pt x="126" y="230"/>
                    <a:pt x="118" y="227"/>
                  </a:cubicBezTo>
                  <a:cubicBezTo>
                    <a:pt x="76" y="210"/>
                    <a:pt x="76" y="210"/>
                    <a:pt x="76" y="210"/>
                  </a:cubicBezTo>
                  <a:cubicBezTo>
                    <a:pt x="67" y="207"/>
                    <a:pt x="57" y="211"/>
                    <a:pt x="53" y="219"/>
                  </a:cubicBezTo>
                  <a:cubicBezTo>
                    <a:pt x="22" y="290"/>
                    <a:pt x="22" y="290"/>
                    <a:pt x="22" y="290"/>
                  </a:cubicBezTo>
                  <a:cubicBezTo>
                    <a:pt x="18" y="299"/>
                    <a:pt x="22" y="309"/>
                    <a:pt x="30" y="314"/>
                  </a:cubicBezTo>
                  <a:cubicBezTo>
                    <a:pt x="73" y="334"/>
                    <a:pt x="73" y="334"/>
                    <a:pt x="73" y="334"/>
                  </a:cubicBezTo>
                  <a:cubicBezTo>
                    <a:pt x="80" y="338"/>
                    <a:pt x="84" y="346"/>
                    <a:pt x="83" y="354"/>
                  </a:cubicBezTo>
                  <a:cubicBezTo>
                    <a:pt x="80" y="369"/>
                    <a:pt x="78" y="385"/>
                    <a:pt x="77" y="401"/>
                  </a:cubicBezTo>
                  <a:cubicBezTo>
                    <a:pt x="76" y="409"/>
                    <a:pt x="70" y="416"/>
                    <a:pt x="62" y="417"/>
                  </a:cubicBezTo>
                  <a:cubicBezTo>
                    <a:pt x="16" y="426"/>
                    <a:pt x="16" y="426"/>
                    <a:pt x="16" y="426"/>
                  </a:cubicBezTo>
                  <a:cubicBezTo>
                    <a:pt x="6" y="428"/>
                    <a:pt x="0" y="437"/>
                    <a:pt x="1" y="446"/>
                  </a:cubicBezTo>
                  <a:cubicBezTo>
                    <a:pt x="13" y="523"/>
                    <a:pt x="13" y="523"/>
                    <a:pt x="13" y="523"/>
                  </a:cubicBezTo>
                  <a:cubicBezTo>
                    <a:pt x="14" y="532"/>
                    <a:pt x="23" y="539"/>
                    <a:pt x="32" y="538"/>
                  </a:cubicBezTo>
                  <a:cubicBezTo>
                    <a:pt x="82" y="532"/>
                    <a:pt x="82" y="532"/>
                    <a:pt x="82" y="532"/>
                  </a:cubicBezTo>
                  <a:cubicBezTo>
                    <a:pt x="89" y="532"/>
                    <a:pt x="97" y="536"/>
                    <a:pt x="100" y="544"/>
                  </a:cubicBezTo>
                  <a:cubicBezTo>
                    <a:pt x="102" y="550"/>
                    <a:pt x="105" y="556"/>
                    <a:pt x="108" y="563"/>
                  </a:cubicBezTo>
                  <a:cubicBezTo>
                    <a:pt x="112" y="570"/>
                    <a:pt x="110" y="579"/>
                    <a:pt x="103" y="584"/>
                  </a:cubicBezTo>
                  <a:cubicBezTo>
                    <a:pt x="64" y="615"/>
                    <a:pt x="64" y="615"/>
                    <a:pt x="64" y="615"/>
                  </a:cubicBezTo>
                  <a:cubicBezTo>
                    <a:pt x="57" y="621"/>
                    <a:pt x="55" y="632"/>
                    <a:pt x="61" y="640"/>
                  </a:cubicBezTo>
                  <a:cubicBezTo>
                    <a:pt x="107" y="702"/>
                    <a:pt x="107" y="702"/>
                    <a:pt x="107" y="702"/>
                  </a:cubicBezTo>
                  <a:cubicBezTo>
                    <a:pt x="112" y="710"/>
                    <a:pt x="123" y="712"/>
                    <a:pt x="131" y="707"/>
                  </a:cubicBezTo>
                  <a:cubicBezTo>
                    <a:pt x="175" y="677"/>
                    <a:pt x="175" y="677"/>
                    <a:pt x="175" y="677"/>
                  </a:cubicBezTo>
                  <a:cubicBezTo>
                    <a:pt x="181" y="673"/>
                    <a:pt x="190" y="673"/>
                    <a:pt x="196" y="678"/>
                  </a:cubicBezTo>
                  <a:cubicBezTo>
                    <a:pt x="204" y="686"/>
                    <a:pt x="213" y="693"/>
                    <a:pt x="222" y="699"/>
                  </a:cubicBezTo>
                  <a:cubicBezTo>
                    <a:pt x="229" y="704"/>
                    <a:pt x="232" y="712"/>
                    <a:pt x="229" y="720"/>
                  </a:cubicBezTo>
                  <a:cubicBezTo>
                    <a:pt x="209" y="769"/>
                    <a:pt x="209" y="769"/>
                    <a:pt x="209" y="769"/>
                  </a:cubicBezTo>
                  <a:cubicBezTo>
                    <a:pt x="206" y="778"/>
                    <a:pt x="210" y="788"/>
                    <a:pt x="219" y="792"/>
                  </a:cubicBezTo>
                  <a:cubicBezTo>
                    <a:pt x="290" y="823"/>
                    <a:pt x="290" y="823"/>
                    <a:pt x="290" y="823"/>
                  </a:cubicBezTo>
                  <a:cubicBezTo>
                    <a:pt x="299" y="827"/>
                    <a:pt x="309" y="823"/>
                    <a:pt x="313" y="814"/>
                  </a:cubicBezTo>
                  <a:cubicBezTo>
                    <a:pt x="337" y="765"/>
                    <a:pt x="337" y="765"/>
                    <a:pt x="337" y="765"/>
                  </a:cubicBezTo>
                  <a:cubicBezTo>
                    <a:pt x="341" y="758"/>
                    <a:pt x="348" y="754"/>
                    <a:pt x="356" y="755"/>
                  </a:cubicBezTo>
                  <a:cubicBezTo>
                    <a:pt x="370" y="758"/>
                    <a:pt x="384" y="760"/>
                    <a:pt x="399" y="760"/>
                  </a:cubicBezTo>
                  <a:cubicBezTo>
                    <a:pt x="407" y="761"/>
                    <a:pt x="413" y="767"/>
                    <a:pt x="415" y="775"/>
                  </a:cubicBezTo>
                  <a:cubicBezTo>
                    <a:pt x="425" y="829"/>
                    <a:pt x="425" y="829"/>
                    <a:pt x="425" y="829"/>
                  </a:cubicBezTo>
                  <a:cubicBezTo>
                    <a:pt x="427" y="839"/>
                    <a:pt x="436" y="845"/>
                    <a:pt x="446" y="844"/>
                  </a:cubicBezTo>
                  <a:cubicBezTo>
                    <a:pt x="522" y="832"/>
                    <a:pt x="522" y="832"/>
                    <a:pt x="522" y="832"/>
                  </a:cubicBezTo>
                  <a:cubicBezTo>
                    <a:pt x="532" y="831"/>
                    <a:pt x="538" y="822"/>
                    <a:pt x="537" y="813"/>
                  </a:cubicBezTo>
                  <a:cubicBezTo>
                    <a:pt x="531" y="757"/>
                    <a:pt x="531" y="757"/>
                    <a:pt x="531" y="757"/>
                  </a:cubicBezTo>
                  <a:cubicBezTo>
                    <a:pt x="530" y="749"/>
                    <a:pt x="535" y="741"/>
                    <a:pt x="543" y="738"/>
                  </a:cubicBezTo>
                  <a:cubicBezTo>
                    <a:pt x="548" y="736"/>
                    <a:pt x="553" y="734"/>
                    <a:pt x="559" y="732"/>
                  </a:cubicBezTo>
                  <a:cubicBezTo>
                    <a:pt x="566" y="729"/>
                    <a:pt x="575" y="731"/>
                    <a:pt x="580" y="737"/>
                  </a:cubicBezTo>
                  <a:cubicBezTo>
                    <a:pt x="616" y="782"/>
                    <a:pt x="616" y="782"/>
                    <a:pt x="616" y="782"/>
                  </a:cubicBezTo>
                  <a:cubicBezTo>
                    <a:pt x="622" y="789"/>
                    <a:pt x="632" y="791"/>
                    <a:pt x="640" y="785"/>
                  </a:cubicBezTo>
                  <a:cubicBezTo>
                    <a:pt x="702" y="739"/>
                    <a:pt x="702" y="739"/>
                    <a:pt x="702" y="739"/>
                  </a:cubicBezTo>
                  <a:cubicBezTo>
                    <a:pt x="710" y="734"/>
                    <a:pt x="712" y="723"/>
                    <a:pt x="707" y="715"/>
                  </a:cubicBezTo>
                  <a:cubicBezTo>
                    <a:pt x="675" y="667"/>
                    <a:pt x="675" y="667"/>
                    <a:pt x="675" y="667"/>
                  </a:cubicBezTo>
                  <a:cubicBezTo>
                    <a:pt x="670" y="661"/>
                    <a:pt x="671" y="652"/>
                    <a:pt x="676" y="646"/>
                  </a:cubicBezTo>
                  <a:cubicBezTo>
                    <a:pt x="683" y="638"/>
                    <a:pt x="689" y="630"/>
                    <a:pt x="695" y="621"/>
                  </a:cubicBezTo>
                  <a:cubicBezTo>
                    <a:pt x="700" y="615"/>
                    <a:pt x="709" y="612"/>
                    <a:pt x="716" y="615"/>
                  </a:cubicBezTo>
                  <a:cubicBezTo>
                    <a:pt x="769" y="636"/>
                    <a:pt x="769" y="636"/>
                    <a:pt x="769" y="636"/>
                  </a:cubicBezTo>
                  <a:cubicBezTo>
                    <a:pt x="778" y="639"/>
                    <a:pt x="788" y="635"/>
                    <a:pt x="792" y="626"/>
                  </a:cubicBezTo>
                  <a:lnTo>
                    <a:pt x="823" y="555"/>
                  </a:lnTo>
                  <a:close/>
                  <a:moveTo>
                    <a:pt x="606" y="665"/>
                  </a:moveTo>
                  <a:cubicBezTo>
                    <a:pt x="470" y="765"/>
                    <a:pt x="278" y="736"/>
                    <a:pt x="178" y="599"/>
                  </a:cubicBezTo>
                  <a:cubicBezTo>
                    <a:pt x="79" y="463"/>
                    <a:pt x="108" y="272"/>
                    <a:pt x="244" y="172"/>
                  </a:cubicBezTo>
                  <a:cubicBezTo>
                    <a:pt x="380" y="72"/>
                    <a:pt x="571" y="102"/>
                    <a:pt x="671" y="238"/>
                  </a:cubicBezTo>
                  <a:cubicBezTo>
                    <a:pt x="771" y="374"/>
                    <a:pt x="742" y="565"/>
                    <a:pt x="606" y="6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5" name="Freeform 26"/>
            <p:cNvSpPr>
              <a:spLocks noEditPoints="1"/>
            </p:cNvSpPr>
            <p:nvPr/>
          </p:nvSpPr>
          <p:spPr bwMode="auto">
            <a:xfrm>
              <a:off x="4701786" y="2110474"/>
              <a:ext cx="1658435" cy="1660230"/>
            </a:xfrm>
            <a:custGeom>
              <a:avLst/>
              <a:gdLst>
                <a:gd name="T0" fmla="*/ 592 w 692"/>
                <a:gd name="T1" fmla="*/ 166 h 693"/>
                <a:gd name="T2" fmla="*/ 165 w 692"/>
                <a:gd name="T3" fmla="*/ 100 h 693"/>
                <a:gd name="T4" fmla="*/ 99 w 692"/>
                <a:gd name="T5" fmla="*/ 527 h 693"/>
                <a:gd name="T6" fmla="*/ 527 w 692"/>
                <a:gd name="T7" fmla="*/ 593 h 693"/>
                <a:gd name="T8" fmla="*/ 592 w 692"/>
                <a:gd name="T9" fmla="*/ 166 h 693"/>
                <a:gd name="T10" fmla="*/ 512 w 692"/>
                <a:gd name="T11" fmla="*/ 573 h 693"/>
                <a:gd name="T12" fmla="*/ 119 w 692"/>
                <a:gd name="T13" fmla="*/ 513 h 693"/>
                <a:gd name="T14" fmla="*/ 180 w 692"/>
                <a:gd name="T15" fmla="*/ 120 h 693"/>
                <a:gd name="T16" fmla="*/ 573 w 692"/>
                <a:gd name="T17" fmla="*/ 180 h 693"/>
                <a:gd name="T18" fmla="*/ 512 w 692"/>
                <a:gd name="T19" fmla="*/ 57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2" h="693">
                  <a:moveTo>
                    <a:pt x="592" y="166"/>
                  </a:moveTo>
                  <a:cubicBezTo>
                    <a:pt x="492" y="30"/>
                    <a:pt x="301" y="0"/>
                    <a:pt x="165" y="100"/>
                  </a:cubicBezTo>
                  <a:cubicBezTo>
                    <a:pt x="29" y="200"/>
                    <a:pt x="0" y="391"/>
                    <a:pt x="99" y="527"/>
                  </a:cubicBezTo>
                  <a:cubicBezTo>
                    <a:pt x="199" y="664"/>
                    <a:pt x="391" y="693"/>
                    <a:pt x="527" y="593"/>
                  </a:cubicBezTo>
                  <a:cubicBezTo>
                    <a:pt x="663" y="493"/>
                    <a:pt x="692" y="302"/>
                    <a:pt x="592" y="166"/>
                  </a:cubicBezTo>
                  <a:close/>
                  <a:moveTo>
                    <a:pt x="512" y="573"/>
                  </a:moveTo>
                  <a:cubicBezTo>
                    <a:pt x="387" y="665"/>
                    <a:pt x="211" y="638"/>
                    <a:pt x="119" y="513"/>
                  </a:cubicBezTo>
                  <a:cubicBezTo>
                    <a:pt x="27" y="388"/>
                    <a:pt x="54" y="212"/>
                    <a:pt x="180" y="120"/>
                  </a:cubicBezTo>
                  <a:cubicBezTo>
                    <a:pt x="305" y="28"/>
                    <a:pt x="481" y="55"/>
                    <a:pt x="573" y="180"/>
                  </a:cubicBezTo>
                  <a:cubicBezTo>
                    <a:pt x="664" y="305"/>
                    <a:pt x="637" y="481"/>
                    <a:pt x="512" y="573"/>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sp>
        <p:nvSpPr>
          <p:cNvPr id="16" name="Rectangle 15"/>
          <p:cNvSpPr/>
          <p:nvPr/>
        </p:nvSpPr>
        <p:spPr>
          <a:xfrm>
            <a:off x="2483295" y="3006011"/>
            <a:ext cx="2235200" cy="997196"/>
          </a:xfrm>
          <a:prstGeom prst="rect">
            <a:avLst/>
          </a:prstGeom>
        </p:spPr>
        <p:txBody>
          <a:bodyPr wrap="square" lIns="121920" rIns="121920" bIns="60960">
            <a:spAutoFit/>
          </a:bodyPr>
          <a:lstStyle/>
          <a:p>
            <a:pPr algn="r">
              <a:lnSpc>
                <a:spcPct val="120000"/>
              </a:lnSpc>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lgn="r">
              <a:lnSpc>
                <a:spcPct val="120000"/>
              </a:lnSpc>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17" name="Rectangle 16"/>
          <p:cNvSpPr/>
          <p:nvPr/>
        </p:nvSpPr>
        <p:spPr>
          <a:xfrm>
            <a:off x="9690885" y="2371324"/>
            <a:ext cx="2235200" cy="997196"/>
          </a:xfrm>
          <a:prstGeom prst="rect">
            <a:avLst/>
          </a:prstGeom>
        </p:spPr>
        <p:txBody>
          <a:bodyPr wrap="square" lIns="121920" rIns="121920" bIns="60960">
            <a:spAutoFit/>
          </a:bodyPr>
          <a:lstStyle/>
          <a:p>
            <a:pPr>
              <a:lnSpc>
                <a:spcPct val="120000"/>
              </a:lnSpc>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lnSpc>
                <a:spcPct val="120000"/>
              </a:lnSpc>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18" name="Rectangle 17"/>
          <p:cNvSpPr/>
          <p:nvPr/>
        </p:nvSpPr>
        <p:spPr>
          <a:xfrm>
            <a:off x="9420494" y="4215313"/>
            <a:ext cx="2235200" cy="997196"/>
          </a:xfrm>
          <a:prstGeom prst="rect">
            <a:avLst/>
          </a:prstGeom>
        </p:spPr>
        <p:txBody>
          <a:bodyPr wrap="square" lIns="121920" rIns="121920" bIns="60960">
            <a:spAutoFit/>
          </a:bodyPr>
          <a:lstStyle/>
          <a:p>
            <a:pPr>
              <a:lnSpc>
                <a:spcPct val="120000"/>
              </a:lnSpc>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lnSpc>
                <a:spcPct val="120000"/>
              </a:lnSpc>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
        <p:nvSpPr>
          <p:cNvPr id="19" name="Rectangle 18"/>
          <p:cNvSpPr/>
          <p:nvPr/>
        </p:nvSpPr>
        <p:spPr>
          <a:xfrm>
            <a:off x="1608093" y="4472335"/>
            <a:ext cx="2235200" cy="997196"/>
          </a:xfrm>
          <a:prstGeom prst="rect">
            <a:avLst/>
          </a:prstGeom>
        </p:spPr>
        <p:txBody>
          <a:bodyPr wrap="square" lIns="121920" rIns="121920" bIns="60960">
            <a:spAutoFit/>
          </a:bodyPr>
          <a:lstStyle/>
          <a:p>
            <a:pPr algn="r">
              <a:lnSpc>
                <a:spcPct val="120000"/>
              </a:lnSpc>
              <a:spcBef>
                <a:spcPts val="600"/>
              </a:spcBef>
            </a:pPr>
            <a:r>
              <a:rPr lang="en-US" sz="1400" b="1" spc="200" dirty="0" smtClean="0">
                <a:latin typeface="Open Sans Semibold" charset="0"/>
                <a:ea typeface="Open Sans Semibold" charset="0"/>
                <a:cs typeface="Open Sans Semibold" charset="0"/>
              </a:rPr>
              <a:t>YOUR TITLE HERE</a:t>
            </a:r>
            <a:endParaRPr lang="en-US" sz="1400" b="1" spc="200" dirty="0">
              <a:latin typeface="Open Sans Semibold" charset="0"/>
              <a:ea typeface="Open Sans Semibold" charset="0"/>
              <a:cs typeface="Open Sans Semibold" charset="0"/>
            </a:endParaRPr>
          </a:p>
          <a:p>
            <a:pPr algn="r">
              <a:lnSpc>
                <a:spcPct val="120000"/>
              </a:lnSpc>
              <a:spcBef>
                <a:spcPts val="600"/>
              </a:spcBef>
            </a:pPr>
            <a:r>
              <a:rPr lang="en-US" sz="1000" dirty="0">
                <a:latin typeface="Open Sans Regular" charset="0"/>
                <a:ea typeface="Open Sans Regular" charset="0"/>
                <a:cs typeface="Open Sans Regular" charset="0"/>
              </a:rPr>
              <a:t>There are many variations of passages of Lorem Ipsum available.</a:t>
            </a:r>
          </a:p>
        </p:txBody>
      </p:sp>
    </p:spTree>
    <p:extLst>
      <p:ext uri="{BB962C8B-B14F-4D97-AF65-F5344CB8AC3E}">
        <p14:creationId xmlns:p14="http://schemas.microsoft.com/office/powerpoint/2010/main" val="5329830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37000" fill="hold" nodeType="withEffect" p14:presetBounceEnd="62000">
                                      <p:stCondLst>
                                        <p:cond delay="0"/>
                                      </p:stCondLst>
                                      <p:childTnLst>
                                        <p:animRot by="21600000" p14:bounceEnd="62000">
                                          <p:cBhvr>
                                            <p:cTn id="6" dur="4000" fill="hold"/>
                                            <p:tgtEl>
                                              <p:spTgt spid="13"/>
                                            </p:tgtEl>
                                            <p:attrNameLst>
                                              <p:attrName>r</p:attrName>
                                            </p:attrNameLst>
                                          </p:cBhvr>
                                        </p:animRot>
                                      </p:childTnLst>
                                    </p:cTn>
                                  </p:par>
                                  <p:par>
                                    <p:cTn id="7" presetID="8" presetClass="emph" presetSubtype="0" accel="37000" fill="hold" grpId="0" nodeType="withEffect" p14:presetBounceEnd="62000">
                                      <p:stCondLst>
                                        <p:cond delay="0"/>
                                      </p:stCondLst>
                                      <p:childTnLst>
                                        <p:animRot by="21600000" p14:bounceEnd="62000">
                                          <p:cBhvr>
                                            <p:cTn id="8" dur="4000" fill="hold"/>
                                            <p:tgtEl>
                                              <p:spTgt spid="7"/>
                                            </p:tgtEl>
                                            <p:attrNameLst>
                                              <p:attrName>r</p:attrName>
                                            </p:attrNameLst>
                                          </p:cBhvr>
                                        </p:animRot>
                                      </p:childTnLst>
                                    </p:cTn>
                                  </p:par>
                                  <p:par>
                                    <p:cTn id="9" presetID="8" presetClass="emph" presetSubtype="0" accel="37000" fill="hold" grpId="0" nodeType="withEffect" p14:presetBounceEnd="62000">
                                      <p:stCondLst>
                                        <p:cond delay="0"/>
                                      </p:stCondLst>
                                      <p:childTnLst>
                                        <p:animRot by="-21600000" p14:bounceEnd="62000">
                                          <p:cBhvr>
                                            <p:cTn id="10" dur="4000" fill="hold"/>
                                            <p:tgtEl>
                                              <p:spTgt spid="8"/>
                                            </p:tgtEl>
                                            <p:attrNameLst>
                                              <p:attrName>r</p:attrName>
                                            </p:attrNameLst>
                                          </p:cBhvr>
                                        </p:animRot>
                                      </p:childTnLst>
                                    </p:cTn>
                                  </p:par>
                                  <p:par>
                                    <p:cTn id="11" presetID="8" presetClass="emph" presetSubtype="0" accel="37000" fill="hold" grpId="0" nodeType="withEffect" p14:presetBounceEnd="62000">
                                      <p:stCondLst>
                                        <p:cond delay="0"/>
                                      </p:stCondLst>
                                      <p:childTnLst>
                                        <p:animRot by="-21600000" p14:bounceEnd="62000">
                                          <p:cBhvr>
                                            <p:cTn id="12" dur="4000" fill="hold"/>
                                            <p:tgtEl>
                                              <p:spTgt spid="9"/>
                                            </p:tgtEl>
                                            <p:attrNameLst>
                                              <p:attrName>r</p:attrName>
                                            </p:attrNameLst>
                                          </p:cBhvr>
                                        </p:animRot>
                                      </p:childTnLst>
                                    </p:cTn>
                                  </p:par>
                                  <p:par>
                                    <p:cTn id="13" presetID="8" presetClass="emph" presetSubtype="0" accel="37000" fill="hold" nodeType="withEffect" p14:presetBounceEnd="62000">
                                      <p:stCondLst>
                                        <p:cond delay="0"/>
                                      </p:stCondLst>
                                      <p:childTnLst>
                                        <p:animRot by="-21600000" p14:bounceEnd="62000">
                                          <p:cBhvr>
                                            <p:cTn id="14" dur="4000" fill="hold"/>
                                            <p:tgtEl>
                                              <p:spTgt spid="10"/>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2" fill="hold" grpId="0"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22" presetClass="entr" presetSubtype="8" fill="hold" grpId="0" nodeType="withEffect">
                                      <p:stCondLst>
                                        <p:cond delay="2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2" fill="hold" grpId="0" nodeType="withEffect">
                                      <p:stCondLst>
                                        <p:cond delay="300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par>
                                    <p:cTn id="27" presetID="10" presetClass="entr" presetSubtype="0" fill="hold" grpId="0" nodeType="withEffect">
                                      <p:stCondLst>
                                        <p:cond delay="195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par>
                                    <p:cTn id="30" presetID="10" presetClass="entr" presetSubtype="0" fill="hold" grpId="0" nodeType="withEffect">
                                      <p:stCondLst>
                                        <p:cond delay="19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childTnLst>
                                    </p:cTn>
                                  </p:par>
                                  <p:par>
                                    <p:cTn id="33" presetID="10" presetClass="entr" presetSubtype="0" fill="hold" grpId="0" nodeType="withEffect">
                                      <p:stCondLst>
                                        <p:cond delay="1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50"/>
                                            <p:tgtEl>
                                              <p:spTgt spid="18"/>
                                            </p:tgtEl>
                                          </p:cBhvr>
                                        </p:animEffect>
                                      </p:childTnLst>
                                    </p:cTn>
                                  </p:par>
                                  <p:par>
                                    <p:cTn id="36" presetID="10" presetClass="entr" presetSubtype="0" fill="hold" grpId="0" nodeType="withEffect">
                                      <p:stCondLst>
                                        <p:cond delay="195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6" grpId="0"/>
          <p:bldP spid="17" grpId="0"/>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37000" fill="hold" nodeType="withEffect">
                                      <p:stCondLst>
                                        <p:cond delay="0"/>
                                      </p:stCondLst>
                                      <p:childTnLst>
                                        <p:animRot by="21600000">
                                          <p:cBhvr>
                                            <p:cTn id="6" dur="4000" fill="hold"/>
                                            <p:tgtEl>
                                              <p:spTgt spid="13"/>
                                            </p:tgtEl>
                                            <p:attrNameLst>
                                              <p:attrName>r</p:attrName>
                                            </p:attrNameLst>
                                          </p:cBhvr>
                                        </p:animRot>
                                      </p:childTnLst>
                                    </p:cTn>
                                  </p:par>
                                  <p:par>
                                    <p:cTn id="7" presetID="8" presetClass="emph" presetSubtype="0" accel="37000" fill="hold" grpId="0" nodeType="withEffect">
                                      <p:stCondLst>
                                        <p:cond delay="0"/>
                                      </p:stCondLst>
                                      <p:childTnLst>
                                        <p:animRot by="21600000">
                                          <p:cBhvr>
                                            <p:cTn id="8" dur="4000" fill="hold"/>
                                            <p:tgtEl>
                                              <p:spTgt spid="7"/>
                                            </p:tgtEl>
                                            <p:attrNameLst>
                                              <p:attrName>r</p:attrName>
                                            </p:attrNameLst>
                                          </p:cBhvr>
                                        </p:animRot>
                                      </p:childTnLst>
                                    </p:cTn>
                                  </p:par>
                                  <p:par>
                                    <p:cTn id="9" presetID="8" presetClass="emph" presetSubtype="0" accel="37000" fill="hold" grpId="0" nodeType="withEffect">
                                      <p:stCondLst>
                                        <p:cond delay="0"/>
                                      </p:stCondLst>
                                      <p:childTnLst>
                                        <p:animRot by="-21600000">
                                          <p:cBhvr>
                                            <p:cTn id="10" dur="4000" fill="hold"/>
                                            <p:tgtEl>
                                              <p:spTgt spid="8"/>
                                            </p:tgtEl>
                                            <p:attrNameLst>
                                              <p:attrName>r</p:attrName>
                                            </p:attrNameLst>
                                          </p:cBhvr>
                                        </p:animRot>
                                      </p:childTnLst>
                                    </p:cTn>
                                  </p:par>
                                  <p:par>
                                    <p:cTn id="11" presetID="8" presetClass="emph" presetSubtype="0" accel="37000" fill="hold" grpId="0" nodeType="withEffect">
                                      <p:stCondLst>
                                        <p:cond delay="0"/>
                                      </p:stCondLst>
                                      <p:childTnLst>
                                        <p:animRot by="-21600000">
                                          <p:cBhvr>
                                            <p:cTn id="12" dur="4000" fill="hold"/>
                                            <p:tgtEl>
                                              <p:spTgt spid="9"/>
                                            </p:tgtEl>
                                            <p:attrNameLst>
                                              <p:attrName>r</p:attrName>
                                            </p:attrNameLst>
                                          </p:cBhvr>
                                        </p:animRot>
                                      </p:childTnLst>
                                    </p:cTn>
                                  </p:par>
                                  <p:par>
                                    <p:cTn id="13" presetID="8" presetClass="emph" presetSubtype="0" accel="37000" fill="hold" nodeType="withEffect">
                                      <p:stCondLst>
                                        <p:cond delay="0"/>
                                      </p:stCondLst>
                                      <p:childTnLst>
                                        <p:animRot by="-21600000">
                                          <p:cBhvr>
                                            <p:cTn id="14" dur="4000" fill="hold"/>
                                            <p:tgtEl>
                                              <p:spTgt spid="10"/>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2" fill="hold" grpId="0" nodeType="with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22" presetClass="entr" presetSubtype="8" fill="hold" grpId="0" nodeType="withEffect">
                                      <p:stCondLst>
                                        <p:cond delay="2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2" fill="hold" grpId="0" nodeType="withEffect">
                                      <p:stCondLst>
                                        <p:cond delay="300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par>
                                    <p:cTn id="27" presetID="10" presetClass="entr" presetSubtype="0" fill="hold" grpId="0" nodeType="withEffect">
                                      <p:stCondLst>
                                        <p:cond delay="195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par>
                                    <p:cTn id="30" presetID="10" presetClass="entr" presetSubtype="0" fill="hold" grpId="0" nodeType="withEffect">
                                      <p:stCondLst>
                                        <p:cond delay="19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childTnLst>
                                    </p:cTn>
                                  </p:par>
                                  <p:par>
                                    <p:cTn id="33" presetID="10" presetClass="entr" presetSubtype="0" fill="hold" grpId="0" nodeType="withEffect">
                                      <p:stCondLst>
                                        <p:cond delay="1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50"/>
                                            <p:tgtEl>
                                              <p:spTgt spid="18"/>
                                            </p:tgtEl>
                                          </p:cBhvr>
                                        </p:animEffect>
                                      </p:childTnLst>
                                    </p:cTn>
                                  </p:par>
                                  <p:par>
                                    <p:cTn id="36" presetID="10" presetClass="entr" presetSubtype="0" fill="hold" grpId="0" nodeType="withEffect">
                                      <p:stCondLst>
                                        <p:cond delay="195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6" grpId="0"/>
          <p:bldP spid="17" grpId="0"/>
          <p:bldP spid="18" grpId="0"/>
          <p:bldP spid="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a:t>
            </a:r>
            <a:br>
              <a:rPr lang="en-US" dirty="0" smtClean="0"/>
            </a:br>
            <a:r>
              <a:rPr lang="en-US" dirty="0" smtClean="0"/>
              <a:t>analytics</a:t>
            </a:r>
            <a:br>
              <a:rPr lang="en-US" dirty="0" smtClean="0"/>
            </a:br>
            <a:r>
              <a:rPr lang="en-US" dirty="0" smtClean="0"/>
              <a:t>Slide</a:t>
            </a:r>
            <a:endParaRPr lang="en-US" dirty="0"/>
          </a:p>
        </p:txBody>
      </p:sp>
      <p:sp>
        <p:nvSpPr>
          <p:cNvPr id="3" name="Rectangle 2"/>
          <p:cNvSpPr/>
          <p:nvPr/>
        </p:nvSpPr>
        <p:spPr>
          <a:xfrm>
            <a:off x="8861826" y="1945807"/>
            <a:ext cx="2829246" cy="4095936"/>
          </a:xfrm>
          <a:prstGeom prst="rect">
            <a:avLst/>
          </a:prstGeom>
          <a:solidFill>
            <a:schemeClr val="accent2"/>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eaLnBrk="1" latinLnBrk="1" hangingPunct="1"/>
            <a:endParaRPr lang="en-US" sz="3200" dirty="0">
              <a:latin typeface="Open Sans Regular" charset="0"/>
              <a:ea typeface="굴림" charset="-127"/>
            </a:endParaRPr>
          </a:p>
        </p:txBody>
      </p:sp>
      <p:sp>
        <p:nvSpPr>
          <p:cNvPr id="4" name="Rectangle 3"/>
          <p:cNvSpPr/>
          <p:nvPr/>
        </p:nvSpPr>
        <p:spPr>
          <a:xfrm>
            <a:off x="5929333" y="1775990"/>
            <a:ext cx="2829246" cy="4095936"/>
          </a:xfrm>
          <a:prstGeom prst="rect">
            <a:avLst/>
          </a:prstGeom>
          <a:solidFill>
            <a:schemeClr val="accent1"/>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eaLnBrk="1" latinLnBrk="1" hangingPunct="1"/>
            <a:endParaRPr lang="en-US" sz="3200" dirty="0">
              <a:latin typeface="Open Sans Regular" charset="0"/>
              <a:ea typeface="굴림" charset="-127"/>
            </a:endParaRPr>
          </a:p>
        </p:txBody>
      </p:sp>
      <p:sp>
        <p:nvSpPr>
          <p:cNvPr id="5" name="Rectangle 4"/>
          <p:cNvSpPr/>
          <p:nvPr/>
        </p:nvSpPr>
        <p:spPr>
          <a:xfrm>
            <a:off x="6119648" y="2264694"/>
            <a:ext cx="2448616" cy="4095936"/>
          </a:xfrm>
          <a:prstGeom prst="rect">
            <a:avLst/>
          </a:prstGeom>
          <a:solidFill>
            <a:schemeClr val="accent1">
              <a:lumMod val="75000"/>
            </a:schemeClr>
          </a:solidFill>
          <a:ln>
            <a:noFill/>
          </a:ln>
          <a:effectLst/>
        </p:spPr>
        <p:style>
          <a:lnRef idx="1">
            <a:schemeClr val="accent1"/>
          </a:lnRef>
          <a:fillRef idx="0">
            <a:schemeClr val="accent1"/>
          </a:fillRef>
          <a:effectRef idx="0">
            <a:schemeClr val="accent1"/>
          </a:effectRef>
          <a:fontRef idx="minor">
            <a:schemeClr val="tx1"/>
          </a:fontRef>
        </p:style>
        <p:txBody>
          <a:bodyPr rtlCol="0" anchor="t"/>
          <a:lstStyle/>
          <a:p>
            <a:pPr algn="ctr" eaLnBrk="1" latinLnBrk="1" hangingPunct="1"/>
            <a:r>
              <a:rPr lang="en-US" sz="2400" dirty="0" smtClean="0">
                <a:solidFill>
                  <a:schemeClr val="bg1"/>
                </a:solidFill>
                <a:latin typeface="Open Sans Regular" charset="0"/>
                <a:ea typeface="굴림" charset="-127"/>
              </a:rPr>
              <a:t>90%</a:t>
            </a:r>
            <a:endParaRPr lang="en-US" sz="2400" dirty="0">
              <a:solidFill>
                <a:schemeClr val="bg1"/>
              </a:solidFill>
              <a:latin typeface="Open Sans Regular" charset="0"/>
              <a:ea typeface="굴림" charset="-127"/>
            </a:endParaRPr>
          </a:p>
        </p:txBody>
      </p:sp>
      <p:sp>
        <p:nvSpPr>
          <p:cNvPr id="6" name="Rectangle 5"/>
          <p:cNvSpPr/>
          <p:nvPr/>
        </p:nvSpPr>
        <p:spPr>
          <a:xfrm>
            <a:off x="9052141" y="3128381"/>
            <a:ext cx="2448616" cy="4095936"/>
          </a:xfrm>
          <a:prstGeom prst="rect">
            <a:avLst/>
          </a:prstGeom>
          <a:solidFill>
            <a:schemeClr val="accent2">
              <a:lumMod val="75000"/>
            </a:schemeClr>
          </a:solidFill>
          <a:ln>
            <a:noFill/>
          </a:ln>
          <a:effectLst/>
        </p:spPr>
        <p:style>
          <a:lnRef idx="1">
            <a:schemeClr val="accent1"/>
          </a:lnRef>
          <a:fillRef idx="0">
            <a:schemeClr val="accent1"/>
          </a:fillRef>
          <a:effectRef idx="0">
            <a:schemeClr val="accent1"/>
          </a:effectRef>
          <a:fontRef idx="minor">
            <a:schemeClr val="tx1"/>
          </a:fontRef>
        </p:style>
        <p:txBody>
          <a:bodyPr rtlCol="0" anchor="t"/>
          <a:lstStyle/>
          <a:p>
            <a:pPr algn="ctr" eaLnBrk="1" latinLnBrk="1" hangingPunct="1"/>
            <a:r>
              <a:rPr lang="en-US" sz="2400" dirty="0" smtClean="0">
                <a:solidFill>
                  <a:schemeClr val="bg1"/>
                </a:solidFill>
                <a:latin typeface="Open Sans Regular" charset="0"/>
                <a:ea typeface="굴림" charset="-127"/>
              </a:rPr>
              <a:t>50%</a:t>
            </a:r>
            <a:endParaRPr lang="en-US" sz="2400" dirty="0">
              <a:solidFill>
                <a:schemeClr val="bg1"/>
              </a:solidFill>
              <a:latin typeface="Open Sans Regular" charset="0"/>
              <a:ea typeface="굴림" charset="-127"/>
            </a:endParaRPr>
          </a:p>
        </p:txBody>
      </p:sp>
      <p:sp>
        <p:nvSpPr>
          <p:cNvPr id="7" name="Freeform 6"/>
          <p:cNvSpPr/>
          <p:nvPr/>
        </p:nvSpPr>
        <p:spPr>
          <a:xfrm>
            <a:off x="8360898" y="1219073"/>
            <a:ext cx="3831102" cy="3957276"/>
          </a:xfrm>
          <a:custGeom>
            <a:avLst/>
            <a:gdLst>
              <a:gd name="connsiteX0" fmla="*/ 2363623 w 3679634"/>
              <a:gd name="connsiteY0" fmla="*/ 743195 h 3800819"/>
              <a:gd name="connsiteX1" fmla="*/ 2322217 w 3679634"/>
              <a:gd name="connsiteY1" fmla="*/ 751468 h 3800819"/>
              <a:gd name="connsiteX2" fmla="*/ 2297373 w 3679634"/>
              <a:gd name="connsiteY2" fmla="*/ 784561 h 3800819"/>
              <a:gd name="connsiteX3" fmla="*/ 2297373 w 3679634"/>
              <a:gd name="connsiteY3" fmla="*/ 805244 h 3800819"/>
              <a:gd name="connsiteX4" fmla="*/ 2264249 w 3679634"/>
              <a:gd name="connsiteY4" fmla="*/ 809380 h 3800819"/>
              <a:gd name="connsiteX5" fmla="*/ 2251827 w 3679634"/>
              <a:gd name="connsiteY5" fmla="*/ 896249 h 3800819"/>
              <a:gd name="connsiteX6" fmla="*/ 1688704 w 3679634"/>
              <a:gd name="connsiteY6" fmla="*/ 830063 h 3800819"/>
              <a:gd name="connsiteX7" fmla="*/ 1096596 w 3679634"/>
              <a:gd name="connsiteY7" fmla="*/ 1214765 h 3800819"/>
              <a:gd name="connsiteX8" fmla="*/ 1100737 w 3679634"/>
              <a:gd name="connsiteY8" fmla="*/ 1210629 h 3800819"/>
              <a:gd name="connsiteX9" fmla="*/ 1042768 w 3679634"/>
              <a:gd name="connsiteY9" fmla="*/ 1682199 h 3800819"/>
              <a:gd name="connsiteX10" fmla="*/ 1009643 w 3679634"/>
              <a:gd name="connsiteY10" fmla="*/ 1640833 h 3800819"/>
              <a:gd name="connsiteX11" fmla="*/ 1051050 w 3679634"/>
              <a:gd name="connsiteY11" fmla="*/ 1711155 h 3800819"/>
              <a:gd name="connsiteX12" fmla="*/ 1034487 w 3679634"/>
              <a:gd name="connsiteY12" fmla="*/ 1777340 h 3800819"/>
              <a:gd name="connsiteX13" fmla="*/ 852300 w 3679634"/>
              <a:gd name="connsiteY13" fmla="*/ 2021398 h 3800819"/>
              <a:gd name="connsiteX14" fmla="*/ 997222 w 3679634"/>
              <a:gd name="connsiteY14" fmla="*/ 2137222 h 3800819"/>
              <a:gd name="connsiteX15" fmla="*/ 1005503 w 3679634"/>
              <a:gd name="connsiteY15" fmla="*/ 2228227 h 3800819"/>
              <a:gd name="connsiteX16" fmla="*/ 1001362 w 3679634"/>
              <a:gd name="connsiteY16" fmla="*/ 2240637 h 3800819"/>
              <a:gd name="connsiteX17" fmla="*/ 1059331 w 3679634"/>
              <a:gd name="connsiteY17" fmla="*/ 2302686 h 3800819"/>
              <a:gd name="connsiteX18" fmla="*/ 1096596 w 3679634"/>
              <a:gd name="connsiteY18" fmla="*/ 2406100 h 3800819"/>
              <a:gd name="connsiteX19" fmla="*/ 1104877 w 3679634"/>
              <a:gd name="connsiteY19" fmla="*/ 2526061 h 3800819"/>
              <a:gd name="connsiteX20" fmla="*/ 1357455 w 3679634"/>
              <a:gd name="connsiteY20" fmla="*/ 2604656 h 3800819"/>
              <a:gd name="connsiteX21" fmla="*/ 1361595 w 3679634"/>
              <a:gd name="connsiteY21" fmla="*/ 2604656 h 3800819"/>
              <a:gd name="connsiteX22" fmla="*/ 1398861 w 3679634"/>
              <a:gd name="connsiteY22" fmla="*/ 2596383 h 3800819"/>
              <a:gd name="connsiteX23" fmla="*/ 1407142 w 3679634"/>
              <a:gd name="connsiteY23" fmla="*/ 2592246 h 3800819"/>
              <a:gd name="connsiteX24" fmla="*/ 1440267 w 3679634"/>
              <a:gd name="connsiteY24" fmla="*/ 2579836 h 3800819"/>
              <a:gd name="connsiteX25" fmla="*/ 1448548 w 3679634"/>
              <a:gd name="connsiteY25" fmla="*/ 2579836 h 3800819"/>
              <a:gd name="connsiteX26" fmla="*/ 1489954 w 3679634"/>
              <a:gd name="connsiteY26" fmla="*/ 2563290 h 3800819"/>
              <a:gd name="connsiteX27" fmla="*/ 1564485 w 3679634"/>
              <a:gd name="connsiteY27" fmla="*/ 2596383 h 3800819"/>
              <a:gd name="connsiteX28" fmla="*/ 1564485 w 3679634"/>
              <a:gd name="connsiteY28" fmla="*/ 2600519 h 3800819"/>
              <a:gd name="connsiteX29" fmla="*/ 1564485 w 3679634"/>
              <a:gd name="connsiteY29" fmla="*/ 2604656 h 3800819"/>
              <a:gd name="connsiteX30" fmla="*/ 1568626 w 3679634"/>
              <a:gd name="connsiteY30" fmla="*/ 2612929 h 3800819"/>
              <a:gd name="connsiteX31" fmla="*/ 1568626 w 3679634"/>
              <a:gd name="connsiteY31" fmla="*/ 2625339 h 3800819"/>
              <a:gd name="connsiteX32" fmla="*/ 1568626 w 3679634"/>
              <a:gd name="connsiteY32" fmla="*/ 2629475 h 3800819"/>
              <a:gd name="connsiteX33" fmla="*/ 1572766 w 3679634"/>
              <a:gd name="connsiteY33" fmla="*/ 2646022 h 3800819"/>
              <a:gd name="connsiteX34" fmla="*/ 1576907 w 3679634"/>
              <a:gd name="connsiteY34" fmla="*/ 2662568 h 3800819"/>
              <a:gd name="connsiteX35" fmla="*/ 1576907 w 3679634"/>
              <a:gd name="connsiteY35" fmla="*/ 2666705 h 3800819"/>
              <a:gd name="connsiteX36" fmla="*/ 1581048 w 3679634"/>
              <a:gd name="connsiteY36" fmla="*/ 2708070 h 3800819"/>
              <a:gd name="connsiteX37" fmla="*/ 1610032 w 3679634"/>
              <a:gd name="connsiteY37" fmla="*/ 3001767 h 3800819"/>
              <a:gd name="connsiteX38" fmla="*/ 1605891 w 3679634"/>
              <a:gd name="connsiteY38" fmla="*/ 3051406 h 3800819"/>
              <a:gd name="connsiteX39" fmla="*/ 2210421 w 3679634"/>
              <a:gd name="connsiteY39" fmla="*/ 2968675 h 3800819"/>
              <a:gd name="connsiteX40" fmla="*/ 2119327 w 3679634"/>
              <a:gd name="connsiteY40" fmla="*/ 2600519 h 3800819"/>
              <a:gd name="connsiteX41" fmla="*/ 2152452 w 3679634"/>
              <a:gd name="connsiteY41" fmla="*/ 2339915 h 3800819"/>
              <a:gd name="connsiteX42" fmla="*/ 2156593 w 3679634"/>
              <a:gd name="connsiteY42" fmla="*/ 2344051 h 3800819"/>
              <a:gd name="connsiteX43" fmla="*/ 2529248 w 3679634"/>
              <a:gd name="connsiteY43" fmla="*/ 1922120 h 3800819"/>
              <a:gd name="connsiteX44" fmla="*/ 2591357 w 3679634"/>
              <a:gd name="connsiteY44" fmla="*/ 1760794 h 3800819"/>
              <a:gd name="connsiteX45" fmla="*/ 2620341 w 3679634"/>
              <a:gd name="connsiteY45" fmla="*/ 1822842 h 3800819"/>
              <a:gd name="connsiteX46" fmla="*/ 2723856 w 3679634"/>
              <a:gd name="connsiteY46" fmla="*/ 1872481 h 3800819"/>
              <a:gd name="connsiteX47" fmla="*/ 2723856 w 3679634"/>
              <a:gd name="connsiteY47" fmla="*/ 1868345 h 3800819"/>
              <a:gd name="connsiteX48" fmla="*/ 2632763 w 3679634"/>
              <a:gd name="connsiteY48" fmla="*/ 1814569 h 3800819"/>
              <a:gd name="connsiteX49" fmla="*/ 2612060 w 3679634"/>
              <a:gd name="connsiteY49" fmla="*/ 1719428 h 3800819"/>
              <a:gd name="connsiteX50" fmla="*/ 2624482 w 3679634"/>
              <a:gd name="connsiteY50" fmla="*/ 1661516 h 3800819"/>
              <a:gd name="connsiteX51" fmla="*/ 2628622 w 3679634"/>
              <a:gd name="connsiteY51" fmla="*/ 1665652 h 3800819"/>
              <a:gd name="connsiteX52" fmla="*/ 2703153 w 3679634"/>
              <a:gd name="connsiteY52" fmla="*/ 1661516 h 3800819"/>
              <a:gd name="connsiteX53" fmla="*/ 2740419 w 3679634"/>
              <a:gd name="connsiteY53" fmla="*/ 1719428 h 3800819"/>
              <a:gd name="connsiteX54" fmla="*/ 2843934 w 3679634"/>
              <a:gd name="connsiteY54" fmla="*/ 1769067 h 3800819"/>
              <a:gd name="connsiteX55" fmla="*/ 2843934 w 3679634"/>
              <a:gd name="connsiteY55" fmla="*/ 1764930 h 3800819"/>
              <a:gd name="connsiteX56" fmla="*/ 2761122 w 3679634"/>
              <a:gd name="connsiteY56" fmla="*/ 1702882 h 3800819"/>
              <a:gd name="connsiteX57" fmla="*/ 2727997 w 3679634"/>
              <a:gd name="connsiteY57" fmla="*/ 1653243 h 3800819"/>
              <a:gd name="connsiteX58" fmla="*/ 2740419 w 3679634"/>
              <a:gd name="connsiteY58" fmla="*/ 1649106 h 3800819"/>
              <a:gd name="connsiteX59" fmla="*/ 2889481 w 3679634"/>
              <a:gd name="connsiteY59" fmla="*/ 1450550 h 3800819"/>
              <a:gd name="connsiteX60" fmla="*/ 2868778 w 3679634"/>
              <a:gd name="connsiteY60" fmla="*/ 1338863 h 3800819"/>
              <a:gd name="connsiteX61" fmla="*/ 2935027 w 3679634"/>
              <a:gd name="connsiteY61" fmla="*/ 1214765 h 3800819"/>
              <a:gd name="connsiteX62" fmla="*/ 2947449 w 3679634"/>
              <a:gd name="connsiteY62" fmla="*/ 1136170 h 3800819"/>
              <a:gd name="connsiteX63" fmla="*/ 2959871 w 3679634"/>
              <a:gd name="connsiteY63" fmla="*/ 1189946 h 3800819"/>
              <a:gd name="connsiteX64" fmla="*/ 2964012 w 3679634"/>
              <a:gd name="connsiteY64" fmla="*/ 1330589 h 3800819"/>
              <a:gd name="connsiteX65" fmla="*/ 2972293 w 3679634"/>
              <a:gd name="connsiteY65" fmla="*/ 1189946 h 3800819"/>
              <a:gd name="connsiteX66" fmla="*/ 2926746 w 3679634"/>
              <a:gd name="connsiteY66" fmla="*/ 1057575 h 3800819"/>
              <a:gd name="connsiteX67" fmla="*/ 2823231 w 3679634"/>
              <a:gd name="connsiteY67" fmla="*/ 958297 h 3800819"/>
              <a:gd name="connsiteX68" fmla="*/ 2752841 w 3679634"/>
              <a:gd name="connsiteY68" fmla="*/ 900385 h 3800819"/>
              <a:gd name="connsiteX69" fmla="*/ 2641044 w 3679634"/>
              <a:gd name="connsiteY69" fmla="*/ 830063 h 3800819"/>
              <a:gd name="connsiteX70" fmla="*/ 2566513 w 3679634"/>
              <a:gd name="connsiteY70" fmla="*/ 842473 h 3800819"/>
              <a:gd name="connsiteX71" fmla="*/ 2483701 w 3679634"/>
              <a:gd name="connsiteY71" fmla="*/ 780424 h 3800819"/>
              <a:gd name="connsiteX72" fmla="*/ 2376045 w 3679634"/>
              <a:gd name="connsiteY72" fmla="*/ 784561 h 3800819"/>
              <a:gd name="connsiteX73" fmla="*/ 2309795 w 3679634"/>
              <a:gd name="connsiteY73" fmla="*/ 805244 h 3800819"/>
              <a:gd name="connsiteX74" fmla="*/ 2309795 w 3679634"/>
              <a:gd name="connsiteY74" fmla="*/ 784561 h 3800819"/>
              <a:gd name="connsiteX75" fmla="*/ 2326358 w 3679634"/>
              <a:gd name="connsiteY75" fmla="*/ 759741 h 3800819"/>
              <a:gd name="connsiteX76" fmla="*/ 2363623 w 3679634"/>
              <a:gd name="connsiteY76" fmla="*/ 747332 h 3800819"/>
              <a:gd name="connsiteX77" fmla="*/ 2363623 w 3679634"/>
              <a:gd name="connsiteY77" fmla="*/ 743195 h 3800819"/>
              <a:gd name="connsiteX78" fmla="*/ 0 w 3679634"/>
              <a:gd name="connsiteY78" fmla="*/ 0 h 3800819"/>
              <a:gd name="connsiteX79" fmla="*/ 3679634 w 3679634"/>
              <a:gd name="connsiteY79" fmla="*/ 0 h 3800819"/>
              <a:gd name="connsiteX80" fmla="*/ 3679634 w 3679634"/>
              <a:gd name="connsiteY80" fmla="*/ 3800819 h 3800819"/>
              <a:gd name="connsiteX81" fmla="*/ 0 w 3679634"/>
              <a:gd name="connsiteY81" fmla="*/ 3800819 h 38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79634" h="3800819">
                <a:moveTo>
                  <a:pt x="2363623" y="743195"/>
                </a:moveTo>
                <a:cubicBezTo>
                  <a:pt x="2351201" y="743195"/>
                  <a:pt x="2334639" y="747332"/>
                  <a:pt x="2322217" y="751468"/>
                </a:cubicBezTo>
                <a:cubicBezTo>
                  <a:pt x="2309795" y="755605"/>
                  <a:pt x="2301514" y="768015"/>
                  <a:pt x="2297373" y="784561"/>
                </a:cubicBezTo>
                <a:cubicBezTo>
                  <a:pt x="2293233" y="792834"/>
                  <a:pt x="2297373" y="796971"/>
                  <a:pt x="2297373" y="805244"/>
                </a:cubicBezTo>
                <a:cubicBezTo>
                  <a:pt x="2289092" y="809380"/>
                  <a:pt x="2276670" y="809380"/>
                  <a:pt x="2264249" y="809380"/>
                </a:cubicBezTo>
                <a:cubicBezTo>
                  <a:pt x="2222842" y="817654"/>
                  <a:pt x="2231124" y="854883"/>
                  <a:pt x="2251827" y="896249"/>
                </a:cubicBezTo>
                <a:cubicBezTo>
                  <a:pt x="2140030" y="838336"/>
                  <a:pt x="1949562" y="784561"/>
                  <a:pt x="1688704" y="830063"/>
                </a:cubicBezTo>
                <a:cubicBezTo>
                  <a:pt x="1113159" y="937614"/>
                  <a:pt x="1096596" y="1214765"/>
                  <a:pt x="1096596" y="1214765"/>
                </a:cubicBezTo>
                <a:cubicBezTo>
                  <a:pt x="1096596" y="1214765"/>
                  <a:pt x="1100737" y="1214765"/>
                  <a:pt x="1100737" y="1210629"/>
                </a:cubicBezTo>
                <a:cubicBezTo>
                  <a:pt x="1038628" y="1330589"/>
                  <a:pt x="1005503" y="1483643"/>
                  <a:pt x="1042768" y="1682199"/>
                </a:cubicBezTo>
                <a:cubicBezTo>
                  <a:pt x="1022065" y="1669789"/>
                  <a:pt x="1009643" y="1640833"/>
                  <a:pt x="1009643" y="1640833"/>
                </a:cubicBezTo>
                <a:cubicBezTo>
                  <a:pt x="1013784" y="1682199"/>
                  <a:pt x="1030346" y="1698745"/>
                  <a:pt x="1051050" y="1711155"/>
                </a:cubicBezTo>
                <a:cubicBezTo>
                  <a:pt x="1051050" y="1723564"/>
                  <a:pt x="1046909" y="1760794"/>
                  <a:pt x="1034487" y="1777340"/>
                </a:cubicBezTo>
                <a:cubicBezTo>
                  <a:pt x="984800" y="1851798"/>
                  <a:pt x="868863" y="2004852"/>
                  <a:pt x="852300" y="2021398"/>
                </a:cubicBezTo>
                <a:cubicBezTo>
                  <a:pt x="831597" y="2046218"/>
                  <a:pt x="893706" y="2108266"/>
                  <a:pt x="997222" y="2137222"/>
                </a:cubicBezTo>
                <a:cubicBezTo>
                  <a:pt x="997222" y="2137222"/>
                  <a:pt x="1017925" y="2211681"/>
                  <a:pt x="1005503" y="2228227"/>
                </a:cubicBezTo>
                <a:cubicBezTo>
                  <a:pt x="1001362" y="2232364"/>
                  <a:pt x="1001362" y="2236500"/>
                  <a:pt x="1001362" y="2240637"/>
                </a:cubicBezTo>
                <a:cubicBezTo>
                  <a:pt x="997222" y="2257183"/>
                  <a:pt x="1034487" y="2294412"/>
                  <a:pt x="1059331" y="2302686"/>
                </a:cubicBezTo>
                <a:cubicBezTo>
                  <a:pt x="1059331" y="2302686"/>
                  <a:pt x="1017925" y="2377144"/>
                  <a:pt x="1096596" y="2406100"/>
                </a:cubicBezTo>
                <a:cubicBezTo>
                  <a:pt x="1096596" y="2406100"/>
                  <a:pt x="1109018" y="2435056"/>
                  <a:pt x="1104877" y="2526061"/>
                </a:cubicBezTo>
                <a:cubicBezTo>
                  <a:pt x="1100737" y="2625339"/>
                  <a:pt x="1220815" y="2637748"/>
                  <a:pt x="1357455" y="2604656"/>
                </a:cubicBezTo>
                <a:cubicBezTo>
                  <a:pt x="1357455" y="2604656"/>
                  <a:pt x="1357455" y="2604656"/>
                  <a:pt x="1361595" y="2604656"/>
                </a:cubicBezTo>
                <a:cubicBezTo>
                  <a:pt x="1374017" y="2600519"/>
                  <a:pt x="1386439" y="2600519"/>
                  <a:pt x="1398861" y="2596383"/>
                </a:cubicBezTo>
                <a:cubicBezTo>
                  <a:pt x="1398861" y="2592246"/>
                  <a:pt x="1403001" y="2592246"/>
                  <a:pt x="1407142" y="2592246"/>
                </a:cubicBezTo>
                <a:cubicBezTo>
                  <a:pt x="1419564" y="2588110"/>
                  <a:pt x="1427845" y="2583973"/>
                  <a:pt x="1440267" y="2579836"/>
                </a:cubicBezTo>
                <a:cubicBezTo>
                  <a:pt x="1440267" y="2579836"/>
                  <a:pt x="1444408" y="2579836"/>
                  <a:pt x="1448548" y="2579836"/>
                </a:cubicBezTo>
                <a:cubicBezTo>
                  <a:pt x="1460970" y="2571563"/>
                  <a:pt x="1477532" y="2567427"/>
                  <a:pt x="1489954" y="2563290"/>
                </a:cubicBezTo>
                <a:cubicBezTo>
                  <a:pt x="1489954" y="2563290"/>
                  <a:pt x="1543782" y="2550880"/>
                  <a:pt x="1564485" y="2596383"/>
                </a:cubicBezTo>
                <a:cubicBezTo>
                  <a:pt x="1564485" y="2596383"/>
                  <a:pt x="1564485" y="2600519"/>
                  <a:pt x="1564485" y="2600519"/>
                </a:cubicBezTo>
                <a:cubicBezTo>
                  <a:pt x="1564485" y="2600519"/>
                  <a:pt x="1564485" y="2604656"/>
                  <a:pt x="1564485" y="2604656"/>
                </a:cubicBezTo>
                <a:cubicBezTo>
                  <a:pt x="1564485" y="2604656"/>
                  <a:pt x="1568626" y="2608792"/>
                  <a:pt x="1568626" y="2612929"/>
                </a:cubicBezTo>
                <a:cubicBezTo>
                  <a:pt x="1568626" y="2617066"/>
                  <a:pt x="1568626" y="2621202"/>
                  <a:pt x="1568626" y="2625339"/>
                </a:cubicBezTo>
                <a:cubicBezTo>
                  <a:pt x="1568626" y="2625339"/>
                  <a:pt x="1568626" y="2625339"/>
                  <a:pt x="1568626" y="2629475"/>
                </a:cubicBezTo>
                <a:cubicBezTo>
                  <a:pt x="1568626" y="2633612"/>
                  <a:pt x="1572766" y="2637748"/>
                  <a:pt x="1572766" y="2646022"/>
                </a:cubicBezTo>
                <a:cubicBezTo>
                  <a:pt x="1572766" y="2650158"/>
                  <a:pt x="1572766" y="2658431"/>
                  <a:pt x="1576907" y="2662568"/>
                </a:cubicBezTo>
                <a:cubicBezTo>
                  <a:pt x="1576907" y="2662568"/>
                  <a:pt x="1576907" y="2662568"/>
                  <a:pt x="1576907" y="2666705"/>
                </a:cubicBezTo>
                <a:cubicBezTo>
                  <a:pt x="1576907" y="2679114"/>
                  <a:pt x="1581048" y="2695661"/>
                  <a:pt x="1581048" y="2708070"/>
                </a:cubicBezTo>
                <a:cubicBezTo>
                  <a:pt x="1593470" y="2803212"/>
                  <a:pt x="1610032" y="2927309"/>
                  <a:pt x="1610032" y="3001767"/>
                </a:cubicBezTo>
                <a:cubicBezTo>
                  <a:pt x="1610032" y="3022450"/>
                  <a:pt x="1610032" y="3038997"/>
                  <a:pt x="1605891" y="3051406"/>
                </a:cubicBezTo>
                <a:cubicBezTo>
                  <a:pt x="1858469" y="3092772"/>
                  <a:pt x="2057218" y="3043133"/>
                  <a:pt x="2210421" y="2968675"/>
                </a:cubicBezTo>
                <a:cubicBezTo>
                  <a:pt x="2164874" y="2836304"/>
                  <a:pt x="2123468" y="2695661"/>
                  <a:pt x="2119327" y="2600519"/>
                </a:cubicBezTo>
                <a:cubicBezTo>
                  <a:pt x="2111046" y="2484695"/>
                  <a:pt x="2127608" y="2401963"/>
                  <a:pt x="2152452" y="2339915"/>
                </a:cubicBezTo>
                <a:cubicBezTo>
                  <a:pt x="2152452" y="2339915"/>
                  <a:pt x="2152452" y="2344051"/>
                  <a:pt x="2156593" y="2344051"/>
                </a:cubicBezTo>
                <a:cubicBezTo>
                  <a:pt x="2318076" y="2124813"/>
                  <a:pt x="2442295" y="2095857"/>
                  <a:pt x="2529248" y="1922120"/>
                </a:cubicBezTo>
                <a:cubicBezTo>
                  <a:pt x="2558232" y="1872481"/>
                  <a:pt x="2574794" y="1814569"/>
                  <a:pt x="2591357" y="1760794"/>
                </a:cubicBezTo>
                <a:cubicBezTo>
                  <a:pt x="2595497" y="1785613"/>
                  <a:pt x="2603779" y="1806296"/>
                  <a:pt x="2620341" y="1822842"/>
                </a:cubicBezTo>
                <a:cubicBezTo>
                  <a:pt x="2649325" y="1851798"/>
                  <a:pt x="2686591" y="1864208"/>
                  <a:pt x="2723856" y="1872481"/>
                </a:cubicBezTo>
                <a:cubicBezTo>
                  <a:pt x="2723856" y="1868345"/>
                  <a:pt x="2723856" y="1868345"/>
                  <a:pt x="2723856" y="1868345"/>
                </a:cubicBezTo>
                <a:cubicBezTo>
                  <a:pt x="2690731" y="1855935"/>
                  <a:pt x="2653466" y="1843525"/>
                  <a:pt x="2632763" y="1814569"/>
                </a:cubicBezTo>
                <a:cubicBezTo>
                  <a:pt x="2612060" y="1785613"/>
                  <a:pt x="2607919" y="1752520"/>
                  <a:pt x="2612060" y="1719428"/>
                </a:cubicBezTo>
                <a:cubicBezTo>
                  <a:pt x="2612060" y="1698745"/>
                  <a:pt x="2620341" y="1678062"/>
                  <a:pt x="2624482" y="1661516"/>
                </a:cubicBezTo>
                <a:cubicBezTo>
                  <a:pt x="2624482" y="1661516"/>
                  <a:pt x="2628622" y="1665652"/>
                  <a:pt x="2628622" y="1665652"/>
                </a:cubicBezTo>
                <a:cubicBezTo>
                  <a:pt x="2628622" y="1665652"/>
                  <a:pt x="2657607" y="1673925"/>
                  <a:pt x="2703153" y="1661516"/>
                </a:cubicBezTo>
                <a:cubicBezTo>
                  <a:pt x="2711434" y="1682199"/>
                  <a:pt x="2723856" y="1702882"/>
                  <a:pt x="2740419" y="1719428"/>
                </a:cubicBezTo>
                <a:cubicBezTo>
                  <a:pt x="2769403" y="1748384"/>
                  <a:pt x="2806669" y="1764930"/>
                  <a:pt x="2843934" y="1769067"/>
                </a:cubicBezTo>
                <a:cubicBezTo>
                  <a:pt x="2843934" y="1769067"/>
                  <a:pt x="2843934" y="1764930"/>
                  <a:pt x="2843934" y="1764930"/>
                </a:cubicBezTo>
                <a:cubicBezTo>
                  <a:pt x="2810809" y="1748384"/>
                  <a:pt x="2781825" y="1727701"/>
                  <a:pt x="2761122" y="1702882"/>
                </a:cubicBezTo>
                <a:cubicBezTo>
                  <a:pt x="2744559" y="1686335"/>
                  <a:pt x="2736278" y="1669789"/>
                  <a:pt x="2727997" y="1653243"/>
                </a:cubicBezTo>
                <a:cubicBezTo>
                  <a:pt x="2732138" y="1653243"/>
                  <a:pt x="2736278" y="1649106"/>
                  <a:pt x="2740419" y="1649106"/>
                </a:cubicBezTo>
                <a:cubicBezTo>
                  <a:pt x="2806669" y="1620150"/>
                  <a:pt x="2877059" y="1491916"/>
                  <a:pt x="2889481" y="1450550"/>
                </a:cubicBezTo>
                <a:cubicBezTo>
                  <a:pt x="2897762" y="1405048"/>
                  <a:pt x="2868778" y="1338863"/>
                  <a:pt x="2868778" y="1338863"/>
                </a:cubicBezTo>
                <a:cubicBezTo>
                  <a:pt x="2868778" y="1338863"/>
                  <a:pt x="2897762" y="1330589"/>
                  <a:pt x="2935027" y="1214765"/>
                </a:cubicBezTo>
                <a:cubicBezTo>
                  <a:pt x="2943309" y="1181673"/>
                  <a:pt x="2947449" y="1156853"/>
                  <a:pt x="2947449" y="1136170"/>
                </a:cubicBezTo>
                <a:cubicBezTo>
                  <a:pt x="2951590" y="1152716"/>
                  <a:pt x="2955730" y="1173399"/>
                  <a:pt x="2959871" y="1189946"/>
                </a:cubicBezTo>
                <a:cubicBezTo>
                  <a:pt x="2968152" y="1235448"/>
                  <a:pt x="2968152" y="1285087"/>
                  <a:pt x="2964012" y="1330589"/>
                </a:cubicBezTo>
                <a:cubicBezTo>
                  <a:pt x="2976434" y="1285087"/>
                  <a:pt x="2980574" y="1235448"/>
                  <a:pt x="2972293" y="1189946"/>
                </a:cubicBezTo>
                <a:cubicBezTo>
                  <a:pt x="2968152" y="1144443"/>
                  <a:pt x="2951590" y="1094804"/>
                  <a:pt x="2926746" y="1057575"/>
                </a:cubicBezTo>
                <a:cubicBezTo>
                  <a:pt x="2901903" y="1016209"/>
                  <a:pt x="2864637" y="983117"/>
                  <a:pt x="2823231" y="958297"/>
                </a:cubicBezTo>
                <a:cubicBezTo>
                  <a:pt x="2794247" y="937614"/>
                  <a:pt x="2769403" y="921068"/>
                  <a:pt x="2752841" y="900385"/>
                </a:cubicBezTo>
                <a:cubicBezTo>
                  <a:pt x="2719716" y="854883"/>
                  <a:pt x="2665888" y="821790"/>
                  <a:pt x="2641044" y="830063"/>
                </a:cubicBezTo>
                <a:cubicBezTo>
                  <a:pt x="2616200" y="834200"/>
                  <a:pt x="2566513" y="842473"/>
                  <a:pt x="2566513" y="842473"/>
                </a:cubicBezTo>
                <a:cubicBezTo>
                  <a:pt x="2566513" y="842473"/>
                  <a:pt x="2504404" y="801107"/>
                  <a:pt x="2483701" y="780424"/>
                </a:cubicBezTo>
                <a:cubicBezTo>
                  <a:pt x="2458857" y="759741"/>
                  <a:pt x="2396748" y="759741"/>
                  <a:pt x="2376045" y="784561"/>
                </a:cubicBezTo>
                <a:cubicBezTo>
                  <a:pt x="2359483" y="805244"/>
                  <a:pt x="2359483" y="801107"/>
                  <a:pt x="2309795" y="805244"/>
                </a:cubicBezTo>
                <a:cubicBezTo>
                  <a:pt x="2309795" y="796971"/>
                  <a:pt x="2309795" y="792834"/>
                  <a:pt x="2309795" y="784561"/>
                </a:cubicBezTo>
                <a:cubicBezTo>
                  <a:pt x="2309795" y="776288"/>
                  <a:pt x="2318076" y="763878"/>
                  <a:pt x="2326358" y="759741"/>
                </a:cubicBezTo>
                <a:cubicBezTo>
                  <a:pt x="2338780" y="751468"/>
                  <a:pt x="2351201" y="747332"/>
                  <a:pt x="2363623" y="747332"/>
                </a:cubicBezTo>
                <a:cubicBezTo>
                  <a:pt x="2363623" y="747332"/>
                  <a:pt x="2363623" y="743195"/>
                  <a:pt x="2363623" y="743195"/>
                </a:cubicBezTo>
                <a:close/>
                <a:moveTo>
                  <a:pt x="0" y="0"/>
                </a:moveTo>
                <a:lnTo>
                  <a:pt x="3679634" y="0"/>
                </a:lnTo>
                <a:lnTo>
                  <a:pt x="3679634" y="3800819"/>
                </a:lnTo>
                <a:lnTo>
                  <a:pt x="0" y="3800819"/>
                </a:lnTo>
                <a:close/>
              </a:path>
            </a:pathLst>
          </a:custGeom>
          <a:solidFill>
            <a:schemeClr val="bg1"/>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eaLnBrk="1" latinLnBrk="1" hangingPunct="1"/>
            <a:endParaRPr lang="en-US" sz="3200" dirty="0">
              <a:latin typeface="Open Sans Regular" charset="0"/>
              <a:ea typeface="굴림" charset="-127"/>
            </a:endParaRPr>
          </a:p>
        </p:txBody>
      </p:sp>
      <p:sp>
        <p:nvSpPr>
          <p:cNvPr id="8" name="Freeform 7"/>
          <p:cNvSpPr>
            <a:spLocks/>
          </p:cNvSpPr>
          <p:nvPr/>
        </p:nvSpPr>
        <p:spPr bwMode="auto">
          <a:xfrm>
            <a:off x="5428405" y="1219073"/>
            <a:ext cx="3831102" cy="3957276"/>
          </a:xfrm>
          <a:custGeom>
            <a:avLst/>
            <a:gdLst>
              <a:gd name="connsiteX0" fmla="*/ 1038829 w 3679634"/>
              <a:gd name="connsiteY0" fmla="*/ 1736819 h 3800819"/>
              <a:gd name="connsiteX1" fmla="*/ 1041190 w 3679634"/>
              <a:gd name="connsiteY1" fmla="*/ 1759254 h 3800819"/>
              <a:gd name="connsiteX2" fmla="*/ 1039759 w 3679634"/>
              <a:gd name="connsiteY2" fmla="*/ 1748249 h 3800819"/>
              <a:gd name="connsiteX3" fmla="*/ 1038829 w 3679634"/>
              <a:gd name="connsiteY3" fmla="*/ 1736819 h 3800819"/>
              <a:gd name="connsiteX4" fmla="*/ 1701266 w 3679634"/>
              <a:gd name="connsiteY4" fmla="*/ 643460 h 3800819"/>
              <a:gd name="connsiteX5" fmla="*/ 1746808 w 3679634"/>
              <a:gd name="connsiteY5" fmla="*/ 701441 h 3800819"/>
              <a:gd name="connsiteX6" fmla="*/ 1705406 w 3679634"/>
              <a:gd name="connsiteY6" fmla="*/ 684875 h 3800819"/>
              <a:gd name="connsiteX7" fmla="*/ 1713687 w 3679634"/>
              <a:gd name="connsiteY7" fmla="*/ 701441 h 3800819"/>
              <a:gd name="connsiteX8" fmla="*/ 1564638 w 3679634"/>
              <a:gd name="connsiteY8" fmla="*/ 676592 h 3800819"/>
              <a:gd name="connsiteX9" fmla="*/ 1423870 w 3679634"/>
              <a:gd name="connsiteY9" fmla="*/ 705583 h 3800819"/>
              <a:gd name="connsiteX10" fmla="*/ 1514955 w 3679634"/>
              <a:gd name="connsiteY10" fmla="*/ 722149 h 3800819"/>
              <a:gd name="connsiteX11" fmla="*/ 1349346 w 3679634"/>
              <a:gd name="connsiteY11" fmla="*/ 738715 h 3800819"/>
              <a:gd name="connsiteX12" fmla="*/ 1403169 w 3679634"/>
              <a:gd name="connsiteY12" fmla="*/ 759422 h 3800819"/>
              <a:gd name="connsiteX13" fmla="*/ 1154755 w 3679634"/>
              <a:gd name="connsiteY13" fmla="*/ 887809 h 3800819"/>
              <a:gd name="connsiteX14" fmla="*/ 1129914 w 3679634"/>
              <a:gd name="connsiteY14" fmla="*/ 945790 h 3800819"/>
              <a:gd name="connsiteX15" fmla="*/ 1150615 w 3679634"/>
              <a:gd name="connsiteY15" fmla="*/ 838111 h 3800819"/>
              <a:gd name="connsiteX16" fmla="*/ 1100932 w 3679634"/>
              <a:gd name="connsiteY16" fmla="*/ 995489 h 3800819"/>
              <a:gd name="connsiteX17" fmla="*/ 960165 w 3679634"/>
              <a:gd name="connsiteY17" fmla="*/ 1239838 h 3800819"/>
              <a:gd name="connsiteX18" fmla="*/ 1026408 w 3679634"/>
              <a:gd name="connsiteY18" fmla="*/ 1136300 h 3800819"/>
              <a:gd name="connsiteX19" fmla="*/ 956024 w 3679634"/>
              <a:gd name="connsiteY19" fmla="*/ 1322668 h 3800819"/>
              <a:gd name="connsiteX20" fmla="*/ 989146 w 3679634"/>
              <a:gd name="connsiteY20" fmla="*/ 1285394 h 3800819"/>
              <a:gd name="connsiteX21" fmla="*/ 935323 w 3679634"/>
              <a:gd name="connsiteY21" fmla="*/ 1500753 h 3800819"/>
              <a:gd name="connsiteX22" fmla="*/ 972585 w 3679634"/>
              <a:gd name="connsiteY22" fmla="*/ 1430347 h 3800819"/>
              <a:gd name="connsiteX23" fmla="*/ 947744 w 3679634"/>
              <a:gd name="connsiteY23" fmla="*/ 1600149 h 3800819"/>
              <a:gd name="connsiteX24" fmla="*/ 947744 w 3679634"/>
              <a:gd name="connsiteY24" fmla="*/ 1637423 h 3800819"/>
              <a:gd name="connsiteX25" fmla="*/ 968445 w 3679634"/>
              <a:gd name="connsiteY25" fmla="*/ 1583583 h 3800819"/>
              <a:gd name="connsiteX26" fmla="*/ 976726 w 3679634"/>
              <a:gd name="connsiteY26" fmla="*/ 1649847 h 3800819"/>
              <a:gd name="connsiteX27" fmla="*/ 1047109 w 3679634"/>
              <a:gd name="connsiteY27" fmla="*/ 1815508 h 3800819"/>
              <a:gd name="connsiteX28" fmla="*/ 1043616 w 3679634"/>
              <a:gd name="connsiteY28" fmla="*/ 1782311 h 3800819"/>
              <a:gd name="connsiteX29" fmla="*/ 1041190 w 3679634"/>
              <a:gd name="connsiteY29" fmla="*/ 1759254 h 3800819"/>
              <a:gd name="connsiteX30" fmla="*/ 1042387 w 3679634"/>
              <a:gd name="connsiteY30" fmla="*/ 1768463 h 3800819"/>
              <a:gd name="connsiteX31" fmla="*/ 1080231 w 3679634"/>
              <a:gd name="connsiteY31" fmla="*/ 1935612 h 3800819"/>
              <a:gd name="connsiteX32" fmla="*/ 1192018 w 3679634"/>
              <a:gd name="connsiteY32" fmla="*/ 2117838 h 3800819"/>
              <a:gd name="connsiteX33" fmla="*/ 1175457 w 3679634"/>
              <a:gd name="connsiteY33" fmla="*/ 2059857 h 3800819"/>
              <a:gd name="connsiteX34" fmla="*/ 1262401 w 3679634"/>
              <a:gd name="connsiteY34" fmla="*/ 2208951 h 3800819"/>
              <a:gd name="connsiteX35" fmla="*/ 1332785 w 3679634"/>
              <a:gd name="connsiteY35" fmla="*/ 2378753 h 3800819"/>
              <a:gd name="connsiteX36" fmla="*/ 1336926 w 3679634"/>
              <a:gd name="connsiteY36" fmla="*/ 2312489 h 3800819"/>
              <a:gd name="connsiteX37" fmla="*/ 1370047 w 3679634"/>
              <a:gd name="connsiteY37" fmla="*/ 2445017 h 3800819"/>
              <a:gd name="connsiteX38" fmla="*/ 1370047 w 3679634"/>
              <a:gd name="connsiteY38" fmla="*/ 2436734 h 3800819"/>
              <a:gd name="connsiteX39" fmla="*/ 1365907 w 3679634"/>
              <a:gd name="connsiteY39" fmla="*/ 2552697 h 3800819"/>
              <a:gd name="connsiteX40" fmla="*/ 1283103 w 3679634"/>
              <a:gd name="connsiteY40" fmla="*/ 2904725 h 3800819"/>
              <a:gd name="connsiteX41" fmla="*/ 2032484 w 3679634"/>
              <a:gd name="connsiteY41" fmla="*/ 3107659 h 3800819"/>
              <a:gd name="connsiteX42" fmla="*/ 1991082 w 3679634"/>
              <a:gd name="connsiteY42" fmla="*/ 2975131 h 3800819"/>
              <a:gd name="connsiteX43" fmla="*/ 1986942 w 3679634"/>
              <a:gd name="connsiteY43" fmla="*/ 2763914 h 3800819"/>
              <a:gd name="connsiteX44" fmla="*/ 1986942 w 3679634"/>
              <a:gd name="connsiteY44" fmla="*/ 2755631 h 3800819"/>
              <a:gd name="connsiteX45" fmla="*/ 1991082 w 3679634"/>
              <a:gd name="connsiteY45" fmla="*/ 2734923 h 3800819"/>
              <a:gd name="connsiteX46" fmla="*/ 1991082 w 3679634"/>
              <a:gd name="connsiteY46" fmla="*/ 2730782 h 3800819"/>
              <a:gd name="connsiteX47" fmla="*/ 1995222 w 3679634"/>
              <a:gd name="connsiteY47" fmla="*/ 2705933 h 3800819"/>
              <a:gd name="connsiteX48" fmla="*/ 1995222 w 3679634"/>
              <a:gd name="connsiteY48" fmla="*/ 2697649 h 3800819"/>
              <a:gd name="connsiteX49" fmla="*/ 1999362 w 3679634"/>
              <a:gd name="connsiteY49" fmla="*/ 2672800 h 3800819"/>
              <a:gd name="connsiteX50" fmla="*/ 1999362 w 3679634"/>
              <a:gd name="connsiteY50" fmla="*/ 2668659 h 3800819"/>
              <a:gd name="connsiteX51" fmla="*/ 2007643 w 3679634"/>
              <a:gd name="connsiteY51" fmla="*/ 2647951 h 3800819"/>
              <a:gd name="connsiteX52" fmla="*/ 2007643 w 3679634"/>
              <a:gd name="connsiteY52" fmla="*/ 2643810 h 3800819"/>
              <a:gd name="connsiteX53" fmla="*/ 2015923 w 3679634"/>
              <a:gd name="connsiteY53" fmla="*/ 2623102 h 3800819"/>
              <a:gd name="connsiteX54" fmla="*/ 2015923 w 3679634"/>
              <a:gd name="connsiteY54" fmla="*/ 2618961 h 3800819"/>
              <a:gd name="connsiteX55" fmla="*/ 2024204 w 3679634"/>
              <a:gd name="connsiteY55" fmla="*/ 2602395 h 3800819"/>
              <a:gd name="connsiteX56" fmla="*/ 2028344 w 3679634"/>
              <a:gd name="connsiteY56" fmla="*/ 2598253 h 3800819"/>
              <a:gd name="connsiteX57" fmla="*/ 2040765 w 3679634"/>
              <a:gd name="connsiteY57" fmla="*/ 2581687 h 3800819"/>
              <a:gd name="connsiteX58" fmla="*/ 2053185 w 3679634"/>
              <a:gd name="connsiteY58" fmla="*/ 2569263 h 3800819"/>
              <a:gd name="connsiteX59" fmla="*/ 2057326 w 3679634"/>
              <a:gd name="connsiteY59" fmla="*/ 2565121 h 3800819"/>
              <a:gd name="connsiteX60" fmla="*/ 2073887 w 3679634"/>
              <a:gd name="connsiteY60" fmla="*/ 2556838 h 3800819"/>
              <a:gd name="connsiteX61" fmla="*/ 2090447 w 3679634"/>
              <a:gd name="connsiteY61" fmla="*/ 2560980 h 3800819"/>
              <a:gd name="connsiteX62" fmla="*/ 2098728 w 3679634"/>
              <a:gd name="connsiteY62" fmla="*/ 2560980 h 3800819"/>
              <a:gd name="connsiteX63" fmla="*/ 2107008 w 3679634"/>
              <a:gd name="connsiteY63" fmla="*/ 2565121 h 3800819"/>
              <a:gd name="connsiteX64" fmla="*/ 2115289 w 3679634"/>
              <a:gd name="connsiteY64" fmla="*/ 2569263 h 3800819"/>
              <a:gd name="connsiteX65" fmla="*/ 2123569 w 3679634"/>
              <a:gd name="connsiteY65" fmla="*/ 2569263 h 3800819"/>
              <a:gd name="connsiteX66" fmla="*/ 2189813 w 3679634"/>
              <a:gd name="connsiteY66" fmla="*/ 2585829 h 3800819"/>
              <a:gd name="connsiteX67" fmla="*/ 2193953 w 3679634"/>
              <a:gd name="connsiteY67" fmla="*/ 2589970 h 3800819"/>
              <a:gd name="connsiteX68" fmla="*/ 2210514 w 3679634"/>
              <a:gd name="connsiteY68" fmla="*/ 2589970 h 3800819"/>
              <a:gd name="connsiteX69" fmla="*/ 2214654 w 3679634"/>
              <a:gd name="connsiteY69" fmla="*/ 2594112 h 3800819"/>
              <a:gd name="connsiteX70" fmla="*/ 2384404 w 3679634"/>
              <a:gd name="connsiteY70" fmla="*/ 2594112 h 3800819"/>
              <a:gd name="connsiteX71" fmla="*/ 2500330 w 3679634"/>
              <a:gd name="connsiteY71" fmla="*/ 2329055 h 3800819"/>
              <a:gd name="connsiteX72" fmla="*/ 2504470 w 3679634"/>
              <a:gd name="connsiteY72" fmla="*/ 2291781 h 3800819"/>
              <a:gd name="connsiteX73" fmla="*/ 2533452 w 3679634"/>
              <a:gd name="connsiteY73" fmla="*/ 2188244 h 3800819"/>
              <a:gd name="connsiteX74" fmla="*/ 2690781 w 3679634"/>
              <a:gd name="connsiteY74" fmla="*/ 2051574 h 3800819"/>
              <a:gd name="connsiteX75" fmla="*/ 2566574 w 3679634"/>
              <a:gd name="connsiteY75" fmla="*/ 1798942 h 3800819"/>
              <a:gd name="connsiteX76" fmla="*/ 2624537 w 3679634"/>
              <a:gd name="connsiteY76" fmla="*/ 1550451 h 3800819"/>
              <a:gd name="connsiteX77" fmla="*/ 2496190 w 3679634"/>
              <a:gd name="connsiteY77" fmla="*/ 1181857 h 3800819"/>
              <a:gd name="connsiteX78" fmla="*/ 2674220 w 3679634"/>
              <a:gd name="connsiteY78" fmla="*/ 1057611 h 3800819"/>
              <a:gd name="connsiteX79" fmla="*/ 2641098 w 3679634"/>
              <a:gd name="connsiteY79" fmla="*/ 1090743 h 3800819"/>
              <a:gd name="connsiteX80" fmla="*/ 2653519 w 3679634"/>
              <a:gd name="connsiteY80" fmla="*/ 1041045 h 3800819"/>
              <a:gd name="connsiteX81" fmla="*/ 2649378 w 3679634"/>
              <a:gd name="connsiteY81" fmla="*/ 1041045 h 3800819"/>
              <a:gd name="connsiteX82" fmla="*/ 2616257 w 3679634"/>
              <a:gd name="connsiteY82" fmla="*/ 1094885 h 3800819"/>
              <a:gd name="connsiteX83" fmla="*/ 2612116 w 3679634"/>
              <a:gd name="connsiteY83" fmla="*/ 1103168 h 3800819"/>
              <a:gd name="connsiteX84" fmla="*/ 2583135 w 3679634"/>
              <a:gd name="connsiteY84" fmla="*/ 1107309 h 3800819"/>
              <a:gd name="connsiteX85" fmla="*/ 2632817 w 3679634"/>
              <a:gd name="connsiteY85" fmla="*/ 1028621 h 3800819"/>
              <a:gd name="connsiteX86" fmla="*/ 2636958 w 3679634"/>
              <a:gd name="connsiteY86" fmla="*/ 1020338 h 3800819"/>
              <a:gd name="connsiteX87" fmla="*/ 2649378 w 3679634"/>
              <a:gd name="connsiteY87" fmla="*/ 974781 h 3800819"/>
              <a:gd name="connsiteX88" fmla="*/ 2632817 w 3679634"/>
              <a:gd name="connsiteY88" fmla="*/ 933366 h 3800819"/>
              <a:gd name="connsiteX89" fmla="*/ 2628677 w 3679634"/>
              <a:gd name="connsiteY89" fmla="*/ 933366 h 3800819"/>
              <a:gd name="connsiteX90" fmla="*/ 2628677 w 3679634"/>
              <a:gd name="connsiteY90" fmla="*/ 983064 h 3800819"/>
              <a:gd name="connsiteX91" fmla="*/ 2587275 w 3679634"/>
              <a:gd name="connsiteY91" fmla="*/ 875385 h 3800819"/>
              <a:gd name="connsiteX92" fmla="*/ 2545873 w 3679634"/>
              <a:gd name="connsiteY92" fmla="*/ 1028621 h 3800819"/>
              <a:gd name="connsiteX93" fmla="*/ 2421666 w 3679634"/>
              <a:gd name="connsiteY93" fmla="*/ 751139 h 3800819"/>
              <a:gd name="connsiteX94" fmla="*/ 2421666 w 3679634"/>
              <a:gd name="connsiteY94" fmla="*/ 755281 h 3800819"/>
              <a:gd name="connsiteX95" fmla="*/ 2371983 w 3679634"/>
              <a:gd name="connsiteY95" fmla="*/ 718007 h 3800819"/>
              <a:gd name="connsiteX96" fmla="*/ 2367843 w 3679634"/>
              <a:gd name="connsiteY96" fmla="*/ 718007 h 3800819"/>
              <a:gd name="connsiteX97" fmla="*/ 2367843 w 3679634"/>
              <a:gd name="connsiteY97" fmla="*/ 722149 h 3800819"/>
              <a:gd name="connsiteX98" fmla="*/ 2425806 w 3679634"/>
              <a:gd name="connsiteY98" fmla="*/ 780130 h 3800819"/>
              <a:gd name="connsiteX99" fmla="*/ 2417525 w 3679634"/>
              <a:gd name="connsiteY99" fmla="*/ 813262 h 3800819"/>
              <a:gd name="connsiteX100" fmla="*/ 2334721 w 3679634"/>
              <a:gd name="connsiteY100" fmla="*/ 726290 h 3800819"/>
              <a:gd name="connsiteX101" fmla="*/ 2322300 w 3679634"/>
              <a:gd name="connsiteY101" fmla="*/ 755281 h 3800819"/>
              <a:gd name="connsiteX102" fmla="*/ 2115289 w 3679634"/>
              <a:gd name="connsiteY102" fmla="*/ 664168 h 3800819"/>
              <a:gd name="connsiteX103" fmla="*/ 2098728 w 3679634"/>
              <a:gd name="connsiteY103" fmla="*/ 655885 h 3800819"/>
              <a:gd name="connsiteX104" fmla="*/ 2053185 w 3679634"/>
              <a:gd name="connsiteY104" fmla="*/ 647602 h 3800819"/>
              <a:gd name="connsiteX105" fmla="*/ 2090447 w 3679634"/>
              <a:gd name="connsiteY105" fmla="*/ 664168 h 3800819"/>
              <a:gd name="connsiteX106" fmla="*/ 2078027 w 3679634"/>
              <a:gd name="connsiteY106" fmla="*/ 664168 h 3800819"/>
              <a:gd name="connsiteX107" fmla="*/ 2111149 w 3679634"/>
              <a:gd name="connsiteY107" fmla="*/ 730432 h 3800819"/>
              <a:gd name="connsiteX108" fmla="*/ 1949680 w 3679634"/>
              <a:gd name="connsiteY108" fmla="*/ 643460 h 3800819"/>
              <a:gd name="connsiteX109" fmla="*/ 1966241 w 3679634"/>
              <a:gd name="connsiteY109" fmla="*/ 718007 h 3800819"/>
              <a:gd name="connsiteX110" fmla="*/ 1808912 w 3679634"/>
              <a:gd name="connsiteY110" fmla="*/ 643460 h 3800819"/>
              <a:gd name="connsiteX111" fmla="*/ 1829613 w 3679634"/>
              <a:gd name="connsiteY111" fmla="*/ 684875 h 3800819"/>
              <a:gd name="connsiteX112" fmla="*/ 1701266 w 3679634"/>
              <a:gd name="connsiteY112" fmla="*/ 643460 h 3800819"/>
              <a:gd name="connsiteX113" fmla="*/ 0 w 3679634"/>
              <a:gd name="connsiteY113" fmla="*/ 0 h 3800819"/>
              <a:gd name="connsiteX114" fmla="*/ 3679634 w 3679634"/>
              <a:gd name="connsiteY114" fmla="*/ 0 h 3800819"/>
              <a:gd name="connsiteX115" fmla="*/ 3679634 w 3679634"/>
              <a:gd name="connsiteY115" fmla="*/ 3800819 h 3800819"/>
              <a:gd name="connsiteX116" fmla="*/ 0 w 3679634"/>
              <a:gd name="connsiteY116" fmla="*/ 3800819 h 380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3679634" h="3800819">
                <a:moveTo>
                  <a:pt x="1038829" y="1736819"/>
                </a:moveTo>
                <a:lnTo>
                  <a:pt x="1041190" y="1759254"/>
                </a:lnTo>
                <a:lnTo>
                  <a:pt x="1039759" y="1748249"/>
                </a:lnTo>
                <a:cubicBezTo>
                  <a:pt x="1039153" y="1742837"/>
                  <a:pt x="1038829" y="1738890"/>
                  <a:pt x="1038829" y="1736819"/>
                </a:cubicBezTo>
                <a:close/>
                <a:moveTo>
                  <a:pt x="1701266" y="643460"/>
                </a:moveTo>
                <a:cubicBezTo>
                  <a:pt x="1701266" y="643460"/>
                  <a:pt x="1701266" y="643460"/>
                  <a:pt x="1746808" y="701441"/>
                </a:cubicBezTo>
                <a:cubicBezTo>
                  <a:pt x="1746808" y="701441"/>
                  <a:pt x="1746808" y="701441"/>
                  <a:pt x="1705406" y="684875"/>
                </a:cubicBezTo>
                <a:cubicBezTo>
                  <a:pt x="1705406" y="684875"/>
                  <a:pt x="1705406" y="684875"/>
                  <a:pt x="1713687" y="701441"/>
                </a:cubicBezTo>
                <a:cubicBezTo>
                  <a:pt x="1713687" y="701441"/>
                  <a:pt x="1622601" y="676592"/>
                  <a:pt x="1564638" y="676592"/>
                </a:cubicBezTo>
                <a:cubicBezTo>
                  <a:pt x="1510815" y="676592"/>
                  <a:pt x="1423870" y="705583"/>
                  <a:pt x="1423870" y="705583"/>
                </a:cubicBezTo>
                <a:cubicBezTo>
                  <a:pt x="1423870" y="705583"/>
                  <a:pt x="1423870" y="705583"/>
                  <a:pt x="1514955" y="722149"/>
                </a:cubicBezTo>
                <a:cubicBezTo>
                  <a:pt x="1514955" y="722149"/>
                  <a:pt x="1514955" y="722149"/>
                  <a:pt x="1349346" y="738715"/>
                </a:cubicBezTo>
                <a:cubicBezTo>
                  <a:pt x="1349346" y="738715"/>
                  <a:pt x="1349346" y="738715"/>
                  <a:pt x="1403169" y="759422"/>
                </a:cubicBezTo>
                <a:cubicBezTo>
                  <a:pt x="1328645" y="763564"/>
                  <a:pt x="1183737" y="829828"/>
                  <a:pt x="1154755" y="887809"/>
                </a:cubicBezTo>
                <a:cubicBezTo>
                  <a:pt x="1129914" y="945790"/>
                  <a:pt x="1129914" y="945790"/>
                  <a:pt x="1129914" y="945790"/>
                </a:cubicBezTo>
                <a:cubicBezTo>
                  <a:pt x="1129914" y="945790"/>
                  <a:pt x="1129914" y="871243"/>
                  <a:pt x="1150615" y="838111"/>
                </a:cubicBezTo>
                <a:cubicBezTo>
                  <a:pt x="1134054" y="858819"/>
                  <a:pt x="1092652" y="929224"/>
                  <a:pt x="1100932" y="995489"/>
                </a:cubicBezTo>
                <a:cubicBezTo>
                  <a:pt x="1100932" y="995489"/>
                  <a:pt x="1005707" y="1036904"/>
                  <a:pt x="960165" y="1239838"/>
                </a:cubicBezTo>
                <a:cubicBezTo>
                  <a:pt x="960165" y="1239838"/>
                  <a:pt x="960165" y="1239838"/>
                  <a:pt x="1026408" y="1136300"/>
                </a:cubicBezTo>
                <a:cubicBezTo>
                  <a:pt x="1022268" y="1144583"/>
                  <a:pt x="956024" y="1260545"/>
                  <a:pt x="956024" y="1322668"/>
                </a:cubicBezTo>
                <a:cubicBezTo>
                  <a:pt x="956024" y="1322668"/>
                  <a:pt x="956024" y="1322668"/>
                  <a:pt x="989146" y="1285394"/>
                </a:cubicBezTo>
                <a:cubicBezTo>
                  <a:pt x="989146" y="1289536"/>
                  <a:pt x="943604" y="1368225"/>
                  <a:pt x="935323" y="1500753"/>
                </a:cubicBezTo>
                <a:cubicBezTo>
                  <a:pt x="935323" y="1500753"/>
                  <a:pt x="935323" y="1500753"/>
                  <a:pt x="972585" y="1430347"/>
                </a:cubicBezTo>
                <a:cubicBezTo>
                  <a:pt x="968445" y="1438630"/>
                  <a:pt x="935323" y="1517319"/>
                  <a:pt x="947744" y="1600149"/>
                </a:cubicBezTo>
                <a:cubicBezTo>
                  <a:pt x="947744" y="1604291"/>
                  <a:pt x="947744" y="1637423"/>
                  <a:pt x="947744" y="1637423"/>
                </a:cubicBezTo>
                <a:cubicBezTo>
                  <a:pt x="964305" y="1728536"/>
                  <a:pt x="968445" y="1583583"/>
                  <a:pt x="968445" y="1583583"/>
                </a:cubicBezTo>
                <a:cubicBezTo>
                  <a:pt x="968445" y="1583583"/>
                  <a:pt x="968445" y="1612574"/>
                  <a:pt x="976726" y="1649847"/>
                </a:cubicBezTo>
                <a:cubicBezTo>
                  <a:pt x="1001567" y="1761668"/>
                  <a:pt x="1047109" y="1815508"/>
                  <a:pt x="1047109" y="1815508"/>
                </a:cubicBezTo>
                <a:cubicBezTo>
                  <a:pt x="1047109" y="1815508"/>
                  <a:pt x="1047109" y="1815508"/>
                  <a:pt x="1043616" y="1782311"/>
                </a:cubicBezTo>
                <a:lnTo>
                  <a:pt x="1041190" y="1759254"/>
                </a:lnTo>
                <a:lnTo>
                  <a:pt x="1042387" y="1768463"/>
                </a:lnTo>
                <a:cubicBezTo>
                  <a:pt x="1049180" y="1816025"/>
                  <a:pt x="1064706" y="1901444"/>
                  <a:pt x="1080231" y="1935612"/>
                </a:cubicBezTo>
                <a:cubicBezTo>
                  <a:pt x="1105073" y="1981168"/>
                  <a:pt x="1183737" y="2113696"/>
                  <a:pt x="1192018" y="2117838"/>
                </a:cubicBezTo>
                <a:cubicBezTo>
                  <a:pt x="1192018" y="2117838"/>
                  <a:pt x="1192018" y="2117838"/>
                  <a:pt x="1175457" y="2059857"/>
                </a:cubicBezTo>
                <a:cubicBezTo>
                  <a:pt x="1175457" y="2059857"/>
                  <a:pt x="1237560" y="2171678"/>
                  <a:pt x="1262401" y="2208951"/>
                </a:cubicBezTo>
                <a:cubicBezTo>
                  <a:pt x="1283103" y="2246225"/>
                  <a:pt x="1332785" y="2378753"/>
                  <a:pt x="1332785" y="2378753"/>
                </a:cubicBezTo>
                <a:cubicBezTo>
                  <a:pt x="1332785" y="2378753"/>
                  <a:pt x="1332785" y="2378753"/>
                  <a:pt x="1336926" y="2312489"/>
                </a:cubicBezTo>
                <a:cubicBezTo>
                  <a:pt x="1336926" y="2312489"/>
                  <a:pt x="1336926" y="2312489"/>
                  <a:pt x="1370047" y="2445017"/>
                </a:cubicBezTo>
                <a:cubicBezTo>
                  <a:pt x="1370047" y="2445017"/>
                  <a:pt x="1370047" y="2445017"/>
                  <a:pt x="1370047" y="2436734"/>
                </a:cubicBezTo>
                <a:cubicBezTo>
                  <a:pt x="1374188" y="2474008"/>
                  <a:pt x="1374188" y="2515423"/>
                  <a:pt x="1365907" y="2552697"/>
                </a:cubicBezTo>
                <a:cubicBezTo>
                  <a:pt x="1365907" y="2631385"/>
                  <a:pt x="1328645" y="2772197"/>
                  <a:pt x="1283103" y="2904725"/>
                </a:cubicBezTo>
                <a:cubicBezTo>
                  <a:pt x="1432151" y="3020687"/>
                  <a:pt x="1684705" y="3157357"/>
                  <a:pt x="2032484" y="3107659"/>
                </a:cubicBezTo>
                <a:cubicBezTo>
                  <a:pt x="2011783" y="3053819"/>
                  <a:pt x="1995222" y="3004121"/>
                  <a:pt x="1991082" y="2975131"/>
                </a:cubicBezTo>
                <a:cubicBezTo>
                  <a:pt x="1986942" y="2917150"/>
                  <a:pt x="1982802" y="2838461"/>
                  <a:pt x="1986942" y="2763914"/>
                </a:cubicBezTo>
                <a:cubicBezTo>
                  <a:pt x="1986942" y="2759772"/>
                  <a:pt x="1986942" y="2759772"/>
                  <a:pt x="1986942" y="2755631"/>
                </a:cubicBezTo>
                <a:cubicBezTo>
                  <a:pt x="1991082" y="2751489"/>
                  <a:pt x="1991082" y="2743206"/>
                  <a:pt x="1991082" y="2734923"/>
                </a:cubicBezTo>
                <a:cubicBezTo>
                  <a:pt x="1991082" y="2734923"/>
                  <a:pt x="1991082" y="2730782"/>
                  <a:pt x="1991082" y="2730782"/>
                </a:cubicBezTo>
                <a:cubicBezTo>
                  <a:pt x="1991082" y="2722499"/>
                  <a:pt x="1991082" y="2714216"/>
                  <a:pt x="1995222" y="2705933"/>
                </a:cubicBezTo>
                <a:cubicBezTo>
                  <a:pt x="1995222" y="2701791"/>
                  <a:pt x="1995222" y="2701791"/>
                  <a:pt x="1995222" y="2697649"/>
                </a:cubicBezTo>
                <a:cubicBezTo>
                  <a:pt x="1995222" y="2689366"/>
                  <a:pt x="1999362" y="2681083"/>
                  <a:pt x="1999362" y="2672800"/>
                </a:cubicBezTo>
                <a:cubicBezTo>
                  <a:pt x="1999362" y="2672800"/>
                  <a:pt x="1999362" y="2668659"/>
                  <a:pt x="1999362" y="2668659"/>
                </a:cubicBezTo>
                <a:cubicBezTo>
                  <a:pt x="2003503" y="2660376"/>
                  <a:pt x="2003503" y="2652093"/>
                  <a:pt x="2007643" y="2647951"/>
                </a:cubicBezTo>
                <a:cubicBezTo>
                  <a:pt x="2007643" y="2643810"/>
                  <a:pt x="2007643" y="2643810"/>
                  <a:pt x="2007643" y="2643810"/>
                </a:cubicBezTo>
                <a:cubicBezTo>
                  <a:pt x="2011783" y="2635527"/>
                  <a:pt x="2011783" y="2627244"/>
                  <a:pt x="2015923" y="2623102"/>
                </a:cubicBezTo>
                <a:cubicBezTo>
                  <a:pt x="2015923" y="2623102"/>
                  <a:pt x="2015923" y="2618961"/>
                  <a:pt x="2015923" y="2618961"/>
                </a:cubicBezTo>
                <a:cubicBezTo>
                  <a:pt x="2020064" y="2614819"/>
                  <a:pt x="2024204" y="2606536"/>
                  <a:pt x="2024204" y="2602395"/>
                </a:cubicBezTo>
                <a:cubicBezTo>
                  <a:pt x="2024204" y="2602395"/>
                  <a:pt x="2028344" y="2598253"/>
                  <a:pt x="2028344" y="2598253"/>
                </a:cubicBezTo>
                <a:cubicBezTo>
                  <a:pt x="2032484" y="2594112"/>
                  <a:pt x="2036624" y="2585829"/>
                  <a:pt x="2040765" y="2581687"/>
                </a:cubicBezTo>
                <a:cubicBezTo>
                  <a:pt x="2044905" y="2573404"/>
                  <a:pt x="2049045" y="2569263"/>
                  <a:pt x="2053185" y="2569263"/>
                </a:cubicBezTo>
                <a:cubicBezTo>
                  <a:pt x="2057326" y="2565121"/>
                  <a:pt x="2057326" y="2565121"/>
                  <a:pt x="2057326" y="2565121"/>
                </a:cubicBezTo>
                <a:cubicBezTo>
                  <a:pt x="2061466" y="2560980"/>
                  <a:pt x="2065606" y="2560980"/>
                  <a:pt x="2073887" y="2556838"/>
                </a:cubicBezTo>
                <a:cubicBezTo>
                  <a:pt x="2078027" y="2556838"/>
                  <a:pt x="2086307" y="2560980"/>
                  <a:pt x="2090447" y="2560980"/>
                </a:cubicBezTo>
                <a:cubicBezTo>
                  <a:pt x="2094588" y="2560980"/>
                  <a:pt x="2094588" y="2560980"/>
                  <a:pt x="2098728" y="2560980"/>
                </a:cubicBezTo>
                <a:cubicBezTo>
                  <a:pt x="2102868" y="2565121"/>
                  <a:pt x="2102868" y="2565121"/>
                  <a:pt x="2107008" y="2565121"/>
                </a:cubicBezTo>
                <a:cubicBezTo>
                  <a:pt x="2111149" y="2565121"/>
                  <a:pt x="2115289" y="2565121"/>
                  <a:pt x="2115289" y="2569263"/>
                </a:cubicBezTo>
                <a:cubicBezTo>
                  <a:pt x="2119429" y="2569263"/>
                  <a:pt x="2123569" y="2569263"/>
                  <a:pt x="2123569" y="2569263"/>
                </a:cubicBezTo>
                <a:cubicBezTo>
                  <a:pt x="2144270" y="2577546"/>
                  <a:pt x="2164972" y="2581687"/>
                  <a:pt x="2189813" y="2585829"/>
                </a:cubicBezTo>
                <a:cubicBezTo>
                  <a:pt x="2189813" y="2585829"/>
                  <a:pt x="2189813" y="2589970"/>
                  <a:pt x="2193953" y="2589970"/>
                </a:cubicBezTo>
                <a:cubicBezTo>
                  <a:pt x="2198093" y="2589970"/>
                  <a:pt x="2206374" y="2589970"/>
                  <a:pt x="2210514" y="2589970"/>
                </a:cubicBezTo>
                <a:cubicBezTo>
                  <a:pt x="2214654" y="2594112"/>
                  <a:pt x="2214654" y="2594112"/>
                  <a:pt x="2214654" y="2594112"/>
                </a:cubicBezTo>
                <a:cubicBezTo>
                  <a:pt x="2260197" y="2602395"/>
                  <a:pt x="2314020" y="2602395"/>
                  <a:pt x="2384404" y="2594112"/>
                </a:cubicBezTo>
                <a:cubicBezTo>
                  <a:pt x="2475489" y="2573404"/>
                  <a:pt x="2483769" y="2474008"/>
                  <a:pt x="2500330" y="2329055"/>
                </a:cubicBezTo>
                <a:cubicBezTo>
                  <a:pt x="2500330" y="2329055"/>
                  <a:pt x="2500330" y="2329055"/>
                  <a:pt x="2504470" y="2291781"/>
                </a:cubicBezTo>
                <a:cubicBezTo>
                  <a:pt x="2512751" y="2262791"/>
                  <a:pt x="2525171" y="2221376"/>
                  <a:pt x="2533452" y="2188244"/>
                </a:cubicBezTo>
                <a:cubicBezTo>
                  <a:pt x="2620397" y="2150970"/>
                  <a:pt x="2732183" y="2097130"/>
                  <a:pt x="2690781" y="2051574"/>
                </a:cubicBezTo>
                <a:cubicBezTo>
                  <a:pt x="2645238" y="1989451"/>
                  <a:pt x="2599696" y="1894196"/>
                  <a:pt x="2566574" y="1798942"/>
                </a:cubicBezTo>
                <a:cubicBezTo>
                  <a:pt x="2578995" y="1666413"/>
                  <a:pt x="2645238" y="1637423"/>
                  <a:pt x="2624537" y="1550451"/>
                </a:cubicBezTo>
                <a:cubicBezTo>
                  <a:pt x="2599696" y="1438630"/>
                  <a:pt x="2545873" y="1297819"/>
                  <a:pt x="2496190" y="1181857"/>
                </a:cubicBezTo>
                <a:cubicBezTo>
                  <a:pt x="2624537" y="1185998"/>
                  <a:pt x="2661799" y="1103168"/>
                  <a:pt x="2674220" y="1057611"/>
                </a:cubicBezTo>
                <a:cubicBezTo>
                  <a:pt x="2665939" y="1074177"/>
                  <a:pt x="2653519" y="1082460"/>
                  <a:pt x="2641098" y="1090743"/>
                </a:cubicBezTo>
                <a:cubicBezTo>
                  <a:pt x="2649378" y="1074177"/>
                  <a:pt x="2653519" y="1057611"/>
                  <a:pt x="2653519" y="1041045"/>
                </a:cubicBezTo>
                <a:cubicBezTo>
                  <a:pt x="2653519" y="1041045"/>
                  <a:pt x="2653519" y="1041045"/>
                  <a:pt x="2649378" y="1041045"/>
                </a:cubicBezTo>
                <a:cubicBezTo>
                  <a:pt x="2641098" y="1061753"/>
                  <a:pt x="2632817" y="1082460"/>
                  <a:pt x="2616257" y="1094885"/>
                </a:cubicBezTo>
                <a:cubicBezTo>
                  <a:pt x="2616257" y="1099026"/>
                  <a:pt x="2612116" y="1103168"/>
                  <a:pt x="2612116" y="1103168"/>
                </a:cubicBezTo>
                <a:cubicBezTo>
                  <a:pt x="2595555" y="1107309"/>
                  <a:pt x="2583135" y="1107309"/>
                  <a:pt x="2583135" y="1107309"/>
                </a:cubicBezTo>
                <a:cubicBezTo>
                  <a:pt x="2612116" y="1082460"/>
                  <a:pt x="2628677" y="1053470"/>
                  <a:pt x="2632817" y="1028621"/>
                </a:cubicBezTo>
                <a:cubicBezTo>
                  <a:pt x="2632817" y="1024479"/>
                  <a:pt x="2636958" y="1020338"/>
                  <a:pt x="2636958" y="1020338"/>
                </a:cubicBezTo>
                <a:cubicBezTo>
                  <a:pt x="2645238" y="1003772"/>
                  <a:pt x="2649378" y="987206"/>
                  <a:pt x="2649378" y="974781"/>
                </a:cubicBezTo>
                <a:cubicBezTo>
                  <a:pt x="2645238" y="958215"/>
                  <a:pt x="2641098" y="945790"/>
                  <a:pt x="2632817" y="933366"/>
                </a:cubicBezTo>
                <a:cubicBezTo>
                  <a:pt x="2632817" y="933366"/>
                  <a:pt x="2628677" y="933366"/>
                  <a:pt x="2628677" y="933366"/>
                </a:cubicBezTo>
                <a:cubicBezTo>
                  <a:pt x="2632817" y="949932"/>
                  <a:pt x="2632817" y="966498"/>
                  <a:pt x="2628677" y="983064"/>
                </a:cubicBezTo>
                <a:cubicBezTo>
                  <a:pt x="2620397" y="925083"/>
                  <a:pt x="2591415" y="879526"/>
                  <a:pt x="2587275" y="875385"/>
                </a:cubicBezTo>
                <a:cubicBezTo>
                  <a:pt x="2653519" y="987206"/>
                  <a:pt x="2545873" y="1028621"/>
                  <a:pt x="2545873" y="1028621"/>
                </a:cubicBezTo>
                <a:cubicBezTo>
                  <a:pt x="2545873" y="1028621"/>
                  <a:pt x="2670079" y="854677"/>
                  <a:pt x="2421666" y="751139"/>
                </a:cubicBezTo>
                <a:cubicBezTo>
                  <a:pt x="2421666" y="751139"/>
                  <a:pt x="2421666" y="751139"/>
                  <a:pt x="2421666" y="755281"/>
                </a:cubicBezTo>
                <a:cubicBezTo>
                  <a:pt x="2405105" y="738715"/>
                  <a:pt x="2388544" y="730432"/>
                  <a:pt x="2371983" y="718007"/>
                </a:cubicBezTo>
                <a:cubicBezTo>
                  <a:pt x="2371983" y="718007"/>
                  <a:pt x="2367843" y="718007"/>
                  <a:pt x="2367843" y="718007"/>
                </a:cubicBezTo>
                <a:cubicBezTo>
                  <a:pt x="2367843" y="722149"/>
                  <a:pt x="2367843" y="722149"/>
                  <a:pt x="2367843" y="722149"/>
                </a:cubicBezTo>
                <a:cubicBezTo>
                  <a:pt x="2388544" y="738715"/>
                  <a:pt x="2409245" y="759422"/>
                  <a:pt x="2425806" y="780130"/>
                </a:cubicBezTo>
                <a:cubicBezTo>
                  <a:pt x="2425806" y="788413"/>
                  <a:pt x="2425806" y="800838"/>
                  <a:pt x="2417525" y="813262"/>
                </a:cubicBezTo>
                <a:cubicBezTo>
                  <a:pt x="2417525" y="813262"/>
                  <a:pt x="2400965" y="759422"/>
                  <a:pt x="2334721" y="726290"/>
                </a:cubicBezTo>
                <a:cubicBezTo>
                  <a:pt x="2334721" y="726290"/>
                  <a:pt x="2334721" y="726290"/>
                  <a:pt x="2322300" y="755281"/>
                </a:cubicBezTo>
                <a:cubicBezTo>
                  <a:pt x="2322300" y="755281"/>
                  <a:pt x="2264337" y="672451"/>
                  <a:pt x="2115289" y="664168"/>
                </a:cubicBezTo>
                <a:cubicBezTo>
                  <a:pt x="2111149" y="660026"/>
                  <a:pt x="2107008" y="655885"/>
                  <a:pt x="2098728" y="655885"/>
                </a:cubicBezTo>
                <a:cubicBezTo>
                  <a:pt x="2086307" y="647602"/>
                  <a:pt x="2069746" y="647602"/>
                  <a:pt x="2053185" y="647602"/>
                </a:cubicBezTo>
                <a:cubicBezTo>
                  <a:pt x="2065606" y="651743"/>
                  <a:pt x="2078027" y="660026"/>
                  <a:pt x="2090447" y="664168"/>
                </a:cubicBezTo>
                <a:cubicBezTo>
                  <a:pt x="2086307" y="664168"/>
                  <a:pt x="2082167" y="664168"/>
                  <a:pt x="2078027" y="664168"/>
                </a:cubicBezTo>
                <a:cubicBezTo>
                  <a:pt x="2078027" y="664168"/>
                  <a:pt x="2078027" y="664168"/>
                  <a:pt x="2111149" y="730432"/>
                </a:cubicBezTo>
                <a:cubicBezTo>
                  <a:pt x="2107008" y="726290"/>
                  <a:pt x="2036624" y="651743"/>
                  <a:pt x="1949680" y="643460"/>
                </a:cubicBezTo>
                <a:cubicBezTo>
                  <a:pt x="1949680" y="643460"/>
                  <a:pt x="1978661" y="676592"/>
                  <a:pt x="1966241" y="718007"/>
                </a:cubicBezTo>
                <a:cubicBezTo>
                  <a:pt x="1966241" y="718007"/>
                  <a:pt x="1941399" y="643460"/>
                  <a:pt x="1808912" y="643460"/>
                </a:cubicBezTo>
                <a:cubicBezTo>
                  <a:pt x="1808912" y="643460"/>
                  <a:pt x="1808912" y="643460"/>
                  <a:pt x="1829613" y="684875"/>
                </a:cubicBezTo>
                <a:cubicBezTo>
                  <a:pt x="1829613" y="684875"/>
                  <a:pt x="1829613" y="684875"/>
                  <a:pt x="1701266" y="643460"/>
                </a:cubicBezTo>
                <a:close/>
                <a:moveTo>
                  <a:pt x="0" y="0"/>
                </a:moveTo>
                <a:lnTo>
                  <a:pt x="3679634" y="0"/>
                </a:lnTo>
                <a:lnTo>
                  <a:pt x="3679634" y="3800819"/>
                </a:lnTo>
                <a:lnTo>
                  <a:pt x="0" y="3800819"/>
                </a:lnTo>
                <a:close/>
              </a:path>
            </a:pathLst>
          </a:custGeom>
          <a:solidFill>
            <a:schemeClr val="bg1"/>
          </a:solidFill>
          <a:ln>
            <a:noFill/>
          </a:ln>
        </p:spPr>
        <p:txBody>
          <a:bodyPr vert="horz" wrap="square" lIns="121920" tIns="60960" rIns="121920" bIns="60960" numCol="1" anchor="t" anchorCtr="0" compatLnSpc="1">
            <a:prstTxWarp prst="textNoShape">
              <a:avLst/>
            </a:prstTxWarp>
            <a:noAutofit/>
          </a:bodyPr>
          <a:lstStyle/>
          <a:p>
            <a:endParaRPr lang="ko-KR" altLang="en-US" sz="3200" dirty="0">
              <a:latin typeface="Open Sans Regular" charset="0"/>
            </a:endParaRPr>
          </a:p>
        </p:txBody>
      </p:sp>
      <p:sp>
        <p:nvSpPr>
          <p:cNvPr id="9" name="Rectangle 8"/>
          <p:cNvSpPr/>
          <p:nvPr/>
        </p:nvSpPr>
        <p:spPr>
          <a:xfrm>
            <a:off x="5635771" y="5033984"/>
            <a:ext cx="6257834" cy="1824016"/>
          </a:xfrm>
          <a:prstGeom prst="rect">
            <a:avLst/>
          </a:prstGeom>
          <a:solidFill>
            <a:schemeClr val="bg1"/>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eaLnBrk="1" latinLnBrk="1" hangingPunct="1"/>
            <a:endParaRPr lang="en-US" sz="3200" dirty="0">
              <a:latin typeface="Open Sans Regular" charset="0"/>
              <a:ea typeface="굴림" charset="-127"/>
            </a:endParaRPr>
          </a:p>
        </p:txBody>
      </p:sp>
      <p:sp>
        <p:nvSpPr>
          <p:cNvPr id="14" name="Title 4"/>
          <p:cNvSpPr txBox="1">
            <a:spLocks/>
          </p:cNvSpPr>
          <p:nvPr/>
        </p:nvSpPr>
        <p:spPr>
          <a:xfrm>
            <a:off x="6043152" y="4707082"/>
            <a:ext cx="2370106" cy="442754"/>
          </a:xfrm>
          <a:prstGeom prst="rect">
            <a:avLst/>
          </a:prstGeom>
        </p:spPr>
        <p:txBody>
          <a:bodyPr vert="horz" lIns="0" tIns="45720" rIns="0" bIns="45720" rtlCol="0" anchor="ctr">
            <a:noAutofit/>
          </a:bodyPr>
          <a:lstStyle>
            <a:lvl1pPr algn="l" defTabSz="914400" rtl="0" eaLnBrk="1" latinLnBrk="0" hangingPunct="1">
              <a:lnSpc>
                <a:spcPct val="80000"/>
              </a:lnSpc>
              <a:spcBef>
                <a:spcPct val="0"/>
              </a:spcBef>
              <a:buNone/>
              <a:defRPr sz="4800" b="0" i="0" kern="1200">
                <a:solidFill>
                  <a:schemeClr val="tx1"/>
                </a:solidFill>
                <a:latin typeface="Butler Medium" charset="0"/>
                <a:ea typeface="Butler Medium" charset="0"/>
                <a:cs typeface="Butler Medium" charset="0"/>
              </a:defRPr>
            </a:lvl1pPr>
          </a:lstStyle>
          <a:p>
            <a:pPr algn="ctr"/>
            <a:r>
              <a:rPr lang="en-US" sz="1800" dirty="0" smtClean="0">
                <a:latin typeface="+mj-lt"/>
              </a:rPr>
              <a:t>MANS</a:t>
            </a:r>
            <a:endParaRPr lang="en-US" sz="1800" dirty="0">
              <a:latin typeface="+mj-lt"/>
            </a:endParaRPr>
          </a:p>
        </p:txBody>
      </p:sp>
      <p:sp>
        <p:nvSpPr>
          <p:cNvPr id="15" name="TextBox 14"/>
          <p:cNvSpPr txBox="1"/>
          <p:nvPr/>
        </p:nvSpPr>
        <p:spPr>
          <a:xfrm>
            <a:off x="6055220" y="5214228"/>
            <a:ext cx="2358038" cy="646331"/>
          </a:xfrm>
          <a:prstGeom prst="rect">
            <a:avLst/>
          </a:prstGeom>
          <a:noFill/>
        </p:spPr>
        <p:txBody>
          <a:bodyPr wrap="square" lIns="0" rIns="0" rtlCol="0">
            <a:spAutoFit/>
          </a:bodyPr>
          <a:lstStyle/>
          <a:p>
            <a:pPr algn="ctr">
              <a:lnSpc>
                <a:spcPct val="120000"/>
              </a:lnSpc>
            </a:pPr>
            <a:r>
              <a:rPr lang="en-US" sz="1000" dirty="0">
                <a:latin typeface="Open Sans Regular" charset="0"/>
                <a:ea typeface="Open Sans Regular" charset="0"/>
                <a:cs typeface="Open Sans Regular" charset="0"/>
              </a:rPr>
              <a:t>There are many variations of passages of Lorem Ipsum available, but the majority have </a:t>
            </a:r>
            <a:r>
              <a:rPr lang="en-US" sz="1000" dirty="0" smtClean="0">
                <a:latin typeface="Open Sans Regular" charset="0"/>
                <a:ea typeface="Open Sans Regular" charset="0"/>
                <a:cs typeface="Open Sans Regular" charset="0"/>
              </a:rPr>
              <a:t>suffered.</a:t>
            </a:r>
            <a:endParaRPr lang="en-US" sz="1000" dirty="0">
              <a:latin typeface="Open Sans Regular" charset="0"/>
              <a:ea typeface="Open Sans Regular" charset="0"/>
              <a:cs typeface="Open Sans Regular" charset="0"/>
            </a:endParaRPr>
          </a:p>
        </p:txBody>
      </p:sp>
      <p:sp>
        <p:nvSpPr>
          <p:cNvPr id="16" name="Title 4"/>
          <p:cNvSpPr txBox="1">
            <a:spLocks/>
          </p:cNvSpPr>
          <p:nvPr/>
        </p:nvSpPr>
        <p:spPr>
          <a:xfrm>
            <a:off x="9161380" y="4707082"/>
            <a:ext cx="2370106" cy="442754"/>
          </a:xfrm>
          <a:prstGeom prst="rect">
            <a:avLst/>
          </a:prstGeom>
        </p:spPr>
        <p:txBody>
          <a:bodyPr vert="horz" lIns="0" tIns="45720" rIns="0" bIns="45720" rtlCol="0" anchor="ctr">
            <a:noAutofit/>
          </a:bodyPr>
          <a:lstStyle>
            <a:lvl1pPr algn="l" defTabSz="914400" rtl="0" eaLnBrk="1" latinLnBrk="0" hangingPunct="1">
              <a:lnSpc>
                <a:spcPct val="80000"/>
              </a:lnSpc>
              <a:spcBef>
                <a:spcPct val="0"/>
              </a:spcBef>
              <a:buNone/>
              <a:defRPr sz="4800" b="0" i="0" kern="1200">
                <a:solidFill>
                  <a:schemeClr val="tx1"/>
                </a:solidFill>
                <a:latin typeface="Butler Medium" charset="0"/>
                <a:ea typeface="Butler Medium" charset="0"/>
                <a:cs typeface="Butler Medium" charset="0"/>
              </a:defRPr>
            </a:lvl1pPr>
          </a:lstStyle>
          <a:p>
            <a:pPr algn="ctr"/>
            <a:r>
              <a:rPr lang="en-US" sz="1800" dirty="0" smtClean="0">
                <a:latin typeface="+mj-lt"/>
              </a:rPr>
              <a:t>WOMANS</a:t>
            </a:r>
            <a:endParaRPr lang="en-US" sz="1800" dirty="0">
              <a:latin typeface="+mj-lt"/>
            </a:endParaRPr>
          </a:p>
        </p:txBody>
      </p:sp>
      <p:sp>
        <p:nvSpPr>
          <p:cNvPr id="17" name="TextBox 16"/>
          <p:cNvSpPr txBox="1"/>
          <p:nvPr/>
        </p:nvSpPr>
        <p:spPr>
          <a:xfrm>
            <a:off x="9173448" y="5214228"/>
            <a:ext cx="2358038" cy="646331"/>
          </a:xfrm>
          <a:prstGeom prst="rect">
            <a:avLst/>
          </a:prstGeom>
          <a:noFill/>
        </p:spPr>
        <p:txBody>
          <a:bodyPr wrap="square" lIns="0" rIns="0" rtlCol="0">
            <a:spAutoFit/>
          </a:bodyPr>
          <a:lstStyle/>
          <a:p>
            <a:pPr algn="ctr">
              <a:lnSpc>
                <a:spcPct val="120000"/>
              </a:lnSpc>
            </a:pPr>
            <a:r>
              <a:rPr lang="en-US" sz="1000" dirty="0">
                <a:latin typeface="Open Sans Regular" charset="0"/>
                <a:ea typeface="Open Sans Regular" charset="0"/>
                <a:cs typeface="Open Sans Regular" charset="0"/>
              </a:rPr>
              <a:t>There are many variations of passages of Lorem Ipsum available, but the majority have </a:t>
            </a:r>
            <a:r>
              <a:rPr lang="en-US" sz="1000" dirty="0" smtClean="0">
                <a:latin typeface="Open Sans Regular" charset="0"/>
                <a:ea typeface="Open Sans Regular" charset="0"/>
                <a:cs typeface="Open Sans Regular" charset="0"/>
              </a:rPr>
              <a:t>suffered.</a:t>
            </a:r>
            <a:endParaRPr lang="en-US" sz="1000" dirty="0">
              <a:latin typeface="Open Sans Regular" charset="0"/>
              <a:ea typeface="Open Sans Regular" charset="0"/>
              <a:cs typeface="Open Sans Regular" charset="0"/>
            </a:endParaRPr>
          </a:p>
        </p:txBody>
      </p:sp>
      <p:sp>
        <p:nvSpPr>
          <p:cNvPr id="18" name="TextBox 17"/>
          <p:cNvSpPr txBox="1"/>
          <p:nvPr/>
        </p:nvSpPr>
        <p:spPr>
          <a:xfrm>
            <a:off x="1879096" y="4055958"/>
            <a:ext cx="2141612" cy="461665"/>
          </a:xfrm>
          <a:prstGeom prst="rect">
            <a:avLst/>
          </a:prstGeom>
          <a:noFill/>
        </p:spPr>
        <p:txBody>
          <a:bodyPr wrap="none" lIns="0" rIns="0" rtlCol="0">
            <a:spAutoFit/>
          </a:bodyPr>
          <a:lstStyle/>
          <a:p>
            <a:r>
              <a:rPr lang="en-US" sz="1200" b="1" spc="300" dirty="0">
                <a:latin typeface="+mj-lt"/>
                <a:ea typeface="Open Sans Semibold" charset="0"/>
                <a:cs typeface="Open Sans Semibold" charset="0"/>
              </a:rPr>
              <a:t>WRITE HERE</a:t>
            </a:r>
            <a:br>
              <a:rPr lang="en-US" sz="1200" b="1" spc="300" dirty="0">
                <a:latin typeface="+mj-lt"/>
                <a:ea typeface="Open Sans Semibold" charset="0"/>
                <a:cs typeface="Open Sans Semibold" charset="0"/>
              </a:rPr>
            </a:br>
            <a:r>
              <a:rPr lang="en-US" sz="1200" b="1" spc="300" dirty="0">
                <a:latin typeface="+mj-lt"/>
                <a:ea typeface="Open Sans Semibold" charset="0"/>
                <a:cs typeface="Open Sans Semibold" charset="0"/>
              </a:rPr>
              <a:t>SOMETHING ABOUT</a:t>
            </a:r>
          </a:p>
        </p:txBody>
      </p:sp>
      <p:sp>
        <p:nvSpPr>
          <p:cNvPr id="19" name="TextBox 18"/>
          <p:cNvSpPr txBox="1"/>
          <p:nvPr/>
        </p:nvSpPr>
        <p:spPr>
          <a:xfrm>
            <a:off x="1879095" y="4629525"/>
            <a:ext cx="3896649" cy="784830"/>
          </a:xfrm>
          <a:prstGeom prst="rect">
            <a:avLst/>
          </a:prstGeom>
          <a:noFill/>
        </p:spPr>
        <p:txBody>
          <a:bodyPr wrap="square" lIns="0" rIns="0" rtlCol="0">
            <a:spAutoFit/>
          </a:bodyPr>
          <a:lstStyle/>
          <a:p>
            <a:pPr>
              <a:lnSpc>
                <a:spcPct val="150000"/>
              </a:lnSpc>
            </a:pPr>
            <a:r>
              <a:rPr lang="en-US" sz="1000" dirty="0">
                <a:ea typeface="Open Sans Regular" charset="0"/>
                <a:cs typeface="Open Sans Regular" charset="0"/>
              </a:rPr>
              <a:t>There are many variations of passages of Lorem Ipsum available, but the majority have suffered alteration in some form, by injected </a:t>
            </a:r>
            <a:r>
              <a:rPr lang="en-US" sz="1000" dirty="0" err="1">
                <a:ea typeface="Open Sans Regular" charset="0"/>
                <a:cs typeface="Open Sans Regular" charset="0"/>
              </a:rPr>
              <a:t>humour</a:t>
            </a:r>
            <a:r>
              <a:rPr lang="en-US" sz="1000" dirty="0">
                <a:ea typeface="Open Sans Regular" charset="0"/>
                <a:cs typeface="Open Sans Regular" charset="0"/>
              </a:rPr>
              <a:t>, or </a:t>
            </a:r>
            <a:r>
              <a:rPr lang="en-US" sz="1000" dirty="0" err="1" smtClean="0">
                <a:ea typeface="Open Sans Regular" charset="0"/>
                <a:cs typeface="Open Sans Regular" charset="0"/>
              </a:rPr>
              <a:t>randomised</a:t>
            </a:r>
            <a:r>
              <a:rPr lang="en-US" sz="1000" dirty="0" smtClean="0">
                <a:ea typeface="Open Sans Regular" charset="0"/>
                <a:cs typeface="Open Sans Regular" charset="0"/>
              </a:rPr>
              <a:t>.</a:t>
            </a:r>
            <a:endParaRPr lang="en-US" sz="1000" dirty="0">
              <a:ea typeface="Open Sans Regular" charset="0"/>
              <a:cs typeface="Open Sans Regular" charset="0"/>
            </a:endParaRPr>
          </a:p>
        </p:txBody>
      </p:sp>
    </p:spTree>
    <p:extLst>
      <p:ext uri="{BB962C8B-B14F-4D97-AF65-F5344CB8AC3E}">
        <p14:creationId xmlns:p14="http://schemas.microsoft.com/office/powerpoint/2010/main" val="12846981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1500"/>
                                      </p:stCondLst>
                                      <p:childTnLst>
                                        <p:set>
                                          <p:cBhvr>
                                            <p:cTn id="14" dur="1" fill="hold">
                                              <p:stCondLst>
                                                <p:cond delay="0"/>
                                              </p:stCondLst>
                                            </p:cTn>
                                            <p:tgtEl>
                                              <p:spTgt spid="5"/>
                                            </p:tgtEl>
                                            <p:attrNameLst>
                                              <p:attrName>style.visibility</p:attrName>
                                            </p:attrNameLst>
                                          </p:cBhvr>
                                          <p:to>
                                            <p:strVal val="visible"/>
                                          </p:to>
                                        </p:set>
                                        <p:anim calcmode="lin" valueType="num" p14:bounceEnd="50000">
                                          <p:cBhvr additive="base">
                                            <p:cTn id="15" dur="2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1800"/>
                                      </p:stCondLst>
                                      <p:childTnLst>
                                        <p:set>
                                          <p:cBhvr>
                                            <p:cTn id="18" dur="1" fill="hold">
                                              <p:stCondLst>
                                                <p:cond delay="0"/>
                                              </p:stCondLst>
                                            </p:cTn>
                                            <p:tgtEl>
                                              <p:spTgt spid="6"/>
                                            </p:tgtEl>
                                            <p:attrNameLst>
                                              <p:attrName>style.visibility</p:attrName>
                                            </p:attrNameLst>
                                          </p:cBhvr>
                                          <p:to>
                                            <p:strVal val="visible"/>
                                          </p:to>
                                        </p:set>
                                        <p:anim calcmode="lin" valueType="num" p14:bounceEnd="50000">
                                          <p:cBhvr additive="base">
                                            <p:cTn id="19" dur="2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20"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8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ppt_x"/>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ight Arrow 56"/>
          <p:cNvSpPr/>
          <p:nvPr/>
        </p:nvSpPr>
        <p:spPr>
          <a:xfrm>
            <a:off x="7502741" y="2340153"/>
            <a:ext cx="861324"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59" name="Right Arrow 58"/>
          <p:cNvSpPr/>
          <p:nvPr/>
        </p:nvSpPr>
        <p:spPr>
          <a:xfrm>
            <a:off x="5824218" y="3302022"/>
            <a:ext cx="861324" cy="508944"/>
          </a:xfrm>
          <a:prstGeom prst="rightArrow">
            <a:avLst/>
          </a:prstGeom>
          <a:gradFill>
            <a:gsLst>
              <a:gs pos="0">
                <a:schemeClr val="bg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61" name="Right Arrow 60"/>
          <p:cNvSpPr/>
          <p:nvPr/>
        </p:nvSpPr>
        <p:spPr>
          <a:xfrm>
            <a:off x="4145705" y="4284316"/>
            <a:ext cx="861324"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63" name="Right Arrow 62"/>
          <p:cNvSpPr/>
          <p:nvPr/>
        </p:nvSpPr>
        <p:spPr>
          <a:xfrm>
            <a:off x="2467188" y="5290566"/>
            <a:ext cx="861324"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55" name="Right Arrow 54"/>
          <p:cNvSpPr/>
          <p:nvPr/>
        </p:nvSpPr>
        <p:spPr>
          <a:xfrm>
            <a:off x="9096250" y="1070332"/>
            <a:ext cx="571723" cy="508944"/>
          </a:xfrm>
          <a:prstGeom prst="rightArrow">
            <a:avLst/>
          </a:prstGeom>
          <a:gradFill>
            <a:gsLst>
              <a:gs pos="0">
                <a:schemeClr val="bg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5" name="Oval 4"/>
          <p:cNvSpPr>
            <a:spLocks noChangeAspect="1"/>
          </p:cNvSpPr>
          <p:nvPr/>
        </p:nvSpPr>
        <p:spPr>
          <a:xfrm>
            <a:off x="4466163" y="2594625"/>
            <a:ext cx="1358055" cy="1358056"/>
          </a:xfrm>
          <a:prstGeom prst="ellipse">
            <a:avLst/>
          </a:prstGeom>
          <a:solidFill>
            <a:schemeClr val="accent3">
              <a:alpha val="91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solidFill>
                <a:srgbClr val="FFFFFF"/>
              </a:solidFill>
              <a:latin typeface="linea-basic-10" panose="02000509000000000000" pitchFamily="49" charset="0"/>
            </a:endParaRPr>
          </a:p>
        </p:txBody>
      </p:sp>
      <p:sp>
        <p:nvSpPr>
          <p:cNvPr id="18" name="Oval 17"/>
          <p:cNvSpPr>
            <a:spLocks noChangeAspect="1"/>
          </p:cNvSpPr>
          <p:nvPr/>
        </p:nvSpPr>
        <p:spPr>
          <a:xfrm>
            <a:off x="2787649" y="3569052"/>
            <a:ext cx="1358056" cy="1358053"/>
          </a:xfrm>
          <a:prstGeom prst="ellipse">
            <a:avLst/>
          </a:prstGeom>
          <a:solidFill>
            <a:schemeClr val="accent2">
              <a:alpha val="91000"/>
            </a:schemeClr>
          </a:solidFill>
          <a:ln w="952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solidFill>
                <a:srgbClr val="FFFFFF"/>
              </a:solidFill>
              <a:latin typeface="linea-basic-10" panose="02000509000000000000" pitchFamily="49" charset="0"/>
            </a:endParaRPr>
          </a:p>
        </p:txBody>
      </p:sp>
      <p:sp>
        <p:nvSpPr>
          <p:cNvPr id="25" name="Oval 24"/>
          <p:cNvSpPr>
            <a:spLocks noChangeAspect="1"/>
          </p:cNvSpPr>
          <p:nvPr/>
        </p:nvSpPr>
        <p:spPr>
          <a:xfrm>
            <a:off x="7823200" y="645778"/>
            <a:ext cx="1358056" cy="1358053"/>
          </a:xfrm>
          <a:prstGeom prst="ellipse">
            <a:avLst/>
          </a:prstGeom>
          <a:solidFill>
            <a:schemeClr val="accent5">
              <a:alpha val="91000"/>
            </a:schemeClr>
          </a:solidFill>
          <a:ln w="952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solidFill>
                <a:srgbClr val="FFFFFF"/>
              </a:solidFill>
              <a:latin typeface="linea-basic-10" panose="02000509000000000000" pitchFamily="49" charset="0"/>
            </a:endParaRPr>
          </a:p>
        </p:txBody>
      </p:sp>
      <p:sp>
        <p:nvSpPr>
          <p:cNvPr id="28" name="Oval 27"/>
          <p:cNvSpPr>
            <a:spLocks noChangeAspect="1"/>
          </p:cNvSpPr>
          <p:nvPr/>
        </p:nvSpPr>
        <p:spPr>
          <a:xfrm>
            <a:off x="1109132" y="4543476"/>
            <a:ext cx="1358056" cy="1358056"/>
          </a:xfrm>
          <a:prstGeom prst="ellipse">
            <a:avLst/>
          </a:prstGeom>
          <a:solidFill>
            <a:schemeClr val="accent1">
              <a:alpha val="91000"/>
            </a:schemeClr>
          </a:solidFill>
          <a:ln w="952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solidFill>
                <a:srgbClr val="FFFFFF"/>
              </a:solidFill>
              <a:latin typeface="linea-basic-10" panose="02000509000000000000" pitchFamily="49" charset="0"/>
            </a:endParaRPr>
          </a:p>
        </p:txBody>
      </p:sp>
      <p:sp>
        <p:nvSpPr>
          <p:cNvPr id="41" name="Oval 40"/>
          <p:cNvSpPr/>
          <p:nvPr/>
        </p:nvSpPr>
        <p:spPr>
          <a:xfrm>
            <a:off x="1009920" y="4511997"/>
            <a:ext cx="513387" cy="513387"/>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r>
              <a:rPr lang="en-US" sz="1600" b="1" dirty="0">
                <a:solidFill>
                  <a:schemeClr val="bg1"/>
                </a:solidFill>
                <a:latin typeface="+mj-lt"/>
                <a:ea typeface="Bebas Neue" charset="0"/>
                <a:cs typeface="Bebas Neue" charset="0"/>
              </a:rPr>
              <a:t>01</a:t>
            </a:r>
          </a:p>
        </p:txBody>
      </p:sp>
      <p:sp>
        <p:nvSpPr>
          <p:cNvPr id="42" name="Oval 41"/>
          <p:cNvSpPr/>
          <p:nvPr/>
        </p:nvSpPr>
        <p:spPr>
          <a:xfrm>
            <a:off x="2769856" y="3484221"/>
            <a:ext cx="513387" cy="513387"/>
          </a:xfrm>
          <a:prstGeom prst="ellips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r>
              <a:rPr lang="en-US" sz="1600" b="1" dirty="0">
                <a:solidFill>
                  <a:schemeClr val="bg1"/>
                </a:solidFill>
                <a:latin typeface="+mj-lt"/>
                <a:ea typeface="Bebas Neue" charset="0"/>
                <a:cs typeface="Bebas Neue" charset="0"/>
              </a:rPr>
              <a:t>02</a:t>
            </a:r>
          </a:p>
        </p:txBody>
      </p:sp>
      <p:sp>
        <p:nvSpPr>
          <p:cNvPr id="43" name="Oval 42"/>
          <p:cNvSpPr/>
          <p:nvPr/>
        </p:nvSpPr>
        <p:spPr>
          <a:xfrm>
            <a:off x="4455847" y="2477971"/>
            <a:ext cx="513387" cy="51338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r>
              <a:rPr lang="en-US" sz="1600" b="1" dirty="0">
                <a:solidFill>
                  <a:schemeClr val="bg1"/>
                </a:solidFill>
                <a:latin typeface="+mj-lt"/>
                <a:ea typeface="Bebas Neue" charset="0"/>
                <a:cs typeface="Bebas Neue" charset="0"/>
              </a:rPr>
              <a:t>03</a:t>
            </a:r>
          </a:p>
        </p:txBody>
      </p:sp>
      <p:sp>
        <p:nvSpPr>
          <p:cNvPr id="44" name="Oval 43"/>
          <p:cNvSpPr/>
          <p:nvPr/>
        </p:nvSpPr>
        <p:spPr>
          <a:xfrm>
            <a:off x="7792341" y="571403"/>
            <a:ext cx="513387" cy="513387"/>
          </a:xfrm>
          <a:prstGeom prst="ellipse">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r>
              <a:rPr lang="en-US" sz="1600" b="1" dirty="0">
                <a:solidFill>
                  <a:schemeClr val="bg1"/>
                </a:solidFill>
                <a:latin typeface="+mj-lt"/>
                <a:ea typeface="Bebas Neue" charset="0"/>
                <a:cs typeface="Bebas Neue" charset="0"/>
              </a:rPr>
              <a:t>05</a:t>
            </a:r>
          </a:p>
        </p:txBody>
      </p:sp>
      <p:sp>
        <p:nvSpPr>
          <p:cNvPr id="46" name="Oval 45"/>
          <p:cNvSpPr>
            <a:spLocks noChangeAspect="1"/>
          </p:cNvSpPr>
          <p:nvPr/>
        </p:nvSpPr>
        <p:spPr>
          <a:xfrm>
            <a:off x="6144684" y="1620202"/>
            <a:ext cx="1358056" cy="1358053"/>
          </a:xfrm>
          <a:prstGeom prst="ellipse">
            <a:avLst/>
          </a:prstGeom>
          <a:solidFill>
            <a:schemeClr val="accent4">
              <a:alpha val="91000"/>
            </a:schemeClr>
          </a:solidFill>
          <a:ln w="9525"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solidFill>
                <a:srgbClr val="FFFFFF"/>
              </a:solidFill>
              <a:latin typeface="linea-basic-10" panose="02000509000000000000" pitchFamily="49" charset="0"/>
            </a:endParaRPr>
          </a:p>
        </p:txBody>
      </p:sp>
      <p:sp>
        <p:nvSpPr>
          <p:cNvPr id="54" name="Oval 53"/>
          <p:cNvSpPr/>
          <p:nvPr/>
        </p:nvSpPr>
        <p:spPr>
          <a:xfrm>
            <a:off x="6073921" y="1499600"/>
            <a:ext cx="513387" cy="513387"/>
          </a:xfrm>
          <a:prstGeom prst="ellips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r>
              <a:rPr lang="en-US" sz="1600" b="1" dirty="0">
                <a:solidFill>
                  <a:schemeClr val="bg1"/>
                </a:solidFill>
                <a:latin typeface="+mj-lt"/>
                <a:ea typeface="Bebas Neue" charset="0"/>
                <a:cs typeface="Bebas Neue" charset="0"/>
              </a:rPr>
              <a:t>04</a:t>
            </a:r>
          </a:p>
        </p:txBody>
      </p:sp>
      <p:sp>
        <p:nvSpPr>
          <p:cNvPr id="56" name="Rectangle 55"/>
          <p:cNvSpPr/>
          <p:nvPr/>
        </p:nvSpPr>
        <p:spPr>
          <a:xfrm>
            <a:off x="9754421" y="947115"/>
            <a:ext cx="2162759" cy="692497"/>
          </a:xfrm>
          <a:prstGeom prst="rect">
            <a:avLst/>
          </a:prstGeom>
        </p:spPr>
        <p:txBody>
          <a:bodyPr wrap="square">
            <a:spAutoFit/>
          </a:bodyPr>
          <a:lstStyle/>
          <a:p>
            <a:pPr>
              <a:spcBef>
                <a:spcPts val="600"/>
              </a:spcBef>
            </a:pPr>
            <a:r>
              <a:rPr lang="en-US" sz="1400" dirty="0" smtClean="0">
                <a:latin typeface="+mj-lt"/>
                <a:ea typeface="Bebas Neue" charset="0"/>
                <a:cs typeface="Bebas Neue" charset="0"/>
              </a:rPr>
              <a:t>Step 05</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58" name="Rectangle 57"/>
          <p:cNvSpPr/>
          <p:nvPr/>
        </p:nvSpPr>
        <p:spPr>
          <a:xfrm>
            <a:off x="8450512" y="2216936"/>
            <a:ext cx="2319921" cy="692497"/>
          </a:xfrm>
          <a:prstGeom prst="rect">
            <a:avLst/>
          </a:prstGeom>
        </p:spPr>
        <p:txBody>
          <a:bodyPr wrap="square">
            <a:spAutoFit/>
          </a:bodyPr>
          <a:lstStyle/>
          <a:p>
            <a:pPr>
              <a:spcBef>
                <a:spcPts val="600"/>
              </a:spcBef>
            </a:pPr>
            <a:r>
              <a:rPr lang="en-US" sz="1400" dirty="0" smtClean="0">
                <a:latin typeface="+mj-lt"/>
                <a:ea typeface="Bebas Neue" charset="0"/>
                <a:cs typeface="Bebas Neue" charset="0"/>
              </a:rPr>
              <a:t>Step 04</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60" name="Rectangle 59"/>
          <p:cNvSpPr/>
          <p:nvPr/>
        </p:nvSpPr>
        <p:spPr>
          <a:xfrm>
            <a:off x="6771989" y="3178805"/>
            <a:ext cx="2319921" cy="692497"/>
          </a:xfrm>
          <a:prstGeom prst="rect">
            <a:avLst/>
          </a:prstGeom>
        </p:spPr>
        <p:txBody>
          <a:bodyPr wrap="square">
            <a:spAutoFit/>
          </a:bodyPr>
          <a:lstStyle/>
          <a:p>
            <a:pPr>
              <a:spcBef>
                <a:spcPts val="600"/>
              </a:spcBef>
            </a:pPr>
            <a:r>
              <a:rPr lang="en-US" sz="1400" dirty="0" smtClean="0">
                <a:latin typeface="+mj-lt"/>
                <a:ea typeface="Bebas Neue" charset="0"/>
                <a:cs typeface="Bebas Neue" charset="0"/>
              </a:rPr>
              <a:t>Step 03</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62" name="Rectangle 61"/>
          <p:cNvSpPr/>
          <p:nvPr/>
        </p:nvSpPr>
        <p:spPr>
          <a:xfrm>
            <a:off x="5093476" y="4161099"/>
            <a:ext cx="2319921" cy="692497"/>
          </a:xfrm>
          <a:prstGeom prst="rect">
            <a:avLst/>
          </a:prstGeom>
        </p:spPr>
        <p:txBody>
          <a:bodyPr wrap="square">
            <a:spAutoFit/>
          </a:bodyPr>
          <a:lstStyle/>
          <a:p>
            <a:pPr>
              <a:spcBef>
                <a:spcPts val="600"/>
              </a:spcBef>
            </a:pPr>
            <a:r>
              <a:rPr lang="en-US" sz="1400" dirty="0" smtClean="0">
                <a:latin typeface="+mj-lt"/>
                <a:ea typeface="Bebas Neue" charset="0"/>
                <a:cs typeface="Bebas Neue" charset="0"/>
              </a:rPr>
              <a:t>Step 02</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64" name="Rectangle 63"/>
          <p:cNvSpPr/>
          <p:nvPr/>
        </p:nvSpPr>
        <p:spPr>
          <a:xfrm>
            <a:off x="3414959" y="5167349"/>
            <a:ext cx="2319921" cy="692497"/>
          </a:xfrm>
          <a:prstGeom prst="rect">
            <a:avLst/>
          </a:prstGeom>
        </p:spPr>
        <p:txBody>
          <a:bodyPr wrap="square">
            <a:spAutoFit/>
          </a:bodyPr>
          <a:lstStyle/>
          <a:p>
            <a:pPr>
              <a:spcBef>
                <a:spcPts val="600"/>
              </a:spcBef>
            </a:pPr>
            <a:r>
              <a:rPr lang="en-US" sz="1400" dirty="0" smtClean="0">
                <a:latin typeface="+mj-lt"/>
                <a:ea typeface="Bebas Neue" charset="0"/>
                <a:cs typeface="Bebas Neue" charset="0"/>
              </a:rPr>
              <a:t>Step 01</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2" name="Shape 3650"/>
          <p:cNvSpPr/>
          <p:nvPr/>
        </p:nvSpPr>
        <p:spPr>
          <a:xfrm>
            <a:off x="3219271" y="3997608"/>
            <a:ext cx="410797" cy="451877"/>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2"/>
                  <a:pt x="20980" y="15"/>
                </a:cubicBezTo>
                <a:lnTo>
                  <a:pt x="20978" y="6"/>
                </a:lnTo>
                <a:lnTo>
                  <a:pt x="6938" y="1969"/>
                </a:lnTo>
                <a:lnTo>
                  <a:pt x="6940" y="1979"/>
                </a:lnTo>
                <a:cubicBezTo>
                  <a:pt x="6681" y="2015"/>
                  <a:pt x="6480" y="2210"/>
                  <a:pt x="6480" y="2455"/>
                </a:cubicBezTo>
                <a:lnTo>
                  <a:pt x="6480" y="17193"/>
                </a:lnTo>
                <a:cubicBezTo>
                  <a:pt x="6028" y="16883"/>
                  <a:pt x="5471" y="16692"/>
                  <a:pt x="4860" y="16692"/>
                </a:cubicBezTo>
                <a:lnTo>
                  <a:pt x="2700" y="16692"/>
                </a:lnTo>
                <a:cubicBezTo>
                  <a:pt x="1209" y="16692"/>
                  <a:pt x="0" y="17791"/>
                  <a:pt x="0" y="19146"/>
                </a:cubicBezTo>
                <a:cubicBezTo>
                  <a:pt x="0" y="20501"/>
                  <a:pt x="1209" y="21600"/>
                  <a:pt x="2700" y="21600"/>
                </a:cubicBezTo>
                <a:lnTo>
                  <a:pt x="4860" y="21600"/>
                </a:lnTo>
                <a:cubicBezTo>
                  <a:pt x="6352" y="21600"/>
                  <a:pt x="7560" y="20501"/>
                  <a:pt x="7560" y="19146"/>
                </a:cubicBezTo>
                <a:lnTo>
                  <a:pt x="7560" y="7786"/>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1"/>
                  <a:pt x="21358" y="0"/>
                  <a:pt x="21060" y="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3" name="Shape 3660"/>
          <p:cNvSpPr/>
          <p:nvPr/>
        </p:nvSpPr>
        <p:spPr>
          <a:xfrm>
            <a:off x="6587308" y="2073289"/>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4" name="Shape 3678"/>
          <p:cNvSpPr/>
          <p:nvPr/>
        </p:nvSpPr>
        <p:spPr>
          <a:xfrm>
            <a:off x="1541213" y="4996462"/>
            <a:ext cx="452090" cy="452084"/>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5"/>
                  <a:pt x="15356" y="16546"/>
                  <a:pt x="15087" y="16546"/>
                </a:cubicBezTo>
                <a:lnTo>
                  <a:pt x="13344" y="16546"/>
                </a:lnTo>
                <a:lnTo>
                  <a:pt x="10309" y="13498"/>
                </a:lnTo>
                <a:cubicBezTo>
                  <a:pt x="10221" y="13410"/>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9"/>
                  <a:pt x="877" y="7133"/>
                  <a:pt x="1256" y="6753"/>
                </a:cubicBezTo>
                <a:lnTo>
                  <a:pt x="6754" y="1256"/>
                </a:lnTo>
                <a:cubicBezTo>
                  <a:pt x="7133" y="877"/>
                  <a:pt x="7749" y="877"/>
                  <a:pt x="8128" y="1256"/>
                </a:cubicBezTo>
                <a:lnTo>
                  <a:pt x="14312" y="7441"/>
                </a:lnTo>
                <a:cubicBezTo>
                  <a:pt x="14691" y="7820"/>
                  <a:pt x="14691" y="8436"/>
                  <a:pt x="14312" y="8815"/>
                </a:cubicBezTo>
                <a:lnTo>
                  <a:pt x="13539" y="9588"/>
                </a:lnTo>
                <a:cubicBezTo>
                  <a:pt x="13437" y="9677"/>
                  <a:pt x="13370" y="9804"/>
                  <a:pt x="13370" y="9951"/>
                </a:cubicBezTo>
                <a:cubicBezTo>
                  <a:pt x="13370" y="10085"/>
                  <a:pt x="13424" y="10206"/>
                  <a:pt x="13513" y="10294"/>
                </a:cubicBezTo>
                <a:lnTo>
                  <a:pt x="20437" y="17234"/>
                </a:lnTo>
                <a:cubicBezTo>
                  <a:pt x="20437" y="17234"/>
                  <a:pt x="20437" y="20437"/>
                  <a:pt x="20437" y="20437"/>
                </a:cubicBezTo>
                <a:close/>
                <a:moveTo>
                  <a:pt x="21268" y="16689"/>
                </a:moveTo>
                <a:lnTo>
                  <a:pt x="14547" y="9955"/>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5000"/>
                </a:lnTo>
                <a:cubicBezTo>
                  <a:pt x="7513" y="15759"/>
                  <a:pt x="8743" y="15759"/>
                  <a:pt x="9502" y="15000"/>
                </a:cubicBezTo>
                <a:lnTo>
                  <a:pt x="9968" y="14533"/>
                </a:lnTo>
                <a:lnTo>
                  <a:pt x="12798" y="17377"/>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2"/>
                  <a:pt x="16764" y="21410"/>
                  <a:pt x="17033" y="21410"/>
                </a:cubicBezTo>
                <a:lnTo>
                  <a:pt x="20924" y="21410"/>
                </a:lnTo>
                <a:cubicBezTo>
                  <a:pt x="21192" y="21410"/>
                  <a:pt x="21410" y="21192"/>
                  <a:pt x="21410" y="20924"/>
                </a:cubicBezTo>
                <a:lnTo>
                  <a:pt x="21410" y="17033"/>
                </a:lnTo>
                <a:cubicBezTo>
                  <a:pt x="21410" y="16899"/>
                  <a:pt x="21356" y="16777"/>
                  <a:pt x="21268" y="16689"/>
                </a:cubicBezTo>
                <a:moveTo>
                  <a:pt x="6819" y="7791"/>
                </a:moveTo>
                <a:cubicBezTo>
                  <a:pt x="6282" y="7791"/>
                  <a:pt x="5846" y="7355"/>
                  <a:pt x="5846" y="6820"/>
                </a:cubicBezTo>
                <a:cubicBezTo>
                  <a:pt x="5846" y="6282"/>
                  <a:pt x="6282" y="5846"/>
                  <a:pt x="6819" y="5846"/>
                </a:cubicBezTo>
                <a:cubicBezTo>
                  <a:pt x="7356" y="5846"/>
                  <a:pt x="7792" y="6282"/>
                  <a:pt x="7792" y="6820"/>
                </a:cubicBezTo>
                <a:cubicBezTo>
                  <a:pt x="7792" y="7355"/>
                  <a:pt x="7356" y="7791"/>
                  <a:pt x="6819" y="7791"/>
                </a:cubicBezTo>
                <a:moveTo>
                  <a:pt x="6819" y="4873"/>
                </a:moveTo>
                <a:cubicBezTo>
                  <a:pt x="5745" y="4873"/>
                  <a:pt x="4874" y="5744"/>
                  <a:pt x="4874" y="6820"/>
                </a:cubicBezTo>
                <a:cubicBezTo>
                  <a:pt x="4874" y="7893"/>
                  <a:pt x="5745" y="8765"/>
                  <a:pt x="6819" y="8765"/>
                </a:cubicBezTo>
                <a:cubicBezTo>
                  <a:pt x="7893" y="8765"/>
                  <a:pt x="8765" y="7893"/>
                  <a:pt x="8765" y="6820"/>
                </a:cubicBezTo>
                <a:cubicBezTo>
                  <a:pt x="8765" y="5744"/>
                  <a:pt x="7893" y="4873"/>
                  <a:pt x="6819" y="4873"/>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6" name="Shape 3691"/>
          <p:cNvSpPr/>
          <p:nvPr/>
        </p:nvSpPr>
        <p:spPr>
          <a:xfrm>
            <a:off x="4893223" y="3047704"/>
            <a:ext cx="451834" cy="451898"/>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27" name="Shape 3678"/>
          <p:cNvSpPr/>
          <p:nvPr/>
        </p:nvSpPr>
        <p:spPr>
          <a:xfrm>
            <a:off x="8276183" y="1087293"/>
            <a:ext cx="452090" cy="452084"/>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5"/>
                  <a:pt x="15356" y="16546"/>
                  <a:pt x="15087" y="16546"/>
                </a:cubicBezTo>
                <a:lnTo>
                  <a:pt x="13344" y="16546"/>
                </a:lnTo>
                <a:lnTo>
                  <a:pt x="10309" y="13498"/>
                </a:lnTo>
                <a:cubicBezTo>
                  <a:pt x="10221" y="13410"/>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9"/>
                  <a:pt x="877" y="7133"/>
                  <a:pt x="1256" y="6753"/>
                </a:cubicBezTo>
                <a:lnTo>
                  <a:pt x="6754" y="1256"/>
                </a:lnTo>
                <a:cubicBezTo>
                  <a:pt x="7133" y="877"/>
                  <a:pt x="7749" y="877"/>
                  <a:pt x="8128" y="1256"/>
                </a:cubicBezTo>
                <a:lnTo>
                  <a:pt x="14312" y="7441"/>
                </a:lnTo>
                <a:cubicBezTo>
                  <a:pt x="14691" y="7820"/>
                  <a:pt x="14691" y="8436"/>
                  <a:pt x="14312" y="8815"/>
                </a:cubicBezTo>
                <a:lnTo>
                  <a:pt x="13539" y="9588"/>
                </a:lnTo>
                <a:cubicBezTo>
                  <a:pt x="13437" y="9677"/>
                  <a:pt x="13370" y="9804"/>
                  <a:pt x="13370" y="9951"/>
                </a:cubicBezTo>
                <a:cubicBezTo>
                  <a:pt x="13370" y="10085"/>
                  <a:pt x="13424" y="10206"/>
                  <a:pt x="13513" y="10294"/>
                </a:cubicBezTo>
                <a:lnTo>
                  <a:pt x="20437" y="17234"/>
                </a:lnTo>
                <a:cubicBezTo>
                  <a:pt x="20437" y="17234"/>
                  <a:pt x="20437" y="20437"/>
                  <a:pt x="20437" y="20437"/>
                </a:cubicBezTo>
                <a:close/>
                <a:moveTo>
                  <a:pt x="21268" y="16689"/>
                </a:moveTo>
                <a:lnTo>
                  <a:pt x="14547" y="9955"/>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5000"/>
                </a:lnTo>
                <a:cubicBezTo>
                  <a:pt x="7513" y="15759"/>
                  <a:pt x="8743" y="15759"/>
                  <a:pt x="9502" y="15000"/>
                </a:cubicBezTo>
                <a:lnTo>
                  <a:pt x="9968" y="14533"/>
                </a:lnTo>
                <a:lnTo>
                  <a:pt x="12798" y="17377"/>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2"/>
                  <a:pt x="16764" y="21410"/>
                  <a:pt x="17033" y="21410"/>
                </a:cubicBezTo>
                <a:lnTo>
                  <a:pt x="20924" y="21410"/>
                </a:lnTo>
                <a:cubicBezTo>
                  <a:pt x="21192" y="21410"/>
                  <a:pt x="21410" y="21192"/>
                  <a:pt x="21410" y="20924"/>
                </a:cubicBezTo>
                <a:lnTo>
                  <a:pt x="21410" y="17033"/>
                </a:lnTo>
                <a:cubicBezTo>
                  <a:pt x="21410" y="16899"/>
                  <a:pt x="21356" y="16777"/>
                  <a:pt x="21268" y="16689"/>
                </a:cubicBezTo>
                <a:moveTo>
                  <a:pt x="6819" y="7791"/>
                </a:moveTo>
                <a:cubicBezTo>
                  <a:pt x="6282" y="7791"/>
                  <a:pt x="5846" y="7355"/>
                  <a:pt x="5846" y="6820"/>
                </a:cubicBezTo>
                <a:cubicBezTo>
                  <a:pt x="5846" y="6282"/>
                  <a:pt x="6282" y="5846"/>
                  <a:pt x="6819" y="5846"/>
                </a:cubicBezTo>
                <a:cubicBezTo>
                  <a:pt x="7356" y="5846"/>
                  <a:pt x="7792" y="6282"/>
                  <a:pt x="7792" y="6820"/>
                </a:cubicBezTo>
                <a:cubicBezTo>
                  <a:pt x="7792" y="7355"/>
                  <a:pt x="7356" y="7791"/>
                  <a:pt x="6819" y="7791"/>
                </a:cubicBezTo>
                <a:moveTo>
                  <a:pt x="6819" y="4873"/>
                </a:moveTo>
                <a:cubicBezTo>
                  <a:pt x="5745" y="4873"/>
                  <a:pt x="4874" y="5744"/>
                  <a:pt x="4874" y="6820"/>
                </a:cubicBezTo>
                <a:cubicBezTo>
                  <a:pt x="4874" y="7893"/>
                  <a:pt x="5745" y="8765"/>
                  <a:pt x="6819" y="8765"/>
                </a:cubicBezTo>
                <a:cubicBezTo>
                  <a:pt x="7893" y="8765"/>
                  <a:pt x="8765" y="7893"/>
                  <a:pt x="8765" y="6820"/>
                </a:cubicBezTo>
                <a:cubicBezTo>
                  <a:pt x="8765" y="5744"/>
                  <a:pt x="7893" y="4873"/>
                  <a:pt x="6819" y="4873"/>
                </a:cubicBezTo>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4217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250"/>
                                            <p:tgtEl>
                                              <p:spTgt spid="4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250"/>
                                            <p:tgtEl>
                                              <p:spTgt spid="54"/>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50"/>
                                            <p:tgtEl>
                                              <p:spTgt spid="44"/>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par>
                                    <p:cTn id="23" presetID="2" presetClass="entr" presetSubtype="2" fill="hold" grpId="0" nodeType="withEffect" p14:presetBounceEnd="58000">
                                      <p:stCondLst>
                                        <p:cond delay="1750"/>
                                      </p:stCondLst>
                                      <p:childTnLst>
                                        <p:set>
                                          <p:cBhvr>
                                            <p:cTn id="24" dur="1" fill="hold">
                                              <p:stCondLst>
                                                <p:cond delay="0"/>
                                              </p:stCondLst>
                                            </p:cTn>
                                            <p:tgtEl>
                                              <p:spTgt spid="56"/>
                                            </p:tgtEl>
                                            <p:attrNameLst>
                                              <p:attrName>style.visibility</p:attrName>
                                            </p:attrNameLst>
                                          </p:cBhvr>
                                          <p:to>
                                            <p:strVal val="visible"/>
                                          </p:to>
                                        </p:set>
                                        <p:anim calcmode="lin" valueType="num" p14:bounceEnd="58000">
                                          <p:cBhvr additive="base">
                                            <p:cTn id="25" dur="1000" fill="hold"/>
                                            <p:tgtEl>
                                              <p:spTgt spid="56"/>
                                            </p:tgtEl>
                                            <p:attrNameLst>
                                              <p:attrName>ppt_x</p:attrName>
                                            </p:attrNameLst>
                                          </p:cBhvr>
                                          <p:tavLst>
                                            <p:tav tm="0">
                                              <p:val>
                                                <p:strVal val="1+#ppt_w/2"/>
                                              </p:val>
                                            </p:tav>
                                            <p:tav tm="100000">
                                              <p:val>
                                                <p:strVal val="#ppt_x"/>
                                              </p:val>
                                            </p:tav>
                                          </p:tavLst>
                                        </p:anim>
                                        <p:anim calcmode="lin" valueType="num" p14:bounceEnd="58000">
                                          <p:cBhvr additive="base">
                                            <p:cTn id="26" dur="1000" fill="hold"/>
                                            <p:tgtEl>
                                              <p:spTgt spid="56"/>
                                            </p:tgtEl>
                                            <p:attrNameLst>
                                              <p:attrName>ppt_y</p:attrName>
                                            </p:attrNameLst>
                                          </p:cBhvr>
                                          <p:tavLst>
                                            <p:tav tm="0">
                                              <p:val>
                                                <p:strVal val="#ppt_y"/>
                                              </p:val>
                                            </p:tav>
                                            <p:tav tm="100000">
                                              <p:val>
                                                <p:strVal val="#ppt_y"/>
                                              </p:val>
                                            </p:tav>
                                          </p:tavLst>
                                        </p:anim>
                                      </p:childTnLst>
                                    </p:cTn>
                                  </p:par>
                                  <p:par>
                                    <p:cTn id="27" presetID="22" presetClass="entr" presetSubtype="8" fill="hold" grpId="0" nodeType="withEffect">
                                      <p:stCondLst>
                                        <p:cond delay="200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par>
                                    <p:cTn id="30" presetID="2" presetClass="entr" presetSubtype="2" fill="hold" grpId="0" nodeType="withEffect" p14:presetBounceEnd="58000">
                                      <p:stCondLst>
                                        <p:cond delay="2250"/>
                                      </p:stCondLst>
                                      <p:childTnLst>
                                        <p:set>
                                          <p:cBhvr>
                                            <p:cTn id="31" dur="1" fill="hold">
                                              <p:stCondLst>
                                                <p:cond delay="0"/>
                                              </p:stCondLst>
                                            </p:cTn>
                                            <p:tgtEl>
                                              <p:spTgt spid="58"/>
                                            </p:tgtEl>
                                            <p:attrNameLst>
                                              <p:attrName>style.visibility</p:attrName>
                                            </p:attrNameLst>
                                          </p:cBhvr>
                                          <p:to>
                                            <p:strVal val="visible"/>
                                          </p:to>
                                        </p:set>
                                        <p:anim calcmode="lin" valueType="num" p14:bounceEnd="58000">
                                          <p:cBhvr additive="base">
                                            <p:cTn id="32" dur="1000" fill="hold"/>
                                            <p:tgtEl>
                                              <p:spTgt spid="58"/>
                                            </p:tgtEl>
                                            <p:attrNameLst>
                                              <p:attrName>ppt_x</p:attrName>
                                            </p:attrNameLst>
                                          </p:cBhvr>
                                          <p:tavLst>
                                            <p:tav tm="0">
                                              <p:val>
                                                <p:strVal val="1+#ppt_w/2"/>
                                              </p:val>
                                            </p:tav>
                                            <p:tav tm="100000">
                                              <p:val>
                                                <p:strVal val="#ppt_x"/>
                                              </p:val>
                                            </p:tav>
                                          </p:tavLst>
                                        </p:anim>
                                        <p:anim calcmode="lin" valueType="num" p14:bounceEnd="58000">
                                          <p:cBhvr additive="base">
                                            <p:cTn id="33" dur="1000" fill="hold"/>
                                            <p:tgtEl>
                                              <p:spTgt spid="58"/>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250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par>
                                    <p:cTn id="37" presetID="2" presetClass="entr" presetSubtype="2" fill="hold" grpId="0" nodeType="withEffect" p14:presetBounceEnd="58000">
                                      <p:stCondLst>
                                        <p:cond delay="2750"/>
                                      </p:stCondLst>
                                      <p:childTnLst>
                                        <p:set>
                                          <p:cBhvr>
                                            <p:cTn id="38" dur="1" fill="hold">
                                              <p:stCondLst>
                                                <p:cond delay="0"/>
                                              </p:stCondLst>
                                            </p:cTn>
                                            <p:tgtEl>
                                              <p:spTgt spid="60"/>
                                            </p:tgtEl>
                                            <p:attrNameLst>
                                              <p:attrName>style.visibility</p:attrName>
                                            </p:attrNameLst>
                                          </p:cBhvr>
                                          <p:to>
                                            <p:strVal val="visible"/>
                                          </p:to>
                                        </p:set>
                                        <p:anim calcmode="lin" valueType="num" p14:bounceEnd="58000">
                                          <p:cBhvr additive="base">
                                            <p:cTn id="39" dur="1000" fill="hold"/>
                                            <p:tgtEl>
                                              <p:spTgt spid="60"/>
                                            </p:tgtEl>
                                            <p:attrNameLst>
                                              <p:attrName>ppt_x</p:attrName>
                                            </p:attrNameLst>
                                          </p:cBhvr>
                                          <p:tavLst>
                                            <p:tav tm="0">
                                              <p:val>
                                                <p:strVal val="1+#ppt_w/2"/>
                                              </p:val>
                                            </p:tav>
                                            <p:tav tm="100000">
                                              <p:val>
                                                <p:strVal val="#ppt_x"/>
                                              </p:val>
                                            </p:tav>
                                          </p:tavLst>
                                        </p:anim>
                                        <p:anim calcmode="lin" valueType="num" p14:bounceEnd="58000">
                                          <p:cBhvr additive="base">
                                            <p:cTn id="40" dur="1000" fill="hold"/>
                                            <p:tgtEl>
                                              <p:spTgt spid="60"/>
                                            </p:tgtEl>
                                            <p:attrNameLst>
                                              <p:attrName>ppt_y</p:attrName>
                                            </p:attrNameLst>
                                          </p:cBhvr>
                                          <p:tavLst>
                                            <p:tav tm="0">
                                              <p:val>
                                                <p:strVal val="#ppt_y"/>
                                              </p:val>
                                            </p:tav>
                                            <p:tav tm="100000">
                                              <p:val>
                                                <p:strVal val="#ppt_y"/>
                                              </p:val>
                                            </p:tav>
                                          </p:tavLst>
                                        </p:anim>
                                      </p:childTnLst>
                                    </p:cTn>
                                  </p:par>
                                  <p:par>
                                    <p:cTn id="41" presetID="22" presetClass="entr" presetSubtype="8" fill="hold" grpId="0" nodeType="withEffect">
                                      <p:stCondLst>
                                        <p:cond delay="300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par>
                                    <p:cTn id="44" presetID="2" presetClass="entr" presetSubtype="2" fill="hold" grpId="0" nodeType="withEffect" p14:presetBounceEnd="58000">
                                      <p:stCondLst>
                                        <p:cond delay="3250"/>
                                      </p:stCondLst>
                                      <p:childTnLst>
                                        <p:set>
                                          <p:cBhvr>
                                            <p:cTn id="45" dur="1" fill="hold">
                                              <p:stCondLst>
                                                <p:cond delay="0"/>
                                              </p:stCondLst>
                                            </p:cTn>
                                            <p:tgtEl>
                                              <p:spTgt spid="62"/>
                                            </p:tgtEl>
                                            <p:attrNameLst>
                                              <p:attrName>style.visibility</p:attrName>
                                            </p:attrNameLst>
                                          </p:cBhvr>
                                          <p:to>
                                            <p:strVal val="visible"/>
                                          </p:to>
                                        </p:set>
                                        <p:anim calcmode="lin" valueType="num" p14:bounceEnd="58000">
                                          <p:cBhvr additive="base">
                                            <p:cTn id="46" dur="1000" fill="hold"/>
                                            <p:tgtEl>
                                              <p:spTgt spid="62"/>
                                            </p:tgtEl>
                                            <p:attrNameLst>
                                              <p:attrName>ppt_x</p:attrName>
                                            </p:attrNameLst>
                                          </p:cBhvr>
                                          <p:tavLst>
                                            <p:tav tm="0">
                                              <p:val>
                                                <p:strVal val="1+#ppt_w/2"/>
                                              </p:val>
                                            </p:tav>
                                            <p:tav tm="100000">
                                              <p:val>
                                                <p:strVal val="#ppt_x"/>
                                              </p:val>
                                            </p:tav>
                                          </p:tavLst>
                                        </p:anim>
                                        <p:anim calcmode="lin" valueType="num" p14:bounceEnd="58000">
                                          <p:cBhvr additive="base">
                                            <p:cTn id="47" dur="1000" fill="hold"/>
                                            <p:tgtEl>
                                              <p:spTgt spid="62"/>
                                            </p:tgtEl>
                                            <p:attrNameLst>
                                              <p:attrName>ppt_y</p:attrName>
                                            </p:attrNameLst>
                                          </p:cBhvr>
                                          <p:tavLst>
                                            <p:tav tm="0">
                                              <p:val>
                                                <p:strVal val="#ppt_y"/>
                                              </p:val>
                                            </p:tav>
                                            <p:tav tm="100000">
                                              <p:val>
                                                <p:strVal val="#ppt_y"/>
                                              </p:val>
                                            </p:tav>
                                          </p:tavLst>
                                        </p:anim>
                                      </p:childTnLst>
                                    </p:cTn>
                                  </p:par>
                                  <p:par>
                                    <p:cTn id="48" presetID="22" presetClass="entr" presetSubtype="8" fill="hold" grpId="0" nodeType="withEffect">
                                      <p:stCondLst>
                                        <p:cond delay="350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500"/>
                                            <p:tgtEl>
                                              <p:spTgt spid="63"/>
                                            </p:tgtEl>
                                          </p:cBhvr>
                                        </p:animEffect>
                                      </p:childTnLst>
                                    </p:cTn>
                                  </p:par>
                                  <p:par>
                                    <p:cTn id="51" presetID="2" presetClass="entr" presetSubtype="2" fill="hold" grpId="0" nodeType="withEffect" p14:presetBounceEnd="58000">
                                      <p:stCondLst>
                                        <p:cond delay="3750"/>
                                      </p:stCondLst>
                                      <p:childTnLst>
                                        <p:set>
                                          <p:cBhvr>
                                            <p:cTn id="52" dur="1" fill="hold">
                                              <p:stCondLst>
                                                <p:cond delay="0"/>
                                              </p:stCondLst>
                                            </p:cTn>
                                            <p:tgtEl>
                                              <p:spTgt spid="64"/>
                                            </p:tgtEl>
                                            <p:attrNameLst>
                                              <p:attrName>style.visibility</p:attrName>
                                            </p:attrNameLst>
                                          </p:cBhvr>
                                          <p:to>
                                            <p:strVal val="visible"/>
                                          </p:to>
                                        </p:set>
                                        <p:anim calcmode="lin" valueType="num" p14:bounceEnd="58000">
                                          <p:cBhvr additive="base">
                                            <p:cTn id="53" dur="1000" fill="hold"/>
                                            <p:tgtEl>
                                              <p:spTgt spid="64"/>
                                            </p:tgtEl>
                                            <p:attrNameLst>
                                              <p:attrName>ppt_x</p:attrName>
                                            </p:attrNameLst>
                                          </p:cBhvr>
                                          <p:tavLst>
                                            <p:tav tm="0">
                                              <p:val>
                                                <p:strVal val="1+#ppt_w/2"/>
                                              </p:val>
                                            </p:tav>
                                            <p:tav tm="100000">
                                              <p:val>
                                                <p:strVal val="#ppt_x"/>
                                              </p:val>
                                            </p:tav>
                                          </p:tavLst>
                                        </p:anim>
                                        <p:anim calcmode="lin" valueType="num" p14:bounceEnd="58000">
                                          <p:cBhvr additive="base">
                                            <p:cTn id="54" dur="1000" fill="hold"/>
                                            <p:tgtEl>
                                              <p:spTgt spid="64"/>
                                            </p:tgtEl>
                                            <p:attrNameLst>
                                              <p:attrName>ppt_y</p:attrName>
                                            </p:attrNameLst>
                                          </p:cBhvr>
                                          <p:tavLst>
                                            <p:tav tm="0">
                                              <p:val>
                                                <p:strVal val="#ppt_y"/>
                                              </p:val>
                                            </p:tav>
                                            <p:tav tm="100000">
                                              <p:val>
                                                <p:strVal val="#ppt_y"/>
                                              </p:val>
                                            </p:tav>
                                          </p:tavLst>
                                        </p:anim>
                                      </p:childTnLst>
                                    </p:cTn>
                                  </p:par>
                                  <p:par>
                                    <p:cTn id="55" presetID="2" presetClass="entr" presetSubtype="8" decel="100000" fill="hold" grpId="0" nodeType="withEffect">
                                      <p:stCondLst>
                                        <p:cond delay="100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1000" fill="hold"/>
                                            <p:tgtEl>
                                              <p:spTgt spid="25"/>
                                            </p:tgtEl>
                                            <p:attrNameLst>
                                              <p:attrName>ppt_x</p:attrName>
                                            </p:attrNameLst>
                                          </p:cBhvr>
                                          <p:tavLst>
                                            <p:tav tm="0">
                                              <p:val>
                                                <p:strVal val="0-#ppt_w/2"/>
                                              </p:val>
                                            </p:tav>
                                            <p:tav tm="100000">
                                              <p:val>
                                                <p:strVal val="#ppt_x"/>
                                              </p:val>
                                            </p:tav>
                                          </p:tavLst>
                                        </p:anim>
                                        <p:anim calcmode="lin" valueType="num">
                                          <p:cBhvr additive="base">
                                            <p:cTn id="58" dur="1000" fill="hold"/>
                                            <p:tgtEl>
                                              <p:spTgt spid="25"/>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1000" fill="hold"/>
                                            <p:tgtEl>
                                              <p:spTgt spid="46"/>
                                            </p:tgtEl>
                                            <p:attrNameLst>
                                              <p:attrName>ppt_x</p:attrName>
                                            </p:attrNameLst>
                                          </p:cBhvr>
                                          <p:tavLst>
                                            <p:tav tm="0">
                                              <p:val>
                                                <p:strVal val="0-#ppt_w/2"/>
                                              </p:val>
                                            </p:tav>
                                            <p:tav tm="100000">
                                              <p:val>
                                                <p:strVal val="#ppt_x"/>
                                              </p:val>
                                            </p:tav>
                                          </p:tavLst>
                                        </p:anim>
                                        <p:anim calcmode="lin" valueType="num">
                                          <p:cBhvr additive="base">
                                            <p:cTn id="62" dur="10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8" decel="10000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1000" fill="hold"/>
                                            <p:tgtEl>
                                              <p:spTgt spid="5"/>
                                            </p:tgtEl>
                                            <p:attrNameLst>
                                              <p:attrName>ppt_x</p:attrName>
                                            </p:attrNameLst>
                                          </p:cBhvr>
                                          <p:tavLst>
                                            <p:tav tm="0">
                                              <p:val>
                                                <p:strVal val="0-#ppt_w/2"/>
                                              </p:val>
                                            </p:tav>
                                            <p:tav tm="100000">
                                              <p:val>
                                                <p:strVal val="#ppt_x"/>
                                              </p:val>
                                            </p:tav>
                                          </p:tavLst>
                                        </p:anim>
                                        <p:anim calcmode="lin" valueType="num">
                                          <p:cBhvr additive="base">
                                            <p:cTn id="66" dur="1000" fill="hold"/>
                                            <p:tgtEl>
                                              <p:spTgt spid="5"/>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1000" fill="hold"/>
                                            <p:tgtEl>
                                              <p:spTgt spid="18"/>
                                            </p:tgtEl>
                                            <p:attrNameLst>
                                              <p:attrName>ppt_x</p:attrName>
                                            </p:attrNameLst>
                                          </p:cBhvr>
                                          <p:tavLst>
                                            <p:tav tm="0">
                                              <p:val>
                                                <p:strVal val="0-#ppt_w/2"/>
                                              </p:val>
                                            </p:tav>
                                            <p:tav tm="100000">
                                              <p:val>
                                                <p:strVal val="#ppt_x"/>
                                              </p:val>
                                            </p:tav>
                                          </p:tavLst>
                                        </p:anim>
                                        <p:anim calcmode="lin" valueType="num">
                                          <p:cBhvr additive="base">
                                            <p:cTn id="70" dur="1000" fill="hold"/>
                                            <p:tgtEl>
                                              <p:spTgt spid="18"/>
                                            </p:tgtEl>
                                            <p:attrNameLst>
                                              <p:attrName>ppt_y</p:attrName>
                                            </p:attrNameLst>
                                          </p:cBhvr>
                                          <p:tavLst>
                                            <p:tav tm="0">
                                              <p:val>
                                                <p:strVal val="#ppt_y"/>
                                              </p:val>
                                            </p:tav>
                                            <p:tav tm="100000">
                                              <p:val>
                                                <p:strVal val="#ppt_y"/>
                                              </p:val>
                                            </p:tav>
                                          </p:tavLst>
                                        </p:anim>
                                      </p:childTnLst>
                                    </p:cTn>
                                  </p:par>
                                  <p:par>
                                    <p:cTn id="71" presetID="2" presetClass="entr" presetSubtype="8" decel="10000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1000" fill="hold"/>
                                            <p:tgtEl>
                                              <p:spTgt spid="28"/>
                                            </p:tgtEl>
                                            <p:attrNameLst>
                                              <p:attrName>ppt_x</p:attrName>
                                            </p:attrNameLst>
                                          </p:cBhvr>
                                          <p:tavLst>
                                            <p:tav tm="0">
                                              <p:val>
                                                <p:strVal val="0-#ppt_w/2"/>
                                              </p:val>
                                            </p:tav>
                                            <p:tav tm="100000">
                                              <p:val>
                                                <p:strVal val="#ppt_x"/>
                                              </p:val>
                                            </p:tav>
                                          </p:tavLst>
                                        </p:anim>
                                        <p:anim calcmode="lin" valueType="num">
                                          <p:cBhvr additive="base">
                                            <p:cTn id="74" dur="1000" fill="hold"/>
                                            <p:tgtEl>
                                              <p:spTgt spid="28"/>
                                            </p:tgtEl>
                                            <p:attrNameLst>
                                              <p:attrName>ppt_y</p:attrName>
                                            </p:attrNameLst>
                                          </p:cBhvr>
                                          <p:tavLst>
                                            <p:tav tm="0">
                                              <p:val>
                                                <p:strVal val="#ppt_y"/>
                                              </p:val>
                                            </p:tav>
                                            <p:tav tm="100000">
                                              <p:val>
                                                <p:strVal val="#ppt_y"/>
                                              </p:val>
                                            </p:tav>
                                          </p:tavLst>
                                        </p:anim>
                                      </p:childTnLst>
                                    </p:cTn>
                                  </p:par>
                                  <p:par>
                                    <p:cTn id="75" presetID="10" presetClass="entr" presetSubtype="0" fill="hold" grpId="0" nodeType="withEffect">
                                      <p:stCondLst>
                                        <p:cond delay="250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250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250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grpId="0" nodeType="withEffect">
                                      <p:stCondLst>
                                        <p:cond delay="25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1" grpId="0" animBg="1"/>
          <p:bldP spid="63" grpId="0" animBg="1"/>
          <p:bldP spid="55" grpId="0" animBg="1"/>
          <p:bldP spid="5" grpId="0" animBg="1"/>
          <p:bldP spid="18" grpId="0" animBg="1"/>
          <p:bldP spid="25" grpId="0" animBg="1"/>
          <p:bldP spid="28" grpId="0" animBg="1"/>
          <p:bldP spid="41" grpId="0" animBg="1"/>
          <p:bldP spid="42" grpId="0" animBg="1"/>
          <p:bldP spid="43" grpId="0" animBg="1"/>
          <p:bldP spid="44" grpId="0" animBg="1"/>
          <p:bldP spid="46" grpId="0" animBg="1"/>
          <p:bldP spid="54" grpId="0" animBg="1"/>
          <p:bldP spid="56" grpId="0"/>
          <p:bldP spid="58" grpId="0"/>
          <p:bldP spid="60" grpId="0"/>
          <p:bldP spid="62" grpId="0"/>
          <p:bldP spid="64" grpId="0"/>
          <p:bldP spid="22" grpId="0" animBg="1"/>
          <p:bldP spid="23" grpId="0" animBg="1"/>
          <p:bldP spid="24" grpId="0" animBg="1"/>
          <p:bldP spid="26" grpId="0" animBg="1"/>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250"/>
                                            <p:tgtEl>
                                              <p:spTgt spid="4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250"/>
                                            <p:tgtEl>
                                              <p:spTgt spid="54"/>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50"/>
                                            <p:tgtEl>
                                              <p:spTgt spid="44"/>
                                            </p:tgtEl>
                                          </p:cBhvr>
                                        </p:animEffect>
                                      </p:childTnLst>
                                    </p:cTn>
                                  </p:par>
                                  <p:par>
                                    <p:cTn id="20" presetID="22" presetClass="entr" presetSubtype="8" fill="hold" grpId="0" nodeType="withEffect">
                                      <p:stCondLst>
                                        <p:cond delay="150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par>
                                    <p:cTn id="23" presetID="2" presetClass="entr" presetSubtype="2" fill="hold" grpId="0" nodeType="withEffect">
                                      <p:stCondLst>
                                        <p:cond delay="175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1000" fill="hold"/>
                                            <p:tgtEl>
                                              <p:spTgt spid="56"/>
                                            </p:tgtEl>
                                            <p:attrNameLst>
                                              <p:attrName>ppt_x</p:attrName>
                                            </p:attrNameLst>
                                          </p:cBhvr>
                                          <p:tavLst>
                                            <p:tav tm="0">
                                              <p:val>
                                                <p:strVal val="1+#ppt_w/2"/>
                                              </p:val>
                                            </p:tav>
                                            <p:tav tm="100000">
                                              <p:val>
                                                <p:strVal val="#ppt_x"/>
                                              </p:val>
                                            </p:tav>
                                          </p:tavLst>
                                        </p:anim>
                                        <p:anim calcmode="lin" valueType="num">
                                          <p:cBhvr additive="base">
                                            <p:cTn id="26" dur="1000" fill="hold"/>
                                            <p:tgtEl>
                                              <p:spTgt spid="56"/>
                                            </p:tgtEl>
                                            <p:attrNameLst>
                                              <p:attrName>ppt_y</p:attrName>
                                            </p:attrNameLst>
                                          </p:cBhvr>
                                          <p:tavLst>
                                            <p:tav tm="0">
                                              <p:val>
                                                <p:strVal val="#ppt_y"/>
                                              </p:val>
                                            </p:tav>
                                            <p:tav tm="100000">
                                              <p:val>
                                                <p:strVal val="#ppt_y"/>
                                              </p:val>
                                            </p:tav>
                                          </p:tavLst>
                                        </p:anim>
                                      </p:childTnLst>
                                    </p:cTn>
                                  </p:par>
                                  <p:par>
                                    <p:cTn id="27" presetID="22" presetClass="entr" presetSubtype="8" fill="hold" grpId="0" nodeType="withEffect">
                                      <p:stCondLst>
                                        <p:cond delay="200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par>
                                    <p:cTn id="30" presetID="2" presetClass="entr" presetSubtype="2" fill="hold" grpId="0" nodeType="withEffect">
                                      <p:stCondLst>
                                        <p:cond delay="2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000" fill="hold"/>
                                            <p:tgtEl>
                                              <p:spTgt spid="58"/>
                                            </p:tgtEl>
                                            <p:attrNameLst>
                                              <p:attrName>ppt_x</p:attrName>
                                            </p:attrNameLst>
                                          </p:cBhvr>
                                          <p:tavLst>
                                            <p:tav tm="0">
                                              <p:val>
                                                <p:strVal val="1+#ppt_w/2"/>
                                              </p:val>
                                            </p:tav>
                                            <p:tav tm="100000">
                                              <p:val>
                                                <p:strVal val="#ppt_x"/>
                                              </p:val>
                                            </p:tav>
                                          </p:tavLst>
                                        </p:anim>
                                        <p:anim calcmode="lin" valueType="num">
                                          <p:cBhvr additive="base">
                                            <p:cTn id="33" dur="1000" fill="hold"/>
                                            <p:tgtEl>
                                              <p:spTgt spid="58"/>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250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par>
                                    <p:cTn id="37" presetID="2" presetClass="entr" presetSubtype="2" fill="hold" grpId="0" nodeType="withEffect">
                                      <p:stCondLst>
                                        <p:cond delay="275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1000" fill="hold"/>
                                            <p:tgtEl>
                                              <p:spTgt spid="60"/>
                                            </p:tgtEl>
                                            <p:attrNameLst>
                                              <p:attrName>ppt_x</p:attrName>
                                            </p:attrNameLst>
                                          </p:cBhvr>
                                          <p:tavLst>
                                            <p:tav tm="0">
                                              <p:val>
                                                <p:strVal val="1+#ppt_w/2"/>
                                              </p:val>
                                            </p:tav>
                                            <p:tav tm="100000">
                                              <p:val>
                                                <p:strVal val="#ppt_x"/>
                                              </p:val>
                                            </p:tav>
                                          </p:tavLst>
                                        </p:anim>
                                        <p:anim calcmode="lin" valueType="num">
                                          <p:cBhvr additive="base">
                                            <p:cTn id="40" dur="1000" fill="hold"/>
                                            <p:tgtEl>
                                              <p:spTgt spid="60"/>
                                            </p:tgtEl>
                                            <p:attrNameLst>
                                              <p:attrName>ppt_y</p:attrName>
                                            </p:attrNameLst>
                                          </p:cBhvr>
                                          <p:tavLst>
                                            <p:tav tm="0">
                                              <p:val>
                                                <p:strVal val="#ppt_y"/>
                                              </p:val>
                                            </p:tav>
                                            <p:tav tm="100000">
                                              <p:val>
                                                <p:strVal val="#ppt_y"/>
                                              </p:val>
                                            </p:tav>
                                          </p:tavLst>
                                        </p:anim>
                                      </p:childTnLst>
                                    </p:cTn>
                                  </p:par>
                                  <p:par>
                                    <p:cTn id="41" presetID="22" presetClass="entr" presetSubtype="8" fill="hold" grpId="0" nodeType="withEffect">
                                      <p:stCondLst>
                                        <p:cond delay="300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par>
                                    <p:cTn id="44" presetID="2" presetClass="entr" presetSubtype="2" fill="hold" grpId="0" nodeType="withEffect">
                                      <p:stCondLst>
                                        <p:cond delay="3250"/>
                                      </p:stCondLst>
                                      <p:childTnLst>
                                        <p:set>
                                          <p:cBhvr>
                                            <p:cTn id="45" dur="1" fill="hold">
                                              <p:stCondLst>
                                                <p:cond delay="0"/>
                                              </p:stCondLst>
                                            </p:cTn>
                                            <p:tgtEl>
                                              <p:spTgt spid="62"/>
                                            </p:tgtEl>
                                            <p:attrNameLst>
                                              <p:attrName>style.visibility</p:attrName>
                                            </p:attrNameLst>
                                          </p:cBhvr>
                                          <p:to>
                                            <p:strVal val="visible"/>
                                          </p:to>
                                        </p:set>
                                        <p:anim calcmode="lin" valueType="num">
                                          <p:cBhvr additive="base">
                                            <p:cTn id="46" dur="1000" fill="hold"/>
                                            <p:tgtEl>
                                              <p:spTgt spid="62"/>
                                            </p:tgtEl>
                                            <p:attrNameLst>
                                              <p:attrName>ppt_x</p:attrName>
                                            </p:attrNameLst>
                                          </p:cBhvr>
                                          <p:tavLst>
                                            <p:tav tm="0">
                                              <p:val>
                                                <p:strVal val="1+#ppt_w/2"/>
                                              </p:val>
                                            </p:tav>
                                            <p:tav tm="100000">
                                              <p:val>
                                                <p:strVal val="#ppt_x"/>
                                              </p:val>
                                            </p:tav>
                                          </p:tavLst>
                                        </p:anim>
                                        <p:anim calcmode="lin" valueType="num">
                                          <p:cBhvr additive="base">
                                            <p:cTn id="47" dur="1000" fill="hold"/>
                                            <p:tgtEl>
                                              <p:spTgt spid="62"/>
                                            </p:tgtEl>
                                            <p:attrNameLst>
                                              <p:attrName>ppt_y</p:attrName>
                                            </p:attrNameLst>
                                          </p:cBhvr>
                                          <p:tavLst>
                                            <p:tav tm="0">
                                              <p:val>
                                                <p:strVal val="#ppt_y"/>
                                              </p:val>
                                            </p:tav>
                                            <p:tav tm="100000">
                                              <p:val>
                                                <p:strVal val="#ppt_y"/>
                                              </p:val>
                                            </p:tav>
                                          </p:tavLst>
                                        </p:anim>
                                      </p:childTnLst>
                                    </p:cTn>
                                  </p:par>
                                  <p:par>
                                    <p:cTn id="48" presetID="22" presetClass="entr" presetSubtype="8" fill="hold" grpId="0" nodeType="withEffect">
                                      <p:stCondLst>
                                        <p:cond delay="350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500"/>
                                            <p:tgtEl>
                                              <p:spTgt spid="63"/>
                                            </p:tgtEl>
                                          </p:cBhvr>
                                        </p:animEffect>
                                      </p:childTnLst>
                                    </p:cTn>
                                  </p:par>
                                  <p:par>
                                    <p:cTn id="51" presetID="2" presetClass="entr" presetSubtype="2" fill="hold" grpId="0" nodeType="withEffect">
                                      <p:stCondLst>
                                        <p:cond delay="3750"/>
                                      </p:stCondLst>
                                      <p:childTnLst>
                                        <p:set>
                                          <p:cBhvr>
                                            <p:cTn id="52" dur="1" fill="hold">
                                              <p:stCondLst>
                                                <p:cond delay="0"/>
                                              </p:stCondLst>
                                            </p:cTn>
                                            <p:tgtEl>
                                              <p:spTgt spid="64"/>
                                            </p:tgtEl>
                                            <p:attrNameLst>
                                              <p:attrName>style.visibility</p:attrName>
                                            </p:attrNameLst>
                                          </p:cBhvr>
                                          <p:to>
                                            <p:strVal val="visible"/>
                                          </p:to>
                                        </p:set>
                                        <p:anim calcmode="lin" valueType="num">
                                          <p:cBhvr additive="base">
                                            <p:cTn id="53" dur="1000" fill="hold"/>
                                            <p:tgtEl>
                                              <p:spTgt spid="64"/>
                                            </p:tgtEl>
                                            <p:attrNameLst>
                                              <p:attrName>ppt_x</p:attrName>
                                            </p:attrNameLst>
                                          </p:cBhvr>
                                          <p:tavLst>
                                            <p:tav tm="0">
                                              <p:val>
                                                <p:strVal val="1+#ppt_w/2"/>
                                              </p:val>
                                            </p:tav>
                                            <p:tav tm="100000">
                                              <p:val>
                                                <p:strVal val="#ppt_x"/>
                                              </p:val>
                                            </p:tav>
                                          </p:tavLst>
                                        </p:anim>
                                        <p:anim calcmode="lin" valueType="num">
                                          <p:cBhvr additive="base">
                                            <p:cTn id="54" dur="1000" fill="hold"/>
                                            <p:tgtEl>
                                              <p:spTgt spid="64"/>
                                            </p:tgtEl>
                                            <p:attrNameLst>
                                              <p:attrName>ppt_y</p:attrName>
                                            </p:attrNameLst>
                                          </p:cBhvr>
                                          <p:tavLst>
                                            <p:tav tm="0">
                                              <p:val>
                                                <p:strVal val="#ppt_y"/>
                                              </p:val>
                                            </p:tav>
                                            <p:tav tm="100000">
                                              <p:val>
                                                <p:strVal val="#ppt_y"/>
                                              </p:val>
                                            </p:tav>
                                          </p:tavLst>
                                        </p:anim>
                                      </p:childTnLst>
                                    </p:cTn>
                                  </p:par>
                                  <p:par>
                                    <p:cTn id="55" presetID="2" presetClass="entr" presetSubtype="8" decel="100000" fill="hold" grpId="0" nodeType="withEffect">
                                      <p:stCondLst>
                                        <p:cond delay="100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1000" fill="hold"/>
                                            <p:tgtEl>
                                              <p:spTgt spid="25"/>
                                            </p:tgtEl>
                                            <p:attrNameLst>
                                              <p:attrName>ppt_x</p:attrName>
                                            </p:attrNameLst>
                                          </p:cBhvr>
                                          <p:tavLst>
                                            <p:tav tm="0">
                                              <p:val>
                                                <p:strVal val="0-#ppt_w/2"/>
                                              </p:val>
                                            </p:tav>
                                            <p:tav tm="100000">
                                              <p:val>
                                                <p:strVal val="#ppt_x"/>
                                              </p:val>
                                            </p:tav>
                                          </p:tavLst>
                                        </p:anim>
                                        <p:anim calcmode="lin" valueType="num">
                                          <p:cBhvr additive="base">
                                            <p:cTn id="58" dur="1000" fill="hold"/>
                                            <p:tgtEl>
                                              <p:spTgt spid="25"/>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1000" fill="hold"/>
                                            <p:tgtEl>
                                              <p:spTgt spid="46"/>
                                            </p:tgtEl>
                                            <p:attrNameLst>
                                              <p:attrName>ppt_x</p:attrName>
                                            </p:attrNameLst>
                                          </p:cBhvr>
                                          <p:tavLst>
                                            <p:tav tm="0">
                                              <p:val>
                                                <p:strVal val="0-#ppt_w/2"/>
                                              </p:val>
                                            </p:tav>
                                            <p:tav tm="100000">
                                              <p:val>
                                                <p:strVal val="#ppt_x"/>
                                              </p:val>
                                            </p:tav>
                                          </p:tavLst>
                                        </p:anim>
                                        <p:anim calcmode="lin" valueType="num">
                                          <p:cBhvr additive="base">
                                            <p:cTn id="62" dur="10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8" decel="100000" fill="hold" grpId="0" nodeType="withEffect">
                                      <p:stCondLst>
                                        <p:cond delay="50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1000" fill="hold"/>
                                            <p:tgtEl>
                                              <p:spTgt spid="5"/>
                                            </p:tgtEl>
                                            <p:attrNameLst>
                                              <p:attrName>ppt_x</p:attrName>
                                            </p:attrNameLst>
                                          </p:cBhvr>
                                          <p:tavLst>
                                            <p:tav tm="0">
                                              <p:val>
                                                <p:strVal val="0-#ppt_w/2"/>
                                              </p:val>
                                            </p:tav>
                                            <p:tav tm="100000">
                                              <p:val>
                                                <p:strVal val="#ppt_x"/>
                                              </p:val>
                                            </p:tav>
                                          </p:tavLst>
                                        </p:anim>
                                        <p:anim calcmode="lin" valueType="num">
                                          <p:cBhvr additive="base">
                                            <p:cTn id="66" dur="1000" fill="hold"/>
                                            <p:tgtEl>
                                              <p:spTgt spid="5"/>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1000" fill="hold"/>
                                            <p:tgtEl>
                                              <p:spTgt spid="18"/>
                                            </p:tgtEl>
                                            <p:attrNameLst>
                                              <p:attrName>ppt_x</p:attrName>
                                            </p:attrNameLst>
                                          </p:cBhvr>
                                          <p:tavLst>
                                            <p:tav tm="0">
                                              <p:val>
                                                <p:strVal val="0-#ppt_w/2"/>
                                              </p:val>
                                            </p:tav>
                                            <p:tav tm="100000">
                                              <p:val>
                                                <p:strVal val="#ppt_x"/>
                                              </p:val>
                                            </p:tav>
                                          </p:tavLst>
                                        </p:anim>
                                        <p:anim calcmode="lin" valueType="num">
                                          <p:cBhvr additive="base">
                                            <p:cTn id="70" dur="1000" fill="hold"/>
                                            <p:tgtEl>
                                              <p:spTgt spid="18"/>
                                            </p:tgtEl>
                                            <p:attrNameLst>
                                              <p:attrName>ppt_y</p:attrName>
                                            </p:attrNameLst>
                                          </p:cBhvr>
                                          <p:tavLst>
                                            <p:tav tm="0">
                                              <p:val>
                                                <p:strVal val="#ppt_y"/>
                                              </p:val>
                                            </p:tav>
                                            <p:tav tm="100000">
                                              <p:val>
                                                <p:strVal val="#ppt_y"/>
                                              </p:val>
                                            </p:tav>
                                          </p:tavLst>
                                        </p:anim>
                                      </p:childTnLst>
                                    </p:cTn>
                                  </p:par>
                                  <p:par>
                                    <p:cTn id="71" presetID="2" presetClass="entr" presetSubtype="8" decel="10000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1000" fill="hold"/>
                                            <p:tgtEl>
                                              <p:spTgt spid="28"/>
                                            </p:tgtEl>
                                            <p:attrNameLst>
                                              <p:attrName>ppt_x</p:attrName>
                                            </p:attrNameLst>
                                          </p:cBhvr>
                                          <p:tavLst>
                                            <p:tav tm="0">
                                              <p:val>
                                                <p:strVal val="0-#ppt_w/2"/>
                                              </p:val>
                                            </p:tav>
                                            <p:tav tm="100000">
                                              <p:val>
                                                <p:strVal val="#ppt_x"/>
                                              </p:val>
                                            </p:tav>
                                          </p:tavLst>
                                        </p:anim>
                                        <p:anim calcmode="lin" valueType="num">
                                          <p:cBhvr additive="base">
                                            <p:cTn id="74" dur="1000" fill="hold"/>
                                            <p:tgtEl>
                                              <p:spTgt spid="28"/>
                                            </p:tgtEl>
                                            <p:attrNameLst>
                                              <p:attrName>ppt_y</p:attrName>
                                            </p:attrNameLst>
                                          </p:cBhvr>
                                          <p:tavLst>
                                            <p:tav tm="0">
                                              <p:val>
                                                <p:strVal val="#ppt_y"/>
                                              </p:val>
                                            </p:tav>
                                            <p:tav tm="100000">
                                              <p:val>
                                                <p:strVal val="#ppt_y"/>
                                              </p:val>
                                            </p:tav>
                                          </p:tavLst>
                                        </p:anim>
                                      </p:childTnLst>
                                    </p:cTn>
                                  </p:par>
                                  <p:par>
                                    <p:cTn id="75" presetID="10" presetClass="entr" presetSubtype="0" fill="hold" grpId="0" nodeType="withEffect">
                                      <p:stCondLst>
                                        <p:cond delay="250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250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250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grpId="0" nodeType="withEffect">
                                      <p:stCondLst>
                                        <p:cond delay="25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1" grpId="0" animBg="1"/>
          <p:bldP spid="63" grpId="0" animBg="1"/>
          <p:bldP spid="55" grpId="0" animBg="1"/>
          <p:bldP spid="5" grpId="0" animBg="1"/>
          <p:bldP spid="18" grpId="0" animBg="1"/>
          <p:bldP spid="25" grpId="0" animBg="1"/>
          <p:bldP spid="28" grpId="0" animBg="1"/>
          <p:bldP spid="41" grpId="0" animBg="1"/>
          <p:bldP spid="42" grpId="0" animBg="1"/>
          <p:bldP spid="43" grpId="0" animBg="1"/>
          <p:bldP spid="44" grpId="0" animBg="1"/>
          <p:bldP spid="46" grpId="0" animBg="1"/>
          <p:bldP spid="54" grpId="0" animBg="1"/>
          <p:bldP spid="56" grpId="0"/>
          <p:bldP spid="58" grpId="0"/>
          <p:bldP spid="60" grpId="0"/>
          <p:bldP spid="62" grpId="0"/>
          <p:bldP spid="64" grpId="0"/>
          <p:bldP spid="22" grpId="0" animBg="1"/>
          <p:bldP spid="23" grpId="0" animBg="1"/>
          <p:bldP spid="24" grpId="0" animBg="1"/>
          <p:bldP spid="26" grpId="0" animBg="1"/>
          <p:bldP spid="27"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973801" y="1580504"/>
            <a:ext cx="3149699" cy="1518190"/>
            <a:chOff x="3973801" y="1580504"/>
            <a:chExt cx="3149699" cy="1518190"/>
          </a:xfrm>
        </p:grpSpPr>
        <p:sp>
          <p:nvSpPr>
            <p:cNvPr id="7" name="Freeform 5"/>
            <p:cNvSpPr>
              <a:spLocks/>
            </p:cNvSpPr>
            <p:nvPr/>
          </p:nvSpPr>
          <p:spPr bwMode="auto">
            <a:xfrm>
              <a:off x="6696459" y="1580504"/>
              <a:ext cx="427041" cy="876431"/>
            </a:xfrm>
            <a:custGeom>
              <a:avLst/>
              <a:gdLst>
                <a:gd name="T0" fmla="*/ 197 w 197"/>
                <a:gd name="T1" fmla="*/ 183 h 366"/>
                <a:gd name="T2" fmla="*/ 0 w 197"/>
                <a:gd name="T3" fmla="*/ 366 h 366"/>
                <a:gd name="T4" fmla="*/ 0 w 197"/>
                <a:gd name="T5" fmla="*/ 183 h 366"/>
                <a:gd name="T6" fmla="*/ 0 w 197"/>
                <a:gd name="T7" fmla="*/ 0 h 366"/>
                <a:gd name="T8" fmla="*/ 197 w 197"/>
                <a:gd name="T9" fmla="*/ 183 h 366"/>
              </a:gdLst>
              <a:ahLst/>
              <a:cxnLst>
                <a:cxn ang="0">
                  <a:pos x="T0" y="T1"/>
                </a:cxn>
                <a:cxn ang="0">
                  <a:pos x="T2" y="T3"/>
                </a:cxn>
                <a:cxn ang="0">
                  <a:pos x="T4" y="T5"/>
                </a:cxn>
                <a:cxn ang="0">
                  <a:pos x="T6" y="T7"/>
                </a:cxn>
                <a:cxn ang="0">
                  <a:pos x="T8" y="T9"/>
                </a:cxn>
              </a:cxnLst>
              <a:rect l="0" t="0" r="r" b="b"/>
              <a:pathLst>
                <a:path w="197" h="366">
                  <a:moveTo>
                    <a:pt x="197" y="183"/>
                  </a:moveTo>
                  <a:lnTo>
                    <a:pt x="0" y="366"/>
                  </a:lnTo>
                  <a:lnTo>
                    <a:pt x="0" y="183"/>
                  </a:lnTo>
                  <a:lnTo>
                    <a:pt x="0" y="0"/>
                  </a:lnTo>
                  <a:lnTo>
                    <a:pt x="197" y="18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8" name="Freeform 6"/>
            <p:cNvSpPr>
              <a:spLocks/>
            </p:cNvSpPr>
            <p:nvPr/>
          </p:nvSpPr>
          <p:spPr bwMode="auto">
            <a:xfrm>
              <a:off x="3973801" y="1824756"/>
              <a:ext cx="2850553" cy="1273938"/>
            </a:xfrm>
            <a:custGeom>
              <a:avLst/>
              <a:gdLst>
                <a:gd name="T0" fmla="*/ 504 w 555"/>
                <a:gd name="T1" fmla="*/ 224 h 224"/>
                <a:gd name="T2" fmla="*/ 112 w 555"/>
                <a:gd name="T3" fmla="*/ 224 h 224"/>
                <a:gd name="T4" fmla="*/ 0 w 555"/>
                <a:gd name="T5" fmla="*/ 112 h 224"/>
                <a:gd name="T6" fmla="*/ 112 w 555"/>
                <a:gd name="T7" fmla="*/ 0 h 224"/>
                <a:gd name="T8" fmla="*/ 555 w 555"/>
                <a:gd name="T9" fmla="*/ 0 h 224"/>
                <a:gd name="T10" fmla="*/ 555 w 555"/>
                <a:gd name="T11" fmla="*/ 68 h 224"/>
                <a:gd name="T12" fmla="*/ 112 w 555"/>
                <a:gd name="T13" fmla="*/ 68 h 224"/>
                <a:gd name="T14" fmla="*/ 68 w 555"/>
                <a:gd name="T15" fmla="*/ 112 h 224"/>
                <a:gd name="T16" fmla="*/ 112 w 555"/>
                <a:gd name="T17" fmla="*/ 156 h 224"/>
                <a:gd name="T18" fmla="*/ 504 w 555"/>
                <a:gd name="T19" fmla="*/ 156 h 224"/>
                <a:gd name="T20" fmla="*/ 504 w 555"/>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224">
                  <a:moveTo>
                    <a:pt x="504" y="224"/>
                  </a:moveTo>
                  <a:cubicBezTo>
                    <a:pt x="112" y="224"/>
                    <a:pt x="112" y="224"/>
                    <a:pt x="112" y="224"/>
                  </a:cubicBezTo>
                  <a:cubicBezTo>
                    <a:pt x="50" y="224"/>
                    <a:pt x="0" y="174"/>
                    <a:pt x="0" y="112"/>
                  </a:cubicBezTo>
                  <a:cubicBezTo>
                    <a:pt x="0" y="50"/>
                    <a:pt x="50" y="0"/>
                    <a:pt x="112" y="0"/>
                  </a:cubicBezTo>
                  <a:cubicBezTo>
                    <a:pt x="555" y="0"/>
                    <a:pt x="555" y="0"/>
                    <a:pt x="555" y="0"/>
                  </a:cubicBezTo>
                  <a:cubicBezTo>
                    <a:pt x="555" y="68"/>
                    <a:pt x="555" y="68"/>
                    <a:pt x="555" y="68"/>
                  </a:cubicBezTo>
                  <a:cubicBezTo>
                    <a:pt x="112" y="68"/>
                    <a:pt x="112" y="68"/>
                    <a:pt x="112" y="68"/>
                  </a:cubicBezTo>
                  <a:cubicBezTo>
                    <a:pt x="88" y="68"/>
                    <a:pt x="68" y="88"/>
                    <a:pt x="68" y="112"/>
                  </a:cubicBezTo>
                  <a:cubicBezTo>
                    <a:pt x="68" y="136"/>
                    <a:pt x="88" y="156"/>
                    <a:pt x="112" y="156"/>
                  </a:cubicBezTo>
                  <a:cubicBezTo>
                    <a:pt x="504" y="156"/>
                    <a:pt x="504" y="156"/>
                    <a:pt x="504" y="156"/>
                  </a:cubicBezTo>
                  <a:lnTo>
                    <a:pt x="504"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4" name="Group 23"/>
          <p:cNvGrpSpPr/>
          <p:nvPr/>
        </p:nvGrpSpPr>
        <p:grpSpPr>
          <a:xfrm>
            <a:off x="5803358" y="2468908"/>
            <a:ext cx="2423512" cy="1511006"/>
            <a:chOff x="5803358" y="2468908"/>
            <a:chExt cx="2423512" cy="1511006"/>
          </a:xfrm>
        </p:grpSpPr>
        <p:sp>
          <p:nvSpPr>
            <p:cNvPr id="9" name="Freeform 7"/>
            <p:cNvSpPr>
              <a:spLocks/>
            </p:cNvSpPr>
            <p:nvPr/>
          </p:nvSpPr>
          <p:spPr bwMode="auto">
            <a:xfrm>
              <a:off x="5803358" y="2713160"/>
              <a:ext cx="2423512" cy="1266754"/>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0" y="223"/>
                  </a:moveTo>
                  <a:cubicBezTo>
                    <a:pt x="360" y="223"/>
                    <a:pt x="360" y="223"/>
                    <a:pt x="360" y="223"/>
                  </a:cubicBezTo>
                  <a:cubicBezTo>
                    <a:pt x="421" y="223"/>
                    <a:pt x="472" y="173"/>
                    <a:pt x="472" y="111"/>
                  </a:cubicBezTo>
                  <a:cubicBezTo>
                    <a:pt x="472" y="50"/>
                    <a:pt x="421" y="0"/>
                    <a:pt x="360" y="0"/>
                  </a:cubicBezTo>
                  <a:cubicBezTo>
                    <a:pt x="123" y="0"/>
                    <a:pt x="123" y="0"/>
                    <a:pt x="123" y="0"/>
                  </a:cubicBezTo>
                  <a:cubicBezTo>
                    <a:pt x="123" y="68"/>
                    <a:pt x="123" y="68"/>
                    <a:pt x="123" y="68"/>
                  </a:cubicBezTo>
                  <a:cubicBezTo>
                    <a:pt x="360" y="68"/>
                    <a:pt x="360" y="68"/>
                    <a:pt x="360" y="68"/>
                  </a:cubicBezTo>
                  <a:cubicBezTo>
                    <a:pt x="384" y="68"/>
                    <a:pt x="403" y="87"/>
                    <a:pt x="403" y="111"/>
                  </a:cubicBezTo>
                  <a:cubicBezTo>
                    <a:pt x="403" y="136"/>
                    <a:pt x="384" y="155"/>
                    <a:pt x="360" y="155"/>
                  </a:cubicBezTo>
                  <a:cubicBezTo>
                    <a:pt x="0" y="155"/>
                    <a:pt x="0" y="155"/>
                    <a:pt x="0" y="155"/>
                  </a:cubicBezTo>
                  <a:lnTo>
                    <a:pt x="0" y="22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4" name="Freeform 12"/>
            <p:cNvSpPr>
              <a:spLocks/>
            </p:cNvSpPr>
            <p:nvPr/>
          </p:nvSpPr>
          <p:spPr bwMode="auto">
            <a:xfrm>
              <a:off x="6137187" y="2468908"/>
              <a:ext cx="427041" cy="869247"/>
            </a:xfrm>
            <a:custGeom>
              <a:avLst/>
              <a:gdLst>
                <a:gd name="T0" fmla="*/ 0 w 197"/>
                <a:gd name="T1" fmla="*/ 182 h 363"/>
                <a:gd name="T2" fmla="*/ 197 w 197"/>
                <a:gd name="T3" fmla="*/ 363 h 363"/>
                <a:gd name="T4" fmla="*/ 197 w 197"/>
                <a:gd name="T5" fmla="*/ 182 h 363"/>
                <a:gd name="T6" fmla="*/ 197 w 197"/>
                <a:gd name="T7" fmla="*/ 0 h 363"/>
                <a:gd name="T8" fmla="*/ 0 w 197"/>
                <a:gd name="T9" fmla="*/ 182 h 363"/>
              </a:gdLst>
              <a:ahLst/>
              <a:cxnLst>
                <a:cxn ang="0">
                  <a:pos x="T0" y="T1"/>
                </a:cxn>
                <a:cxn ang="0">
                  <a:pos x="T2" y="T3"/>
                </a:cxn>
                <a:cxn ang="0">
                  <a:pos x="T4" y="T5"/>
                </a:cxn>
                <a:cxn ang="0">
                  <a:pos x="T6" y="T7"/>
                </a:cxn>
                <a:cxn ang="0">
                  <a:pos x="T8" y="T9"/>
                </a:cxn>
              </a:cxnLst>
              <a:rect l="0" t="0" r="r" b="b"/>
              <a:pathLst>
                <a:path w="197" h="363">
                  <a:moveTo>
                    <a:pt x="0" y="182"/>
                  </a:moveTo>
                  <a:lnTo>
                    <a:pt x="197" y="363"/>
                  </a:lnTo>
                  <a:lnTo>
                    <a:pt x="197" y="182"/>
                  </a:lnTo>
                  <a:lnTo>
                    <a:pt x="197" y="0"/>
                  </a:lnTo>
                  <a:lnTo>
                    <a:pt x="0" y="18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3" name="Group 22"/>
          <p:cNvGrpSpPr/>
          <p:nvPr/>
        </p:nvGrpSpPr>
        <p:grpSpPr>
          <a:xfrm>
            <a:off x="3973801" y="3347734"/>
            <a:ext cx="2590426" cy="1518189"/>
            <a:chOff x="3973801" y="3347734"/>
            <a:chExt cx="2590426" cy="1518189"/>
          </a:xfrm>
        </p:grpSpPr>
        <p:sp>
          <p:nvSpPr>
            <p:cNvPr id="10" name="Freeform 8"/>
            <p:cNvSpPr>
              <a:spLocks/>
            </p:cNvSpPr>
            <p:nvPr/>
          </p:nvSpPr>
          <p:spPr bwMode="auto">
            <a:xfrm>
              <a:off x="3973801" y="3591985"/>
              <a:ext cx="2590426" cy="1273938"/>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224">
                  <a:moveTo>
                    <a:pt x="504" y="224"/>
                  </a:moveTo>
                  <a:cubicBezTo>
                    <a:pt x="112" y="224"/>
                    <a:pt x="112" y="224"/>
                    <a:pt x="112" y="224"/>
                  </a:cubicBezTo>
                  <a:cubicBezTo>
                    <a:pt x="50" y="224"/>
                    <a:pt x="0" y="174"/>
                    <a:pt x="0" y="112"/>
                  </a:cubicBezTo>
                  <a:cubicBezTo>
                    <a:pt x="0" y="50"/>
                    <a:pt x="50" y="0"/>
                    <a:pt x="112" y="0"/>
                  </a:cubicBezTo>
                  <a:cubicBezTo>
                    <a:pt x="382" y="0"/>
                    <a:pt x="382" y="0"/>
                    <a:pt x="382" y="0"/>
                  </a:cubicBezTo>
                  <a:cubicBezTo>
                    <a:pt x="382" y="68"/>
                    <a:pt x="382" y="68"/>
                    <a:pt x="382" y="68"/>
                  </a:cubicBezTo>
                  <a:cubicBezTo>
                    <a:pt x="112" y="68"/>
                    <a:pt x="112" y="68"/>
                    <a:pt x="112" y="68"/>
                  </a:cubicBezTo>
                  <a:cubicBezTo>
                    <a:pt x="88" y="68"/>
                    <a:pt x="68" y="88"/>
                    <a:pt x="68" y="112"/>
                  </a:cubicBezTo>
                  <a:cubicBezTo>
                    <a:pt x="68" y="136"/>
                    <a:pt x="88" y="156"/>
                    <a:pt x="112" y="156"/>
                  </a:cubicBezTo>
                  <a:cubicBezTo>
                    <a:pt x="504" y="156"/>
                    <a:pt x="504" y="156"/>
                    <a:pt x="504" y="156"/>
                  </a:cubicBezTo>
                  <a:lnTo>
                    <a:pt x="504" y="2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3" name="Freeform 11"/>
            <p:cNvSpPr>
              <a:spLocks/>
            </p:cNvSpPr>
            <p:nvPr/>
          </p:nvSpPr>
          <p:spPr bwMode="auto">
            <a:xfrm>
              <a:off x="5803358" y="3347734"/>
              <a:ext cx="431376" cy="876431"/>
            </a:xfrm>
            <a:custGeom>
              <a:avLst/>
              <a:gdLst>
                <a:gd name="T0" fmla="*/ 199 w 199"/>
                <a:gd name="T1" fmla="*/ 183 h 366"/>
                <a:gd name="T2" fmla="*/ 0 w 199"/>
                <a:gd name="T3" fmla="*/ 366 h 366"/>
                <a:gd name="T4" fmla="*/ 0 w 199"/>
                <a:gd name="T5" fmla="*/ 183 h 366"/>
                <a:gd name="T6" fmla="*/ 0 w 199"/>
                <a:gd name="T7" fmla="*/ 0 h 366"/>
                <a:gd name="T8" fmla="*/ 199 w 199"/>
                <a:gd name="T9" fmla="*/ 183 h 366"/>
              </a:gdLst>
              <a:ahLst/>
              <a:cxnLst>
                <a:cxn ang="0">
                  <a:pos x="T0" y="T1"/>
                </a:cxn>
                <a:cxn ang="0">
                  <a:pos x="T2" y="T3"/>
                </a:cxn>
                <a:cxn ang="0">
                  <a:pos x="T4" y="T5"/>
                </a:cxn>
                <a:cxn ang="0">
                  <a:pos x="T6" y="T7"/>
                </a:cxn>
                <a:cxn ang="0">
                  <a:pos x="T8" y="T9"/>
                </a:cxn>
              </a:cxnLst>
              <a:rect l="0" t="0" r="r" b="b"/>
              <a:pathLst>
                <a:path w="199" h="366">
                  <a:moveTo>
                    <a:pt x="199" y="183"/>
                  </a:moveTo>
                  <a:lnTo>
                    <a:pt x="0" y="366"/>
                  </a:lnTo>
                  <a:lnTo>
                    <a:pt x="0" y="183"/>
                  </a:lnTo>
                  <a:lnTo>
                    <a:pt x="0" y="0"/>
                  </a:lnTo>
                  <a:lnTo>
                    <a:pt x="199" y="18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2" name="Group 21"/>
          <p:cNvGrpSpPr/>
          <p:nvPr/>
        </p:nvGrpSpPr>
        <p:grpSpPr>
          <a:xfrm>
            <a:off x="5071052" y="4233744"/>
            <a:ext cx="3155818" cy="2699201"/>
            <a:chOff x="5071052" y="4233744"/>
            <a:chExt cx="3155818" cy="2699201"/>
          </a:xfrm>
        </p:grpSpPr>
        <p:sp>
          <p:nvSpPr>
            <p:cNvPr id="11" name="Freeform 9"/>
            <p:cNvSpPr>
              <a:spLocks/>
            </p:cNvSpPr>
            <p:nvPr/>
          </p:nvSpPr>
          <p:spPr bwMode="auto">
            <a:xfrm>
              <a:off x="6137187" y="4233744"/>
              <a:ext cx="427041" cy="871642"/>
            </a:xfrm>
            <a:custGeom>
              <a:avLst/>
              <a:gdLst>
                <a:gd name="T0" fmla="*/ 0 w 197"/>
                <a:gd name="T1" fmla="*/ 183 h 364"/>
                <a:gd name="T2" fmla="*/ 197 w 197"/>
                <a:gd name="T3" fmla="*/ 364 h 364"/>
                <a:gd name="T4" fmla="*/ 197 w 197"/>
                <a:gd name="T5" fmla="*/ 183 h 364"/>
                <a:gd name="T6" fmla="*/ 197 w 197"/>
                <a:gd name="T7" fmla="*/ 0 h 364"/>
                <a:gd name="T8" fmla="*/ 0 w 197"/>
                <a:gd name="T9" fmla="*/ 183 h 364"/>
              </a:gdLst>
              <a:ahLst/>
              <a:cxnLst>
                <a:cxn ang="0">
                  <a:pos x="T0" y="T1"/>
                </a:cxn>
                <a:cxn ang="0">
                  <a:pos x="T2" y="T3"/>
                </a:cxn>
                <a:cxn ang="0">
                  <a:pos x="T4" y="T5"/>
                </a:cxn>
                <a:cxn ang="0">
                  <a:pos x="T6" y="T7"/>
                </a:cxn>
                <a:cxn ang="0">
                  <a:pos x="T8" y="T9"/>
                </a:cxn>
              </a:cxnLst>
              <a:rect l="0" t="0" r="r" b="b"/>
              <a:pathLst>
                <a:path w="197" h="364">
                  <a:moveTo>
                    <a:pt x="0" y="183"/>
                  </a:moveTo>
                  <a:lnTo>
                    <a:pt x="197" y="364"/>
                  </a:lnTo>
                  <a:lnTo>
                    <a:pt x="197" y="183"/>
                  </a:lnTo>
                  <a:lnTo>
                    <a:pt x="197" y="0"/>
                  </a:lnTo>
                  <a:lnTo>
                    <a:pt x="0" y="18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10"/>
            <p:cNvSpPr>
              <a:spLocks/>
            </p:cNvSpPr>
            <p:nvPr/>
          </p:nvSpPr>
          <p:spPr bwMode="auto">
            <a:xfrm>
              <a:off x="5803358" y="4477995"/>
              <a:ext cx="2423512" cy="1269149"/>
            </a:xfrm>
            <a:custGeom>
              <a:avLst/>
              <a:gdLst>
                <a:gd name="T0" fmla="*/ 360 w 472"/>
                <a:gd name="T1" fmla="*/ 0 h 223"/>
                <a:gd name="T2" fmla="*/ 123 w 472"/>
                <a:gd name="T3" fmla="*/ 0 h 223"/>
                <a:gd name="T4" fmla="*/ 123 w 472"/>
                <a:gd name="T5" fmla="*/ 68 h 223"/>
                <a:gd name="T6" fmla="*/ 360 w 472"/>
                <a:gd name="T7" fmla="*/ 68 h 223"/>
                <a:gd name="T8" fmla="*/ 403 w 472"/>
                <a:gd name="T9" fmla="*/ 111 h 223"/>
                <a:gd name="T10" fmla="*/ 360 w 472"/>
                <a:gd name="T11" fmla="*/ 155 h 223"/>
                <a:gd name="T12" fmla="*/ 0 w 472"/>
                <a:gd name="T13" fmla="*/ 155 h 223"/>
                <a:gd name="T14" fmla="*/ 0 w 472"/>
                <a:gd name="T15" fmla="*/ 223 h 223"/>
                <a:gd name="T16" fmla="*/ 360 w 472"/>
                <a:gd name="T17" fmla="*/ 223 h 223"/>
                <a:gd name="T18" fmla="*/ 472 w 472"/>
                <a:gd name="T19" fmla="*/ 111 h 223"/>
                <a:gd name="T20" fmla="*/ 360 w 472"/>
                <a:gd name="T2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360" y="0"/>
                  </a:moveTo>
                  <a:cubicBezTo>
                    <a:pt x="123" y="0"/>
                    <a:pt x="123" y="0"/>
                    <a:pt x="123" y="0"/>
                  </a:cubicBezTo>
                  <a:cubicBezTo>
                    <a:pt x="123" y="68"/>
                    <a:pt x="123" y="68"/>
                    <a:pt x="123" y="68"/>
                  </a:cubicBezTo>
                  <a:cubicBezTo>
                    <a:pt x="360" y="68"/>
                    <a:pt x="360" y="68"/>
                    <a:pt x="360" y="68"/>
                  </a:cubicBezTo>
                  <a:cubicBezTo>
                    <a:pt x="384" y="68"/>
                    <a:pt x="403" y="87"/>
                    <a:pt x="403" y="111"/>
                  </a:cubicBezTo>
                  <a:cubicBezTo>
                    <a:pt x="403" y="135"/>
                    <a:pt x="384" y="155"/>
                    <a:pt x="360" y="155"/>
                  </a:cubicBezTo>
                  <a:cubicBezTo>
                    <a:pt x="0" y="155"/>
                    <a:pt x="0" y="155"/>
                    <a:pt x="0" y="155"/>
                  </a:cubicBezTo>
                  <a:cubicBezTo>
                    <a:pt x="0" y="223"/>
                    <a:pt x="0" y="223"/>
                    <a:pt x="0" y="223"/>
                  </a:cubicBezTo>
                  <a:cubicBezTo>
                    <a:pt x="360" y="223"/>
                    <a:pt x="360" y="223"/>
                    <a:pt x="360" y="223"/>
                  </a:cubicBezTo>
                  <a:cubicBezTo>
                    <a:pt x="421" y="223"/>
                    <a:pt x="472" y="173"/>
                    <a:pt x="472" y="111"/>
                  </a:cubicBezTo>
                  <a:cubicBezTo>
                    <a:pt x="472" y="50"/>
                    <a:pt x="421" y="0"/>
                    <a:pt x="36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 name="Freeform 8"/>
            <p:cNvSpPr>
              <a:spLocks/>
            </p:cNvSpPr>
            <p:nvPr/>
          </p:nvSpPr>
          <p:spPr bwMode="auto">
            <a:xfrm>
              <a:off x="5071052" y="5356385"/>
              <a:ext cx="1963284" cy="1273938"/>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 name="connsiteX0" fmla="*/ 10000 w 10000"/>
                <a:gd name="connsiteY0" fmla="*/ 10000 h 10000"/>
                <a:gd name="connsiteX1" fmla="*/ 2222 w 10000"/>
                <a:gd name="connsiteY1" fmla="*/ 10000 h 10000"/>
                <a:gd name="connsiteX2" fmla="*/ 0 w 10000"/>
                <a:gd name="connsiteY2" fmla="*/ 5000 h 10000"/>
                <a:gd name="connsiteX3" fmla="*/ 2222 w 10000"/>
                <a:gd name="connsiteY3" fmla="*/ 0 h 10000"/>
                <a:gd name="connsiteX4" fmla="*/ 7579 w 10000"/>
                <a:gd name="connsiteY4" fmla="*/ 0 h 10000"/>
                <a:gd name="connsiteX5" fmla="*/ 7579 w 10000"/>
                <a:gd name="connsiteY5" fmla="*/ 3036 h 10000"/>
                <a:gd name="connsiteX6" fmla="*/ 2222 w 10000"/>
                <a:gd name="connsiteY6" fmla="*/ 3036 h 10000"/>
                <a:gd name="connsiteX7" fmla="*/ 1349 w 10000"/>
                <a:gd name="connsiteY7" fmla="*/ 5000 h 10000"/>
                <a:gd name="connsiteX8" fmla="*/ 2222 w 10000"/>
                <a:gd name="connsiteY8" fmla="*/ 6964 h 10000"/>
                <a:gd name="connsiteX9" fmla="*/ 4427 w 10000"/>
                <a:gd name="connsiteY9" fmla="*/ 6942 h 10000"/>
                <a:gd name="connsiteX10" fmla="*/ 10000 w 10000"/>
                <a:gd name="connsiteY10" fmla="*/ 6964 h 10000"/>
                <a:gd name="connsiteX11" fmla="*/ 10000 w 10000"/>
                <a:gd name="connsiteY11" fmla="*/ 10000 h 10000"/>
                <a:gd name="connsiteX0" fmla="*/ 10000 w 10000"/>
                <a:gd name="connsiteY0" fmla="*/ 10000 h 10000"/>
                <a:gd name="connsiteX1" fmla="*/ 5074 w 10000"/>
                <a:gd name="connsiteY1" fmla="*/ 9993 h 10000"/>
                <a:gd name="connsiteX2" fmla="*/ 2222 w 10000"/>
                <a:gd name="connsiteY2" fmla="*/ 10000 h 10000"/>
                <a:gd name="connsiteX3" fmla="*/ 0 w 10000"/>
                <a:gd name="connsiteY3" fmla="*/ 5000 h 10000"/>
                <a:gd name="connsiteX4" fmla="*/ 2222 w 10000"/>
                <a:gd name="connsiteY4" fmla="*/ 0 h 10000"/>
                <a:gd name="connsiteX5" fmla="*/ 7579 w 10000"/>
                <a:gd name="connsiteY5" fmla="*/ 0 h 10000"/>
                <a:gd name="connsiteX6" fmla="*/ 7579 w 10000"/>
                <a:gd name="connsiteY6" fmla="*/ 3036 h 10000"/>
                <a:gd name="connsiteX7" fmla="*/ 2222 w 10000"/>
                <a:gd name="connsiteY7" fmla="*/ 3036 h 10000"/>
                <a:gd name="connsiteX8" fmla="*/ 1349 w 10000"/>
                <a:gd name="connsiteY8" fmla="*/ 5000 h 10000"/>
                <a:gd name="connsiteX9" fmla="*/ 2222 w 10000"/>
                <a:gd name="connsiteY9" fmla="*/ 6964 h 10000"/>
                <a:gd name="connsiteX10" fmla="*/ 4427 w 10000"/>
                <a:gd name="connsiteY10" fmla="*/ 6942 h 10000"/>
                <a:gd name="connsiteX11" fmla="*/ 10000 w 10000"/>
                <a:gd name="connsiteY11" fmla="*/ 6964 h 10000"/>
                <a:gd name="connsiteX12" fmla="*/ 10000 w 10000"/>
                <a:gd name="connsiteY12" fmla="*/ 10000 h 10000"/>
                <a:gd name="connsiteX0" fmla="*/ 10000 w 10000"/>
                <a:gd name="connsiteY0" fmla="*/ 10000 h 10000"/>
                <a:gd name="connsiteX1" fmla="*/ 5074 w 10000"/>
                <a:gd name="connsiteY1" fmla="*/ 9993 h 10000"/>
                <a:gd name="connsiteX2" fmla="*/ 2222 w 10000"/>
                <a:gd name="connsiteY2" fmla="*/ 10000 h 10000"/>
                <a:gd name="connsiteX3" fmla="*/ 0 w 10000"/>
                <a:gd name="connsiteY3" fmla="*/ 5000 h 10000"/>
                <a:gd name="connsiteX4" fmla="*/ 2222 w 10000"/>
                <a:gd name="connsiteY4" fmla="*/ 0 h 10000"/>
                <a:gd name="connsiteX5" fmla="*/ 7579 w 10000"/>
                <a:gd name="connsiteY5" fmla="*/ 0 h 10000"/>
                <a:gd name="connsiteX6" fmla="*/ 7579 w 10000"/>
                <a:gd name="connsiteY6" fmla="*/ 3036 h 10000"/>
                <a:gd name="connsiteX7" fmla="*/ 2222 w 10000"/>
                <a:gd name="connsiteY7" fmla="*/ 3036 h 10000"/>
                <a:gd name="connsiteX8" fmla="*/ 1349 w 10000"/>
                <a:gd name="connsiteY8" fmla="*/ 5000 h 10000"/>
                <a:gd name="connsiteX9" fmla="*/ 2222 w 10000"/>
                <a:gd name="connsiteY9" fmla="*/ 6964 h 10000"/>
                <a:gd name="connsiteX10" fmla="*/ 4427 w 10000"/>
                <a:gd name="connsiteY10" fmla="*/ 6942 h 10000"/>
                <a:gd name="connsiteX11" fmla="*/ 10000 w 10000"/>
                <a:gd name="connsiteY11" fmla="*/ 10000 h 10000"/>
                <a:gd name="connsiteX0" fmla="*/ 4427 w 7579"/>
                <a:gd name="connsiteY0" fmla="*/ 6942 h 10000"/>
                <a:gd name="connsiteX1" fmla="*/ 5074 w 7579"/>
                <a:gd name="connsiteY1" fmla="*/ 9993 h 10000"/>
                <a:gd name="connsiteX2" fmla="*/ 2222 w 7579"/>
                <a:gd name="connsiteY2" fmla="*/ 10000 h 10000"/>
                <a:gd name="connsiteX3" fmla="*/ 0 w 7579"/>
                <a:gd name="connsiteY3" fmla="*/ 5000 h 10000"/>
                <a:gd name="connsiteX4" fmla="*/ 2222 w 7579"/>
                <a:gd name="connsiteY4" fmla="*/ 0 h 10000"/>
                <a:gd name="connsiteX5" fmla="*/ 7579 w 7579"/>
                <a:gd name="connsiteY5" fmla="*/ 0 h 10000"/>
                <a:gd name="connsiteX6" fmla="*/ 7579 w 7579"/>
                <a:gd name="connsiteY6" fmla="*/ 3036 h 10000"/>
                <a:gd name="connsiteX7" fmla="*/ 2222 w 7579"/>
                <a:gd name="connsiteY7" fmla="*/ 3036 h 10000"/>
                <a:gd name="connsiteX8" fmla="*/ 1349 w 7579"/>
                <a:gd name="connsiteY8" fmla="*/ 5000 h 10000"/>
                <a:gd name="connsiteX9" fmla="*/ 2222 w 7579"/>
                <a:gd name="connsiteY9" fmla="*/ 6964 h 10000"/>
                <a:gd name="connsiteX10" fmla="*/ 4427 w 7579"/>
                <a:gd name="connsiteY10" fmla="*/ 694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79" h="10000">
                  <a:moveTo>
                    <a:pt x="4427" y="6942"/>
                  </a:moveTo>
                  <a:lnTo>
                    <a:pt x="5074" y="9993"/>
                  </a:lnTo>
                  <a:lnTo>
                    <a:pt x="2222" y="10000"/>
                  </a:lnTo>
                  <a:cubicBezTo>
                    <a:pt x="992" y="10000"/>
                    <a:pt x="0" y="7768"/>
                    <a:pt x="0" y="5000"/>
                  </a:cubicBezTo>
                  <a:cubicBezTo>
                    <a:pt x="0" y="2232"/>
                    <a:pt x="992" y="0"/>
                    <a:pt x="2222" y="0"/>
                  </a:cubicBezTo>
                  <a:lnTo>
                    <a:pt x="7579" y="0"/>
                  </a:lnTo>
                  <a:lnTo>
                    <a:pt x="7579" y="3036"/>
                  </a:lnTo>
                  <a:lnTo>
                    <a:pt x="2222" y="3036"/>
                  </a:lnTo>
                  <a:cubicBezTo>
                    <a:pt x="1746" y="3036"/>
                    <a:pt x="1349" y="3929"/>
                    <a:pt x="1349" y="5000"/>
                  </a:cubicBezTo>
                  <a:cubicBezTo>
                    <a:pt x="1349" y="6071"/>
                    <a:pt x="1709" y="6640"/>
                    <a:pt x="2222" y="6964"/>
                  </a:cubicBezTo>
                  <a:lnTo>
                    <a:pt x="4427" y="69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7"/>
            <p:cNvSpPr>
              <a:spLocks/>
            </p:cNvSpPr>
            <p:nvPr/>
          </p:nvSpPr>
          <p:spPr bwMode="auto">
            <a:xfrm>
              <a:off x="6065638" y="6240790"/>
              <a:ext cx="1061014" cy="692155"/>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5 h 10035"/>
                <a:gd name="connsiteX6" fmla="*/ 2606 w 10000"/>
                <a:gd name="connsiteY6" fmla="*/ 3084 h 10035"/>
                <a:gd name="connsiteX7" fmla="*/ 7627 w 10000"/>
                <a:gd name="connsiteY7" fmla="*/ 3084 h 10035"/>
                <a:gd name="connsiteX8" fmla="*/ 8538 w 10000"/>
                <a:gd name="connsiteY8" fmla="*/ 5013 h 10035"/>
                <a:gd name="connsiteX9" fmla="*/ 7627 w 10000"/>
                <a:gd name="connsiteY9" fmla="*/ 6986 h 10035"/>
                <a:gd name="connsiteX10" fmla="*/ 0 w 10000"/>
                <a:gd name="connsiteY10" fmla="*/ 6986 h 10035"/>
                <a:gd name="connsiteX11" fmla="*/ 0 w 10000"/>
                <a:gd name="connsiteY11"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5 h 10035"/>
                <a:gd name="connsiteX6" fmla="*/ 2606 w 10000"/>
                <a:gd name="connsiteY6" fmla="*/ 3084 h 10035"/>
                <a:gd name="connsiteX7" fmla="*/ 5729 w 10000"/>
                <a:gd name="connsiteY7" fmla="*/ 3068 h 10035"/>
                <a:gd name="connsiteX8" fmla="*/ 7627 w 10000"/>
                <a:gd name="connsiteY8" fmla="*/ 3084 h 10035"/>
                <a:gd name="connsiteX9" fmla="*/ 8538 w 10000"/>
                <a:gd name="connsiteY9" fmla="*/ 5013 h 10035"/>
                <a:gd name="connsiteX10" fmla="*/ 7627 w 10000"/>
                <a:gd name="connsiteY10" fmla="*/ 6986 h 10035"/>
                <a:gd name="connsiteX11" fmla="*/ 0 w 10000"/>
                <a:gd name="connsiteY11" fmla="*/ 6986 h 10035"/>
                <a:gd name="connsiteX12" fmla="*/ 0 w 10000"/>
                <a:gd name="connsiteY12"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084 h 10035"/>
                <a:gd name="connsiteX6" fmla="*/ 5729 w 10000"/>
                <a:gd name="connsiteY6" fmla="*/ 3068 h 10035"/>
                <a:gd name="connsiteX7" fmla="*/ 7627 w 10000"/>
                <a:gd name="connsiteY7" fmla="*/ 3084 h 10035"/>
                <a:gd name="connsiteX8" fmla="*/ 8538 w 10000"/>
                <a:gd name="connsiteY8" fmla="*/ 5013 h 10035"/>
                <a:gd name="connsiteX9" fmla="*/ 7627 w 10000"/>
                <a:gd name="connsiteY9" fmla="*/ 6986 h 10035"/>
                <a:gd name="connsiteX10" fmla="*/ 0 w 10000"/>
                <a:gd name="connsiteY10" fmla="*/ 6986 h 10035"/>
                <a:gd name="connsiteX11" fmla="*/ 0 w 10000"/>
                <a:gd name="connsiteY11"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5729 w 10000"/>
                <a:gd name="connsiteY5" fmla="*/ 3068 h 10035"/>
                <a:gd name="connsiteX6" fmla="*/ 7627 w 10000"/>
                <a:gd name="connsiteY6" fmla="*/ 3084 h 10035"/>
                <a:gd name="connsiteX7" fmla="*/ 8538 w 10000"/>
                <a:gd name="connsiteY7" fmla="*/ 5013 h 10035"/>
                <a:gd name="connsiteX8" fmla="*/ 7627 w 10000"/>
                <a:gd name="connsiteY8" fmla="*/ 6986 h 10035"/>
                <a:gd name="connsiteX9" fmla="*/ 0 w 10000"/>
                <a:gd name="connsiteY9" fmla="*/ 6986 h 10035"/>
                <a:gd name="connsiteX10" fmla="*/ 0 w 10000"/>
                <a:gd name="connsiteY10"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5729 w 10000"/>
                <a:gd name="connsiteY5" fmla="*/ 3068 h 10035"/>
                <a:gd name="connsiteX6" fmla="*/ 7627 w 10000"/>
                <a:gd name="connsiteY6" fmla="*/ 3084 h 10035"/>
                <a:gd name="connsiteX7" fmla="*/ 8538 w 10000"/>
                <a:gd name="connsiteY7" fmla="*/ 5013 h 10035"/>
                <a:gd name="connsiteX8" fmla="*/ 0 w 10000"/>
                <a:gd name="connsiteY8" fmla="*/ 6986 h 10035"/>
                <a:gd name="connsiteX9" fmla="*/ 0 w 10000"/>
                <a:gd name="connsiteY9" fmla="*/ 10035 h 10035"/>
                <a:gd name="connsiteX0" fmla="*/ 0 w 10000"/>
                <a:gd name="connsiteY0" fmla="*/ 10035 h 10035"/>
                <a:gd name="connsiteX1" fmla="*/ 10000 w 10000"/>
                <a:gd name="connsiteY1" fmla="*/ 5013 h 10035"/>
                <a:gd name="connsiteX2" fmla="*/ 7627 w 10000"/>
                <a:gd name="connsiteY2" fmla="*/ 35 h 10035"/>
                <a:gd name="connsiteX3" fmla="*/ 5635 w 10000"/>
                <a:gd name="connsiteY3" fmla="*/ 0 h 10035"/>
                <a:gd name="connsiteX4" fmla="*/ 5729 w 10000"/>
                <a:gd name="connsiteY4" fmla="*/ 3068 h 10035"/>
                <a:gd name="connsiteX5" fmla="*/ 7627 w 10000"/>
                <a:gd name="connsiteY5" fmla="*/ 3084 h 10035"/>
                <a:gd name="connsiteX6" fmla="*/ 8538 w 10000"/>
                <a:gd name="connsiteY6" fmla="*/ 5013 h 10035"/>
                <a:gd name="connsiteX7" fmla="*/ 0 w 10000"/>
                <a:gd name="connsiteY7" fmla="*/ 6986 h 10035"/>
                <a:gd name="connsiteX8" fmla="*/ 0 w 10000"/>
                <a:gd name="connsiteY8" fmla="*/ 10035 h 10035"/>
                <a:gd name="connsiteX0" fmla="*/ 5 w 10005"/>
                <a:gd name="connsiteY0" fmla="*/ 10035 h 10035"/>
                <a:gd name="connsiteX1" fmla="*/ 10005 w 10005"/>
                <a:gd name="connsiteY1" fmla="*/ 5013 h 10035"/>
                <a:gd name="connsiteX2" fmla="*/ 7632 w 10005"/>
                <a:gd name="connsiteY2" fmla="*/ 35 h 10035"/>
                <a:gd name="connsiteX3" fmla="*/ 5640 w 10005"/>
                <a:gd name="connsiteY3" fmla="*/ 0 h 10035"/>
                <a:gd name="connsiteX4" fmla="*/ 5734 w 10005"/>
                <a:gd name="connsiteY4" fmla="*/ 3068 h 10035"/>
                <a:gd name="connsiteX5" fmla="*/ 7632 w 10005"/>
                <a:gd name="connsiteY5" fmla="*/ 3084 h 10035"/>
                <a:gd name="connsiteX6" fmla="*/ 8543 w 10005"/>
                <a:gd name="connsiteY6" fmla="*/ 5013 h 10035"/>
                <a:gd name="connsiteX7" fmla="*/ 5 w 10005"/>
                <a:gd name="connsiteY7" fmla="*/ 10035 h 10035"/>
                <a:gd name="connsiteX0" fmla="*/ 2903 w 4378"/>
                <a:gd name="connsiteY0" fmla="*/ 5013 h 5464"/>
                <a:gd name="connsiteX1" fmla="*/ 4365 w 4378"/>
                <a:gd name="connsiteY1" fmla="*/ 5013 h 5464"/>
                <a:gd name="connsiteX2" fmla="*/ 1992 w 4378"/>
                <a:gd name="connsiteY2" fmla="*/ 35 h 5464"/>
                <a:gd name="connsiteX3" fmla="*/ 0 w 4378"/>
                <a:gd name="connsiteY3" fmla="*/ 0 h 5464"/>
                <a:gd name="connsiteX4" fmla="*/ 94 w 4378"/>
                <a:gd name="connsiteY4" fmla="*/ 3068 h 5464"/>
                <a:gd name="connsiteX5" fmla="*/ 1992 w 4378"/>
                <a:gd name="connsiteY5" fmla="*/ 3084 h 5464"/>
                <a:gd name="connsiteX6" fmla="*/ 2903 w 4378"/>
                <a:gd name="connsiteY6" fmla="*/ 5013 h 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8" h="5464">
                  <a:moveTo>
                    <a:pt x="2903" y="5013"/>
                  </a:moveTo>
                  <a:cubicBezTo>
                    <a:pt x="3299" y="5335"/>
                    <a:pt x="4517" y="5843"/>
                    <a:pt x="4365" y="5013"/>
                  </a:cubicBezTo>
                  <a:cubicBezTo>
                    <a:pt x="4365" y="2277"/>
                    <a:pt x="3284" y="35"/>
                    <a:pt x="1992" y="35"/>
                  </a:cubicBezTo>
                  <a:lnTo>
                    <a:pt x="0" y="0"/>
                  </a:lnTo>
                  <a:cubicBezTo>
                    <a:pt x="31" y="1023"/>
                    <a:pt x="63" y="2045"/>
                    <a:pt x="94" y="3068"/>
                  </a:cubicBezTo>
                  <a:lnTo>
                    <a:pt x="1992" y="3084"/>
                  </a:lnTo>
                  <a:cubicBezTo>
                    <a:pt x="2501" y="3084"/>
                    <a:pt x="2903" y="3936"/>
                    <a:pt x="2903" y="50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16" name="Oval 15"/>
          <p:cNvSpPr/>
          <p:nvPr/>
        </p:nvSpPr>
        <p:spPr>
          <a:xfrm>
            <a:off x="3501990" y="2097171"/>
            <a:ext cx="719528" cy="71952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FFFFFF"/>
              </a:solidFill>
              <a:latin typeface="linea-basic-10" charset="0"/>
              <a:ea typeface="linea-basic-10" charset="0"/>
              <a:cs typeface="linea-basic-10" charset="0"/>
            </a:endParaRPr>
          </a:p>
        </p:txBody>
      </p:sp>
      <p:sp>
        <p:nvSpPr>
          <p:cNvPr id="17" name="Oval 16"/>
          <p:cNvSpPr/>
          <p:nvPr/>
        </p:nvSpPr>
        <p:spPr>
          <a:xfrm>
            <a:off x="3501990" y="3864401"/>
            <a:ext cx="719528" cy="71952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FFFFFF"/>
              </a:solidFill>
              <a:latin typeface="linea-basic-10" charset="0"/>
              <a:ea typeface="linea-basic-10" charset="0"/>
              <a:cs typeface="linea-basic-10" charset="0"/>
            </a:endParaRPr>
          </a:p>
        </p:txBody>
      </p:sp>
      <p:sp>
        <p:nvSpPr>
          <p:cNvPr id="18" name="Oval 17"/>
          <p:cNvSpPr/>
          <p:nvPr/>
        </p:nvSpPr>
        <p:spPr>
          <a:xfrm>
            <a:off x="7993889" y="2978391"/>
            <a:ext cx="719528" cy="71952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FFFFFF"/>
              </a:solidFill>
              <a:latin typeface="linea-basic-10" charset="0"/>
              <a:ea typeface="linea-basic-10" charset="0"/>
              <a:cs typeface="linea-basic-10" charset="0"/>
            </a:endParaRPr>
          </a:p>
        </p:txBody>
      </p:sp>
      <p:sp>
        <p:nvSpPr>
          <p:cNvPr id="19" name="Oval 18"/>
          <p:cNvSpPr/>
          <p:nvPr/>
        </p:nvSpPr>
        <p:spPr>
          <a:xfrm>
            <a:off x="7993889" y="4745621"/>
            <a:ext cx="719528" cy="7195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FFFFFF"/>
              </a:solidFill>
              <a:latin typeface="linea-basic-10" charset="0"/>
              <a:ea typeface="linea-basic-10" charset="0"/>
              <a:cs typeface="linea-basic-10" charset="0"/>
            </a:endParaRPr>
          </a:p>
        </p:txBody>
      </p:sp>
      <p:sp>
        <p:nvSpPr>
          <p:cNvPr id="26" name="Rectangle 25"/>
          <p:cNvSpPr/>
          <p:nvPr/>
        </p:nvSpPr>
        <p:spPr>
          <a:xfrm>
            <a:off x="8799728" y="4626156"/>
            <a:ext cx="2495360" cy="754053"/>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01</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7" name="Rectangle 26"/>
          <p:cNvSpPr/>
          <p:nvPr/>
        </p:nvSpPr>
        <p:spPr>
          <a:xfrm>
            <a:off x="8799728" y="2894611"/>
            <a:ext cx="2495360" cy="754053"/>
          </a:xfrm>
          <a:prstGeom prst="rect">
            <a:avLst/>
          </a:prstGeom>
        </p:spPr>
        <p:txBody>
          <a:bodyPr wrap="square">
            <a:spAutoFit/>
          </a:bodyPr>
          <a:lstStyle/>
          <a:p>
            <a:pPr>
              <a:spcBef>
                <a:spcPts val="600"/>
              </a:spcBef>
            </a:pPr>
            <a:r>
              <a:rPr lang="en-US" dirty="0" smtClean="0">
                <a:latin typeface="+mj-lt"/>
                <a:ea typeface="Bebas Neue" charset="0"/>
                <a:cs typeface="Bebas Neue" charset="0"/>
              </a:rPr>
              <a:t>Step 03</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8" name="Rectangle 27"/>
          <p:cNvSpPr/>
          <p:nvPr/>
        </p:nvSpPr>
        <p:spPr>
          <a:xfrm>
            <a:off x="930456" y="3759289"/>
            <a:ext cx="2495360" cy="754053"/>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02</a:t>
            </a:r>
          </a:p>
          <a:p>
            <a:pPr algn="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9" name="Rectangle 28"/>
          <p:cNvSpPr/>
          <p:nvPr/>
        </p:nvSpPr>
        <p:spPr>
          <a:xfrm>
            <a:off x="930456" y="2027744"/>
            <a:ext cx="2495360" cy="754053"/>
          </a:xfrm>
          <a:prstGeom prst="rect">
            <a:avLst/>
          </a:prstGeom>
        </p:spPr>
        <p:txBody>
          <a:bodyPr wrap="square">
            <a:spAutoFit/>
          </a:bodyPr>
          <a:lstStyle/>
          <a:p>
            <a:pPr algn="r">
              <a:spcBef>
                <a:spcPts val="600"/>
              </a:spcBef>
            </a:pPr>
            <a:r>
              <a:rPr lang="en-US" dirty="0" smtClean="0">
                <a:latin typeface="+mj-lt"/>
                <a:ea typeface="Bebas Neue" charset="0"/>
                <a:cs typeface="Bebas Neue" charset="0"/>
              </a:rPr>
              <a:t>Step 04</a:t>
            </a:r>
          </a:p>
          <a:p>
            <a:pPr algn="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30" name="Shape 3650"/>
          <p:cNvSpPr/>
          <p:nvPr/>
        </p:nvSpPr>
        <p:spPr>
          <a:xfrm>
            <a:off x="3659932" y="4036101"/>
            <a:ext cx="308638" cy="339502"/>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2"/>
                  <a:pt x="20980" y="15"/>
                </a:cubicBezTo>
                <a:lnTo>
                  <a:pt x="20978" y="6"/>
                </a:lnTo>
                <a:lnTo>
                  <a:pt x="6938" y="1969"/>
                </a:lnTo>
                <a:lnTo>
                  <a:pt x="6940" y="1979"/>
                </a:lnTo>
                <a:cubicBezTo>
                  <a:pt x="6681" y="2015"/>
                  <a:pt x="6480" y="2210"/>
                  <a:pt x="6480" y="2455"/>
                </a:cubicBezTo>
                <a:lnTo>
                  <a:pt x="6480" y="17193"/>
                </a:lnTo>
                <a:cubicBezTo>
                  <a:pt x="6028" y="16883"/>
                  <a:pt x="5471" y="16692"/>
                  <a:pt x="4860" y="16692"/>
                </a:cubicBezTo>
                <a:lnTo>
                  <a:pt x="2700" y="16692"/>
                </a:lnTo>
                <a:cubicBezTo>
                  <a:pt x="1209" y="16692"/>
                  <a:pt x="0" y="17791"/>
                  <a:pt x="0" y="19146"/>
                </a:cubicBezTo>
                <a:cubicBezTo>
                  <a:pt x="0" y="20501"/>
                  <a:pt x="1209" y="21600"/>
                  <a:pt x="2700" y="21600"/>
                </a:cubicBezTo>
                <a:lnTo>
                  <a:pt x="4860" y="21600"/>
                </a:lnTo>
                <a:cubicBezTo>
                  <a:pt x="6352" y="21600"/>
                  <a:pt x="7560" y="20501"/>
                  <a:pt x="7560" y="19146"/>
                </a:cubicBezTo>
                <a:lnTo>
                  <a:pt x="7560" y="7786"/>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1"/>
                  <a:pt x="21358" y="0"/>
                  <a:pt x="21060" y="0"/>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31" name="Shape 3660"/>
          <p:cNvSpPr/>
          <p:nvPr/>
        </p:nvSpPr>
        <p:spPr>
          <a:xfrm>
            <a:off x="8177249" y="3168403"/>
            <a:ext cx="339502" cy="339502"/>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32" name="Shape 3678"/>
          <p:cNvSpPr/>
          <p:nvPr/>
        </p:nvSpPr>
        <p:spPr>
          <a:xfrm>
            <a:off x="3694595" y="2270340"/>
            <a:ext cx="339662" cy="339657"/>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5"/>
                  <a:pt x="15356" y="16546"/>
                  <a:pt x="15087" y="16546"/>
                </a:cubicBezTo>
                <a:lnTo>
                  <a:pt x="13344" y="16546"/>
                </a:lnTo>
                <a:lnTo>
                  <a:pt x="10309" y="13498"/>
                </a:lnTo>
                <a:cubicBezTo>
                  <a:pt x="10221" y="13410"/>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9"/>
                  <a:pt x="877" y="7133"/>
                  <a:pt x="1256" y="6753"/>
                </a:cubicBezTo>
                <a:lnTo>
                  <a:pt x="6754" y="1256"/>
                </a:lnTo>
                <a:cubicBezTo>
                  <a:pt x="7133" y="877"/>
                  <a:pt x="7749" y="877"/>
                  <a:pt x="8128" y="1256"/>
                </a:cubicBezTo>
                <a:lnTo>
                  <a:pt x="14312" y="7441"/>
                </a:lnTo>
                <a:cubicBezTo>
                  <a:pt x="14691" y="7820"/>
                  <a:pt x="14691" y="8436"/>
                  <a:pt x="14312" y="8815"/>
                </a:cubicBezTo>
                <a:lnTo>
                  <a:pt x="13539" y="9588"/>
                </a:lnTo>
                <a:cubicBezTo>
                  <a:pt x="13437" y="9677"/>
                  <a:pt x="13370" y="9804"/>
                  <a:pt x="13370" y="9951"/>
                </a:cubicBezTo>
                <a:cubicBezTo>
                  <a:pt x="13370" y="10085"/>
                  <a:pt x="13424" y="10206"/>
                  <a:pt x="13513" y="10294"/>
                </a:cubicBezTo>
                <a:lnTo>
                  <a:pt x="20437" y="17234"/>
                </a:lnTo>
                <a:cubicBezTo>
                  <a:pt x="20437" y="17234"/>
                  <a:pt x="20437" y="20437"/>
                  <a:pt x="20437" y="20437"/>
                </a:cubicBezTo>
                <a:close/>
                <a:moveTo>
                  <a:pt x="21268" y="16689"/>
                </a:moveTo>
                <a:lnTo>
                  <a:pt x="14547" y="9955"/>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5000"/>
                </a:lnTo>
                <a:cubicBezTo>
                  <a:pt x="7513" y="15759"/>
                  <a:pt x="8743" y="15759"/>
                  <a:pt x="9502" y="15000"/>
                </a:cubicBezTo>
                <a:lnTo>
                  <a:pt x="9968" y="14533"/>
                </a:lnTo>
                <a:lnTo>
                  <a:pt x="12798" y="17377"/>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2"/>
                  <a:pt x="16764" y="21410"/>
                  <a:pt x="17033" y="21410"/>
                </a:cubicBezTo>
                <a:lnTo>
                  <a:pt x="20924" y="21410"/>
                </a:lnTo>
                <a:cubicBezTo>
                  <a:pt x="21192" y="21410"/>
                  <a:pt x="21410" y="21192"/>
                  <a:pt x="21410" y="20924"/>
                </a:cubicBezTo>
                <a:lnTo>
                  <a:pt x="21410" y="17033"/>
                </a:lnTo>
                <a:cubicBezTo>
                  <a:pt x="21410" y="16899"/>
                  <a:pt x="21356" y="16777"/>
                  <a:pt x="21268" y="16689"/>
                </a:cubicBezTo>
                <a:moveTo>
                  <a:pt x="6819" y="7791"/>
                </a:moveTo>
                <a:cubicBezTo>
                  <a:pt x="6282" y="7791"/>
                  <a:pt x="5846" y="7355"/>
                  <a:pt x="5846" y="6820"/>
                </a:cubicBezTo>
                <a:cubicBezTo>
                  <a:pt x="5846" y="6282"/>
                  <a:pt x="6282" y="5846"/>
                  <a:pt x="6819" y="5846"/>
                </a:cubicBezTo>
                <a:cubicBezTo>
                  <a:pt x="7356" y="5846"/>
                  <a:pt x="7792" y="6282"/>
                  <a:pt x="7792" y="6820"/>
                </a:cubicBezTo>
                <a:cubicBezTo>
                  <a:pt x="7792" y="7355"/>
                  <a:pt x="7356" y="7791"/>
                  <a:pt x="6819" y="7791"/>
                </a:cubicBezTo>
                <a:moveTo>
                  <a:pt x="6819" y="4873"/>
                </a:moveTo>
                <a:cubicBezTo>
                  <a:pt x="5745" y="4873"/>
                  <a:pt x="4874" y="5744"/>
                  <a:pt x="4874" y="6820"/>
                </a:cubicBezTo>
                <a:cubicBezTo>
                  <a:pt x="4874" y="7893"/>
                  <a:pt x="5745" y="8765"/>
                  <a:pt x="6819" y="8765"/>
                </a:cubicBezTo>
                <a:cubicBezTo>
                  <a:pt x="7893" y="8765"/>
                  <a:pt x="8765" y="7893"/>
                  <a:pt x="8765" y="6820"/>
                </a:cubicBezTo>
                <a:cubicBezTo>
                  <a:pt x="8765" y="5744"/>
                  <a:pt x="7893" y="4873"/>
                  <a:pt x="6819" y="4873"/>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33" name="Shape 3691"/>
          <p:cNvSpPr/>
          <p:nvPr/>
        </p:nvSpPr>
        <p:spPr>
          <a:xfrm>
            <a:off x="8192232" y="4922114"/>
            <a:ext cx="339469" cy="339517"/>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bg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543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par>
                                    <p:cTn id="8" presetID="22" presetClass="entr" presetSubtype="4" fill="hold"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750"/>
                                            <p:tgtEl>
                                              <p:spTgt spid="23"/>
                                            </p:tgtEl>
                                          </p:cBhvr>
                                        </p:animEffect>
                                      </p:childTnLst>
                                    </p:cTn>
                                  </p:par>
                                  <p:par>
                                    <p:cTn id="11" presetID="22" presetClass="entr" presetSubtype="4" fill="hold" nodeType="withEffect">
                                      <p:stCondLst>
                                        <p:cond delay="100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750"/>
                                            <p:tgtEl>
                                              <p:spTgt spid="24"/>
                                            </p:tgtEl>
                                          </p:cBhvr>
                                        </p:animEffect>
                                      </p:childTnLst>
                                    </p:cTn>
                                  </p:par>
                                  <p:par>
                                    <p:cTn id="14" presetID="22" presetClass="entr" presetSubtype="4" fill="hold" nodeType="withEffect">
                                      <p:stCondLst>
                                        <p:cond delay="150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750"/>
                                            <p:tgtEl>
                                              <p:spTgt spid="25"/>
                                            </p:tgtEl>
                                          </p:cBhvr>
                                        </p:animEffect>
                                      </p:childTnLst>
                                    </p:cTn>
                                  </p:par>
                                  <p:par>
                                    <p:cTn id="17" presetID="2" presetClass="entr" presetSubtype="2" fill="hold" grpId="0" nodeType="withEffect" p14:presetBounceEnd="60000">
                                      <p:stCondLst>
                                        <p:cond delay="500"/>
                                      </p:stCondLst>
                                      <p:childTnLst>
                                        <p:set>
                                          <p:cBhvr>
                                            <p:cTn id="18" dur="1" fill="hold">
                                              <p:stCondLst>
                                                <p:cond delay="0"/>
                                              </p:stCondLst>
                                            </p:cTn>
                                            <p:tgtEl>
                                              <p:spTgt spid="19"/>
                                            </p:tgtEl>
                                            <p:attrNameLst>
                                              <p:attrName>style.visibility</p:attrName>
                                            </p:attrNameLst>
                                          </p:cBhvr>
                                          <p:to>
                                            <p:strVal val="visible"/>
                                          </p:to>
                                        </p:set>
                                        <p:anim calcmode="lin" valueType="num" p14:bounceEnd="60000">
                                          <p:cBhvr additive="base">
                                            <p:cTn id="19" dur="10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0000">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14:bounceEnd="60000">
                                          <p:cBhvr additive="base">
                                            <p:cTn id="23" dur="10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8"/>
                                            </p:tgtEl>
                                            <p:attrNameLst>
                                              <p:attrName>style.visibility</p:attrName>
                                            </p:attrNameLst>
                                          </p:cBhvr>
                                          <p:to>
                                            <p:strVal val="visible"/>
                                          </p:to>
                                        </p:set>
                                        <p:anim calcmode="lin" valueType="num" p14:bounceEnd="60000">
                                          <p:cBhvr additive="base">
                                            <p:cTn id="27"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60000">
                                      <p:stCondLst>
                                        <p:cond delay="2000"/>
                                      </p:stCondLst>
                                      <p:childTnLst>
                                        <p:set>
                                          <p:cBhvr>
                                            <p:cTn id="30" dur="1" fill="hold">
                                              <p:stCondLst>
                                                <p:cond delay="0"/>
                                              </p:stCondLst>
                                            </p:cTn>
                                            <p:tgtEl>
                                              <p:spTgt spid="16"/>
                                            </p:tgtEl>
                                            <p:attrNameLst>
                                              <p:attrName>style.visibility</p:attrName>
                                            </p:attrNameLst>
                                          </p:cBhvr>
                                          <p:to>
                                            <p:strVal val="visible"/>
                                          </p:to>
                                        </p:set>
                                        <p:anim calcmode="lin" valueType="num" p14:bounceEnd="60000">
                                          <p:cBhvr additive="base">
                                            <p:cTn id="31" dur="1000" fill="hold"/>
                                            <p:tgtEl>
                                              <p:spTgt spid="16"/>
                                            </p:tgtEl>
                                            <p:attrNameLst>
                                              <p:attrName>ppt_x</p:attrName>
                                            </p:attrNameLst>
                                          </p:cBhvr>
                                          <p:tavLst>
                                            <p:tav tm="0">
                                              <p:val>
                                                <p:strVal val="0-#ppt_w/2"/>
                                              </p:val>
                                            </p:tav>
                                            <p:tav tm="100000">
                                              <p:val>
                                                <p:strVal val="#ppt_x"/>
                                              </p:val>
                                            </p:tav>
                                          </p:tavLst>
                                        </p:anim>
                                        <p:anim calcmode="lin" valueType="num" p14:bounceEnd="60000">
                                          <p:cBhvr additive="base">
                                            <p:cTn id="32" dur="10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58000">
                                      <p:stCondLst>
                                        <p:cond delay="1000"/>
                                      </p:stCondLst>
                                      <p:childTnLst>
                                        <p:set>
                                          <p:cBhvr>
                                            <p:cTn id="34" dur="1" fill="hold">
                                              <p:stCondLst>
                                                <p:cond delay="0"/>
                                              </p:stCondLst>
                                            </p:cTn>
                                            <p:tgtEl>
                                              <p:spTgt spid="26"/>
                                            </p:tgtEl>
                                            <p:attrNameLst>
                                              <p:attrName>style.visibility</p:attrName>
                                            </p:attrNameLst>
                                          </p:cBhvr>
                                          <p:to>
                                            <p:strVal val="visible"/>
                                          </p:to>
                                        </p:set>
                                        <p:anim calcmode="lin" valueType="num" p14:bounceEnd="58000">
                                          <p:cBhvr additive="base">
                                            <p:cTn id="35" dur="1000" fill="hold"/>
                                            <p:tgtEl>
                                              <p:spTgt spid="26"/>
                                            </p:tgtEl>
                                            <p:attrNameLst>
                                              <p:attrName>ppt_x</p:attrName>
                                            </p:attrNameLst>
                                          </p:cBhvr>
                                          <p:tavLst>
                                            <p:tav tm="0">
                                              <p:val>
                                                <p:strVal val="1+#ppt_w/2"/>
                                              </p:val>
                                            </p:tav>
                                            <p:tav tm="100000">
                                              <p:val>
                                                <p:strVal val="#ppt_x"/>
                                              </p:val>
                                            </p:tav>
                                          </p:tavLst>
                                        </p:anim>
                                        <p:anim calcmode="lin" valueType="num" p14:bounceEnd="58000">
                                          <p:cBhvr additive="base">
                                            <p:cTn id="36" dur="1000" fill="hold"/>
                                            <p:tgtEl>
                                              <p:spTgt spid="2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58000">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14:bounceEnd="58000">
                                          <p:cBhvr additive="base">
                                            <p:cTn id="39" dur="1000" fill="hold"/>
                                            <p:tgtEl>
                                              <p:spTgt spid="28"/>
                                            </p:tgtEl>
                                            <p:attrNameLst>
                                              <p:attrName>ppt_x</p:attrName>
                                            </p:attrNameLst>
                                          </p:cBhvr>
                                          <p:tavLst>
                                            <p:tav tm="0">
                                              <p:val>
                                                <p:strVal val="0-#ppt_w/2"/>
                                              </p:val>
                                            </p:tav>
                                            <p:tav tm="100000">
                                              <p:val>
                                                <p:strVal val="#ppt_x"/>
                                              </p:val>
                                            </p:tav>
                                          </p:tavLst>
                                        </p:anim>
                                        <p:anim calcmode="lin" valueType="num" p14:bounceEnd="58000">
                                          <p:cBhvr additive="base">
                                            <p:cTn id="40" dur="10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58000">
                                      <p:stCondLst>
                                        <p:cond delay="2000"/>
                                      </p:stCondLst>
                                      <p:childTnLst>
                                        <p:set>
                                          <p:cBhvr>
                                            <p:cTn id="42" dur="1" fill="hold">
                                              <p:stCondLst>
                                                <p:cond delay="0"/>
                                              </p:stCondLst>
                                            </p:cTn>
                                            <p:tgtEl>
                                              <p:spTgt spid="27"/>
                                            </p:tgtEl>
                                            <p:attrNameLst>
                                              <p:attrName>style.visibility</p:attrName>
                                            </p:attrNameLst>
                                          </p:cBhvr>
                                          <p:to>
                                            <p:strVal val="visible"/>
                                          </p:to>
                                        </p:set>
                                        <p:anim calcmode="lin" valueType="num" p14:bounceEnd="58000">
                                          <p:cBhvr additive="base">
                                            <p:cTn id="43" dur="1000" fill="hold"/>
                                            <p:tgtEl>
                                              <p:spTgt spid="27"/>
                                            </p:tgtEl>
                                            <p:attrNameLst>
                                              <p:attrName>ppt_x</p:attrName>
                                            </p:attrNameLst>
                                          </p:cBhvr>
                                          <p:tavLst>
                                            <p:tav tm="0">
                                              <p:val>
                                                <p:strVal val="1+#ppt_w/2"/>
                                              </p:val>
                                            </p:tav>
                                            <p:tav tm="100000">
                                              <p:val>
                                                <p:strVal val="#ppt_x"/>
                                              </p:val>
                                            </p:tav>
                                          </p:tavLst>
                                        </p:anim>
                                        <p:anim calcmode="lin" valueType="num" p14:bounceEnd="58000">
                                          <p:cBhvr additive="base">
                                            <p:cTn id="44" dur="1000" fill="hold"/>
                                            <p:tgtEl>
                                              <p:spTgt spid="2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14:presetBounceEnd="58000">
                                      <p:stCondLst>
                                        <p:cond delay="2500"/>
                                      </p:stCondLst>
                                      <p:childTnLst>
                                        <p:set>
                                          <p:cBhvr>
                                            <p:cTn id="46" dur="1" fill="hold">
                                              <p:stCondLst>
                                                <p:cond delay="0"/>
                                              </p:stCondLst>
                                            </p:cTn>
                                            <p:tgtEl>
                                              <p:spTgt spid="29"/>
                                            </p:tgtEl>
                                            <p:attrNameLst>
                                              <p:attrName>style.visibility</p:attrName>
                                            </p:attrNameLst>
                                          </p:cBhvr>
                                          <p:to>
                                            <p:strVal val="visible"/>
                                          </p:to>
                                        </p:set>
                                        <p:anim calcmode="lin" valueType="num" p14:bounceEnd="58000">
                                          <p:cBhvr additive="base">
                                            <p:cTn id="47" dur="1000" fill="hold"/>
                                            <p:tgtEl>
                                              <p:spTgt spid="29"/>
                                            </p:tgtEl>
                                            <p:attrNameLst>
                                              <p:attrName>ppt_x</p:attrName>
                                            </p:attrNameLst>
                                          </p:cBhvr>
                                          <p:tavLst>
                                            <p:tav tm="0">
                                              <p:val>
                                                <p:strVal val="0-#ppt_w/2"/>
                                              </p:val>
                                            </p:tav>
                                            <p:tav tm="100000">
                                              <p:val>
                                                <p:strVal val="#ppt_x"/>
                                              </p:val>
                                            </p:tav>
                                          </p:tavLst>
                                        </p:anim>
                                        <p:anim calcmode="lin" valueType="num" p14:bounceEnd="58000">
                                          <p:cBhvr additive="base">
                                            <p:cTn id="48" dur="1000" fill="hold"/>
                                            <p:tgtEl>
                                              <p:spTgt spid="29"/>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250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6" grpId="0"/>
          <p:bldP spid="27" grpId="0"/>
          <p:bldP spid="28" grpId="0"/>
          <p:bldP spid="29" grpId="0"/>
          <p:bldP spid="30" grpId="0" animBg="1"/>
          <p:bldP spid="31" grpId="0" animBg="1"/>
          <p:bldP spid="32"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par>
                                    <p:cTn id="8" presetID="22" presetClass="entr" presetSubtype="4" fill="hold"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750"/>
                                            <p:tgtEl>
                                              <p:spTgt spid="23"/>
                                            </p:tgtEl>
                                          </p:cBhvr>
                                        </p:animEffect>
                                      </p:childTnLst>
                                    </p:cTn>
                                  </p:par>
                                  <p:par>
                                    <p:cTn id="11" presetID="22" presetClass="entr" presetSubtype="4" fill="hold" nodeType="withEffect">
                                      <p:stCondLst>
                                        <p:cond delay="100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750"/>
                                            <p:tgtEl>
                                              <p:spTgt spid="24"/>
                                            </p:tgtEl>
                                          </p:cBhvr>
                                        </p:animEffect>
                                      </p:childTnLst>
                                    </p:cTn>
                                  </p:par>
                                  <p:par>
                                    <p:cTn id="14" presetID="22" presetClass="entr" presetSubtype="4" fill="hold" nodeType="withEffect">
                                      <p:stCondLst>
                                        <p:cond delay="150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750"/>
                                            <p:tgtEl>
                                              <p:spTgt spid="25"/>
                                            </p:tgtEl>
                                          </p:cBhvr>
                                        </p:animEffect>
                                      </p:childTnLst>
                                    </p:cTn>
                                  </p:par>
                                  <p:par>
                                    <p:cTn id="17" presetID="2" presetClass="entr" presetSubtype="2"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1+#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1+#ppt_w/2"/>
                                              </p:val>
                                            </p:tav>
                                            <p:tav tm="100000">
                                              <p:val>
                                                <p:strVal val="#ppt_x"/>
                                              </p:val>
                                            </p:tav>
                                          </p:tavLst>
                                        </p:anim>
                                        <p:anim calcmode="lin" valueType="num">
                                          <p:cBhvr additive="base">
                                            <p:cTn id="28" dur="10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0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000" fill="hold"/>
                                            <p:tgtEl>
                                              <p:spTgt spid="16"/>
                                            </p:tgtEl>
                                            <p:attrNameLst>
                                              <p:attrName>ppt_x</p:attrName>
                                            </p:attrNameLst>
                                          </p:cBhvr>
                                          <p:tavLst>
                                            <p:tav tm="0">
                                              <p:val>
                                                <p:strVal val="0-#ppt_w/2"/>
                                              </p:val>
                                            </p:tav>
                                            <p:tav tm="100000">
                                              <p:val>
                                                <p:strVal val="#ppt_x"/>
                                              </p:val>
                                            </p:tav>
                                          </p:tavLst>
                                        </p:anim>
                                        <p:anim calcmode="lin" valueType="num">
                                          <p:cBhvr additive="base">
                                            <p:cTn id="32" dur="10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1+#ppt_w/2"/>
                                              </p:val>
                                            </p:tav>
                                            <p:tav tm="100000">
                                              <p:val>
                                                <p:strVal val="#ppt_x"/>
                                              </p:val>
                                            </p:tav>
                                          </p:tavLst>
                                        </p:anim>
                                        <p:anim calcmode="lin" valueType="num">
                                          <p:cBhvr additive="base">
                                            <p:cTn id="36" dur="1000" fill="hold"/>
                                            <p:tgtEl>
                                              <p:spTgt spid="2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5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1000" fill="hold"/>
                                            <p:tgtEl>
                                              <p:spTgt spid="28"/>
                                            </p:tgtEl>
                                            <p:attrNameLst>
                                              <p:attrName>ppt_x</p:attrName>
                                            </p:attrNameLst>
                                          </p:cBhvr>
                                          <p:tavLst>
                                            <p:tav tm="0">
                                              <p:val>
                                                <p:strVal val="0-#ppt_w/2"/>
                                              </p:val>
                                            </p:tav>
                                            <p:tav tm="100000">
                                              <p:val>
                                                <p:strVal val="#ppt_x"/>
                                              </p:val>
                                            </p:tav>
                                          </p:tavLst>
                                        </p:anim>
                                        <p:anim calcmode="lin" valueType="num">
                                          <p:cBhvr additive="base">
                                            <p:cTn id="40" dur="10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00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1000" fill="hold"/>
                                            <p:tgtEl>
                                              <p:spTgt spid="27"/>
                                            </p:tgtEl>
                                            <p:attrNameLst>
                                              <p:attrName>ppt_x</p:attrName>
                                            </p:attrNameLst>
                                          </p:cBhvr>
                                          <p:tavLst>
                                            <p:tav tm="0">
                                              <p:val>
                                                <p:strVal val="1+#ppt_w/2"/>
                                              </p:val>
                                            </p:tav>
                                            <p:tav tm="100000">
                                              <p:val>
                                                <p:strVal val="#ppt_x"/>
                                              </p:val>
                                            </p:tav>
                                          </p:tavLst>
                                        </p:anim>
                                        <p:anim calcmode="lin" valueType="num">
                                          <p:cBhvr additive="base">
                                            <p:cTn id="44" dur="1000" fill="hold"/>
                                            <p:tgtEl>
                                              <p:spTgt spid="2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5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1000" fill="hold"/>
                                            <p:tgtEl>
                                              <p:spTgt spid="29"/>
                                            </p:tgtEl>
                                            <p:attrNameLst>
                                              <p:attrName>ppt_x</p:attrName>
                                            </p:attrNameLst>
                                          </p:cBhvr>
                                          <p:tavLst>
                                            <p:tav tm="0">
                                              <p:val>
                                                <p:strVal val="0-#ppt_w/2"/>
                                              </p:val>
                                            </p:tav>
                                            <p:tav tm="100000">
                                              <p:val>
                                                <p:strVal val="#ppt_x"/>
                                              </p:val>
                                            </p:tav>
                                          </p:tavLst>
                                        </p:anim>
                                        <p:anim calcmode="lin" valueType="num">
                                          <p:cBhvr additive="base">
                                            <p:cTn id="48" dur="1000" fill="hold"/>
                                            <p:tgtEl>
                                              <p:spTgt spid="29"/>
                                            </p:tgtEl>
                                            <p:attrNameLst>
                                              <p:attrName>ppt_y</p:attrName>
                                            </p:attrNameLst>
                                          </p:cBhvr>
                                          <p:tavLst>
                                            <p:tav tm="0">
                                              <p:val>
                                                <p:strVal val="#ppt_y"/>
                                              </p:val>
                                            </p:tav>
                                            <p:tav tm="100000">
                                              <p:val>
                                                <p:strVal val="#ppt_y"/>
                                              </p:val>
                                            </p:tav>
                                          </p:tavLst>
                                        </p:anim>
                                      </p:childTnLst>
                                    </p:cTn>
                                  </p:par>
                                  <p:par>
                                    <p:cTn id="49" presetID="10" presetClass="entr" presetSubtype="0" fill="hold" grpId="0" nodeType="withEffect">
                                      <p:stCondLst>
                                        <p:cond delay="250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6" grpId="0"/>
          <p:bldP spid="27" grpId="0"/>
          <p:bldP spid="28" grpId="0"/>
          <p:bldP spid="29" grpId="0"/>
          <p:bldP spid="30" grpId="0" animBg="1"/>
          <p:bldP spid="31" grpId="0" animBg="1"/>
          <p:bldP spid="32" grpId="0" animBg="1"/>
          <p:bldP spid="33"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606256" y="2370323"/>
            <a:ext cx="979488" cy="944563"/>
            <a:chOff x="5510213" y="1771650"/>
            <a:chExt cx="979488" cy="944563"/>
          </a:xfrm>
        </p:grpSpPr>
        <p:sp>
          <p:nvSpPr>
            <p:cNvPr id="7" name="Freeform 5"/>
            <p:cNvSpPr>
              <a:spLocks/>
            </p:cNvSpPr>
            <p:nvPr/>
          </p:nvSpPr>
          <p:spPr bwMode="auto">
            <a:xfrm>
              <a:off x="5510213" y="1771650"/>
              <a:ext cx="979488" cy="944563"/>
            </a:xfrm>
            <a:custGeom>
              <a:avLst/>
              <a:gdLst>
                <a:gd name="T0" fmla="*/ 315 w 617"/>
                <a:gd name="T1" fmla="*/ 0 h 595"/>
                <a:gd name="T2" fmla="*/ 617 w 617"/>
                <a:gd name="T3" fmla="*/ 461 h 595"/>
                <a:gd name="T4" fmla="*/ 520 w 617"/>
                <a:gd name="T5" fmla="*/ 595 h 595"/>
                <a:gd name="T6" fmla="*/ 315 w 617"/>
                <a:gd name="T7" fmla="*/ 595 h 595"/>
                <a:gd name="T8" fmla="*/ 109 w 617"/>
                <a:gd name="T9" fmla="*/ 595 h 595"/>
                <a:gd name="T10" fmla="*/ 0 w 617"/>
                <a:gd name="T11" fmla="*/ 461 h 595"/>
                <a:gd name="T12" fmla="*/ 315 w 617"/>
                <a:gd name="T13" fmla="*/ 0 h 595"/>
              </a:gdLst>
              <a:ahLst/>
              <a:cxnLst>
                <a:cxn ang="0">
                  <a:pos x="T0" y="T1"/>
                </a:cxn>
                <a:cxn ang="0">
                  <a:pos x="T2" y="T3"/>
                </a:cxn>
                <a:cxn ang="0">
                  <a:pos x="T4" y="T5"/>
                </a:cxn>
                <a:cxn ang="0">
                  <a:pos x="T6" y="T7"/>
                </a:cxn>
                <a:cxn ang="0">
                  <a:pos x="T8" y="T9"/>
                </a:cxn>
                <a:cxn ang="0">
                  <a:pos x="T10" y="T11"/>
                </a:cxn>
                <a:cxn ang="0">
                  <a:pos x="T12" y="T13"/>
                </a:cxn>
              </a:cxnLst>
              <a:rect l="0" t="0" r="r" b="b"/>
              <a:pathLst>
                <a:path w="617" h="595">
                  <a:moveTo>
                    <a:pt x="315" y="0"/>
                  </a:moveTo>
                  <a:lnTo>
                    <a:pt x="617" y="461"/>
                  </a:lnTo>
                  <a:lnTo>
                    <a:pt x="520" y="595"/>
                  </a:lnTo>
                  <a:lnTo>
                    <a:pt x="315" y="595"/>
                  </a:lnTo>
                  <a:lnTo>
                    <a:pt x="109" y="595"/>
                  </a:lnTo>
                  <a:lnTo>
                    <a:pt x="0" y="461"/>
                  </a:lnTo>
                  <a:lnTo>
                    <a:pt x="315"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8" name="Freeform 6"/>
            <p:cNvSpPr>
              <a:spLocks/>
            </p:cNvSpPr>
            <p:nvPr/>
          </p:nvSpPr>
          <p:spPr bwMode="auto">
            <a:xfrm>
              <a:off x="5510213" y="1771650"/>
              <a:ext cx="979488" cy="731838"/>
            </a:xfrm>
            <a:custGeom>
              <a:avLst/>
              <a:gdLst>
                <a:gd name="T0" fmla="*/ 315 w 617"/>
                <a:gd name="T1" fmla="*/ 0 h 461"/>
                <a:gd name="T2" fmla="*/ 617 w 617"/>
                <a:gd name="T3" fmla="*/ 461 h 461"/>
                <a:gd name="T4" fmla="*/ 315 w 617"/>
                <a:gd name="T5" fmla="*/ 461 h 461"/>
                <a:gd name="T6" fmla="*/ 0 w 617"/>
                <a:gd name="T7" fmla="*/ 461 h 461"/>
                <a:gd name="T8" fmla="*/ 315 w 617"/>
                <a:gd name="T9" fmla="*/ 0 h 461"/>
              </a:gdLst>
              <a:ahLst/>
              <a:cxnLst>
                <a:cxn ang="0">
                  <a:pos x="T0" y="T1"/>
                </a:cxn>
                <a:cxn ang="0">
                  <a:pos x="T2" y="T3"/>
                </a:cxn>
                <a:cxn ang="0">
                  <a:pos x="T4" y="T5"/>
                </a:cxn>
                <a:cxn ang="0">
                  <a:pos x="T6" y="T7"/>
                </a:cxn>
                <a:cxn ang="0">
                  <a:pos x="T8" y="T9"/>
                </a:cxn>
              </a:cxnLst>
              <a:rect l="0" t="0" r="r" b="b"/>
              <a:pathLst>
                <a:path w="617" h="461">
                  <a:moveTo>
                    <a:pt x="315" y="0"/>
                  </a:moveTo>
                  <a:lnTo>
                    <a:pt x="617" y="461"/>
                  </a:lnTo>
                  <a:lnTo>
                    <a:pt x="315" y="461"/>
                  </a:lnTo>
                  <a:lnTo>
                    <a:pt x="0" y="461"/>
                  </a:lnTo>
                  <a:lnTo>
                    <a:pt x="315"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8" name="Group 27"/>
          <p:cNvGrpSpPr/>
          <p:nvPr/>
        </p:nvGrpSpPr>
        <p:grpSpPr>
          <a:xfrm>
            <a:off x="5203031" y="3314886"/>
            <a:ext cx="1804988" cy="615950"/>
            <a:chOff x="5106988" y="2716213"/>
            <a:chExt cx="1804988" cy="615950"/>
          </a:xfrm>
        </p:grpSpPr>
        <p:sp>
          <p:nvSpPr>
            <p:cNvPr id="9" name="Freeform 7"/>
            <p:cNvSpPr>
              <a:spLocks/>
            </p:cNvSpPr>
            <p:nvPr/>
          </p:nvSpPr>
          <p:spPr bwMode="auto">
            <a:xfrm>
              <a:off x="5106988" y="2716213"/>
              <a:ext cx="1804988" cy="615950"/>
            </a:xfrm>
            <a:custGeom>
              <a:avLst/>
              <a:gdLst>
                <a:gd name="T0" fmla="*/ 169 w 1137"/>
                <a:gd name="T1" fmla="*/ 0 h 388"/>
                <a:gd name="T2" fmla="*/ 569 w 1137"/>
                <a:gd name="T3" fmla="*/ 0 h 388"/>
                <a:gd name="T4" fmla="*/ 956 w 1137"/>
                <a:gd name="T5" fmla="*/ 0 h 388"/>
                <a:gd name="T6" fmla="*/ 1137 w 1137"/>
                <a:gd name="T7" fmla="*/ 267 h 388"/>
                <a:gd name="T8" fmla="*/ 883 w 1137"/>
                <a:gd name="T9" fmla="*/ 388 h 388"/>
                <a:gd name="T10" fmla="*/ 569 w 1137"/>
                <a:gd name="T11" fmla="*/ 388 h 388"/>
                <a:gd name="T12" fmla="*/ 254 w 1137"/>
                <a:gd name="T13" fmla="*/ 388 h 388"/>
                <a:gd name="T14" fmla="*/ 0 w 1137"/>
                <a:gd name="T15" fmla="*/ 267 h 388"/>
                <a:gd name="T16" fmla="*/ 169 w 1137"/>
                <a:gd name="T1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7" h="388">
                  <a:moveTo>
                    <a:pt x="169" y="0"/>
                  </a:moveTo>
                  <a:lnTo>
                    <a:pt x="569" y="0"/>
                  </a:lnTo>
                  <a:lnTo>
                    <a:pt x="956" y="0"/>
                  </a:lnTo>
                  <a:lnTo>
                    <a:pt x="1137" y="267"/>
                  </a:lnTo>
                  <a:lnTo>
                    <a:pt x="883" y="388"/>
                  </a:lnTo>
                  <a:lnTo>
                    <a:pt x="569" y="388"/>
                  </a:lnTo>
                  <a:lnTo>
                    <a:pt x="254" y="388"/>
                  </a:lnTo>
                  <a:lnTo>
                    <a:pt x="0" y="267"/>
                  </a:lnTo>
                  <a:lnTo>
                    <a:pt x="169"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 name="Freeform 8"/>
            <p:cNvSpPr>
              <a:spLocks/>
            </p:cNvSpPr>
            <p:nvPr/>
          </p:nvSpPr>
          <p:spPr bwMode="auto">
            <a:xfrm>
              <a:off x="5106988" y="2716213"/>
              <a:ext cx="1804988" cy="423863"/>
            </a:xfrm>
            <a:custGeom>
              <a:avLst/>
              <a:gdLst>
                <a:gd name="T0" fmla="*/ 169 w 1137"/>
                <a:gd name="T1" fmla="*/ 0 h 267"/>
                <a:gd name="T2" fmla="*/ 569 w 1137"/>
                <a:gd name="T3" fmla="*/ 0 h 267"/>
                <a:gd name="T4" fmla="*/ 956 w 1137"/>
                <a:gd name="T5" fmla="*/ 0 h 267"/>
                <a:gd name="T6" fmla="*/ 1137 w 1137"/>
                <a:gd name="T7" fmla="*/ 267 h 267"/>
                <a:gd name="T8" fmla="*/ 569 w 1137"/>
                <a:gd name="T9" fmla="*/ 267 h 267"/>
                <a:gd name="T10" fmla="*/ 0 w 1137"/>
                <a:gd name="T11" fmla="*/ 267 h 267"/>
                <a:gd name="T12" fmla="*/ 169 w 113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1137" h="267">
                  <a:moveTo>
                    <a:pt x="169" y="0"/>
                  </a:moveTo>
                  <a:lnTo>
                    <a:pt x="569" y="0"/>
                  </a:lnTo>
                  <a:lnTo>
                    <a:pt x="956" y="0"/>
                  </a:lnTo>
                  <a:lnTo>
                    <a:pt x="1137" y="267"/>
                  </a:lnTo>
                  <a:lnTo>
                    <a:pt x="569" y="267"/>
                  </a:lnTo>
                  <a:lnTo>
                    <a:pt x="0" y="267"/>
                  </a:lnTo>
                  <a:lnTo>
                    <a:pt x="16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9" name="Group 28"/>
          <p:cNvGrpSpPr/>
          <p:nvPr/>
        </p:nvGrpSpPr>
        <p:grpSpPr>
          <a:xfrm>
            <a:off x="4780756" y="3930836"/>
            <a:ext cx="2630488" cy="635000"/>
            <a:chOff x="4684713" y="3332163"/>
            <a:chExt cx="2630488" cy="635000"/>
          </a:xfrm>
        </p:grpSpPr>
        <p:sp>
          <p:nvSpPr>
            <p:cNvPr id="11" name="Freeform 9"/>
            <p:cNvSpPr>
              <a:spLocks/>
            </p:cNvSpPr>
            <p:nvPr/>
          </p:nvSpPr>
          <p:spPr bwMode="auto">
            <a:xfrm>
              <a:off x="4684713" y="3332163"/>
              <a:ext cx="2630488" cy="635000"/>
            </a:xfrm>
            <a:custGeom>
              <a:avLst/>
              <a:gdLst>
                <a:gd name="T0" fmla="*/ 181 w 1657"/>
                <a:gd name="T1" fmla="*/ 0 h 400"/>
                <a:gd name="T2" fmla="*/ 835 w 1657"/>
                <a:gd name="T3" fmla="*/ 0 h 400"/>
                <a:gd name="T4" fmla="*/ 1476 w 1657"/>
                <a:gd name="T5" fmla="*/ 0 h 400"/>
                <a:gd name="T6" fmla="*/ 1657 w 1657"/>
                <a:gd name="T7" fmla="*/ 267 h 400"/>
                <a:gd name="T8" fmla="*/ 1403 w 1657"/>
                <a:gd name="T9" fmla="*/ 400 h 400"/>
                <a:gd name="T10" fmla="*/ 835 w 1657"/>
                <a:gd name="T11" fmla="*/ 400 h 400"/>
                <a:gd name="T12" fmla="*/ 266 w 1657"/>
                <a:gd name="T13" fmla="*/ 400 h 400"/>
                <a:gd name="T14" fmla="*/ 0 w 1657"/>
                <a:gd name="T15" fmla="*/ 267 h 400"/>
                <a:gd name="T16" fmla="*/ 181 w 1657"/>
                <a:gd name="T1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7" h="400">
                  <a:moveTo>
                    <a:pt x="181" y="0"/>
                  </a:moveTo>
                  <a:lnTo>
                    <a:pt x="835" y="0"/>
                  </a:lnTo>
                  <a:lnTo>
                    <a:pt x="1476" y="0"/>
                  </a:lnTo>
                  <a:lnTo>
                    <a:pt x="1657" y="267"/>
                  </a:lnTo>
                  <a:lnTo>
                    <a:pt x="1403" y="400"/>
                  </a:lnTo>
                  <a:lnTo>
                    <a:pt x="835" y="400"/>
                  </a:lnTo>
                  <a:lnTo>
                    <a:pt x="266" y="400"/>
                  </a:lnTo>
                  <a:lnTo>
                    <a:pt x="0" y="267"/>
                  </a:lnTo>
                  <a:lnTo>
                    <a:pt x="18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10"/>
            <p:cNvSpPr>
              <a:spLocks/>
            </p:cNvSpPr>
            <p:nvPr/>
          </p:nvSpPr>
          <p:spPr bwMode="auto">
            <a:xfrm>
              <a:off x="4684713" y="3332163"/>
              <a:ext cx="2630488" cy="423863"/>
            </a:xfrm>
            <a:custGeom>
              <a:avLst/>
              <a:gdLst>
                <a:gd name="T0" fmla="*/ 181 w 1657"/>
                <a:gd name="T1" fmla="*/ 0 h 267"/>
                <a:gd name="T2" fmla="*/ 835 w 1657"/>
                <a:gd name="T3" fmla="*/ 0 h 267"/>
                <a:gd name="T4" fmla="*/ 1476 w 1657"/>
                <a:gd name="T5" fmla="*/ 0 h 267"/>
                <a:gd name="T6" fmla="*/ 1657 w 1657"/>
                <a:gd name="T7" fmla="*/ 267 h 267"/>
                <a:gd name="T8" fmla="*/ 835 w 1657"/>
                <a:gd name="T9" fmla="*/ 267 h 267"/>
                <a:gd name="T10" fmla="*/ 0 w 1657"/>
                <a:gd name="T11" fmla="*/ 267 h 267"/>
                <a:gd name="T12" fmla="*/ 181 w 165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1657" h="267">
                  <a:moveTo>
                    <a:pt x="181" y="0"/>
                  </a:moveTo>
                  <a:lnTo>
                    <a:pt x="835" y="0"/>
                  </a:lnTo>
                  <a:lnTo>
                    <a:pt x="1476" y="0"/>
                  </a:lnTo>
                  <a:lnTo>
                    <a:pt x="1657" y="267"/>
                  </a:lnTo>
                  <a:lnTo>
                    <a:pt x="835" y="267"/>
                  </a:lnTo>
                  <a:lnTo>
                    <a:pt x="0" y="267"/>
                  </a:lnTo>
                  <a:lnTo>
                    <a:pt x="181"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0" name="Group 29"/>
          <p:cNvGrpSpPr/>
          <p:nvPr/>
        </p:nvGrpSpPr>
        <p:grpSpPr>
          <a:xfrm>
            <a:off x="4377531" y="4565836"/>
            <a:ext cx="3455988" cy="617538"/>
            <a:chOff x="4281488" y="3967163"/>
            <a:chExt cx="3455988" cy="617538"/>
          </a:xfrm>
        </p:grpSpPr>
        <p:sp>
          <p:nvSpPr>
            <p:cNvPr id="13" name="Freeform 11"/>
            <p:cNvSpPr>
              <a:spLocks/>
            </p:cNvSpPr>
            <p:nvPr/>
          </p:nvSpPr>
          <p:spPr bwMode="auto">
            <a:xfrm>
              <a:off x="4281488" y="3967163"/>
              <a:ext cx="3455988" cy="617538"/>
            </a:xfrm>
            <a:custGeom>
              <a:avLst/>
              <a:gdLst>
                <a:gd name="T0" fmla="*/ 1089 w 2177"/>
                <a:gd name="T1" fmla="*/ 0 h 389"/>
                <a:gd name="T2" fmla="*/ 1996 w 2177"/>
                <a:gd name="T3" fmla="*/ 0 h 389"/>
                <a:gd name="T4" fmla="*/ 2177 w 2177"/>
                <a:gd name="T5" fmla="*/ 267 h 389"/>
                <a:gd name="T6" fmla="*/ 1923 w 2177"/>
                <a:gd name="T7" fmla="*/ 389 h 389"/>
                <a:gd name="T8" fmla="*/ 1089 w 2177"/>
                <a:gd name="T9" fmla="*/ 389 h 389"/>
                <a:gd name="T10" fmla="*/ 242 w 2177"/>
                <a:gd name="T11" fmla="*/ 389 h 389"/>
                <a:gd name="T12" fmla="*/ 0 w 2177"/>
                <a:gd name="T13" fmla="*/ 267 h 389"/>
                <a:gd name="T14" fmla="*/ 169 w 2177"/>
                <a:gd name="T15" fmla="*/ 0 h 389"/>
                <a:gd name="T16" fmla="*/ 1089 w 2177"/>
                <a:gd name="T17"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7" h="389">
                  <a:moveTo>
                    <a:pt x="1089" y="0"/>
                  </a:moveTo>
                  <a:lnTo>
                    <a:pt x="1996" y="0"/>
                  </a:lnTo>
                  <a:lnTo>
                    <a:pt x="2177" y="267"/>
                  </a:lnTo>
                  <a:lnTo>
                    <a:pt x="1923" y="389"/>
                  </a:lnTo>
                  <a:lnTo>
                    <a:pt x="1089" y="389"/>
                  </a:lnTo>
                  <a:lnTo>
                    <a:pt x="242" y="389"/>
                  </a:lnTo>
                  <a:lnTo>
                    <a:pt x="0" y="267"/>
                  </a:lnTo>
                  <a:lnTo>
                    <a:pt x="169" y="0"/>
                  </a:lnTo>
                  <a:lnTo>
                    <a:pt x="1089"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4" name="Freeform 12"/>
            <p:cNvSpPr>
              <a:spLocks/>
            </p:cNvSpPr>
            <p:nvPr/>
          </p:nvSpPr>
          <p:spPr bwMode="auto">
            <a:xfrm>
              <a:off x="4281488" y="3967163"/>
              <a:ext cx="3455988" cy="423863"/>
            </a:xfrm>
            <a:custGeom>
              <a:avLst/>
              <a:gdLst>
                <a:gd name="T0" fmla="*/ 1089 w 2177"/>
                <a:gd name="T1" fmla="*/ 0 h 267"/>
                <a:gd name="T2" fmla="*/ 1996 w 2177"/>
                <a:gd name="T3" fmla="*/ 0 h 267"/>
                <a:gd name="T4" fmla="*/ 2177 w 2177"/>
                <a:gd name="T5" fmla="*/ 267 h 267"/>
                <a:gd name="T6" fmla="*/ 1089 w 2177"/>
                <a:gd name="T7" fmla="*/ 267 h 267"/>
                <a:gd name="T8" fmla="*/ 0 w 2177"/>
                <a:gd name="T9" fmla="*/ 267 h 267"/>
                <a:gd name="T10" fmla="*/ 169 w 2177"/>
                <a:gd name="T11" fmla="*/ 0 h 267"/>
                <a:gd name="T12" fmla="*/ 1089 w 217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2177" h="267">
                  <a:moveTo>
                    <a:pt x="1089" y="0"/>
                  </a:moveTo>
                  <a:lnTo>
                    <a:pt x="1996" y="0"/>
                  </a:lnTo>
                  <a:lnTo>
                    <a:pt x="2177" y="267"/>
                  </a:lnTo>
                  <a:lnTo>
                    <a:pt x="1089" y="267"/>
                  </a:lnTo>
                  <a:lnTo>
                    <a:pt x="0" y="267"/>
                  </a:lnTo>
                  <a:lnTo>
                    <a:pt x="169" y="0"/>
                  </a:lnTo>
                  <a:lnTo>
                    <a:pt x="108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1" name="Group 30"/>
          <p:cNvGrpSpPr/>
          <p:nvPr/>
        </p:nvGrpSpPr>
        <p:grpSpPr>
          <a:xfrm>
            <a:off x="3917156" y="5183373"/>
            <a:ext cx="4378325" cy="731838"/>
            <a:chOff x="3821113" y="4584700"/>
            <a:chExt cx="4378325" cy="731838"/>
          </a:xfrm>
        </p:grpSpPr>
        <p:sp>
          <p:nvSpPr>
            <p:cNvPr id="15" name="Freeform 13"/>
            <p:cNvSpPr>
              <a:spLocks/>
            </p:cNvSpPr>
            <p:nvPr/>
          </p:nvSpPr>
          <p:spPr bwMode="auto">
            <a:xfrm>
              <a:off x="3821113" y="4584700"/>
              <a:ext cx="4378325" cy="731838"/>
            </a:xfrm>
            <a:custGeom>
              <a:avLst/>
              <a:gdLst>
                <a:gd name="T0" fmla="*/ 1379 w 2758"/>
                <a:gd name="T1" fmla="*/ 0 h 461"/>
                <a:gd name="T2" fmla="*/ 2540 w 2758"/>
                <a:gd name="T3" fmla="*/ 0 h 461"/>
                <a:gd name="T4" fmla="*/ 2758 w 2758"/>
                <a:gd name="T5" fmla="*/ 315 h 461"/>
                <a:gd name="T6" fmla="*/ 2467 w 2758"/>
                <a:gd name="T7" fmla="*/ 461 h 461"/>
                <a:gd name="T8" fmla="*/ 1379 w 2758"/>
                <a:gd name="T9" fmla="*/ 461 h 461"/>
                <a:gd name="T10" fmla="*/ 290 w 2758"/>
                <a:gd name="T11" fmla="*/ 461 h 461"/>
                <a:gd name="T12" fmla="*/ 0 w 2758"/>
                <a:gd name="T13" fmla="*/ 315 h 461"/>
                <a:gd name="T14" fmla="*/ 205 w 2758"/>
                <a:gd name="T15" fmla="*/ 0 h 461"/>
                <a:gd name="T16" fmla="*/ 1379 w 2758"/>
                <a:gd name="T17"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8" h="461">
                  <a:moveTo>
                    <a:pt x="1379" y="0"/>
                  </a:moveTo>
                  <a:lnTo>
                    <a:pt x="2540" y="0"/>
                  </a:lnTo>
                  <a:lnTo>
                    <a:pt x="2758" y="315"/>
                  </a:lnTo>
                  <a:lnTo>
                    <a:pt x="2467" y="461"/>
                  </a:lnTo>
                  <a:lnTo>
                    <a:pt x="1379" y="461"/>
                  </a:lnTo>
                  <a:lnTo>
                    <a:pt x="290" y="461"/>
                  </a:lnTo>
                  <a:lnTo>
                    <a:pt x="0" y="315"/>
                  </a:lnTo>
                  <a:lnTo>
                    <a:pt x="205" y="0"/>
                  </a:lnTo>
                  <a:lnTo>
                    <a:pt x="1379"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6" name="Freeform 14"/>
            <p:cNvSpPr>
              <a:spLocks/>
            </p:cNvSpPr>
            <p:nvPr/>
          </p:nvSpPr>
          <p:spPr bwMode="auto">
            <a:xfrm>
              <a:off x="3821113" y="4584700"/>
              <a:ext cx="4378325" cy="500063"/>
            </a:xfrm>
            <a:custGeom>
              <a:avLst/>
              <a:gdLst>
                <a:gd name="T0" fmla="*/ 1379 w 2758"/>
                <a:gd name="T1" fmla="*/ 0 h 315"/>
                <a:gd name="T2" fmla="*/ 2540 w 2758"/>
                <a:gd name="T3" fmla="*/ 0 h 315"/>
                <a:gd name="T4" fmla="*/ 2758 w 2758"/>
                <a:gd name="T5" fmla="*/ 315 h 315"/>
                <a:gd name="T6" fmla="*/ 1379 w 2758"/>
                <a:gd name="T7" fmla="*/ 315 h 315"/>
                <a:gd name="T8" fmla="*/ 0 w 2758"/>
                <a:gd name="T9" fmla="*/ 315 h 315"/>
                <a:gd name="T10" fmla="*/ 205 w 2758"/>
                <a:gd name="T11" fmla="*/ 0 h 315"/>
                <a:gd name="T12" fmla="*/ 1379 w 2758"/>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2758" h="315">
                  <a:moveTo>
                    <a:pt x="1379" y="0"/>
                  </a:moveTo>
                  <a:lnTo>
                    <a:pt x="2540" y="0"/>
                  </a:lnTo>
                  <a:lnTo>
                    <a:pt x="2758" y="315"/>
                  </a:lnTo>
                  <a:lnTo>
                    <a:pt x="1379" y="315"/>
                  </a:lnTo>
                  <a:lnTo>
                    <a:pt x="0" y="315"/>
                  </a:lnTo>
                  <a:lnTo>
                    <a:pt x="205" y="0"/>
                  </a:lnTo>
                  <a:lnTo>
                    <a:pt x="13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17" name="Right Arrow 16"/>
          <p:cNvSpPr/>
          <p:nvPr/>
        </p:nvSpPr>
        <p:spPr>
          <a:xfrm>
            <a:off x="6585744" y="2476554"/>
            <a:ext cx="876143"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18" name="Rectangle 17"/>
          <p:cNvSpPr/>
          <p:nvPr/>
        </p:nvSpPr>
        <p:spPr>
          <a:xfrm>
            <a:off x="7587625" y="2300027"/>
            <a:ext cx="2495360" cy="723275"/>
          </a:xfrm>
          <a:prstGeom prst="rect">
            <a:avLst/>
          </a:prstGeom>
        </p:spPr>
        <p:txBody>
          <a:bodyPr wrap="square">
            <a:spAutoFit/>
          </a:bodyPr>
          <a:lstStyle/>
          <a:p>
            <a:pPr>
              <a:spcBef>
                <a:spcPts val="600"/>
              </a:spcBef>
            </a:pPr>
            <a:r>
              <a:rPr lang="en-US" sz="1600" dirty="0" smtClean="0">
                <a:latin typeface="+mj-lt"/>
                <a:ea typeface="Bebas Neue" charset="0"/>
                <a:cs typeface="Bebas Neue" charset="0"/>
              </a:rPr>
              <a:t>Step 01</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19" name="Rectangle 18"/>
          <p:cNvSpPr/>
          <p:nvPr/>
        </p:nvSpPr>
        <p:spPr>
          <a:xfrm>
            <a:off x="1595885" y="3198327"/>
            <a:ext cx="2495360" cy="723275"/>
          </a:xfrm>
          <a:prstGeom prst="rect">
            <a:avLst/>
          </a:prstGeom>
        </p:spPr>
        <p:txBody>
          <a:bodyPr wrap="square">
            <a:spAutoFit/>
          </a:bodyPr>
          <a:lstStyle/>
          <a:p>
            <a:pPr algn="r">
              <a:spcBef>
                <a:spcPts val="600"/>
              </a:spcBef>
            </a:pPr>
            <a:r>
              <a:rPr lang="en-US" sz="1600" dirty="0" smtClean="0">
                <a:latin typeface="+mj-lt"/>
                <a:ea typeface="Bebas Neue" charset="0"/>
                <a:cs typeface="Bebas Neue" charset="0"/>
              </a:rPr>
              <a:t>Step 02</a:t>
            </a:r>
          </a:p>
          <a:p>
            <a:pPr algn="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0" name="Right Arrow 19"/>
          <p:cNvSpPr/>
          <p:nvPr/>
        </p:nvSpPr>
        <p:spPr>
          <a:xfrm flipH="1">
            <a:off x="4307838" y="3273705"/>
            <a:ext cx="876143"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21" name="Right Arrow 20"/>
          <p:cNvSpPr/>
          <p:nvPr/>
        </p:nvSpPr>
        <p:spPr>
          <a:xfrm>
            <a:off x="7411244" y="3893632"/>
            <a:ext cx="876143" cy="508944"/>
          </a:xfrm>
          <a:prstGeom prst="rightArrow">
            <a:avLst/>
          </a:prstGeom>
          <a:gradFill>
            <a:gsLst>
              <a:gs pos="0">
                <a:schemeClr val="bg1"/>
              </a:gs>
              <a:gs pos="100000">
                <a:schemeClr val="accent3">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22" name="Rectangle 21"/>
          <p:cNvSpPr/>
          <p:nvPr/>
        </p:nvSpPr>
        <p:spPr>
          <a:xfrm>
            <a:off x="8413125" y="3717105"/>
            <a:ext cx="2495360" cy="723275"/>
          </a:xfrm>
          <a:prstGeom prst="rect">
            <a:avLst/>
          </a:prstGeom>
        </p:spPr>
        <p:txBody>
          <a:bodyPr wrap="square">
            <a:spAutoFit/>
          </a:bodyPr>
          <a:lstStyle/>
          <a:p>
            <a:pPr>
              <a:spcBef>
                <a:spcPts val="600"/>
              </a:spcBef>
            </a:pPr>
            <a:r>
              <a:rPr lang="en-US" sz="1600" dirty="0" smtClean="0">
                <a:latin typeface="+mj-lt"/>
                <a:ea typeface="Bebas Neue" charset="0"/>
                <a:cs typeface="Bebas Neue" charset="0"/>
              </a:rPr>
              <a:t>Step 03</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3" name="Rectangle 22"/>
          <p:cNvSpPr/>
          <p:nvPr/>
        </p:nvSpPr>
        <p:spPr>
          <a:xfrm>
            <a:off x="800121" y="4425526"/>
            <a:ext cx="2495360" cy="723275"/>
          </a:xfrm>
          <a:prstGeom prst="rect">
            <a:avLst/>
          </a:prstGeom>
        </p:spPr>
        <p:txBody>
          <a:bodyPr wrap="square">
            <a:spAutoFit/>
          </a:bodyPr>
          <a:lstStyle/>
          <a:p>
            <a:pPr algn="r">
              <a:spcBef>
                <a:spcPts val="600"/>
              </a:spcBef>
            </a:pPr>
            <a:r>
              <a:rPr lang="en-US" sz="1600" dirty="0" smtClean="0">
                <a:latin typeface="+mj-lt"/>
                <a:ea typeface="Bebas Neue" charset="0"/>
                <a:cs typeface="Bebas Neue" charset="0"/>
              </a:rPr>
              <a:t>Step 04</a:t>
            </a:r>
          </a:p>
          <a:p>
            <a:pPr algn="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24" name="Right Arrow 23"/>
          <p:cNvSpPr/>
          <p:nvPr/>
        </p:nvSpPr>
        <p:spPr>
          <a:xfrm flipH="1">
            <a:off x="3512074" y="4500904"/>
            <a:ext cx="876143" cy="508944"/>
          </a:xfrm>
          <a:prstGeom prst="rightArrow">
            <a:avLst/>
          </a:prstGeom>
          <a:gradFill>
            <a:gsLst>
              <a:gs pos="0">
                <a:schemeClr val="bg1"/>
              </a:gs>
              <a:gs pos="100000">
                <a:schemeClr val="accent4">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25" name="Right Arrow 24"/>
          <p:cNvSpPr/>
          <p:nvPr/>
        </p:nvSpPr>
        <p:spPr>
          <a:xfrm>
            <a:off x="8293894" y="5242240"/>
            <a:ext cx="876143" cy="508944"/>
          </a:xfrm>
          <a:prstGeom prst="rightArrow">
            <a:avLst/>
          </a:prstGeom>
          <a:gradFill>
            <a:gsLst>
              <a:gs pos="0">
                <a:schemeClr val="bg1"/>
              </a:gs>
              <a:gs pos="100000">
                <a:schemeClr val="accent5">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26" name="Rectangle 25"/>
          <p:cNvSpPr/>
          <p:nvPr/>
        </p:nvSpPr>
        <p:spPr>
          <a:xfrm>
            <a:off x="9295775" y="5065713"/>
            <a:ext cx="2495360" cy="723275"/>
          </a:xfrm>
          <a:prstGeom prst="rect">
            <a:avLst/>
          </a:prstGeom>
        </p:spPr>
        <p:txBody>
          <a:bodyPr wrap="square">
            <a:spAutoFit/>
          </a:bodyPr>
          <a:lstStyle/>
          <a:p>
            <a:pPr>
              <a:spcBef>
                <a:spcPts val="600"/>
              </a:spcBef>
            </a:pPr>
            <a:r>
              <a:rPr lang="en-US" sz="1600" dirty="0" smtClean="0">
                <a:latin typeface="+mj-lt"/>
                <a:ea typeface="Bebas Neue" charset="0"/>
                <a:cs typeface="Bebas Neue" charset="0"/>
              </a:rPr>
              <a:t>Step 05</a:t>
            </a:r>
          </a:p>
          <a:p>
            <a:pPr>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4" name="Title 3"/>
          <p:cNvSpPr>
            <a:spLocks noGrp="1"/>
          </p:cNvSpPr>
          <p:nvPr>
            <p:ph type="title"/>
          </p:nvPr>
        </p:nvSpPr>
        <p:spPr/>
        <p:txBody>
          <a:bodyPr/>
          <a:lstStyle/>
          <a:p>
            <a:r>
              <a:rPr lang="en-US" dirty="0"/>
              <a:t>Structure / Layers Infographic</a:t>
            </a:r>
          </a:p>
        </p:txBody>
      </p:sp>
    </p:spTree>
    <p:extLst>
      <p:ext uri="{BB962C8B-B14F-4D97-AF65-F5344CB8AC3E}">
        <p14:creationId xmlns:p14="http://schemas.microsoft.com/office/powerpoint/2010/main" val="129780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25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par>
                                    <p:cTn id="11" presetID="2" presetClass="entr" presetSubtype="2" fill="hold" grpId="0" nodeType="withEffect" p14:presetBounceEnd="58000">
                                      <p:stCondLst>
                                        <p:cond delay="1500"/>
                                      </p:stCondLst>
                                      <p:childTnLst>
                                        <p:set>
                                          <p:cBhvr>
                                            <p:cTn id="12" dur="1" fill="hold">
                                              <p:stCondLst>
                                                <p:cond delay="0"/>
                                              </p:stCondLst>
                                            </p:cTn>
                                            <p:tgtEl>
                                              <p:spTgt spid="18"/>
                                            </p:tgtEl>
                                            <p:attrNameLst>
                                              <p:attrName>style.visibility</p:attrName>
                                            </p:attrNameLst>
                                          </p:cBhvr>
                                          <p:to>
                                            <p:strVal val="visible"/>
                                          </p:to>
                                        </p:set>
                                        <p:anim calcmode="lin" valueType="num" p14:bounceEnd="58000">
                                          <p:cBhvr additive="base">
                                            <p:cTn id="13" dur="1000" fill="hold"/>
                                            <p:tgtEl>
                                              <p:spTgt spid="18"/>
                                            </p:tgtEl>
                                            <p:attrNameLst>
                                              <p:attrName>ppt_x</p:attrName>
                                            </p:attrNameLst>
                                          </p:cBhvr>
                                          <p:tavLst>
                                            <p:tav tm="0">
                                              <p:val>
                                                <p:strVal val="1+#ppt_w/2"/>
                                              </p:val>
                                            </p:tav>
                                            <p:tav tm="100000">
                                              <p:val>
                                                <p:strVal val="#ppt_x"/>
                                              </p:val>
                                            </p:tav>
                                          </p:tavLst>
                                        </p:anim>
                                        <p:anim calcmode="lin" valueType="num" p14:bounceEnd="58000">
                                          <p:cBhvr additive="base">
                                            <p:cTn id="14" dur="1000" fill="hold"/>
                                            <p:tgtEl>
                                              <p:spTgt spid="1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58000">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14:bounceEnd="58000">
                                          <p:cBhvr additive="base">
                                            <p:cTn id="17" dur="1000" fill="hold"/>
                                            <p:tgtEl>
                                              <p:spTgt spid="19"/>
                                            </p:tgtEl>
                                            <p:attrNameLst>
                                              <p:attrName>ppt_x</p:attrName>
                                            </p:attrNameLst>
                                          </p:cBhvr>
                                          <p:tavLst>
                                            <p:tav tm="0">
                                              <p:val>
                                                <p:strVal val="0-#ppt_w/2"/>
                                              </p:val>
                                            </p:tav>
                                            <p:tav tm="100000">
                                              <p:val>
                                                <p:strVal val="#ppt_x"/>
                                              </p:val>
                                            </p:tav>
                                          </p:tavLst>
                                        </p:anim>
                                        <p:anim calcmode="lin" valueType="num" p14:bounceEnd="58000">
                                          <p:cBhvr additive="base">
                                            <p:cTn id="18" dur="1000" fill="hold"/>
                                            <p:tgtEl>
                                              <p:spTgt spid="19"/>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175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 presetClass="entr" presetSubtype="2" fill="hold" grpId="0" nodeType="withEffect" p14:presetBounceEnd="58000">
                                      <p:stCondLst>
                                        <p:cond delay="2000"/>
                                      </p:stCondLst>
                                      <p:childTnLst>
                                        <p:set>
                                          <p:cBhvr>
                                            <p:cTn id="23" dur="1" fill="hold">
                                              <p:stCondLst>
                                                <p:cond delay="0"/>
                                              </p:stCondLst>
                                            </p:cTn>
                                            <p:tgtEl>
                                              <p:spTgt spid="22"/>
                                            </p:tgtEl>
                                            <p:attrNameLst>
                                              <p:attrName>style.visibility</p:attrName>
                                            </p:attrNameLst>
                                          </p:cBhvr>
                                          <p:to>
                                            <p:strVal val="visible"/>
                                          </p:to>
                                        </p:set>
                                        <p:anim calcmode="lin" valueType="num" p14:bounceEnd="58000">
                                          <p:cBhvr additive="base">
                                            <p:cTn id="24" dur="1000" fill="hold"/>
                                            <p:tgtEl>
                                              <p:spTgt spid="22"/>
                                            </p:tgtEl>
                                            <p:attrNameLst>
                                              <p:attrName>ppt_x</p:attrName>
                                            </p:attrNameLst>
                                          </p:cBhvr>
                                          <p:tavLst>
                                            <p:tav tm="0">
                                              <p:val>
                                                <p:strVal val="1+#ppt_w/2"/>
                                              </p:val>
                                            </p:tav>
                                            <p:tav tm="100000">
                                              <p:val>
                                                <p:strVal val="#ppt_x"/>
                                              </p:val>
                                            </p:tav>
                                          </p:tavLst>
                                        </p:anim>
                                        <p:anim calcmode="lin" valueType="num" p14:bounceEnd="58000">
                                          <p:cBhvr additive="base">
                                            <p:cTn id="25" dur="1000" fill="hold"/>
                                            <p:tgtEl>
                                              <p:spTgt spid="22"/>
                                            </p:tgtEl>
                                            <p:attrNameLst>
                                              <p:attrName>ppt_y</p:attrName>
                                            </p:attrNameLst>
                                          </p:cBhvr>
                                          <p:tavLst>
                                            <p:tav tm="0">
                                              <p:val>
                                                <p:strVal val="#ppt_y"/>
                                              </p:val>
                                            </p:tav>
                                            <p:tav tm="100000">
                                              <p:val>
                                                <p:strVal val="#ppt_y"/>
                                              </p:val>
                                            </p:tav>
                                          </p:tavLst>
                                        </p:anim>
                                      </p:childTnLst>
                                    </p:cTn>
                                  </p:par>
                                  <p:par>
                                    <p:cTn id="26" presetID="22" presetClass="entr" presetSubtype="2" fill="hold" grpId="0" nodeType="withEffect">
                                      <p:stCondLst>
                                        <p:cond delay="225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par>
                                    <p:cTn id="29" presetID="2" presetClass="entr" presetSubtype="8" fill="hold" grpId="0" nodeType="withEffect" p14:presetBounceEnd="58000">
                                      <p:stCondLst>
                                        <p:cond delay="2500"/>
                                      </p:stCondLst>
                                      <p:childTnLst>
                                        <p:set>
                                          <p:cBhvr>
                                            <p:cTn id="30" dur="1" fill="hold">
                                              <p:stCondLst>
                                                <p:cond delay="0"/>
                                              </p:stCondLst>
                                            </p:cTn>
                                            <p:tgtEl>
                                              <p:spTgt spid="23"/>
                                            </p:tgtEl>
                                            <p:attrNameLst>
                                              <p:attrName>style.visibility</p:attrName>
                                            </p:attrNameLst>
                                          </p:cBhvr>
                                          <p:to>
                                            <p:strVal val="visible"/>
                                          </p:to>
                                        </p:set>
                                        <p:anim calcmode="lin" valueType="num" p14:bounceEnd="58000">
                                          <p:cBhvr additive="base">
                                            <p:cTn id="31" dur="1000" fill="hold"/>
                                            <p:tgtEl>
                                              <p:spTgt spid="23"/>
                                            </p:tgtEl>
                                            <p:attrNameLst>
                                              <p:attrName>ppt_x</p:attrName>
                                            </p:attrNameLst>
                                          </p:cBhvr>
                                          <p:tavLst>
                                            <p:tav tm="0">
                                              <p:val>
                                                <p:strVal val="0-#ppt_w/2"/>
                                              </p:val>
                                            </p:tav>
                                            <p:tav tm="100000">
                                              <p:val>
                                                <p:strVal val="#ppt_x"/>
                                              </p:val>
                                            </p:tav>
                                          </p:tavLst>
                                        </p:anim>
                                        <p:anim calcmode="lin" valueType="num" p14:bounceEnd="58000">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2" presetClass="entr" presetSubtype="8" fill="hold" grpId="0" nodeType="withEffect">
                                      <p:stCondLst>
                                        <p:cond delay="275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2" presetClass="entr" presetSubtype="2" fill="hold" grpId="0" nodeType="withEffect" p14:presetBounceEnd="58000">
                                      <p:stCondLst>
                                        <p:cond delay="3000"/>
                                      </p:stCondLst>
                                      <p:childTnLst>
                                        <p:set>
                                          <p:cBhvr>
                                            <p:cTn id="37" dur="1" fill="hold">
                                              <p:stCondLst>
                                                <p:cond delay="0"/>
                                              </p:stCondLst>
                                            </p:cTn>
                                            <p:tgtEl>
                                              <p:spTgt spid="26"/>
                                            </p:tgtEl>
                                            <p:attrNameLst>
                                              <p:attrName>style.visibility</p:attrName>
                                            </p:attrNameLst>
                                          </p:cBhvr>
                                          <p:to>
                                            <p:strVal val="visible"/>
                                          </p:to>
                                        </p:set>
                                        <p:anim calcmode="lin" valueType="num" p14:bounceEnd="58000">
                                          <p:cBhvr additive="base">
                                            <p:cTn id="38" dur="1000" fill="hold"/>
                                            <p:tgtEl>
                                              <p:spTgt spid="26"/>
                                            </p:tgtEl>
                                            <p:attrNameLst>
                                              <p:attrName>ppt_x</p:attrName>
                                            </p:attrNameLst>
                                          </p:cBhvr>
                                          <p:tavLst>
                                            <p:tav tm="0">
                                              <p:val>
                                                <p:strVal val="1+#ppt_w/2"/>
                                              </p:val>
                                            </p:tav>
                                            <p:tav tm="100000">
                                              <p:val>
                                                <p:strVal val="#ppt_x"/>
                                              </p:val>
                                            </p:tav>
                                          </p:tavLst>
                                        </p:anim>
                                        <p:anim calcmode="lin" valueType="num" p14:bounceEnd="58000">
                                          <p:cBhvr additive="base">
                                            <p:cTn id="39" dur="1000" fill="hold"/>
                                            <p:tgtEl>
                                              <p:spTgt spid="26"/>
                                            </p:tgtEl>
                                            <p:attrNameLst>
                                              <p:attrName>ppt_y</p:attrName>
                                            </p:attrNameLst>
                                          </p:cBhvr>
                                          <p:tavLst>
                                            <p:tav tm="0">
                                              <p:val>
                                                <p:strVal val="#ppt_y"/>
                                              </p:val>
                                            </p:tav>
                                            <p:tav tm="100000">
                                              <p:val>
                                                <p:strVal val="#ppt_y"/>
                                              </p:val>
                                            </p:tav>
                                          </p:tavLst>
                                        </p:anim>
                                      </p:childTnLst>
                                    </p:cTn>
                                  </p:par>
                                  <p:par>
                                    <p:cTn id="40" presetID="2" presetClass="entr" presetSubtype="4" decel="10000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0" fill="hold"/>
                                            <p:tgtEl>
                                              <p:spTgt spid="27"/>
                                            </p:tgtEl>
                                            <p:attrNameLst>
                                              <p:attrName>ppt_x</p:attrName>
                                            </p:attrNameLst>
                                          </p:cBhvr>
                                          <p:tavLst>
                                            <p:tav tm="0">
                                              <p:val>
                                                <p:strVal val="#ppt_x"/>
                                              </p:val>
                                            </p:tav>
                                            <p:tav tm="100000">
                                              <p:val>
                                                <p:strVal val="#ppt_x"/>
                                              </p:val>
                                            </p:tav>
                                          </p:tavLst>
                                        </p:anim>
                                        <p:anim calcmode="lin" valueType="num">
                                          <p:cBhvr additive="base">
                                            <p:cTn id="43" dur="10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nodeType="with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1000" fill="hold"/>
                                            <p:tgtEl>
                                              <p:spTgt spid="28"/>
                                            </p:tgtEl>
                                            <p:attrNameLst>
                                              <p:attrName>ppt_x</p:attrName>
                                            </p:attrNameLst>
                                          </p:cBhvr>
                                          <p:tavLst>
                                            <p:tav tm="0">
                                              <p:val>
                                                <p:strVal val="#ppt_x"/>
                                              </p:val>
                                            </p:tav>
                                            <p:tav tm="100000">
                                              <p:val>
                                                <p:strVal val="#ppt_x"/>
                                              </p:val>
                                            </p:tav>
                                          </p:tavLst>
                                        </p:anim>
                                        <p:anim calcmode="lin" valueType="num">
                                          <p:cBhvr additive="base">
                                            <p:cTn id="47" dur="1000" fill="hold"/>
                                            <p:tgtEl>
                                              <p:spTgt spid="28"/>
                                            </p:tgtEl>
                                            <p:attrNameLst>
                                              <p:attrName>ppt_y</p:attrName>
                                            </p:attrNameLst>
                                          </p:cBhvr>
                                          <p:tavLst>
                                            <p:tav tm="0">
                                              <p:val>
                                                <p:strVal val="1+#ppt_h/2"/>
                                              </p:val>
                                            </p:tav>
                                            <p:tav tm="100000">
                                              <p:val>
                                                <p:strVal val="#ppt_y"/>
                                              </p:val>
                                            </p:tav>
                                          </p:tavLst>
                                        </p:anim>
                                      </p:childTnLst>
                                    </p:cTn>
                                  </p:par>
                                  <p:par>
                                    <p:cTn id="48" presetID="2" presetClass="entr" presetSubtype="4" decel="100000" fill="hold" nodeType="withEffect">
                                      <p:stCondLst>
                                        <p:cond delay="5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decel="100000" fill="hold" nodeType="withEffect">
                                      <p:stCondLst>
                                        <p:cond delay="75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1000" fill="hold"/>
                                            <p:tgtEl>
                                              <p:spTgt spid="30"/>
                                            </p:tgtEl>
                                            <p:attrNameLst>
                                              <p:attrName>ppt_x</p:attrName>
                                            </p:attrNameLst>
                                          </p:cBhvr>
                                          <p:tavLst>
                                            <p:tav tm="0">
                                              <p:val>
                                                <p:strVal val="#ppt_x"/>
                                              </p:val>
                                            </p:tav>
                                            <p:tav tm="100000">
                                              <p:val>
                                                <p:strVal val="#ppt_x"/>
                                              </p:val>
                                            </p:tav>
                                          </p:tavLst>
                                        </p:anim>
                                        <p:anim calcmode="lin" valueType="num">
                                          <p:cBhvr additive="base">
                                            <p:cTn id="55" dur="10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10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1000" fill="hold"/>
                                            <p:tgtEl>
                                              <p:spTgt spid="31"/>
                                            </p:tgtEl>
                                            <p:attrNameLst>
                                              <p:attrName>ppt_x</p:attrName>
                                            </p:attrNameLst>
                                          </p:cBhvr>
                                          <p:tavLst>
                                            <p:tav tm="0">
                                              <p:val>
                                                <p:strVal val="#ppt_x"/>
                                              </p:val>
                                            </p:tav>
                                            <p:tav tm="100000">
                                              <p:val>
                                                <p:strVal val="#ppt_x"/>
                                              </p:val>
                                            </p:tav>
                                          </p:tavLst>
                                        </p:anim>
                                        <p:anim calcmode="lin" valueType="num">
                                          <p:cBhvr additive="base">
                                            <p:cTn id="5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animBg="1"/>
          <p:bldP spid="22" grpId="0"/>
          <p:bldP spid="23" grpId="0"/>
          <p:bldP spid="24" grpId="0" animBg="1"/>
          <p:bldP spid="25" grpId="0" animBg="1"/>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25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par>
                                    <p:cTn id="11" presetID="2" presetClass="entr" presetSubtype="2" fill="hold" grpId="0" nodeType="withEffect">
                                      <p:stCondLst>
                                        <p:cond delay="15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1000" fill="hold"/>
                                            <p:tgtEl>
                                              <p:spTgt spid="18"/>
                                            </p:tgtEl>
                                            <p:attrNameLst>
                                              <p:attrName>ppt_x</p:attrName>
                                            </p:attrNameLst>
                                          </p:cBhvr>
                                          <p:tavLst>
                                            <p:tav tm="0">
                                              <p:val>
                                                <p:strVal val="1+#ppt_w/2"/>
                                              </p:val>
                                            </p:tav>
                                            <p:tav tm="100000">
                                              <p:val>
                                                <p:strVal val="#ppt_x"/>
                                              </p:val>
                                            </p:tav>
                                          </p:tavLst>
                                        </p:anim>
                                        <p:anim calcmode="lin" valueType="num">
                                          <p:cBhvr additive="base">
                                            <p:cTn id="14" dur="1000" fill="hold"/>
                                            <p:tgtEl>
                                              <p:spTgt spid="1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000" fill="hold"/>
                                            <p:tgtEl>
                                              <p:spTgt spid="19"/>
                                            </p:tgtEl>
                                            <p:attrNameLst>
                                              <p:attrName>ppt_x</p:attrName>
                                            </p:attrNameLst>
                                          </p:cBhvr>
                                          <p:tavLst>
                                            <p:tav tm="0">
                                              <p:val>
                                                <p:strVal val="0-#ppt_w/2"/>
                                              </p:val>
                                            </p:tav>
                                            <p:tav tm="100000">
                                              <p:val>
                                                <p:strVal val="#ppt_x"/>
                                              </p:val>
                                            </p:tav>
                                          </p:tavLst>
                                        </p:anim>
                                        <p:anim calcmode="lin" valueType="num">
                                          <p:cBhvr additive="base">
                                            <p:cTn id="18" dur="1000" fill="hold"/>
                                            <p:tgtEl>
                                              <p:spTgt spid="19"/>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175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 presetClass="entr" presetSubtype="2" fill="hold" grpId="0" nodeType="withEffect">
                                      <p:stCondLst>
                                        <p:cond delay="20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1000" fill="hold"/>
                                            <p:tgtEl>
                                              <p:spTgt spid="22"/>
                                            </p:tgtEl>
                                            <p:attrNameLst>
                                              <p:attrName>ppt_x</p:attrName>
                                            </p:attrNameLst>
                                          </p:cBhvr>
                                          <p:tavLst>
                                            <p:tav tm="0">
                                              <p:val>
                                                <p:strVal val="1+#ppt_w/2"/>
                                              </p:val>
                                            </p:tav>
                                            <p:tav tm="100000">
                                              <p:val>
                                                <p:strVal val="#ppt_x"/>
                                              </p:val>
                                            </p:tav>
                                          </p:tavLst>
                                        </p:anim>
                                        <p:anim calcmode="lin" valueType="num">
                                          <p:cBhvr additive="base">
                                            <p:cTn id="25" dur="1000" fill="hold"/>
                                            <p:tgtEl>
                                              <p:spTgt spid="22"/>
                                            </p:tgtEl>
                                            <p:attrNameLst>
                                              <p:attrName>ppt_y</p:attrName>
                                            </p:attrNameLst>
                                          </p:cBhvr>
                                          <p:tavLst>
                                            <p:tav tm="0">
                                              <p:val>
                                                <p:strVal val="#ppt_y"/>
                                              </p:val>
                                            </p:tav>
                                            <p:tav tm="100000">
                                              <p:val>
                                                <p:strVal val="#ppt_y"/>
                                              </p:val>
                                            </p:tav>
                                          </p:tavLst>
                                        </p:anim>
                                      </p:childTnLst>
                                    </p:cTn>
                                  </p:par>
                                  <p:par>
                                    <p:cTn id="26" presetID="22" presetClass="entr" presetSubtype="2" fill="hold" grpId="0" nodeType="withEffect">
                                      <p:stCondLst>
                                        <p:cond delay="225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par>
                                    <p:cTn id="29" presetID="2" presetClass="entr" presetSubtype="8" fill="hold" grpId="0" nodeType="withEffect">
                                      <p:stCondLst>
                                        <p:cond delay="2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000" fill="hold"/>
                                            <p:tgtEl>
                                              <p:spTgt spid="23"/>
                                            </p:tgtEl>
                                            <p:attrNameLst>
                                              <p:attrName>ppt_x</p:attrName>
                                            </p:attrNameLst>
                                          </p:cBhvr>
                                          <p:tavLst>
                                            <p:tav tm="0">
                                              <p:val>
                                                <p:strVal val="0-#ppt_w/2"/>
                                              </p:val>
                                            </p:tav>
                                            <p:tav tm="100000">
                                              <p:val>
                                                <p:strVal val="#ppt_x"/>
                                              </p:val>
                                            </p:tav>
                                          </p:tavLst>
                                        </p:anim>
                                        <p:anim calcmode="lin" valueType="num">
                                          <p:cBhvr additive="base">
                                            <p:cTn id="32" dur="1000" fill="hold"/>
                                            <p:tgtEl>
                                              <p:spTgt spid="23"/>
                                            </p:tgtEl>
                                            <p:attrNameLst>
                                              <p:attrName>ppt_y</p:attrName>
                                            </p:attrNameLst>
                                          </p:cBhvr>
                                          <p:tavLst>
                                            <p:tav tm="0">
                                              <p:val>
                                                <p:strVal val="#ppt_y"/>
                                              </p:val>
                                            </p:tav>
                                            <p:tav tm="100000">
                                              <p:val>
                                                <p:strVal val="#ppt_y"/>
                                              </p:val>
                                            </p:tav>
                                          </p:tavLst>
                                        </p:anim>
                                      </p:childTnLst>
                                    </p:cTn>
                                  </p:par>
                                  <p:par>
                                    <p:cTn id="33" presetID="22" presetClass="entr" presetSubtype="8" fill="hold" grpId="0" nodeType="withEffect">
                                      <p:stCondLst>
                                        <p:cond delay="275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2" presetClass="entr" presetSubtype="2" fill="hold" grpId="0" nodeType="withEffect">
                                      <p:stCondLst>
                                        <p:cond delay="300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1000" fill="hold"/>
                                            <p:tgtEl>
                                              <p:spTgt spid="26"/>
                                            </p:tgtEl>
                                            <p:attrNameLst>
                                              <p:attrName>ppt_x</p:attrName>
                                            </p:attrNameLst>
                                          </p:cBhvr>
                                          <p:tavLst>
                                            <p:tav tm="0">
                                              <p:val>
                                                <p:strVal val="1+#ppt_w/2"/>
                                              </p:val>
                                            </p:tav>
                                            <p:tav tm="100000">
                                              <p:val>
                                                <p:strVal val="#ppt_x"/>
                                              </p:val>
                                            </p:tav>
                                          </p:tavLst>
                                        </p:anim>
                                        <p:anim calcmode="lin" valueType="num">
                                          <p:cBhvr additive="base">
                                            <p:cTn id="39" dur="1000" fill="hold"/>
                                            <p:tgtEl>
                                              <p:spTgt spid="26"/>
                                            </p:tgtEl>
                                            <p:attrNameLst>
                                              <p:attrName>ppt_y</p:attrName>
                                            </p:attrNameLst>
                                          </p:cBhvr>
                                          <p:tavLst>
                                            <p:tav tm="0">
                                              <p:val>
                                                <p:strVal val="#ppt_y"/>
                                              </p:val>
                                            </p:tav>
                                            <p:tav tm="100000">
                                              <p:val>
                                                <p:strVal val="#ppt_y"/>
                                              </p:val>
                                            </p:tav>
                                          </p:tavLst>
                                        </p:anim>
                                      </p:childTnLst>
                                    </p:cTn>
                                  </p:par>
                                  <p:par>
                                    <p:cTn id="40" presetID="2" presetClass="entr" presetSubtype="4" decel="10000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1000" fill="hold"/>
                                            <p:tgtEl>
                                              <p:spTgt spid="27"/>
                                            </p:tgtEl>
                                            <p:attrNameLst>
                                              <p:attrName>ppt_x</p:attrName>
                                            </p:attrNameLst>
                                          </p:cBhvr>
                                          <p:tavLst>
                                            <p:tav tm="0">
                                              <p:val>
                                                <p:strVal val="#ppt_x"/>
                                              </p:val>
                                            </p:tav>
                                            <p:tav tm="100000">
                                              <p:val>
                                                <p:strVal val="#ppt_x"/>
                                              </p:val>
                                            </p:tav>
                                          </p:tavLst>
                                        </p:anim>
                                        <p:anim calcmode="lin" valueType="num">
                                          <p:cBhvr additive="base">
                                            <p:cTn id="43" dur="10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nodeType="withEffect">
                                      <p:stCondLst>
                                        <p:cond delay="25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1000" fill="hold"/>
                                            <p:tgtEl>
                                              <p:spTgt spid="28"/>
                                            </p:tgtEl>
                                            <p:attrNameLst>
                                              <p:attrName>ppt_x</p:attrName>
                                            </p:attrNameLst>
                                          </p:cBhvr>
                                          <p:tavLst>
                                            <p:tav tm="0">
                                              <p:val>
                                                <p:strVal val="#ppt_x"/>
                                              </p:val>
                                            </p:tav>
                                            <p:tav tm="100000">
                                              <p:val>
                                                <p:strVal val="#ppt_x"/>
                                              </p:val>
                                            </p:tav>
                                          </p:tavLst>
                                        </p:anim>
                                        <p:anim calcmode="lin" valueType="num">
                                          <p:cBhvr additive="base">
                                            <p:cTn id="47" dur="1000" fill="hold"/>
                                            <p:tgtEl>
                                              <p:spTgt spid="28"/>
                                            </p:tgtEl>
                                            <p:attrNameLst>
                                              <p:attrName>ppt_y</p:attrName>
                                            </p:attrNameLst>
                                          </p:cBhvr>
                                          <p:tavLst>
                                            <p:tav tm="0">
                                              <p:val>
                                                <p:strVal val="1+#ppt_h/2"/>
                                              </p:val>
                                            </p:tav>
                                            <p:tav tm="100000">
                                              <p:val>
                                                <p:strVal val="#ppt_y"/>
                                              </p:val>
                                            </p:tav>
                                          </p:tavLst>
                                        </p:anim>
                                      </p:childTnLst>
                                    </p:cTn>
                                  </p:par>
                                  <p:par>
                                    <p:cTn id="48" presetID="2" presetClass="entr" presetSubtype="4" decel="100000" fill="hold" nodeType="withEffect">
                                      <p:stCondLst>
                                        <p:cond delay="5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2" presetClass="entr" presetSubtype="4" decel="100000" fill="hold" nodeType="withEffect">
                                      <p:stCondLst>
                                        <p:cond delay="75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1000" fill="hold"/>
                                            <p:tgtEl>
                                              <p:spTgt spid="30"/>
                                            </p:tgtEl>
                                            <p:attrNameLst>
                                              <p:attrName>ppt_x</p:attrName>
                                            </p:attrNameLst>
                                          </p:cBhvr>
                                          <p:tavLst>
                                            <p:tav tm="0">
                                              <p:val>
                                                <p:strVal val="#ppt_x"/>
                                              </p:val>
                                            </p:tav>
                                            <p:tav tm="100000">
                                              <p:val>
                                                <p:strVal val="#ppt_x"/>
                                              </p:val>
                                            </p:tav>
                                          </p:tavLst>
                                        </p:anim>
                                        <p:anim calcmode="lin" valueType="num">
                                          <p:cBhvr additive="base">
                                            <p:cTn id="55" dur="1000" fill="hold"/>
                                            <p:tgtEl>
                                              <p:spTgt spid="30"/>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10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1000" fill="hold"/>
                                            <p:tgtEl>
                                              <p:spTgt spid="31"/>
                                            </p:tgtEl>
                                            <p:attrNameLst>
                                              <p:attrName>ppt_x</p:attrName>
                                            </p:attrNameLst>
                                          </p:cBhvr>
                                          <p:tavLst>
                                            <p:tav tm="0">
                                              <p:val>
                                                <p:strVal val="#ppt_x"/>
                                              </p:val>
                                            </p:tav>
                                            <p:tav tm="100000">
                                              <p:val>
                                                <p:strVal val="#ppt_x"/>
                                              </p:val>
                                            </p:tav>
                                          </p:tavLst>
                                        </p:anim>
                                        <p:anim calcmode="lin" valueType="num">
                                          <p:cBhvr additive="base">
                                            <p:cTn id="5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animBg="1"/>
          <p:bldP spid="22" grpId="0"/>
          <p:bldP spid="23" grpId="0"/>
          <p:bldP spid="24" grpId="0" animBg="1"/>
          <p:bldP spid="25" grpId="0" animBg="1"/>
          <p:bldP spid="2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871208" y="1653268"/>
            <a:ext cx="4439566" cy="4665052"/>
            <a:chOff x="3871208" y="1381125"/>
            <a:chExt cx="4439566" cy="4665052"/>
          </a:xfrm>
        </p:grpSpPr>
        <p:sp>
          <p:nvSpPr>
            <p:cNvPr id="9" name="Freeform 14"/>
            <p:cNvSpPr>
              <a:spLocks/>
            </p:cNvSpPr>
            <p:nvPr/>
          </p:nvSpPr>
          <p:spPr bwMode="auto">
            <a:xfrm>
              <a:off x="3871208" y="1571535"/>
              <a:ext cx="4439566" cy="4474642"/>
            </a:xfrm>
            <a:custGeom>
              <a:avLst/>
              <a:gdLst>
                <a:gd name="T0" fmla="*/ 204 w 373"/>
                <a:gd name="T1" fmla="*/ 66 h 375"/>
                <a:gd name="T2" fmla="*/ 170 w 373"/>
                <a:gd name="T3" fmla="*/ 66 h 375"/>
                <a:gd name="T4" fmla="*/ 89 w 373"/>
                <a:gd name="T5" fmla="*/ 52 h 375"/>
                <a:gd name="T6" fmla="*/ 24 w 373"/>
                <a:gd name="T7" fmla="*/ 4 h 375"/>
                <a:gd name="T8" fmla="*/ 5 w 373"/>
                <a:gd name="T9" fmla="*/ 7 h 375"/>
                <a:gd name="T10" fmla="*/ 8 w 373"/>
                <a:gd name="T11" fmla="*/ 26 h 375"/>
                <a:gd name="T12" fmla="*/ 73 w 373"/>
                <a:gd name="T13" fmla="*/ 74 h 375"/>
                <a:gd name="T14" fmla="*/ 92 w 373"/>
                <a:gd name="T15" fmla="*/ 82 h 375"/>
                <a:gd name="T16" fmla="*/ 149 w 373"/>
                <a:gd name="T17" fmla="*/ 90 h 375"/>
                <a:gd name="T18" fmla="*/ 149 w 373"/>
                <a:gd name="T19" fmla="*/ 361 h 375"/>
                <a:gd name="T20" fmla="*/ 163 w 373"/>
                <a:gd name="T21" fmla="*/ 375 h 375"/>
                <a:gd name="T22" fmla="*/ 164 w 373"/>
                <a:gd name="T23" fmla="*/ 375 h 375"/>
                <a:gd name="T24" fmla="*/ 178 w 373"/>
                <a:gd name="T25" fmla="*/ 361 h 375"/>
                <a:gd name="T26" fmla="*/ 178 w 373"/>
                <a:gd name="T27" fmla="*/ 219 h 375"/>
                <a:gd name="T28" fmla="*/ 187 w 373"/>
                <a:gd name="T29" fmla="*/ 211 h 375"/>
                <a:gd name="T30" fmla="*/ 195 w 373"/>
                <a:gd name="T31" fmla="*/ 219 h 375"/>
                <a:gd name="T32" fmla="*/ 195 w 373"/>
                <a:gd name="T33" fmla="*/ 361 h 375"/>
                <a:gd name="T34" fmla="*/ 209 w 373"/>
                <a:gd name="T35" fmla="*/ 375 h 375"/>
                <a:gd name="T36" fmla="*/ 210 w 373"/>
                <a:gd name="T37" fmla="*/ 375 h 375"/>
                <a:gd name="T38" fmla="*/ 224 w 373"/>
                <a:gd name="T39" fmla="*/ 361 h 375"/>
                <a:gd name="T40" fmla="*/ 224 w 373"/>
                <a:gd name="T41" fmla="*/ 91 h 375"/>
                <a:gd name="T42" fmla="*/ 282 w 373"/>
                <a:gd name="T43" fmla="*/ 82 h 375"/>
                <a:gd name="T44" fmla="*/ 301 w 373"/>
                <a:gd name="T45" fmla="*/ 74 h 375"/>
                <a:gd name="T46" fmla="*/ 366 w 373"/>
                <a:gd name="T47" fmla="*/ 26 h 375"/>
                <a:gd name="T48" fmla="*/ 369 w 373"/>
                <a:gd name="T49" fmla="*/ 7 h 375"/>
                <a:gd name="T50" fmla="*/ 350 w 373"/>
                <a:gd name="T51" fmla="*/ 4 h 375"/>
                <a:gd name="T52" fmla="*/ 285 w 373"/>
                <a:gd name="T53" fmla="*/ 52 h 375"/>
                <a:gd name="T54" fmla="*/ 204 w 373"/>
                <a:gd name="T55" fmla="*/ 66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3" h="375">
                  <a:moveTo>
                    <a:pt x="204" y="66"/>
                  </a:moveTo>
                  <a:cubicBezTo>
                    <a:pt x="170" y="66"/>
                    <a:pt x="170" y="66"/>
                    <a:pt x="170" y="66"/>
                  </a:cubicBezTo>
                  <a:cubicBezTo>
                    <a:pt x="170" y="66"/>
                    <a:pt x="91" y="53"/>
                    <a:pt x="89" y="52"/>
                  </a:cubicBezTo>
                  <a:cubicBezTo>
                    <a:pt x="24" y="4"/>
                    <a:pt x="24" y="4"/>
                    <a:pt x="24" y="4"/>
                  </a:cubicBezTo>
                  <a:cubicBezTo>
                    <a:pt x="18" y="0"/>
                    <a:pt x="10" y="1"/>
                    <a:pt x="5" y="7"/>
                  </a:cubicBezTo>
                  <a:cubicBezTo>
                    <a:pt x="0" y="13"/>
                    <a:pt x="2" y="22"/>
                    <a:pt x="8" y="26"/>
                  </a:cubicBezTo>
                  <a:cubicBezTo>
                    <a:pt x="73" y="74"/>
                    <a:pt x="73" y="74"/>
                    <a:pt x="73" y="74"/>
                  </a:cubicBezTo>
                  <a:cubicBezTo>
                    <a:pt x="78" y="78"/>
                    <a:pt x="85" y="81"/>
                    <a:pt x="92" y="82"/>
                  </a:cubicBezTo>
                  <a:cubicBezTo>
                    <a:pt x="149" y="90"/>
                    <a:pt x="149" y="90"/>
                    <a:pt x="149" y="90"/>
                  </a:cubicBezTo>
                  <a:cubicBezTo>
                    <a:pt x="149" y="361"/>
                    <a:pt x="149" y="361"/>
                    <a:pt x="149" y="361"/>
                  </a:cubicBezTo>
                  <a:cubicBezTo>
                    <a:pt x="149" y="369"/>
                    <a:pt x="155" y="375"/>
                    <a:pt x="163" y="375"/>
                  </a:cubicBezTo>
                  <a:cubicBezTo>
                    <a:pt x="164" y="375"/>
                    <a:pt x="164" y="375"/>
                    <a:pt x="164" y="375"/>
                  </a:cubicBezTo>
                  <a:cubicBezTo>
                    <a:pt x="172" y="375"/>
                    <a:pt x="178" y="369"/>
                    <a:pt x="178" y="361"/>
                  </a:cubicBezTo>
                  <a:cubicBezTo>
                    <a:pt x="178" y="219"/>
                    <a:pt x="178" y="219"/>
                    <a:pt x="178" y="219"/>
                  </a:cubicBezTo>
                  <a:cubicBezTo>
                    <a:pt x="178" y="214"/>
                    <a:pt x="182" y="211"/>
                    <a:pt x="187" y="211"/>
                  </a:cubicBezTo>
                  <a:cubicBezTo>
                    <a:pt x="191" y="211"/>
                    <a:pt x="195" y="214"/>
                    <a:pt x="195" y="219"/>
                  </a:cubicBezTo>
                  <a:cubicBezTo>
                    <a:pt x="195" y="361"/>
                    <a:pt x="195" y="361"/>
                    <a:pt x="195" y="361"/>
                  </a:cubicBezTo>
                  <a:cubicBezTo>
                    <a:pt x="195" y="369"/>
                    <a:pt x="201" y="375"/>
                    <a:pt x="209" y="375"/>
                  </a:cubicBezTo>
                  <a:cubicBezTo>
                    <a:pt x="210" y="375"/>
                    <a:pt x="210" y="375"/>
                    <a:pt x="210" y="375"/>
                  </a:cubicBezTo>
                  <a:cubicBezTo>
                    <a:pt x="218" y="375"/>
                    <a:pt x="224" y="369"/>
                    <a:pt x="224" y="361"/>
                  </a:cubicBezTo>
                  <a:cubicBezTo>
                    <a:pt x="224" y="91"/>
                    <a:pt x="224" y="91"/>
                    <a:pt x="224" y="91"/>
                  </a:cubicBezTo>
                  <a:cubicBezTo>
                    <a:pt x="282" y="82"/>
                    <a:pt x="282" y="82"/>
                    <a:pt x="282" y="82"/>
                  </a:cubicBezTo>
                  <a:cubicBezTo>
                    <a:pt x="289" y="81"/>
                    <a:pt x="296" y="78"/>
                    <a:pt x="301" y="74"/>
                  </a:cubicBezTo>
                  <a:cubicBezTo>
                    <a:pt x="366" y="26"/>
                    <a:pt x="366" y="26"/>
                    <a:pt x="366" y="26"/>
                  </a:cubicBezTo>
                  <a:cubicBezTo>
                    <a:pt x="372" y="22"/>
                    <a:pt x="373" y="13"/>
                    <a:pt x="369" y="7"/>
                  </a:cubicBezTo>
                  <a:cubicBezTo>
                    <a:pt x="364" y="1"/>
                    <a:pt x="356" y="0"/>
                    <a:pt x="350" y="4"/>
                  </a:cubicBezTo>
                  <a:cubicBezTo>
                    <a:pt x="285" y="52"/>
                    <a:pt x="285" y="52"/>
                    <a:pt x="285" y="52"/>
                  </a:cubicBezTo>
                  <a:cubicBezTo>
                    <a:pt x="283" y="53"/>
                    <a:pt x="204" y="66"/>
                    <a:pt x="204" y="66"/>
                  </a:cubicBezTo>
                  <a:close/>
                </a:path>
              </a:pathLst>
            </a:custGeom>
            <a:noFill/>
            <a:ln w="30163" cap="flat">
              <a:solidFill>
                <a:schemeClr val="tx1">
                  <a:alpha val="3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1" name="Oval 16"/>
            <p:cNvSpPr>
              <a:spLocks noChangeArrowheads="1"/>
            </p:cNvSpPr>
            <p:nvPr/>
          </p:nvSpPr>
          <p:spPr bwMode="auto">
            <a:xfrm>
              <a:off x="5725203" y="1381125"/>
              <a:ext cx="736588" cy="741598"/>
            </a:xfrm>
            <a:prstGeom prst="ellipse">
              <a:avLst/>
            </a:prstGeom>
            <a:noFill/>
            <a:ln w="30163" cap="flat">
              <a:solidFill>
                <a:schemeClr val="tx1">
                  <a:alpha val="3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31" name="Group 30"/>
          <p:cNvGrpSpPr/>
          <p:nvPr/>
        </p:nvGrpSpPr>
        <p:grpSpPr>
          <a:xfrm>
            <a:off x="2538335" y="2426063"/>
            <a:ext cx="2876197" cy="3433591"/>
            <a:chOff x="2538335" y="2153920"/>
            <a:chExt cx="2876197" cy="3433591"/>
          </a:xfrm>
        </p:grpSpPr>
        <p:sp>
          <p:nvSpPr>
            <p:cNvPr id="10" name="Freeform 15"/>
            <p:cNvSpPr>
              <a:spLocks/>
            </p:cNvSpPr>
            <p:nvPr/>
          </p:nvSpPr>
          <p:spPr bwMode="auto">
            <a:xfrm>
              <a:off x="2538335" y="4412657"/>
              <a:ext cx="2876197" cy="1174854"/>
            </a:xfrm>
            <a:custGeom>
              <a:avLst/>
              <a:gdLst>
                <a:gd name="T0" fmla="*/ 121 w 242"/>
                <a:gd name="T1" fmla="*/ 42 h 42"/>
                <a:gd name="T2" fmla="*/ 242 w 242"/>
                <a:gd name="T3" fmla="*/ 0 h 42"/>
                <a:gd name="T4" fmla="*/ 0 w 242"/>
                <a:gd name="T5" fmla="*/ 0 h 42"/>
                <a:gd name="T6" fmla="*/ 121 w 242"/>
                <a:gd name="T7" fmla="*/ 42 h 42"/>
              </a:gdLst>
              <a:ahLst/>
              <a:cxnLst>
                <a:cxn ang="0">
                  <a:pos x="T0" y="T1"/>
                </a:cxn>
                <a:cxn ang="0">
                  <a:pos x="T2" y="T3"/>
                </a:cxn>
                <a:cxn ang="0">
                  <a:pos x="T4" y="T5"/>
                </a:cxn>
                <a:cxn ang="0">
                  <a:pos x="T6" y="T7"/>
                </a:cxn>
              </a:cxnLst>
              <a:rect l="0" t="0" r="r" b="b"/>
              <a:pathLst>
                <a:path w="242" h="42">
                  <a:moveTo>
                    <a:pt x="121" y="42"/>
                  </a:moveTo>
                  <a:cubicBezTo>
                    <a:pt x="188" y="42"/>
                    <a:pt x="242" y="23"/>
                    <a:pt x="242" y="0"/>
                  </a:cubicBezTo>
                  <a:cubicBezTo>
                    <a:pt x="0" y="0"/>
                    <a:pt x="0" y="0"/>
                    <a:pt x="0" y="0"/>
                  </a:cubicBezTo>
                  <a:cubicBezTo>
                    <a:pt x="0" y="23"/>
                    <a:pt x="54" y="42"/>
                    <a:pt x="121" y="42"/>
                  </a:cubicBez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r>
                <a:rPr lang="en-US" sz="2400" b="1" dirty="0" smtClean="0">
                  <a:solidFill>
                    <a:schemeClr val="bg1"/>
                  </a:solidFill>
                  <a:latin typeface="+mj-lt"/>
                  <a:ea typeface="Bebas Neue" charset="0"/>
                  <a:cs typeface="Bebas Neue" charset="0"/>
                </a:rPr>
                <a:t>70%</a:t>
              </a:r>
              <a:endParaRPr lang="en-US" sz="2400" b="1" dirty="0">
                <a:solidFill>
                  <a:schemeClr val="bg1"/>
                </a:solidFill>
                <a:latin typeface="+mj-lt"/>
                <a:ea typeface="Bebas Neue" charset="0"/>
                <a:cs typeface="Bebas Neue" charset="0"/>
              </a:endParaRPr>
            </a:p>
          </p:txBody>
        </p:sp>
        <p:cxnSp>
          <p:nvCxnSpPr>
            <p:cNvPr id="13" name="Straight Connector 12"/>
            <p:cNvCxnSpPr>
              <a:stCxn id="9" idx="5"/>
              <a:endCxn id="10" idx="2"/>
            </p:cNvCxnSpPr>
            <p:nvPr/>
          </p:nvCxnSpPr>
          <p:spPr>
            <a:xfrm flipH="1">
              <a:off x="2538335" y="2153920"/>
              <a:ext cx="1428092" cy="225873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5"/>
              <a:endCxn id="10" idx="1"/>
            </p:cNvCxnSpPr>
            <p:nvPr/>
          </p:nvCxnSpPr>
          <p:spPr>
            <a:xfrm>
              <a:off x="3966427" y="2153920"/>
              <a:ext cx="1448105" cy="225873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53349" y="3372592"/>
              <a:ext cx="1826156" cy="870110"/>
            </a:xfrm>
            <a:prstGeom prst="rect">
              <a:avLst/>
            </a:prstGeom>
          </p:spPr>
          <p:txBody>
            <a:bodyPr wrap="square" lIns="121920" rIns="121920" bIns="60960">
              <a:spAutoFit/>
            </a:bodyPr>
            <a:lstStyle/>
            <a:p>
              <a:pPr algn="ctr">
                <a:lnSpc>
                  <a:spcPct val="89000"/>
                </a:lnSpc>
              </a:pPr>
              <a:r>
                <a:rPr lang="en-US" sz="5400" b="1" dirty="0" smtClean="0">
                  <a:solidFill>
                    <a:schemeClr val="accent1"/>
                  </a:solidFill>
                  <a:latin typeface="+mj-lt"/>
                  <a:ea typeface="Bebas Neue" charset="0"/>
                  <a:cs typeface="Bebas Neue" charset="0"/>
                </a:rPr>
                <a:t>YES</a:t>
              </a:r>
              <a:endParaRPr lang="en-US" sz="3600" b="1" dirty="0">
                <a:solidFill>
                  <a:schemeClr val="accent1"/>
                </a:solidFill>
                <a:latin typeface="+mj-lt"/>
                <a:ea typeface="Bebas Neue" charset="0"/>
                <a:cs typeface="Bebas Neue" charset="0"/>
              </a:endParaRPr>
            </a:p>
          </p:txBody>
        </p:sp>
      </p:grpSp>
      <p:grpSp>
        <p:nvGrpSpPr>
          <p:cNvPr id="32" name="Group 31"/>
          <p:cNvGrpSpPr/>
          <p:nvPr/>
        </p:nvGrpSpPr>
        <p:grpSpPr>
          <a:xfrm>
            <a:off x="6762437" y="2426063"/>
            <a:ext cx="2891230" cy="3433591"/>
            <a:chOff x="6762437" y="2153920"/>
            <a:chExt cx="2891230" cy="3433591"/>
          </a:xfrm>
        </p:grpSpPr>
        <p:sp>
          <p:nvSpPr>
            <p:cNvPr id="8" name="Freeform 13"/>
            <p:cNvSpPr>
              <a:spLocks/>
            </p:cNvSpPr>
            <p:nvPr/>
          </p:nvSpPr>
          <p:spPr bwMode="auto">
            <a:xfrm>
              <a:off x="6762437" y="4412657"/>
              <a:ext cx="2891230" cy="1174854"/>
            </a:xfrm>
            <a:custGeom>
              <a:avLst/>
              <a:gdLst>
                <a:gd name="T0" fmla="*/ 122 w 243"/>
                <a:gd name="T1" fmla="*/ 42 h 42"/>
                <a:gd name="T2" fmla="*/ 0 w 243"/>
                <a:gd name="T3" fmla="*/ 0 h 42"/>
                <a:gd name="T4" fmla="*/ 243 w 243"/>
                <a:gd name="T5" fmla="*/ 0 h 42"/>
                <a:gd name="T6" fmla="*/ 122 w 243"/>
                <a:gd name="T7" fmla="*/ 42 h 42"/>
              </a:gdLst>
              <a:ahLst/>
              <a:cxnLst>
                <a:cxn ang="0">
                  <a:pos x="T0" y="T1"/>
                </a:cxn>
                <a:cxn ang="0">
                  <a:pos x="T2" y="T3"/>
                </a:cxn>
                <a:cxn ang="0">
                  <a:pos x="T4" y="T5"/>
                </a:cxn>
                <a:cxn ang="0">
                  <a:pos x="T6" y="T7"/>
                </a:cxn>
              </a:cxnLst>
              <a:rect l="0" t="0" r="r" b="b"/>
              <a:pathLst>
                <a:path w="243" h="42">
                  <a:moveTo>
                    <a:pt x="122" y="42"/>
                  </a:moveTo>
                  <a:cubicBezTo>
                    <a:pt x="55" y="42"/>
                    <a:pt x="0" y="23"/>
                    <a:pt x="0" y="0"/>
                  </a:cubicBezTo>
                  <a:cubicBezTo>
                    <a:pt x="243" y="0"/>
                    <a:pt x="243" y="0"/>
                    <a:pt x="243" y="0"/>
                  </a:cubicBezTo>
                  <a:cubicBezTo>
                    <a:pt x="243" y="23"/>
                    <a:pt x="189" y="42"/>
                    <a:pt x="122" y="42"/>
                  </a:cubicBezTo>
                  <a:close/>
                </a:path>
              </a:pathLst>
            </a:custGeom>
            <a:solidFill>
              <a:schemeClr val="accent4"/>
            </a:solidFill>
            <a:ln>
              <a:noFill/>
            </a:ln>
          </p:spPr>
          <p:txBody>
            <a:bodyPr vert="horz" wrap="square" lIns="91440" tIns="45720" rIns="91440" bIns="45720" numCol="1" anchor="ctr" anchorCtr="0" compatLnSpc="1">
              <a:prstTxWarp prst="textNoShape">
                <a:avLst/>
              </a:prstTxWarp>
            </a:bodyPr>
            <a:lstStyle/>
            <a:p>
              <a:pPr algn="ctr"/>
              <a:r>
                <a:rPr lang="en-US" sz="2400" b="1" dirty="0" smtClean="0">
                  <a:solidFill>
                    <a:schemeClr val="bg1"/>
                  </a:solidFill>
                  <a:latin typeface="+mj-lt"/>
                  <a:ea typeface="Bebas Neue" charset="0"/>
                  <a:cs typeface="Bebas Neue" charset="0"/>
                </a:rPr>
                <a:t>30%</a:t>
              </a:r>
              <a:endParaRPr lang="en-US" sz="2400" b="1" dirty="0">
                <a:solidFill>
                  <a:schemeClr val="bg1"/>
                </a:solidFill>
                <a:latin typeface="+mj-lt"/>
                <a:ea typeface="Bebas Neue" charset="0"/>
                <a:cs typeface="Bebas Neue" charset="0"/>
              </a:endParaRPr>
            </a:p>
          </p:txBody>
        </p:sp>
        <p:cxnSp>
          <p:nvCxnSpPr>
            <p:cNvPr id="17" name="Straight Connector 16"/>
            <p:cNvCxnSpPr>
              <a:stCxn id="9" idx="23"/>
              <a:endCxn id="8" idx="1"/>
            </p:cNvCxnSpPr>
            <p:nvPr/>
          </p:nvCxnSpPr>
          <p:spPr>
            <a:xfrm flipH="1">
              <a:off x="6762437" y="2153920"/>
              <a:ext cx="1465021" cy="22587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23"/>
              <a:endCxn id="8" idx="2"/>
            </p:cNvCxnSpPr>
            <p:nvPr/>
          </p:nvCxnSpPr>
          <p:spPr>
            <a:xfrm>
              <a:off x="8227458" y="2153920"/>
              <a:ext cx="1426209" cy="225873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314380" y="3372592"/>
              <a:ext cx="1826156" cy="870110"/>
            </a:xfrm>
            <a:prstGeom prst="rect">
              <a:avLst/>
            </a:prstGeom>
          </p:spPr>
          <p:txBody>
            <a:bodyPr wrap="square" lIns="121920" rIns="121920" bIns="60960">
              <a:spAutoFit/>
            </a:bodyPr>
            <a:lstStyle/>
            <a:p>
              <a:pPr algn="ctr">
                <a:lnSpc>
                  <a:spcPct val="89000"/>
                </a:lnSpc>
              </a:pPr>
              <a:r>
                <a:rPr lang="en-US" sz="5400" b="1" dirty="0" smtClean="0">
                  <a:solidFill>
                    <a:schemeClr val="accent4"/>
                  </a:solidFill>
                  <a:latin typeface="+mj-lt"/>
                  <a:ea typeface="Bebas Neue" charset="0"/>
                  <a:cs typeface="Bebas Neue" charset="0"/>
                </a:rPr>
                <a:t>NO</a:t>
              </a:r>
              <a:endParaRPr lang="en-US" sz="3600" b="1" dirty="0">
                <a:solidFill>
                  <a:schemeClr val="accent4"/>
                </a:solidFill>
                <a:latin typeface="+mj-lt"/>
                <a:ea typeface="Bebas Neue" charset="0"/>
                <a:cs typeface="Bebas Neue" charset="0"/>
              </a:endParaRPr>
            </a:p>
          </p:txBody>
        </p:sp>
      </p:grpSp>
      <p:sp>
        <p:nvSpPr>
          <p:cNvPr id="34" name="Right Arrow 33"/>
          <p:cNvSpPr/>
          <p:nvPr/>
        </p:nvSpPr>
        <p:spPr>
          <a:xfrm>
            <a:off x="8328653" y="1866879"/>
            <a:ext cx="876143"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
        <p:nvSpPr>
          <p:cNvPr id="35" name="Rectangle 34"/>
          <p:cNvSpPr/>
          <p:nvPr/>
        </p:nvSpPr>
        <p:spPr>
          <a:xfrm>
            <a:off x="9222675" y="1735201"/>
            <a:ext cx="2495360" cy="696344"/>
          </a:xfrm>
          <a:prstGeom prst="rect">
            <a:avLst/>
          </a:prstGeom>
        </p:spPr>
        <p:txBody>
          <a:bodyPr wrap="square">
            <a:spAutoFit/>
          </a:bodyPr>
          <a:lstStyle/>
          <a:p>
            <a:pPr>
              <a:spcBef>
                <a:spcPts val="600"/>
              </a:spcBef>
            </a:pPr>
            <a:r>
              <a:rPr lang="en-US" sz="1600" dirty="0" smtClean="0">
                <a:latin typeface="+mj-lt"/>
                <a:ea typeface="Bebas Neue" charset="0"/>
                <a:cs typeface="Bebas Neue" charset="0"/>
              </a:rPr>
              <a:t>Sample Text</a:t>
            </a:r>
          </a:p>
          <a:p>
            <a:pP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36" name="Rectangle 35"/>
          <p:cNvSpPr/>
          <p:nvPr/>
        </p:nvSpPr>
        <p:spPr>
          <a:xfrm>
            <a:off x="348228" y="1741358"/>
            <a:ext cx="2495360" cy="696344"/>
          </a:xfrm>
          <a:prstGeom prst="rect">
            <a:avLst/>
          </a:prstGeom>
        </p:spPr>
        <p:txBody>
          <a:bodyPr wrap="square">
            <a:spAutoFit/>
          </a:bodyPr>
          <a:lstStyle/>
          <a:p>
            <a:pPr algn="r">
              <a:spcBef>
                <a:spcPts val="600"/>
              </a:spcBef>
            </a:pPr>
            <a:r>
              <a:rPr lang="en-US" sz="1600" dirty="0" smtClean="0">
                <a:latin typeface="+mj-lt"/>
                <a:ea typeface="Bebas Neue" charset="0"/>
                <a:cs typeface="Bebas Neue" charset="0"/>
              </a:rPr>
              <a:t>Sample Text</a:t>
            </a:r>
          </a:p>
          <a:p>
            <a:pPr algn="r">
              <a:lnSpc>
                <a:spcPct val="90000"/>
              </a:lnSpc>
              <a:spcBef>
                <a:spcPts val="6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a:t>
            </a:r>
          </a:p>
        </p:txBody>
      </p:sp>
      <p:sp>
        <p:nvSpPr>
          <p:cNvPr id="37" name="Right Arrow 36"/>
          <p:cNvSpPr/>
          <p:nvPr/>
        </p:nvSpPr>
        <p:spPr>
          <a:xfrm flipH="1">
            <a:off x="2861467" y="1869201"/>
            <a:ext cx="876143" cy="508944"/>
          </a:xfrm>
          <a:prstGeom prst="rightArrow">
            <a:avLst/>
          </a:prstGeom>
          <a:gradFill>
            <a:gsLst>
              <a:gs pos="0">
                <a:schemeClr val="bg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charset="0"/>
            </a:endParaRPr>
          </a:p>
        </p:txBody>
      </p:sp>
    </p:spTree>
    <p:extLst>
      <p:ext uri="{BB962C8B-B14F-4D97-AF65-F5344CB8AC3E}">
        <p14:creationId xmlns:p14="http://schemas.microsoft.com/office/powerpoint/2010/main" val="59909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14:bounceEnd="60000">
                                          <p:cBhvr additive="base">
                                            <p:cTn id="11" dur="1000" fill="hold"/>
                                            <p:tgtEl>
                                              <p:spTgt spid="32"/>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0000">
                                      <p:stCondLst>
                                        <p:cond delay="1000"/>
                                      </p:stCondLst>
                                      <p:childTnLst>
                                        <p:set>
                                          <p:cBhvr>
                                            <p:cTn id="14" dur="1" fill="hold">
                                              <p:stCondLst>
                                                <p:cond delay="0"/>
                                              </p:stCondLst>
                                            </p:cTn>
                                            <p:tgtEl>
                                              <p:spTgt spid="31"/>
                                            </p:tgtEl>
                                            <p:attrNameLst>
                                              <p:attrName>style.visibility</p:attrName>
                                            </p:attrNameLst>
                                          </p:cBhvr>
                                          <p:to>
                                            <p:strVal val="visible"/>
                                          </p:to>
                                        </p:set>
                                        <p:anim calcmode="lin" valueType="num" p14:bounceEnd="60000">
                                          <p:cBhvr additive="base">
                                            <p:cTn id="15" dur="1000" fill="hold"/>
                                            <p:tgtEl>
                                              <p:spTgt spid="31"/>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31"/>
                                            </p:tgtEl>
                                            <p:attrNameLst>
                                              <p:attrName>ppt_y</p:attrName>
                                            </p:attrNameLst>
                                          </p:cBhvr>
                                          <p:tavLst>
                                            <p:tav tm="0">
                                              <p:val>
                                                <p:strVal val="1+#ppt_h/2"/>
                                              </p:val>
                                            </p:tav>
                                            <p:tav tm="100000">
                                              <p:val>
                                                <p:strVal val="#ppt_y"/>
                                              </p:val>
                                            </p:tav>
                                          </p:tavLst>
                                        </p:anim>
                                      </p:childTnLst>
                                    </p:cTn>
                                  </p:par>
                                  <p:par>
                                    <p:cTn id="17" presetID="22" presetClass="entr" presetSubtype="8" fill="hold" grpId="0" nodeType="withEffect">
                                      <p:stCondLst>
                                        <p:cond delay="125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par>
                                    <p:cTn id="20" presetID="22" presetClass="entr" presetSubtype="2" fill="hold" grpId="0" nodeType="withEffect">
                                      <p:stCondLst>
                                        <p:cond delay="1500"/>
                                      </p:stCondLst>
                                      <p:childTnLst>
                                        <p:set>
                                          <p:cBhvr>
                                            <p:cTn id="21" dur="1" fill="hold">
                                              <p:stCondLst>
                                                <p:cond delay="0"/>
                                              </p:stCondLst>
                                            </p:cTn>
                                            <p:tgtEl>
                                              <p:spTgt spid="37"/>
                                            </p:tgtEl>
                                            <p:attrNameLst>
                                              <p:attrName>style.visibility</p:attrName>
                                            </p:attrNameLst>
                                          </p:cBhvr>
                                          <p:to>
                                            <p:strVal val="visible"/>
                                          </p:to>
                                        </p:set>
                                        <p:animEffect transition="in" filter="wipe(right)">
                                          <p:cBhvr>
                                            <p:cTn id="22" dur="500"/>
                                            <p:tgtEl>
                                              <p:spTgt spid="37"/>
                                            </p:tgtEl>
                                          </p:cBhvr>
                                        </p:animEffect>
                                      </p:childTnLst>
                                    </p:cTn>
                                  </p:par>
                                  <p:par>
                                    <p:cTn id="23" presetID="2" presetClass="entr" presetSubtype="2" fill="hold" grpId="0" nodeType="withEffect" p14:presetBounceEnd="58000">
                                      <p:stCondLst>
                                        <p:cond delay="1500"/>
                                      </p:stCondLst>
                                      <p:childTnLst>
                                        <p:set>
                                          <p:cBhvr>
                                            <p:cTn id="24" dur="1" fill="hold">
                                              <p:stCondLst>
                                                <p:cond delay="0"/>
                                              </p:stCondLst>
                                            </p:cTn>
                                            <p:tgtEl>
                                              <p:spTgt spid="35"/>
                                            </p:tgtEl>
                                            <p:attrNameLst>
                                              <p:attrName>style.visibility</p:attrName>
                                            </p:attrNameLst>
                                          </p:cBhvr>
                                          <p:to>
                                            <p:strVal val="visible"/>
                                          </p:to>
                                        </p:set>
                                        <p:anim calcmode="lin" valueType="num" p14:bounceEnd="58000">
                                          <p:cBhvr additive="base">
                                            <p:cTn id="25" dur="1000" fill="hold"/>
                                            <p:tgtEl>
                                              <p:spTgt spid="35"/>
                                            </p:tgtEl>
                                            <p:attrNameLst>
                                              <p:attrName>ppt_x</p:attrName>
                                            </p:attrNameLst>
                                          </p:cBhvr>
                                          <p:tavLst>
                                            <p:tav tm="0">
                                              <p:val>
                                                <p:strVal val="1+#ppt_w/2"/>
                                              </p:val>
                                            </p:tav>
                                            <p:tav tm="100000">
                                              <p:val>
                                                <p:strVal val="#ppt_x"/>
                                              </p:val>
                                            </p:tav>
                                          </p:tavLst>
                                        </p:anim>
                                        <p:anim calcmode="lin" valueType="num" p14:bounceEnd="58000">
                                          <p:cBhvr additive="base">
                                            <p:cTn id="26" dur="1000" fill="hold"/>
                                            <p:tgtEl>
                                              <p:spTgt spid="3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14:presetBounceEnd="58000">
                                      <p:stCondLst>
                                        <p:cond delay="1750"/>
                                      </p:stCondLst>
                                      <p:childTnLst>
                                        <p:set>
                                          <p:cBhvr>
                                            <p:cTn id="28" dur="1" fill="hold">
                                              <p:stCondLst>
                                                <p:cond delay="0"/>
                                              </p:stCondLst>
                                            </p:cTn>
                                            <p:tgtEl>
                                              <p:spTgt spid="36"/>
                                            </p:tgtEl>
                                            <p:attrNameLst>
                                              <p:attrName>style.visibility</p:attrName>
                                            </p:attrNameLst>
                                          </p:cBhvr>
                                          <p:to>
                                            <p:strVal val="visible"/>
                                          </p:to>
                                        </p:set>
                                        <p:anim calcmode="lin" valueType="num" p14:bounceEnd="58000">
                                          <p:cBhvr additive="base">
                                            <p:cTn id="29" dur="1000" fill="hold"/>
                                            <p:tgtEl>
                                              <p:spTgt spid="36"/>
                                            </p:tgtEl>
                                            <p:attrNameLst>
                                              <p:attrName>ppt_x</p:attrName>
                                            </p:attrNameLst>
                                          </p:cBhvr>
                                          <p:tavLst>
                                            <p:tav tm="0">
                                              <p:val>
                                                <p:strVal val="0-#ppt_w/2"/>
                                              </p:val>
                                            </p:tav>
                                            <p:tav tm="100000">
                                              <p:val>
                                                <p:strVal val="#ppt_x"/>
                                              </p:val>
                                            </p:tav>
                                          </p:tavLst>
                                        </p:anim>
                                        <p:anim calcmode="lin" valueType="num" p14:bounceEnd="58000">
                                          <p:cBhvr additive="base">
                                            <p:cTn id="30" dur="10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3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ppt_x"/>
                                              </p:val>
                                            </p:tav>
                                            <p:tav tm="100000">
                                              <p:val>
                                                <p:strVal val="#ppt_x"/>
                                              </p:val>
                                            </p:tav>
                                          </p:tavLst>
                                        </p:anim>
                                        <p:anim calcmode="lin" valueType="num">
                                          <p:cBhvr additive="base">
                                            <p:cTn id="16" dur="1000" fill="hold"/>
                                            <p:tgtEl>
                                              <p:spTgt spid="31"/>
                                            </p:tgtEl>
                                            <p:attrNameLst>
                                              <p:attrName>ppt_y</p:attrName>
                                            </p:attrNameLst>
                                          </p:cBhvr>
                                          <p:tavLst>
                                            <p:tav tm="0">
                                              <p:val>
                                                <p:strVal val="1+#ppt_h/2"/>
                                              </p:val>
                                            </p:tav>
                                            <p:tav tm="100000">
                                              <p:val>
                                                <p:strVal val="#ppt_y"/>
                                              </p:val>
                                            </p:tav>
                                          </p:tavLst>
                                        </p:anim>
                                      </p:childTnLst>
                                    </p:cTn>
                                  </p:par>
                                  <p:par>
                                    <p:cTn id="17" presetID="22" presetClass="entr" presetSubtype="8" fill="hold" grpId="0" nodeType="withEffect">
                                      <p:stCondLst>
                                        <p:cond delay="125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par>
                                    <p:cTn id="20" presetID="22" presetClass="entr" presetSubtype="2" fill="hold" grpId="0" nodeType="withEffect">
                                      <p:stCondLst>
                                        <p:cond delay="1500"/>
                                      </p:stCondLst>
                                      <p:childTnLst>
                                        <p:set>
                                          <p:cBhvr>
                                            <p:cTn id="21" dur="1" fill="hold">
                                              <p:stCondLst>
                                                <p:cond delay="0"/>
                                              </p:stCondLst>
                                            </p:cTn>
                                            <p:tgtEl>
                                              <p:spTgt spid="37"/>
                                            </p:tgtEl>
                                            <p:attrNameLst>
                                              <p:attrName>style.visibility</p:attrName>
                                            </p:attrNameLst>
                                          </p:cBhvr>
                                          <p:to>
                                            <p:strVal val="visible"/>
                                          </p:to>
                                        </p:set>
                                        <p:animEffect transition="in" filter="wipe(right)">
                                          <p:cBhvr>
                                            <p:cTn id="22" dur="500"/>
                                            <p:tgtEl>
                                              <p:spTgt spid="37"/>
                                            </p:tgtEl>
                                          </p:cBhvr>
                                        </p:animEffect>
                                      </p:childTnLst>
                                    </p:cTn>
                                  </p:par>
                                  <p:par>
                                    <p:cTn id="23" presetID="2" presetClass="entr" presetSubtype="2" fill="hold" grpId="0" nodeType="withEffect">
                                      <p:stCondLst>
                                        <p:cond delay="150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1000" fill="hold"/>
                                            <p:tgtEl>
                                              <p:spTgt spid="35"/>
                                            </p:tgtEl>
                                            <p:attrNameLst>
                                              <p:attrName>ppt_x</p:attrName>
                                            </p:attrNameLst>
                                          </p:cBhvr>
                                          <p:tavLst>
                                            <p:tav tm="0">
                                              <p:val>
                                                <p:strVal val="1+#ppt_w/2"/>
                                              </p:val>
                                            </p:tav>
                                            <p:tav tm="100000">
                                              <p:val>
                                                <p:strVal val="#ppt_x"/>
                                              </p:val>
                                            </p:tav>
                                          </p:tavLst>
                                        </p:anim>
                                        <p:anim calcmode="lin" valueType="num">
                                          <p:cBhvr additive="base">
                                            <p:cTn id="26" dur="1000" fill="hold"/>
                                            <p:tgtEl>
                                              <p:spTgt spid="3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175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1000" fill="hold"/>
                                            <p:tgtEl>
                                              <p:spTgt spid="36"/>
                                            </p:tgtEl>
                                            <p:attrNameLst>
                                              <p:attrName>ppt_x</p:attrName>
                                            </p:attrNameLst>
                                          </p:cBhvr>
                                          <p:tavLst>
                                            <p:tav tm="0">
                                              <p:val>
                                                <p:strVal val="0-#ppt_w/2"/>
                                              </p:val>
                                            </p:tav>
                                            <p:tav tm="100000">
                                              <p:val>
                                                <p:strVal val="#ppt_x"/>
                                              </p:val>
                                            </p:tav>
                                          </p:tavLst>
                                        </p:anim>
                                        <p:anim calcmode="lin" valueType="num">
                                          <p:cBhvr additive="base">
                                            <p:cTn id="30" dur="10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37"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p:cNvPr>
          <p:cNvSpPr/>
          <p:nvPr/>
        </p:nvSpPr>
        <p:spPr>
          <a:xfrm>
            <a:off x="3626560" y="5245370"/>
            <a:ext cx="7482873" cy="63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https://</a:t>
            </a:r>
            <a:r>
              <a:rPr lang="en-US" sz="1200" dirty="0" err="1"/>
              <a:t>creativemarket.com</a:t>
            </a:r>
            <a:r>
              <a:rPr lang="en-US" sz="1200" dirty="0"/>
              <a:t>/</a:t>
            </a:r>
            <a:r>
              <a:rPr lang="en-US" sz="1200" dirty="0" err="1"/>
              <a:t>dublin_design</a:t>
            </a:r>
            <a:r>
              <a:rPr lang="en-US" sz="1200" dirty="0"/>
              <a:t>/1321814-44-in-1-ENTIRE-SHOP-BUNDLE?u=</a:t>
            </a:r>
            <a:r>
              <a:rPr lang="en-US" sz="1200" dirty="0" err="1"/>
              <a:t>dublin_design</a:t>
            </a:r>
            <a:endParaRPr lang="en-US" sz="1200" dirty="0"/>
          </a:p>
        </p:txBody>
      </p:sp>
      <p:sp>
        <p:nvSpPr>
          <p:cNvPr id="5" name="Rectangle 4">
            <a:hlinkClick r:id="rId2"/>
          </p:cNvPr>
          <p:cNvSpPr/>
          <p:nvPr/>
        </p:nvSpPr>
        <p:spPr>
          <a:xfrm>
            <a:off x="1694986" y="5245370"/>
            <a:ext cx="1927857" cy="637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COPY LINK</a:t>
            </a:r>
            <a:endParaRPr lang="en-US" sz="1200" dirty="0">
              <a:solidFill>
                <a:schemeClr val="bg1"/>
              </a:solidFill>
            </a:endParaRPr>
          </a:p>
        </p:txBody>
      </p:sp>
      <p:sp>
        <p:nvSpPr>
          <p:cNvPr id="6" name="TextBox 5"/>
          <p:cNvSpPr txBox="1"/>
          <p:nvPr/>
        </p:nvSpPr>
        <p:spPr>
          <a:xfrm>
            <a:off x="638033" y="4596137"/>
            <a:ext cx="10892328" cy="338554"/>
          </a:xfrm>
          <a:prstGeom prst="rect">
            <a:avLst/>
          </a:prstGeom>
          <a:noFill/>
        </p:spPr>
        <p:txBody>
          <a:bodyPr wrap="square" rtlCol="0">
            <a:spAutoFit/>
          </a:bodyPr>
          <a:lstStyle/>
          <a:p>
            <a:pPr algn="ctr"/>
            <a:r>
              <a:rPr lang="en-US" sz="1600" dirty="0">
                <a:solidFill>
                  <a:schemeClr val="bg1"/>
                </a:solidFill>
              </a:rPr>
              <a:t>⇒ </a:t>
            </a:r>
            <a:r>
              <a:rPr lang="en-US" sz="1600" b="1" dirty="0">
                <a:solidFill>
                  <a:schemeClr val="bg1"/>
                </a:solidFill>
              </a:rPr>
              <a:t>All my </a:t>
            </a:r>
            <a:r>
              <a:rPr lang="en-US" sz="1600" b="1" dirty="0" err="1" smtClean="0">
                <a:solidFill>
                  <a:schemeClr val="bg1"/>
                </a:solidFill>
              </a:rPr>
              <a:t>Powerpoint</a:t>
            </a:r>
            <a:r>
              <a:rPr lang="en-US" sz="1600" b="1" dirty="0" smtClean="0">
                <a:solidFill>
                  <a:schemeClr val="bg1"/>
                </a:solidFill>
              </a:rPr>
              <a:t> and Keynote </a:t>
            </a:r>
            <a:r>
              <a:rPr lang="en-US" sz="1600" b="1" dirty="0">
                <a:solidFill>
                  <a:schemeClr val="bg1"/>
                </a:solidFill>
              </a:rPr>
              <a:t>on super sale, SAVE </a:t>
            </a:r>
            <a:r>
              <a:rPr lang="en-US" sz="1600" b="1" dirty="0" smtClean="0">
                <a:solidFill>
                  <a:schemeClr val="bg1"/>
                </a:solidFill>
              </a:rPr>
              <a:t>95% </a:t>
            </a:r>
            <a:r>
              <a:rPr lang="en-US" sz="1600" b="1" dirty="0">
                <a:solidFill>
                  <a:schemeClr val="bg1"/>
                </a:solidFill>
              </a:rPr>
              <a:t>OFF!</a:t>
            </a:r>
            <a:r>
              <a:rPr lang="en-US" sz="1600" dirty="0">
                <a:solidFill>
                  <a:schemeClr val="bg1"/>
                </a:solidFill>
              </a:rPr>
              <a:t> -Regular Price </a:t>
            </a:r>
            <a:r>
              <a:rPr lang="en-US" sz="1600" dirty="0" smtClean="0">
                <a:solidFill>
                  <a:schemeClr val="bg1"/>
                </a:solidFill>
              </a:rPr>
              <a:t>$660</a:t>
            </a:r>
            <a:endParaRPr lang="en-US" sz="1600" kern="12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618" y="1078776"/>
            <a:ext cx="4479158" cy="2980956"/>
          </a:xfrm>
          <a:prstGeom prst="rect">
            <a:avLst/>
          </a:prstGeom>
        </p:spPr>
      </p:pic>
    </p:spTree>
    <p:extLst>
      <p:ext uri="{BB962C8B-B14F-4D97-AF65-F5344CB8AC3E}">
        <p14:creationId xmlns:p14="http://schemas.microsoft.com/office/powerpoint/2010/main" val="48587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p:cNvGrpSpPr/>
          <p:nvPr/>
        </p:nvGrpSpPr>
        <p:grpSpPr>
          <a:xfrm>
            <a:off x="2698916" y="2721811"/>
            <a:ext cx="2356150" cy="1889906"/>
            <a:chOff x="4403517" y="1792834"/>
            <a:chExt cx="3449638" cy="2767013"/>
          </a:xfrm>
        </p:grpSpPr>
        <p:sp>
          <p:nvSpPr>
            <p:cNvPr id="191" name="Freeform 96"/>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2" name="Freeform 97"/>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3" name="Freeform 99"/>
            <p:cNvSpPr>
              <a:spLocks/>
            </p:cNvSpPr>
            <p:nvPr/>
          </p:nvSpPr>
          <p:spPr bwMode="auto">
            <a:xfrm>
              <a:off x="5975142" y="1867447"/>
              <a:ext cx="1878013" cy="2692400"/>
            </a:xfrm>
            <a:custGeom>
              <a:avLst/>
              <a:gdLst>
                <a:gd name="T0" fmla="*/ 97 w 1183"/>
                <a:gd name="T1" fmla="*/ 0 h 1696"/>
                <a:gd name="T2" fmla="*/ 0 w 1183"/>
                <a:gd name="T3" fmla="*/ 154 h 1696"/>
                <a:gd name="T4" fmla="*/ 987 w 1183"/>
                <a:gd name="T5" fmla="*/ 1696 h 1696"/>
                <a:gd name="T6" fmla="*/ 1183 w 1183"/>
                <a:gd name="T7" fmla="*/ 1696 h 1696"/>
                <a:gd name="T8" fmla="*/ 97 w 1183"/>
                <a:gd name="T9" fmla="*/ 0 h 1696"/>
              </a:gdLst>
              <a:ahLst/>
              <a:cxnLst>
                <a:cxn ang="0">
                  <a:pos x="T0" y="T1"/>
                </a:cxn>
                <a:cxn ang="0">
                  <a:pos x="T2" y="T3"/>
                </a:cxn>
                <a:cxn ang="0">
                  <a:pos x="T4" y="T5"/>
                </a:cxn>
                <a:cxn ang="0">
                  <a:pos x="T6" y="T7"/>
                </a:cxn>
                <a:cxn ang="0">
                  <a:pos x="T8" y="T9"/>
                </a:cxn>
              </a:cxnLst>
              <a:rect l="0" t="0" r="r" b="b"/>
              <a:pathLst>
                <a:path w="1183" h="1696">
                  <a:moveTo>
                    <a:pt x="97" y="0"/>
                  </a:moveTo>
                  <a:lnTo>
                    <a:pt x="0" y="154"/>
                  </a:lnTo>
                  <a:lnTo>
                    <a:pt x="987" y="1696"/>
                  </a:lnTo>
                  <a:lnTo>
                    <a:pt x="1183" y="1696"/>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4" name="Freeform 100"/>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5" name="Freeform 101"/>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6" name="Freeform 102"/>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close/>
                </a:path>
              </a:pathLst>
            </a:custGeom>
            <a:solidFill>
              <a:srgbClr val="FFFFFF">
                <a:alpha val="84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7" name="Freeform 103"/>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8" name="Freeform 108"/>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close/>
                </a:path>
              </a:pathLst>
            </a:custGeom>
            <a:solidFill>
              <a:srgbClr val="FFFFFF">
                <a:alpha val="47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99" name="Freeform 109"/>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00" name="Group 199"/>
          <p:cNvGrpSpPr/>
          <p:nvPr/>
        </p:nvGrpSpPr>
        <p:grpSpPr>
          <a:xfrm>
            <a:off x="7125919" y="2721811"/>
            <a:ext cx="2356150" cy="1889906"/>
            <a:chOff x="4403517" y="1792834"/>
            <a:chExt cx="3449638" cy="2767013"/>
          </a:xfrm>
        </p:grpSpPr>
        <p:sp>
          <p:nvSpPr>
            <p:cNvPr id="201" name="Freeform 96"/>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2" name="Freeform 97"/>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3" name="Freeform 99"/>
            <p:cNvSpPr>
              <a:spLocks/>
            </p:cNvSpPr>
            <p:nvPr/>
          </p:nvSpPr>
          <p:spPr bwMode="auto">
            <a:xfrm>
              <a:off x="5975142" y="1867447"/>
              <a:ext cx="1878013" cy="2692400"/>
            </a:xfrm>
            <a:custGeom>
              <a:avLst/>
              <a:gdLst>
                <a:gd name="T0" fmla="*/ 97 w 1183"/>
                <a:gd name="T1" fmla="*/ 0 h 1696"/>
                <a:gd name="T2" fmla="*/ 0 w 1183"/>
                <a:gd name="T3" fmla="*/ 154 h 1696"/>
                <a:gd name="T4" fmla="*/ 987 w 1183"/>
                <a:gd name="T5" fmla="*/ 1696 h 1696"/>
                <a:gd name="T6" fmla="*/ 1183 w 1183"/>
                <a:gd name="T7" fmla="*/ 1696 h 1696"/>
                <a:gd name="T8" fmla="*/ 97 w 1183"/>
                <a:gd name="T9" fmla="*/ 0 h 1696"/>
              </a:gdLst>
              <a:ahLst/>
              <a:cxnLst>
                <a:cxn ang="0">
                  <a:pos x="T0" y="T1"/>
                </a:cxn>
                <a:cxn ang="0">
                  <a:pos x="T2" y="T3"/>
                </a:cxn>
                <a:cxn ang="0">
                  <a:pos x="T4" y="T5"/>
                </a:cxn>
                <a:cxn ang="0">
                  <a:pos x="T6" y="T7"/>
                </a:cxn>
                <a:cxn ang="0">
                  <a:pos x="T8" y="T9"/>
                </a:cxn>
              </a:cxnLst>
              <a:rect l="0" t="0" r="r" b="b"/>
              <a:pathLst>
                <a:path w="1183" h="1696">
                  <a:moveTo>
                    <a:pt x="97" y="0"/>
                  </a:moveTo>
                  <a:lnTo>
                    <a:pt x="0" y="154"/>
                  </a:lnTo>
                  <a:lnTo>
                    <a:pt x="987" y="1696"/>
                  </a:lnTo>
                  <a:lnTo>
                    <a:pt x="1183" y="1696"/>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4" name="Freeform 100"/>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5" name="Freeform 101"/>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6" name="Freeform 102"/>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close/>
                </a:path>
              </a:pathLst>
            </a:custGeom>
            <a:solidFill>
              <a:srgbClr val="FFFFFF">
                <a:alpha val="84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7" name="Freeform 103"/>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8" name="Freeform 108"/>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close/>
                </a:path>
              </a:pathLst>
            </a:custGeom>
            <a:solidFill>
              <a:srgbClr val="FFFFFF">
                <a:alpha val="47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09" name="Freeform 109"/>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85" name="Group 184"/>
          <p:cNvGrpSpPr/>
          <p:nvPr/>
        </p:nvGrpSpPr>
        <p:grpSpPr>
          <a:xfrm>
            <a:off x="4371181" y="1585290"/>
            <a:ext cx="3449638" cy="3478213"/>
            <a:chOff x="4403517" y="1081634"/>
            <a:chExt cx="3449638" cy="3478213"/>
          </a:xfrm>
        </p:grpSpPr>
        <p:sp>
          <p:nvSpPr>
            <p:cNvPr id="95" name="Freeform 92"/>
            <p:cNvSpPr>
              <a:spLocks/>
            </p:cNvSpPr>
            <p:nvPr/>
          </p:nvSpPr>
          <p:spPr bwMode="auto">
            <a:xfrm>
              <a:off x="5181392" y="1232447"/>
              <a:ext cx="717550" cy="420688"/>
            </a:xfrm>
            <a:custGeom>
              <a:avLst/>
              <a:gdLst>
                <a:gd name="T0" fmla="*/ 0 w 452"/>
                <a:gd name="T1" fmla="*/ 265 h 265"/>
                <a:gd name="T2" fmla="*/ 452 w 452"/>
                <a:gd name="T3" fmla="*/ 164 h 265"/>
                <a:gd name="T4" fmla="*/ 452 w 452"/>
                <a:gd name="T5" fmla="*/ 0 h 265"/>
                <a:gd name="T6" fmla="*/ 0 w 452"/>
                <a:gd name="T7" fmla="*/ 102 h 265"/>
                <a:gd name="T8" fmla="*/ 107 w 452"/>
                <a:gd name="T9" fmla="*/ 159 h 265"/>
                <a:gd name="T10" fmla="*/ 0 w 452"/>
                <a:gd name="T11" fmla="*/ 265 h 265"/>
              </a:gdLst>
              <a:ahLst/>
              <a:cxnLst>
                <a:cxn ang="0">
                  <a:pos x="T0" y="T1"/>
                </a:cxn>
                <a:cxn ang="0">
                  <a:pos x="T2" y="T3"/>
                </a:cxn>
                <a:cxn ang="0">
                  <a:pos x="T4" y="T5"/>
                </a:cxn>
                <a:cxn ang="0">
                  <a:pos x="T6" y="T7"/>
                </a:cxn>
                <a:cxn ang="0">
                  <a:pos x="T8" y="T9"/>
                </a:cxn>
                <a:cxn ang="0">
                  <a:pos x="T10" y="T11"/>
                </a:cxn>
              </a:cxnLst>
              <a:rect l="0" t="0" r="r" b="b"/>
              <a:pathLst>
                <a:path w="452" h="265">
                  <a:moveTo>
                    <a:pt x="0" y="265"/>
                  </a:moveTo>
                  <a:lnTo>
                    <a:pt x="452" y="164"/>
                  </a:lnTo>
                  <a:lnTo>
                    <a:pt x="452" y="0"/>
                  </a:lnTo>
                  <a:lnTo>
                    <a:pt x="0" y="102"/>
                  </a:lnTo>
                  <a:lnTo>
                    <a:pt x="107" y="159"/>
                  </a:lnTo>
                  <a:lnTo>
                    <a:pt x="0" y="26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6" name="Freeform 93"/>
            <p:cNvSpPr>
              <a:spLocks/>
            </p:cNvSpPr>
            <p:nvPr/>
          </p:nvSpPr>
          <p:spPr bwMode="auto">
            <a:xfrm>
              <a:off x="6105317" y="1081634"/>
              <a:ext cx="46038" cy="887413"/>
            </a:xfrm>
            <a:custGeom>
              <a:avLst/>
              <a:gdLst>
                <a:gd name="T0" fmla="*/ 12 w 12"/>
                <a:gd name="T1" fmla="*/ 230 h 236"/>
                <a:gd name="T2" fmla="*/ 6 w 12"/>
                <a:gd name="T3" fmla="*/ 236 h 236"/>
                <a:gd name="T4" fmla="*/ 0 w 12"/>
                <a:gd name="T5" fmla="*/ 230 h 236"/>
                <a:gd name="T6" fmla="*/ 0 w 12"/>
                <a:gd name="T7" fmla="*/ 6 h 236"/>
                <a:gd name="T8" fmla="*/ 6 w 12"/>
                <a:gd name="T9" fmla="*/ 0 h 236"/>
                <a:gd name="T10" fmla="*/ 12 w 12"/>
                <a:gd name="T11" fmla="*/ 6 h 236"/>
                <a:gd name="T12" fmla="*/ 12 w 12"/>
                <a:gd name="T13" fmla="*/ 230 h 236"/>
              </a:gdLst>
              <a:ahLst/>
              <a:cxnLst>
                <a:cxn ang="0">
                  <a:pos x="T0" y="T1"/>
                </a:cxn>
                <a:cxn ang="0">
                  <a:pos x="T2" y="T3"/>
                </a:cxn>
                <a:cxn ang="0">
                  <a:pos x="T4" y="T5"/>
                </a:cxn>
                <a:cxn ang="0">
                  <a:pos x="T6" y="T7"/>
                </a:cxn>
                <a:cxn ang="0">
                  <a:pos x="T8" y="T9"/>
                </a:cxn>
                <a:cxn ang="0">
                  <a:pos x="T10" y="T11"/>
                </a:cxn>
                <a:cxn ang="0">
                  <a:pos x="T12" y="T13"/>
                </a:cxn>
              </a:cxnLst>
              <a:rect l="0" t="0" r="r" b="b"/>
              <a:pathLst>
                <a:path w="12" h="236">
                  <a:moveTo>
                    <a:pt x="12" y="230"/>
                  </a:moveTo>
                  <a:cubicBezTo>
                    <a:pt x="12" y="234"/>
                    <a:pt x="9" y="236"/>
                    <a:pt x="6" y="236"/>
                  </a:cubicBezTo>
                  <a:cubicBezTo>
                    <a:pt x="2" y="236"/>
                    <a:pt x="0" y="234"/>
                    <a:pt x="0" y="230"/>
                  </a:cubicBezTo>
                  <a:cubicBezTo>
                    <a:pt x="0" y="6"/>
                    <a:pt x="0" y="6"/>
                    <a:pt x="0" y="6"/>
                  </a:cubicBezTo>
                  <a:cubicBezTo>
                    <a:pt x="0" y="3"/>
                    <a:pt x="2" y="0"/>
                    <a:pt x="6" y="0"/>
                  </a:cubicBezTo>
                  <a:cubicBezTo>
                    <a:pt x="9" y="0"/>
                    <a:pt x="12" y="3"/>
                    <a:pt x="12" y="6"/>
                  </a:cubicBezTo>
                  <a:cubicBezTo>
                    <a:pt x="12" y="230"/>
                    <a:pt x="12" y="230"/>
                    <a:pt x="12" y="23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7" name="Freeform 94"/>
            <p:cNvSpPr>
              <a:spLocks/>
            </p:cNvSpPr>
            <p:nvPr/>
          </p:nvSpPr>
          <p:spPr bwMode="auto">
            <a:xfrm>
              <a:off x="5538580" y="1232447"/>
              <a:ext cx="360363" cy="274638"/>
            </a:xfrm>
            <a:custGeom>
              <a:avLst/>
              <a:gdLst>
                <a:gd name="T0" fmla="*/ 0 w 227"/>
                <a:gd name="T1" fmla="*/ 173 h 173"/>
                <a:gd name="T2" fmla="*/ 227 w 227"/>
                <a:gd name="T3" fmla="*/ 164 h 173"/>
                <a:gd name="T4" fmla="*/ 227 w 227"/>
                <a:gd name="T5" fmla="*/ 0 h 173"/>
                <a:gd name="T6" fmla="*/ 0 w 227"/>
                <a:gd name="T7" fmla="*/ 52 h 173"/>
                <a:gd name="T8" fmla="*/ 0 w 227"/>
                <a:gd name="T9" fmla="*/ 173 h 173"/>
              </a:gdLst>
              <a:ahLst/>
              <a:cxnLst>
                <a:cxn ang="0">
                  <a:pos x="T0" y="T1"/>
                </a:cxn>
                <a:cxn ang="0">
                  <a:pos x="T2" y="T3"/>
                </a:cxn>
                <a:cxn ang="0">
                  <a:pos x="T4" y="T5"/>
                </a:cxn>
                <a:cxn ang="0">
                  <a:pos x="T6" y="T7"/>
                </a:cxn>
                <a:cxn ang="0">
                  <a:pos x="T8" y="T9"/>
                </a:cxn>
              </a:cxnLst>
              <a:rect l="0" t="0" r="r" b="b"/>
              <a:pathLst>
                <a:path w="227" h="173">
                  <a:moveTo>
                    <a:pt x="0" y="173"/>
                  </a:moveTo>
                  <a:lnTo>
                    <a:pt x="227" y="164"/>
                  </a:lnTo>
                  <a:lnTo>
                    <a:pt x="227" y="0"/>
                  </a:lnTo>
                  <a:lnTo>
                    <a:pt x="0" y="52"/>
                  </a:lnTo>
                  <a:lnTo>
                    <a:pt x="0" y="17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8" name="Freeform 95"/>
            <p:cNvSpPr>
              <a:spLocks/>
            </p:cNvSpPr>
            <p:nvPr/>
          </p:nvSpPr>
          <p:spPr bwMode="auto">
            <a:xfrm>
              <a:off x="5538580" y="1122909"/>
              <a:ext cx="566738" cy="384175"/>
            </a:xfrm>
            <a:custGeom>
              <a:avLst/>
              <a:gdLst>
                <a:gd name="T0" fmla="*/ 0 w 357"/>
                <a:gd name="T1" fmla="*/ 242 h 242"/>
                <a:gd name="T2" fmla="*/ 357 w 357"/>
                <a:gd name="T3" fmla="*/ 164 h 242"/>
                <a:gd name="T4" fmla="*/ 357 w 357"/>
                <a:gd name="T5" fmla="*/ 0 h 242"/>
                <a:gd name="T6" fmla="*/ 0 w 357"/>
                <a:gd name="T7" fmla="*/ 81 h 242"/>
                <a:gd name="T8" fmla="*/ 0 w 357"/>
                <a:gd name="T9" fmla="*/ 242 h 242"/>
              </a:gdLst>
              <a:ahLst/>
              <a:cxnLst>
                <a:cxn ang="0">
                  <a:pos x="T0" y="T1"/>
                </a:cxn>
                <a:cxn ang="0">
                  <a:pos x="T2" y="T3"/>
                </a:cxn>
                <a:cxn ang="0">
                  <a:pos x="T4" y="T5"/>
                </a:cxn>
                <a:cxn ang="0">
                  <a:pos x="T6" y="T7"/>
                </a:cxn>
                <a:cxn ang="0">
                  <a:pos x="T8" y="T9"/>
                </a:cxn>
              </a:cxnLst>
              <a:rect l="0" t="0" r="r" b="b"/>
              <a:pathLst>
                <a:path w="357" h="242">
                  <a:moveTo>
                    <a:pt x="0" y="242"/>
                  </a:moveTo>
                  <a:lnTo>
                    <a:pt x="357" y="164"/>
                  </a:lnTo>
                  <a:lnTo>
                    <a:pt x="357" y="0"/>
                  </a:lnTo>
                  <a:lnTo>
                    <a:pt x="0" y="81"/>
                  </a:lnTo>
                  <a:lnTo>
                    <a:pt x="0" y="2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9" name="Freeform 96"/>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0" name="Freeform 97"/>
            <p:cNvSpPr>
              <a:spLocks/>
            </p:cNvSpPr>
            <p:nvPr/>
          </p:nvSpPr>
          <p:spPr bwMode="auto">
            <a:xfrm>
              <a:off x="4403517" y="1867447"/>
              <a:ext cx="3449638" cy="2692400"/>
            </a:xfrm>
            <a:custGeom>
              <a:avLst/>
              <a:gdLst>
                <a:gd name="T0" fmla="*/ 1087 w 2173"/>
                <a:gd name="T1" fmla="*/ 0 h 1696"/>
                <a:gd name="T2" fmla="*/ 2173 w 2173"/>
                <a:gd name="T3" fmla="*/ 1696 h 1696"/>
                <a:gd name="T4" fmla="*/ 0 w 2173"/>
                <a:gd name="T5" fmla="*/ 1696 h 1696"/>
                <a:gd name="T6" fmla="*/ 1087 w 2173"/>
                <a:gd name="T7" fmla="*/ 0 h 1696"/>
              </a:gdLst>
              <a:ahLst/>
              <a:cxnLst>
                <a:cxn ang="0">
                  <a:pos x="T0" y="T1"/>
                </a:cxn>
                <a:cxn ang="0">
                  <a:pos x="T2" y="T3"/>
                </a:cxn>
                <a:cxn ang="0">
                  <a:pos x="T4" y="T5"/>
                </a:cxn>
                <a:cxn ang="0">
                  <a:pos x="T6" y="T7"/>
                </a:cxn>
              </a:cxnLst>
              <a:rect l="0" t="0" r="r" b="b"/>
              <a:pathLst>
                <a:path w="2173" h="1696">
                  <a:moveTo>
                    <a:pt x="1087" y="0"/>
                  </a:moveTo>
                  <a:lnTo>
                    <a:pt x="2173" y="1696"/>
                  </a:lnTo>
                  <a:lnTo>
                    <a:pt x="0" y="1696"/>
                  </a:lnTo>
                  <a:lnTo>
                    <a:pt x="10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2" name="Freeform 99"/>
            <p:cNvSpPr>
              <a:spLocks/>
            </p:cNvSpPr>
            <p:nvPr/>
          </p:nvSpPr>
          <p:spPr bwMode="auto">
            <a:xfrm>
              <a:off x="5975142" y="1867447"/>
              <a:ext cx="1878013" cy="2692400"/>
            </a:xfrm>
            <a:custGeom>
              <a:avLst/>
              <a:gdLst>
                <a:gd name="T0" fmla="*/ 97 w 1183"/>
                <a:gd name="T1" fmla="*/ 0 h 1696"/>
                <a:gd name="T2" fmla="*/ 0 w 1183"/>
                <a:gd name="T3" fmla="*/ 154 h 1696"/>
                <a:gd name="T4" fmla="*/ 987 w 1183"/>
                <a:gd name="T5" fmla="*/ 1696 h 1696"/>
                <a:gd name="T6" fmla="*/ 1183 w 1183"/>
                <a:gd name="T7" fmla="*/ 1696 h 1696"/>
                <a:gd name="T8" fmla="*/ 97 w 1183"/>
                <a:gd name="T9" fmla="*/ 0 h 1696"/>
              </a:gdLst>
              <a:ahLst/>
              <a:cxnLst>
                <a:cxn ang="0">
                  <a:pos x="T0" y="T1"/>
                </a:cxn>
                <a:cxn ang="0">
                  <a:pos x="T2" y="T3"/>
                </a:cxn>
                <a:cxn ang="0">
                  <a:pos x="T4" y="T5"/>
                </a:cxn>
                <a:cxn ang="0">
                  <a:pos x="T6" y="T7"/>
                </a:cxn>
                <a:cxn ang="0">
                  <a:pos x="T8" y="T9"/>
                </a:cxn>
              </a:cxnLst>
              <a:rect l="0" t="0" r="r" b="b"/>
              <a:pathLst>
                <a:path w="1183" h="1696">
                  <a:moveTo>
                    <a:pt x="97" y="0"/>
                  </a:moveTo>
                  <a:lnTo>
                    <a:pt x="0" y="154"/>
                  </a:lnTo>
                  <a:lnTo>
                    <a:pt x="987" y="1696"/>
                  </a:lnTo>
                  <a:lnTo>
                    <a:pt x="1183" y="1696"/>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3" name="Freeform 100"/>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4" name="Freeform 101"/>
            <p:cNvSpPr>
              <a:spLocks/>
            </p:cNvSpPr>
            <p:nvPr/>
          </p:nvSpPr>
          <p:spPr bwMode="auto">
            <a:xfrm>
              <a:off x="4403517" y="1867447"/>
              <a:ext cx="1838325" cy="2692400"/>
            </a:xfrm>
            <a:custGeom>
              <a:avLst/>
              <a:gdLst>
                <a:gd name="T0" fmla="*/ 1158 w 1158"/>
                <a:gd name="T1" fmla="*/ 112 h 1696"/>
                <a:gd name="T2" fmla="*/ 1087 w 1158"/>
                <a:gd name="T3" fmla="*/ 0 h 1696"/>
                <a:gd name="T4" fmla="*/ 0 w 1158"/>
                <a:gd name="T5" fmla="*/ 1696 h 1696"/>
                <a:gd name="T6" fmla="*/ 142 w 1158"/>
                <a:gd name="T7" fmla="*/ 1696 h 1696"/>
                <a:gd name="T8" fmla="*/ 1158 w 1158"/>
                <a:gd name="T9" fmla="*/ 112 h 1696"/>
              </a:gdLst>
              <a:ahLst/>
              <a:cxnLst>
                <a:cxn ang="0">
                  <a:pos x="T0" y="T1"/>
                </a:cxn>
                <a:cxn ang="0">
                  <a:pos x="T2" y="T3"/>
                </a:cxn>
                <a:cxn ang="0">
                  <a:pos x="T4" y="T5"/>
                </a:cxn>
                <a:cxn ang="0">
                  <a:pos x="T6" y="T7"/>
                </a:cxn>
                <a:cxn ang="0">
                  <a:pos x="T8" y="T9"/>
                </a:cxn>
              </a:cxnLst>
              <a:rect l="0" t="0" r="r" b="b"/>
              <a:pathLst>
                <a:path w="1158" h="1696">
                  <a:moveTo>
                    <a:pt x="1158" y="112"/>
                  </a:moveTo>
                  <a:lnTo>
                    <a:pt x="1087" y="0"/>
                  </a:lnTo>
                  <a:lnTo>
                    <a:pt x="0" y="1696"/>
                  </a:lnTo>
                  <a:lnTo>
                    <a:pt x="142" y="1696"/>
                  </a:lnTo>
                  <a:lnTo>
                    <a:pt x="1158"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5" name="Freeform 102"/>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close/>
                </a:path>
              </a:pathLst>
            </a:custGeom>
            <a:solidFill>
              <a:srgbClr val="FFFFFF">
                <a:alpha val="84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06" name="Freeform 103"/>
            <p:cNvSpPr>
              <a:spLocks/>
            </p:cNvSpPr>
            <p:nvPr/>
          </p:nvSpPr>
          <p:spPr bwMode="auto">
            <a:xfrm>
              <a:off x="5357605" y="1792834"/>
              <a:ext cx="1484313" cy="1638300"/>
            </a:xfrm>
            <a:custGeom>
              <a:avLst/>
              <a:gdLst>
                <a:gd name="T0" fmla="*/ 486 w 935"/>
                <a:gd name="T1" fmla="*/ 0 h 1032"/>
                <a:gd name="T2" fmla="*/ 935 w 935"/>
                <a:gd name="T3" fmla="*/ 706 h 1032"/>
                <a:gd name="T4" fmla="*/ 635 w 935"/>
                <a:gd name="T5" fmla="*/ 1032 h 1032"/>
                <a:gd name="T6" fmla="*/ 280 w 935"/>
                <a:gd name="T7" fmla="*/ 815 h 1032"/>
                <a:gd name="T8" fmla="*/ 45 w 935"/>
                <a:gd name="T9" fmla="*/ 924 h 1032"/>
                <a:gd name="T10" fmla="*/ 0 w 935"/>
                <a:gd name="T11" fmla="*/ 758 h 1032"/>
                <a:gd name="T12" fmla="*/ 486 w 935"/>
                <a:gd name="T13" fmla="*/ 0 h 1032"/>
              </a:gdLst>
              <a:ahLst/>
              <a:cxnLst>
                <a:cxn ang="0">
                  <a:pos x="T0" y="T1"/>
                </a:cxn>
                <a:cxn ang="0">
                  <a:pos x="T2" y="T3"/>
                </a:cxn>
                <a:cxn ang="0">
                  <a:pos x="T4" y="T5"/>
                </a:cxn>
                <a:cxn ang="0">
                  <a:pos x="T6" y="T7"/>
                </a:cxn>
                <a:cxn ang="0">
                  <a:pos x="T8" y="T9"/>
                </a:cxn>
                <a:cxn ang="0">
                  <a:pos x="T10" y="T11"/>
                </a:cxn>
                <a:cxn ang="0">
                  <a:pos x="T12" y="T13"/>
                </a:cxn>
              </a:cxnLst>
              <a:rect l="0" t="0" r="r" b="b"/>
              <a:pathLst>
                <a:path w="935" h="1032">
                  <a:moveTo>
                    <a:pt x="486" y="0"/>
                  </a:moveTo>
                  <a:lnTo>
                    <a:pt x="935" y="706"/>
                  </a:lnTo>
                  <a:lnTo>
                    <a:pt x="635" y="1032"/>
                  </a:lnTo>
                  <a:lnTo>
                    <a:pt x="280" y="815"/>
                  </a:lnTo>
                  <a:lnTo>
                    <a:pt x="45" y="924"/>
                  </a:lnTo>
                  <a:lnTo>
                    <a:pt x="0" y="758"/>
                  </a:lnTo>
                  <a:lnTo>
                    <a:pt x="4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11" name="Freeform 108"/>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close/>
                </a:path>
              </a:pathLst>
            </a:custGeom>
            <a:solidFill>
              <a:srgbClr val="FFFFFF">
                <a:alpha val="47000"/>
              </a:srgb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12" name="Freeform 109"/>
            <p:cNvSpPr>
              <a:spLocks/>
            </p:cNvSpPr>
            <p:nvPr/>
          </p:nvSpPr>
          <p:spPr bwMode="auto">
            <a:xfrm>
              <a:off x="6121192" y="1792834"/>
              <a:ext cx="720725" cy="1638300"/>
            </a:xfrm>
            <a:custGeom>
              <a:avLst/>
              <a:gdLst>
                <a:gd name="T0" fmla="*/ 5 w 454"/>
                <a:gd name="T1" fmla="*/ 0 h 1032"/>
                <a:gd name="T2" fmla="*/ 0 w 454"/>
                <a:gd name="T3" fmla="*/ 7 h 1032"/>
                <a:gd name="T4" fmla="*/ 0 w 454"/>
                <a:gd name="T5" fmla="*/ 938 h 1032"/>
                <a:gd name="T6" fmla="*/ 154 w 454"/>
                <a:gd name="T7" fmla="*/ 1032 h 1032"/>
                <a:gd name="T8" fmla="*/ 322 w 454"/>
                <a:gd name="T9" fmla="*/ 850 h 1032"/>
                <a:gd name="T10" fmla="*/ 438 w 454"/>
                <a:gd name="T11" fmla="*/ 725 h 1032"/>
                <a:gd name="T12" fmla="*/ 454 w 454"/>
                <a:gd name="T13" fmla="*/ 706 h 1032"/>
                <a:gd name="T14" fmla="*/ 19 w 454"/>
                <a:gd name="T15" fmla="*/ 24 h 1032"/>
                <a:gd name="T16" fmla="*/ 5 w 454"/>
                <a:gd name="T17"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032">
                  <a:moveTo>
                    <a:pt x="5" y="0"/>
                  </a:moveTo>
                  <a:lnTo>
                    <a:pt x="0" y="7"/>
                  </a:lnTo>
                  <a:lnTo>
                    <a:pt x="0" y="938"/>
                  </a:lnTo>
                  <a:lnTo>
                    <a:pt x="154" y="1032"/>
                  </a:lnTo>
                  <a:lnTo>
                    <a:pt x="322" y="850"/>
                  </a:lnTo>
                  <a:lnTo>
                    <a:pt x="438" y="725"/>
                  </a:lnTo>
                  <a:lnTo>
                    <a:pt x="454" y="706"/>
                  </a:lnTo>
                  <a:lnTo>
                    <a:pt x="19" y="2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10" name="TextBox 209"/>
          <p:cNvSpPr txBox="1"/>
          <p:nvPr/>
        </p:nvSpPr>
        <p:spPr>
          <a:xfrm>
            <a:off x="4653865" y="5277815"/>
            <a:ext cx="2877466" cy="666849"/>
          </a:xfrm>
          <a:prstGeom prst="rect">
            <a:avLst/>
          </a:prstGeom>
          <a:noFill/>
        </p:spPr>
        <p:txBody>
          <a:bodyPr wrap="square" lIns="121920" rIns="121920" rtlCol="0">
            <a:spAutoFit/>
          </a:bodyPr>
          <a:lstStyle/>
          <a:p>
            <a:pPr algn="ctr">
              <a:spcBef>
                <a:spcPts val="400"/>
              </a:spcBef>
            </a:pPr>
            <a:r>
              <a:rPr lang="en-US" sz="1400" dirty="0" smtClean="0">
                <a:solidFill>
                  <a:schemeClr val="accent1"/>
                </a:solidFill>
                <a:latin typeface="+mj-lt"/>
                <a:ea typeface="Bebas Neue" charset="0"/>
                <a:cs typeface="Bebas Neue" charset="0"/>
              </a:rPr>
              <a:t>2015 Sample Text</a:t>
            </a:r>
          </a:p>
          <a:p>
            <a:pPr algn="ctr">
              <a:spcBef>
                <a:spcPts val="4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 </a:t>
            </a:r>
            <a:endParaRPr lang="en-US" sz="1000" dirty="0"/>
          </a:p>
        </p:txBody>
      </p:sp>
      <p:sp>
        <p:nvSpPr>
          <p:cNvPr id="211" name="TextBox 210"/>
          <p:cNvSpPr txBox="1"/>
          <p:nvPr/>
        </p:nvSpPr>
        <p:spPr>
          <a:xfrm>
            <a:off x="8080689" y="4753159"/>
            <a:ext cx="2613544" cy="666849"/>
          </a:xfrm>
          <a:prstGeom prst="rect">
            <a:avLst/>
          </a:prstGeom>
          <a:noFill/>
        </p:spPr>
        <p:txBody>
          <a:bodyPr wrap="square" lIns="121920" rIns="121920" rtlCol="0">
            <a:spAutoFit/>
          </a:bodyPr>
          <a:lstStyle/>
          <a:p>
            <a:pPr>
              <a:spcBef>
                <a:spcPts val="400"/>
              </a:spcBef>
            </a:pPr>
            <a:r>
              <a:rPr lang="en-US" sz="1400" dirty="0" smtClean="0">
                <a:solidFill>
                  <a:schemeClr val="accent3"/>
                </a:solidFill>
                <a:latin typeface="+mj-lt"/>
                <a:ea typeface="Bebas Neue" charset="0"/>
                <a:cs typeface="Bebas Neue" charset="0"/>
              </a:rPr>
              <a:t>2017 Sample Text</a:t>
            </a:r>
          </a:p>
          <a:p>
            <a:pPr>
              <a:spcBef>
                <a:spcPts val="4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 </a:t>
            </a:r>
            <a:endParaRPr lang="en-US" sz="1000" dirty="0"/>
          </a:p>
        </p:txBody>
      </p:sp>
      <p:sp>
        <p:nvSpPr>
          <p:cNvPr id="212" name="TextBox 211"/>
          <p:cNvSpPr txBox="1"/>
          <p:nvPr/>
        </p:nvSpPr>
        <p:spPr>
          <a:xfrm>
            <a:off x="1490963" y="4753159"/>
            <a:ext cx="2613544" cy="666849"/>
          </a:xfrm>
          <a:prstGeom prst="rect">
            <a:avLst/>
          </a:prstGeom>
          <a:noFill/>
        </p:spPr>
        <p:txBody>
          <a:bodyPr wrap="square" lIns="121920" rIns="121920" rtlCol="0">
            <a:spAutoFit/>
          </a:bodyPr>
          <a:lstStyle/>
          <a:p>
            <a:pPr algn="r">
              <a:spcBef>
                <a:spcPts val="400"/>
              </a:spcBef>
            </a:pPr>
            <a:r>
              <a:rPr lang="en-US" sz="1400" dirty="0" smtClean="0">
                <a:solidFill>
                  <a:schemeClr val="accent2"/>
                </a:solidFill>
                <a:latin typeface="+mj-lt"/>
                <a:ea typeface="Bebas Neue" charset="0"/>
                <a:cs typeface="Bebas Neue" charset="0"/>
              </a:rPr>
              <a:t>2014 Sample Text</a:t>
            </a:r>
          </a:p>
          <a:p>
            <a:pPr algn="r">
              <a:spcBef>
                <a:spcPts val="400"/>
              </a:spcBef>
            </a:pPr>
            <a:r>
              <a:rPr lang="en-US" sz="1000" dirty="0" err="1" smtClean="0"/>
              <a:t>Lorem</a:t>
            </a:r>
            <a:r>
              <a:rPr lang="en-US" sz="1000" dirty="0" smtClean="0"/>
              <a:t> </a:t>
            </a:r>
            <a:r>
              <a:rPr lang="en-US" sz="1000" dirty="0" err="1" smtClean="0"/>
              <a:t>ipsum</a:t>
            </a:r>
            <a:r>
              <a:rPr lang="en-US" sz="1000" dirty="0" smtClean="0"/>
              <a:t> dolor sit </a:t>
            </a:r>
            <a:r>
              <a:rPr lang="en-US" sz="1000" dirty="0" err="1" smtClean="0"/>
              <a:t>amet</a:t>
            </a:r>
            <a:r>
              <a:rPr lang="en-US" sz="1000" dirty="0" smtClean="0"/>
              <a:t>, </a:t>
            </a:r>
            <a:r>
              <a:rPr lang="en-US" sz="1000" dirty="0" err="1" smtClean="0"/>
              <a:t>consectetur</a:t>
            </a:r>
            <a:r>
              <a:rPr lang="en-US" sz="1000" dirty="0" smtClean="0"/>
              <a:t> </a:t>
            </a:r>
            <a:r>
              <a:rPr lang="en-US" sz="1000" dirty="0" err="1" smtClean="0"/>
              <a:t>adipiscing</a:t>
            </a:r>
            <a:r>
              <a:rPr lang="en-US" sz="1000" dirty="0" smtClean="0"/>
              <a:t> </a:t>
            </a:r>
            <a:r>
              <a:rPr lang="en-US" sz="1000" dirty="0" err="1" smtClean="0"/>
              <a:t>elit</a:t>
            </a:r>
            <a:r>
              <a:rPr lang="en-US" sz="1000" dirty="0" smtClean="0"/>
              <a:t>. </a:t>
            </a:r>
            <a:endParaRPr lang="en-US" sz="1000" dirty="0"/>
          </a:p>
        </p:txBody>
      </p:sp>
      <p:grpSp>
        <p:nvGrpSpPr>
          <p:cNvPr id="214" name="Group 183"/>
          <p:cNvGrpSpPr>
            <a:grpSpLocks noChangeAspect="1"/>
          </p:cNvGrpSpPr>
          <p:nvPr/>
        </p:nvGrpSpPr>
        <p:grpSpPr bwMode="auto">
          <a:xfrm>
            <a:off x="248778" y="1332083"/>
            <a:ext cx="2312988" cy="1357313"/>
            <a:chOff x="549" y="594"/>
            <a:chExt cx="1457" cy="855"/>
          </a:xfrm>
          <a:solidFill>
            <a:schemeClr val="tx1">
              <a:alpha val="5000"/>
            </a:schemeClr>
          </a:solidFill>
        </p:grpSpPr>
        <p:sp>
          <p:nvSpPr>
            <p:cNvPr id="216" name="Freeform 184"/>
            <p:cNvSpPr>
              <a:spLocks/>
            </p:cNvSpPr>
            <p:nvPr/>
          </p:nvSpPr>
          <p:spPr bwMode="auto">
            <a:xfrm>
              <a:off x="549" y="853"/>
              <a:ext cx="289" cy="434"/>
            </a:xfrm>
            <a:custGeom>
              <a:avLst/>
              <a:gdLst>
                <a:gd name="T0" fmla="*/ 91 w 122"/>
                <a:gd name="T1" fmla="*/ 0 h 182"/>
                <a:gd name="T2" fmla="*/ 0 w 122"/>
                <a:gd name="T3" fmla="*/ 91 h 182"/>
                <a:gd name="T4" fmla="*/ 91 w 122"/>
                <a:gd name="T5" fmla="*/ 182 h 182"/>
                <a:gd name="T6" fmla="*/ 122 w 122"/>
                <a:gd name="T7" fmla="*/ 176 h 182"/>
                <a:gd name="T8" fmla="*/ 108 w 122"/>
                <a:gd name="T9" fmla="*/ 119 h 182"/>
                <a:gd name="T10" fmla="*/ 108 w 122"/>
                <a:gd name="T11" fmla="*/ 114 h 182"/>
                <a:gd name="T12" fmla="*/ 88 w 122"/>
                <a:gd name="T13" fmla="*/ 40 h 182"/>
                <a:gd name="T14" fmla="*/ 93 w 122"/>
                <a:gd name="T15" fmla="*/ 0 h 182"/>
                <a:gd name="T16" fmla="*/ 91 w 122"/>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2">
                  <a:moveTo>
                    <a:pt x="91" y="0"/>
                  </a:moveTo>
                  <a:cubicBezTo>
                    <a:pt x="41" y="0"/>
                    <a:pt x="0" y="41"/>
                    <a:pt x="0" y="91"/>
                  </a:cubicBezTo>
                  <a:cubicBezTo>
                    <a:pt x="0" y="141"/>
                    <a:pt x="41" y="182"/>
                    <a:pt x="91" y="182"/>
                  </a:cubicBezTo>
                  <a:cubicBezTo>
                    <a:pt x="102" y="182"/>
                    <a:pt x="112" y="180"/>
                    <a:pt x="122" y="176"/>
                  </a:cubicBezTo>
                  <a:cubicBezTo>
                    <a:pt x="113" y="159"/>
                    <a:pt x="108" y="140"/>
                    <a:pt x="108" y="119"/>
                  </a:cubicBezTo>
                  <a:cubicBezTo>
                    <a:pt x="108" y="117"/>
                    <a:pt x="108" y="116"/>
                    <a:pt x="108" y="114"/>
                  </a:cubicBezTo>
                  <a:cubicBezTo>
                    <a:pt x="95" y="92"/>
                    <a:pt x="88" y="67"/>
                    <a:pt x="88" y="40"/>
                  </a:cubicBezTo>
                  <a:cubicBezTo>
                    <a:pt x="88" y="26"/>
                    <a:pt x="90" y="13"/>
                    <a:pt x="93" y="0"/>
                  </a:cubicBezTo>
                  <a:cubicBezTo>
                    <a:pt x="93" y="0"/>
                    <a:pt x="92"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7" name="Freeform 185"/>
            <p:cNvSpPr>
              <a:spLocks/>
            </p:cNvSpPr>
            <p:nvPr/>
          </p:nvSpPr>
          <p:spPr bwMode="auto">
            <a:xfrm>
              <a:off x="1818" y="872"/>
              <a:ext cx="188" cy="284"/>
            </a:xfrm>
            <a:custGeom>
              <a:avLst/>
              <a:gdLst>
                <a:gd name="T0" fmla="*/ 19 w 79"/>
                <a:gd name="T1" fmla="*/ 0 h 119"/>
                <a:gd name="T2" fmla="*/ 0 w 79"/>
                <a:gd name="T3" fmla="*/ 3 h 119"/>
                <a:gd name="T4" fmla="*/ 1 w 79"/>
                <a:gd name="T5" fmla="*/ 20 h 119"/>
                <a:gd name="T6" fmla="*/ 1 w 79"/>
                <a:gd name="T7" fmla="*/ 20 h 119"/>
                <a:gd name="T8" fmla="*/ 19 w 79"/>
                <a:gd name="T9" fmla="*/ 92 h 119"/>
                <a:gd name="T10" fmla="*/ 17 w 79"/>
                <a:gd name="T11" fmla="*/ 119 h 119"/>
                <a:gd name="T12" fmla="*/ 19 w 79"/>
                <a:gd name="T13" fmla="*/ 119 h 119"/>
                <a:gd name="T14" fmla="*/ 79 w 79"/>
                <a:gd name="T15" fmla="*/ 60 h 119"/>
                <a:gd name="T16" fmla="*/ 19 w 7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9">
                  <a:moveTo>
                    <a:pt x="19" y="0"/>
                  </a:moveTo>
                  <a:cubicBezTo>
                    <a:pt x="12" y="0"/>
                    <a:pt x="6" y="1"/>
                    <a:pt x="0" y="3"/>
                  </a:cubicBezTo>
                  <a:cubicBezTo>
                    <a:pt x="0" y="9"/>
                    <a:pt x="1" y="14"/>
                    <a:pt x="1" y="20"/>
                  </a:cubicBezTo>
                  <a:cubicBezTo>
                    <a:pt x="1" y="20"/>
                    <a:pt x="1" y="20"/>
                    <a:pt x="1" y="20"/>
                  </a:cubicBezTo>
                  <a:cubicBezTo>
                    <a:pt x="12" y="42"/>
                    <a:pt x="19" y="66"/>
                    <a:pt x="19" y="92"/>
                  </a:cubicBezTo>
                  <a:cubicBezTo>
                    <a:pt x="19" y="101"/>
                    <a:pt x="18" y="110"/>
                    <a:pt x="17" y="119"/>
                  </a:cubicBezTo>
                  <a:cubicBezTo>
                    <a:pt x="17" y="119"/>
                    <a:pt x="18" y="119"/>
                    <a:pt x="19" y="119"/>
                  </a:cubicBezTo>
                  <a:cubicBezTo>
                    <a:pt x="52" y="119"/>
                    <a:pt x="79" y="93"/>
                    <a:pt x="79" y="60"/>
                  </a:cubicBezTo>
                  <a:cubicBezTo>
                    <a:pt x="79" y="27"/>
                    <a:pt x="52"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8" name="Freeform 186"/>
            <p:cNvSpPr>
              <a:spLocks/>
            </p:cNvSpPr>
            <p:nvPr/>
          </p:nvSpPr>
          <p:spPr bwMode="auto">
            <a:xfrm>
              <a:off x="805" y="1125"/>
              <a:ext cx="479" cy="310"/>
            </a:xfrm>
            <a:custGeom>
              <a:avLst/>
              <a:gdLst>
                <a:gd name="T0" fmla="*/ 0 w 202"/>
                <a:gd name="T1" fmla="*/ 0 h 130"/>
                <a:gd name="T2" fmla="*/ 0 w 202"/>
                <a:gd name="T3" fmla="*/ 5 h 130"/>
                <a:gd name="T4" fmla="*/ 14 w 202"/>
                <a:gd name="T5" fmla="*/ 62 h 130"/>
                <a:gd name="T6" fmla="*/ 124 w 202"/>
                <a:gd name="T7" fmla="*/ 130 h 130"/>
                <a:gd name="T8" fmla="*/ 202 w 202"/>
                <a:gd name="T9" fmla="*/ 103 h 130"/>
                <a:gd name="T10" fmla="*/ 171 w 202"/>
                <a:gd name="T11" fmla="*/ 68 h 130"/>
                <a:gd name="T12" fmla="*/ 128 w 202"/>
                <a:gd name="T13" fmla="*/ 74 h 130"/>
                <a:gd name="T14" fmla="*/ 0 w 202"/>
                <a:gd name="T15" fmla="*/ 0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30">
                  <a:moveTo>
                    <a:pt x="0" y="0"/>
                  </a:moveTo>
                  <a:cubicBezTo>
                    <a:pt x="0" y="2"/>
                    <a:pt x="0" y="3"/>
                    <a:pt x="0" y="5"/>
                  </a:cubicBezTo>
                  <a:cubicBezTo>
                    <a:pt x="0" y="26"/>
                    <a:pt x="5" y="45"/>
                    <a:pt x="14" y="62"/>
                  </a:cubicBezTo>
                  <a:cubicBezTo>
                    <a:pt x="34" y="103"/>
                    <a:pt x="76" y="130"/>
                    <a:pt x="124" y="130"/>
                  </a:cubicBezTo>
                  <a:cubicBezTo>
                    <a:pt x="154" y="130"/>
                    <a:pt x="181" y="120"/>
                    <a:pt x="202" y="103"/>
                  </a:cubicBezTo>
                  <a:cubicBezTo>
                    <a:pt x="190" y="93"/>
                    <a:pt x="180" y="81"/>
                    <a:pt x="171" y="68"/>
                  </a:cubicBezTo>
                  <a:cubicBezTo>
                    <a:pt x="157" y="72"/>
                    <a:pt x="143" y="74"/>
                    <a:pt x="128" y="74"/>
                  </a:cubicBezTo>
                  <a:cubicBezTo>
                    <a:pt x="73" y="74"/>
                    <a:pt x="25" y="4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9" name="Freeform 187"/>
            <p:cNvSpPr>
              <a:spLocks/>
            </p:cNvSpPr>
            <p:nvPr/>
          </p:nvSpPr>
          <p:spPr bwMode="auto">
            <a:xfrm>
              <a:off x="1211" y="920"/>
              <a:ext cx="653" cy="529"/>
            </a:xfrm>
            <a:custGeom>
              <a:avLst/>
              <a:gdLst>
                <a:gd name="T0" fmla="*/ 257 w 275"/>
                <a:gd name="T1" fmla="*/ 0 h 222"/>
                <a:gd name="T2" fmla="*/ 132 w 275"/>
                <a:gd name="T3" fmla="*/ 124 h 222"/>
                <a:gd name="T4" fmla="*/ 71 w 275"/>
                <a:gd name="T5" fmla="*/ 108 h 222"/>
                <a:gd name="T6" fmla="*/ 0 w 275"/>
                <a:gd name="T7" fmla="*/ 154 h 222"/>
                <a:gd name="T8" fmla="*/ 31 w 275"/>
                <a:gd name="T9" fmla="*/ 189 h 222"/>
                <a:gd name="T10" fmla="*/ 125 w 275"/>
                <a:gd name="T11" fmla="*/ 222 h 222"/>
                <a:gd name="T12" fmla="*/ 273 w 275"/>
                <a:gd name="T13" fmla="*/ 99 h 222"/>
                <a:gd name="T14" fmla="*/ 275 w 275"/>
                <a:gd name="T15" fmla="*/ 72 h 222"/>
                <a:gd name="T16" fmla="*/ 257 w 27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222">
                  <a:moveTo>
                    <a:pt x="257" y="0"/>
                  </a:moveTo>
                  <a:cubicBezTo>
                    <a:pt x="257" y="69"/>
                    <a:pt x="201" y="124"/>
                    <a:pt x="132" y="124"/>
                  </a:cubicBezTo>
                  <a:cubicBezTo>
                    <a:pt x="110" y="124"/>
                    <a:pt x="89" y="118"/>
                    <a:pt x="71" y="108"/>
                  </a:cubicBezTo>
                  <a:cubicBezTo>
                    <a:pt x="52" y="129"/>
                    <a:pt x="28" y="146"/>
                    <a:pt x="0" y="154"/>
                  </a:cubicBezTo>
                  <a:cubicBezTo>
                    <a:pt x="9" y="167"/>
                    <a:pt x="19" y="179"/>
                    <a:pt x="31" y="189"/>
                  </a:cubicBezTo>
                  <a:cubicBezTo>
                    <a:pt x="57" y="209"/>
                    <a:pt x="90" y="222"/>
                    <a:pt x="125" y="222"/>
                  </a:cubicBezTo>
                  <a:cubicBezTo>
                    <a:pt x="199" y="222"/>
                    <a:pt x="260" y="169"/>
                    <a:pt x="273" y="99"/>
                  </a:cubicBezTo>
                  <a:cubicBezTo>
                    <a:pt x="274" y="90"/>
                    <a:pt x="275" y="81"/>
                    <a:pt x="275" y="72"/>
                  </a:cubicBezTo>
                  <a:cubicBezTo>
                    <a:pt x="275" y="46"/>
                    <a:pt x="268" y="22"/>
                    <a:pt x="2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0" name="Freeform 188"/>
            <p:cNvSpPr>
              <a:spLocks/>
            </p:cNvSpPr>
            <p:nvPr/>
          </p:nvSpPr>
          <p:spPr bwMode="auto">
            <a:xfrm>
              <a:off x="757" y="594"/>
              <a:ext cx="622" cy="708"/>
            </a:xfrm>
            <a:custGeom>
              <a:avLst/>
              <a:gdLst>
                <a:gd name="T0" fmla="*/ 148 w 262"/>
                <a:gd name="T1" fmla="*/ 0 h 297"/>
                <a:gd name="T2" fmla="*/ 5 w 262"/>
                <a:gd name="T3" fmla="*/ 109 h 297"/>
                <a:gd name="T4" fmla="*/ 0 w 262"/>
                <a:gd name="T5" fmla="*/ 149 h 297"/>
                <a:gd name="T6" fmla="*/ 20 w 262"/>
                <a:gd name="T7" fmla="*/ 223 h 297"/>
                <a:gd name="T8" fmla="*/ 148 w 262"/>
                <a:gd name="T9" fmla="*/ 297 h 297"/>
                <a:gd name="T10" fmla="*/ 191 w 262"/>
                <a:gd name="T11" fmla="*/ 291 h 297"/>
                <a:gd name="T12" fmla="*/ 262 w 262"/>
                <a:gd name="T13" fmla="*/ 245 h 297"/>
                <a:gd name="T14" fmla="*/ 199 w 262"/>
                <a:gd name="T15" fmla="*/ 137 h 297"/>
                <a:gd name="T16" fmla="*/ 248 w 262"/>
                <a:gd name="T17" fmla="*/ 38 h 297"/>
                <a:gd name="T18" fmla="*/ 148 w 262"/>
                <a:gd name="T1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97">
                  <a:moveTo>
                    <a:pt x="148" y="0"/>
                  </a:moveTo>
                  <a:cubicBezTo>
                    <a:pt x="80" y="0"/>
                    <a:pt x="23" y="46"/>
                    <a:pt x="5" y="109"/>
                  </a:cubicBezTo>
                  <a:cubicBezTo>
                    <a:pt x="2" y="122"/>
                    <a:pt x="0" y="135"/>
                    <a:pt x="0" y="149"/>
                  </a:cubicBezTo>
                  <a:cubicBezTo>
                    <a:pt x="0" y="176"/>
                    <a:pt x="7" y="201"/>
                    <a:pt x="20" y="223"/>
                  </a:cubicBezTo>
                  <a:cubicBezTo>
                    <a:pt x="45" y="267"/>
                    <a:pt x="93" y="297"/>
                    <a:pt x="148" y="297"/>
                  </a:cubicBezTo>
                  <a:cubicBezTo>
                    <a:pt x="163" y="297"/>
                    <a:pt x="177" y="295"/>
                    <a:pt x="191" y="291"/>
                  </a:cubicBezTo>
                  <a:cubicBezTo>
                    <a:pt x="219" y="283"/>
                    <a:pt x="243" y="266"/>
                    <a:pt x="262" y="245"/>
                  </a:cubicBezTo>
                  <a:cubicBezTo>
                    <a:pt x="224" y="223"/>
                    <a:pt x="199" y="183"/>
                    <a:pt x="199" y="137"/>
                  </a:cubicBezTo>
                  <a:cubicBezTo>
                    <a:pt x="199" y="97"/>
                    <a:pt x="218" y="61"/>
                    <a:pt x="248" y="38"/>
                  </a:cubicBezTo>
                  <a:cubicBezTo>
                    <a:pt x="221" y="15"/>
                    <a:pt x="187" y="0"/>
                    <a:pt x="148" y="0"/>
                  </a:cubicBezTo>
                </a:path>
              </a:pathLst>
            </a:custGeom>
            <a:solidFill>
              <a:schemeClr val="tx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1" name="Freeform 189"/>
            <p:cNvSpPr>
              <a:spLocks/>
            </p:cNvSpPr>
            <p:nvPr/>
          </p:nvSpPr>
          <p:spPr bwMode="auto">
            <a:xfrm>
              <a:off x="1230" y="625"/>
              <a:ext cx="591" cy="591"/>
            </a:xfrm>
            <a:custGeom>
              <a:avLst/>
              <a:gdLst>
                <a:gd name="T0" fmla="*/ 124 w 249"/>
                <a:gd name="T1" fmla="*/ 0 h 248"/>
                <a:gd name="T2" fmla="*/ 49 w 249"/>
                <a:gd name="T3" fmla="*/ 25 h 248"/>
                <a:gd name="T4" fmla="*/ 0 w 249"/>
                <a:gd name="T5" fmla="*/ 124 h 248"/>
                <a:gd name="T6" fmla="*/ 63 w 249"/>
                <a:gd name="T7" fmla="*/ 232 h 248"/>
                <a:gd name="T8" fmla="*/ 124 w 249"/>
                <a:gd name="T9" fmla="*/ 248 h 248"/>
                <a:gd name="T10" fmla="*/ 249 w 249"/>
                <a:gd name="T11" fmla="*/ 124 h 248"/>
                <a:gd name="T12" fmla="*/ 249 w 249"/>
                <a:gd name="T13" fmla="*/ 124 h 248"/>
                <a:gd name="T14" fmla="*/ 248 w 249"/>
                <a:gd name="T15" fmla="*/ 107 h 248"/>
                <a:gd name="T16" fmla="*/ 124 w 249"/>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8">
                  <a:moveTo>
                    <a:pt x="124" y="0"/>
                  </a:moveTo>
                  <a:cubicBezTo>
                    <a:pt x="96" y="0"/>
                    <a:pt x="70" y="9"/>
                    <a:pt x="49" y="25"/>
                  </a:cubicBezTo>
                  <a:cubicBezTo>
                    <a:pt x="19" y="48"/>
                    <a:pt x="0" y="84"/>
                    <a:pt x="0" y="124"/>
                  </a:cubicBezTo>
                  <a:cubicBezTo>
                    <a:pt x="0" y="170"/>
                    <a:pt x="25" y="210"/>
                    <a:pt x="63" y="232"/>
                  </a:cubicBezTo>
                  <a:cubicBezTo>
                    <a:pt x="81" y="242"/>
                    <a:pt x="102" y="248"/>
                    <a:pt x="124" y="248"/>
                  </a:cubicBezTo>
                  <a:cubicBezTo>
                    <a:pt x="193" y="248"/>
                    <a:pt x="249" y="193"/>
                    <a:pt x="249" y="124"/>
                  </a:cubicBezTo>
                  <a:cubicBezTo>
                    <a:pt x="249" y="124"/>
                    <a:pt x="249" y="124"/>
                    <a:pt x="249" y="124"/>
                  </a:cubicBezTo>
                  <a:cubicBezTo>
                    <a:pt x="249" y="118"/>
                    <a:pt x="248" y="113"/>
                    <a:pt x="248" y="107"/>
                  </a:cubicBezTo>
                  <a:cubicBezTo>
                    <a:pt x="239" y="46"/>
                    <a:pt x="187"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22" name="Group 183"/>
          <p:cNvGrpSpPr>
            <a:grpSpLocks noChangeAspect="1"/>
          </p:cNvGrpSpPr>
          <p:nvPr/>
        </p:nvGrpSpPr>
        <p:grpSpPr bwMode="auto">
          <a:xfrm>
            <a:off x="3794753" y="1700955"/>
            <a:ext cx="891757" cy="523303"/>
            <a:chOff x="549" y="594"/>
            <a:chExt cx="1457" cy="855"/>
          </a:xfrm>
          <a:solidFill>
            <a:schemeClr val="tx1">
              <a:alpha val="5000"/>
            </a:schemeClr>
          </a:solidFill>
        </p:grpSpPr>
        <p:sp>
          <p:nvSpPr>
            <p:cNvPr id="223" name="Freeform 184"/>
            <p:cNvSpPr>
              <a:spLocks/>
            </p:cNvSpPr>
            <p:nvPr/>
          </p:nvSpPr>
          <p:spPr bwMode="auto">
            <a:xfrm>
              <a:off x="549" y="853"/>
              <a:ext cx="289" cy="434"/>
            </a:xfrm>
            <a:custGeom>
              <a:avLst/>
              <a:gdLst>
                <a:gd name="T0" fmla="*/ 91 w 122"/>
                <a:gd name="T1" fmla="*/ 0 h 182"/>
                <a:gd name="T2" fmla="*/ 0 w 122"/>
                <a:gd name="T3" fmla="*/ 91 h 182"/>
                <a:gd name="T4" fmla="*/ 91 w 122"/>
                <a:gd name="T5" fmla="*/ 182 h 182"/>
                <a:gd name="T6" fmla="*/ 122 w 122"/>
                <a:gd name="T7" fmla="*/ 176 h 182"/>
                <a:gd name="T8" fmla="*/ 108 w 122"/>
                <a:gd name="T9" fmla="*/ 119 h 182"/>
                <a:gd name="T10" fmla="*/ 108 w 122"/>
                <a:gd name="T11" fmla="*/ 114 h 182"/>
                <a:gd name="T12" fmla="*/ 88 w 122"/>
                <a:gd name="T13" fmla="*/ 40 h 182"/>
                <a:gd name="T14" fmla="*/ 93 w 122"/>
                <a:gd name="T15" fmla="*/ 0 h 182"/>
                <a:gd name="T16" fmla="*/ 91 w 122"/>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2">
                  <a:moveTo>
                    <a:pt x="91" y="0"/>
                  </a:moveTo>
                  <a:cubicBezTo>
                    <a:pt x="41" y="0"/>
                    <a:pt x="0" y="41"/>
                    <a:pt x="0" y="91"/>
                  </a:cubicBezTo>
                  <a:cubicBezTo>
                    <a:pt x="0" y="141"/>
                    <a:pt x="41" y="182"/>
                    <a:pt x="91" y="182"/>
                  </a:cubicBezTo>
                  <a:cubicBezTo>
                    <a:pt x="102" y="182"/>
                    <a:pt x="112" y="180"/>
                    <a:pt x="122" y="176"/>
                  </a:cubicBezTo>
                  <a:cubicBezTo>
                    <a:pt x="113" y="159"/>
                    <a:pt x="108" y="140"/>
                    <a:pt x="108" y="119"/>
                  </a:cubicBezTo>
                  <a:cubicBezTo>
                    <a:pt x="108" y="117"/>
                    <a:pt x="108" y="116"/>
                    <a:pt x="108" y="114"/>
                  </a:cubicBezTo>
                  <a:cubicBezTo>
                    <a:pt x="95" y="92"/>
                    <a:pt x="88" y="67"/>
                    <a:pt x="88" y="40"/>
                  </a:cubicBezTo>
                  <a:cubicBezTo>
                    <a:pt x="88" y="26"/>
                    <a:pt x="90" y="13"/>
                    <a:pt x="93" y="0"/>
                  </a:cubicBezTo>
                  <a:cubicBezTo>
                    <a:pt x="93" y="0"/>
                    <a:pt x="92"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4" name="Freeform 185"/>
            <p:cNvSpPr>
              <a:spLocks/>
            </p:cNvSpPr>
            <p:nvPr/>
          </p:nvSpPr>
          <p:spPr bwMode="auto">
            <a:xfrm>
              <a:off x="1818" y="872"/>
              <a:ext cx="188" cy="284"/>
            </a:xfrm>
            <a:custGeom>
              <a:avLst/>
              <a:gdLst>
                <a:gd name="T0" fmla="*/ 19 w 79"/>
                <a:gd name="T1" fmla="*/ 0 h 119"/>
                <a:gd name="T2" fmla="*/ 0 w 79"/>
                <a:gd name="T3" fmla="*/ 3 h 119"/>
                <a:gd name="T4" fmla="*/ 1 w 79"/>
                <a:gd name="T5" fmla="*/ 20 h 119"/>
                <a:gd name="T6" fmla="*/ 1 w 79"/>
                <a:gd name="T7" fmla="*/ 20 h 119"/>
                <a:gd name="T8" fmla="*/ 19 w 79"/>
                <a:gd name="T9" fmla="*/ 92 h 119"/>
                <a:gd name="T10" fmla="*/ 17 w 79"/>
                <a:gd name="T11" fmla="*/ 119 h 119"/>
                <a:gd name="T12" fmla="*/ 19 w 79"/>
                <a:gd name="T13" fmla="*/ 119 h 119"/>
                <a:gd name="T14" fmla="*/ 79 w 79"/>
                <a:gd name="T15" fmla="*/ 60 h 119"/>
                <a:gd name="T16" fmla="*/ 19 w 7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9">
                  <a:moveTo>
                    <a:pt x="19" y="0"/>
                  </a:moveTo>
                  <a:cubicBezTo>
                    <a:pt x="12" y="0"/>
                    <a:pt x="6" y="1"/>
                    <a:pt x="0" y="3"/>
                  </a:cubicBezTo>
                  <a:cubicBezTo>
                    <a:pt x="0" y="9"/>
                    <a:pt x="1" y="14"/>
                    <a:pt x="1" y="20"/>
                  </a:cubicBezTo>
                  <a:cubicBezTo>
                    <a:pt x="1" y="20"/>
                    <a:pt x="1" y="20"/>
                    <a:pt x="1" y="20"/>
                  </a:cubicBezTo>
                  <a:cubicBezTo>
                    <a:pt x="12" y="42"/>
                    <a:pt x="19" y="66"/>
                    <a:pt x="19" y="92"/>
                  </a:cubicBezTo>
                  <a:cubicBezTo>
                    <a:pt x="19" y="101"/>
                    <a:pt x="18" y="110"/>
                    <a:pt x="17" y="119"/>
                  </a:cubicBezTo>
                  <a:cubicBezTo>
                    <a:pt x="17" y="119"/>
                    <a:pt x="18" y="119"/>
                    <a:pt x="19" y="119"/>
                  </a:cubicBezTo>
                  <a:cubicBezTo>
                    <a:pt x="52" y="119"/>
                    <a:pt x="79" y="93"/>
                    <a:pt x="79" y="60"/>
                  </a:cubicBezTo>
                  <a:cubicBezTo>
                    <a:pt x="79" y="27"/>
                    <a:pt x="52"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5" name="Freeform 186"/>
            <p:cNvSpPr>
              <a:spLocks/>
            </p:cNvSpPr>
            <p:nvPr/>
          </p:nvSpPr>
          <p:spPr bwMode="auto">
            <a:xfrm>
              <a:off x="805" y="1125"/>
              <a:ext cx="479" cy="310"/>
            </a:xfrm>
            <a:custGeom>
              <a:avLst/>
              <a:gdLst>
                <a:gd name="T0" fmla="*/ 0 w 202"/>
                <a:gd name="T1" fmla="*/ 0 h 130"/>
                <a:gd name="T2" fmla="*/ 0 w 202"/>
                <a:gd name="T3" fmla="*/ 5 h 130"/>
                <a:gd name="T4" fmla="*/ 14 w 202"/>
                <a:gd name="T5" fmla="*/ 62 h 130"/>
                <a:gd name="T6" fmla="*/ 124 w 202"/>
                <a:gd name="T7" fmla="*/ 130 h 130"/>
                <a:gd name="T8" fmla="*/ 202 w 202"/>
                <a:gd name="T9" fmla="*/ 103 h 130"/>
                <a:gd name="T10" fmla="*/ 171 w 202"/>
                <a:gd name="T11" fmla="*/ 68 h 130"/>
                <a:gd name="T12" fmla="*/ 128 w 202"/>
                <a:gd name="T13" fmla="*/ 74 h 130"/>
                <a:gd name="T14" fmla="*/ 0 w 202"/>
                <a:gd name="T15" fmla="*/ 0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30">
                  <a:moveTo>
                    <a:pt x="0" y="0"/>
                  </a:moveTo>
                  <a:cubicBezTo>
                    <a:pt x="0" y="2"/>
                    <a:pt x="0" y="3"/>
                    <a:pt x="0" y="5"/>
                  </a:cubicBezTo>
                  <a:cubicBezTo>
                    <a:pt x="0" y="26"/>
                    <a:pt x="5" y="45"/>
                    <a:pt x="14" y="62"/>
                  </a:cubicBezTo>
                  <a:cubicBezTo>
                    <a:pt x="34" y="103"/>
                    <a:pt x="76" y="130"/>
                    <a:pt x="124" y="130"/>
                  </a:cubicBezTo>
                  <a:cubicBezTo>
                    <a:pt x="154" y="130"/>
                    <a:pt x="181" y="120"/>
                    <a:pt x="202" y="103"/>
                  </a:cubicBezTo>
                  <a:cubicBezTo>
                    <a:pt x="190" y="93"/>
                    <a:pt x="180" y="81"/>
                    <a:pt x="171" y="68"/>
                  </a:cubicBezTo>
                  <a:cubicBezTo>
                    <a:pt x="157" y="72"/>
                    <a:pt x="143" y="74"/>
                    <a:pt x="128" y="74"/>
                  </a:cubicBezTo>
                  <a:cubicBezTo>
                    <a:pt x="73" y="74"/>
                    <a:pt x="25" y="4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6" name="Freeform 187"/>
            <p:cNvSpPr>
              <a:spLocks/>
            </p:cNvSpPr>
            <p:nvPr/>
          </p:nvSpPr>
          <p:spPr bwMode="auto">
            <a:xfrm>
              <a:off x="1211" y="920"/>
              <a:ext cx="653" cy="529"/>
            </a:xfrm>
            <a:custGeom>
              <a:avLst/>
              <a:gdLst>
                <a:gd name="T0" fmla="*/ 257 w 275"/>
                <a:gd name="T1" fmla="*/ 0 h 222"/>
                <a:gd name="T2" fmla="*/ 132 w 275"/>
                <a:gd name="T3" fmla="*/ 124 h 222"/>
                <a:gd name="T4" fmla="*/ 71 w 275"/>
                <a:gd name="T5" fmla="*/ 108 h 222"/>
                <a:gd name="T6" fmla="*/ 0 w 275"/>
                <a:gd name="T7" fmla="*/ 154 h 222"/>
                <a:gd name="T8" fmla="*/ 31 w 275"/>
                <a:gd name="T9" fmla="*/ 189 h 222"/>
                <a:gd name="T10" fmla="*/ 125 w 275"/>
                <a:gd name="T11" fmla="*/ 222 h 222"/>
                <a:gd name="T12" fmla="*/ 273 w 275"/>
                <a:gd name="T13" fmla="*/ 99 h 222"/>
                <a:gd name="T14" fmla="*/ 275 w 275"/>
                <a:gd name="T15" fmla="*/ 72 h 222"/>
                <a:gd name="T16" fmla="*/ 257 w 27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222">
                  <a:moveTo>
                    <a:pt x="257" y="0"/>
                  </a:moveTo>
                  <a:cubicBezTo>
                    <a:pt x="257" y="69"/>
                    <a:pt x="201" y="124"/>
                    <a:pt x="132" y="124"/>
                  </a:cubicBezTo>
                  <a:cubicBezTo>
                    <a:pt x="110" y="124"/>
                    <a:pt x="89" y="118"/>
                    <a:pt x="71" y="108"/>
                  </a:cubicBezTo>
                  <a:cubicBezTo>
                    <a:pt x="52" y="129"/>
                    <a:pt x="28" y="146"/>
                    <a:pt x="0" y="154"/>
                  </a:cubicBezTo>
                  <a:cubicBezTo>
                    <a:pt x="9" y="167"/>
                    <a:pt x="19" y="179"/>
                    <a:pt x="31" y="189"/>
                  </a:cubicBezTo>
                  <a:cubicBezTo>
                    <a:pt x="57" y="209"/>
                    <a:pt x="90" y="222"/>
                    <a:pt x="125" y="222"/>
                  </a:cubicBezTo>
                  <a:cubicBezTo>
                    <a:pt x="199" y="222"/>
                    <a:pt x="260" y="169"/>
                    <a:pt x="273" y="99"/>
                  </a:cubicBezTo>
                  <a:cubicBezTo>
                    <a:pt x="274" y="90"/>
                    <a:pt x="275" y="81"/>
                    <a:pt x="275" y="72"/>
                  </a:cubicBezTo>
                  <a:cubicBezTo>
                    <a:pt x="275" y="46"/>
                    <a:pt x="268" y="22"/>
                    <a:pt x="2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7" name="Freeform 188"/>
            <p:cNvSpPr>
              <a:spLocks/>
            </p:cNvSpPr>
            <p:nvPr/>
          </p:nvSpPr>
          <p:spPr bwMode="auto">
            <a:xfrm>
              <a:off x="757" y="594"/>
              <a:ext cx="622" cy="708"/>
            </a:xfrm>
            <a:custGeom>
              <a:avLst/>
              <a:gdLst>
                <a:gd name="T0" fmla="*/ 148 w 262"/>
                <a:gd name="T1" fmla="*/ 0 h 297"/>
                <a:gd name="T2" fmla="*/ 5 w 262"/>
                <a:gd name="T3" fmla="*/ 109 h 297"/>
                <a:gd name="T4" fmla="*/ 0 w 262"/>
                <a:gd name="T5" fmla="*/ 149 h 297"/>
                <a:gd name="T6" fmla="*/ 20 w 262"/>
                <a:gd name="T7" fmla="*/ 223 h 297"/>
                <a:gd name="T8" fmla="*/ 148 w 262"/>
                <a:gd name="T9" fmla="*/ 297 h 297"/>
                <a:gd name="T10" fmla="*/ 191 w 262"/>
                <a:gd name="T11" fmla="*/ 291 h 297"/>
                <a:gd name="T12" fmla="*/ 262 w 262"/>
                <a:gd name="T13" fmla="*/ 245 h 297"/>
                <a:gd name="T14" fmla="*/ 199 w 262"/>
                <a:gd name="T15" fmla="*/ 137 h 297"/>
                <a:gd name="T16" fmla="*/ 248 w 262"/>
                <a:gd name="T17" fmla="*/ 38 h 297"/>
                <a:gd name="T18" fmla="*/ 148 w 262"/>
                <a:gd name="T1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97">
                  <a:moveTo>
                    <a:pt x="148" y="0"/>
                  </a:moveTo>
                  <a:cubicBezTo>
                    <a:pt x="80" y="0"/>
                    <a:pt x="23" y="46"/>
                    <a:pt x="5" y="109"/>
                  </a:cubicBezTo>
                  <a:cubicBezTo>
                    <a:pt x="2" y="122"/>
                    <a:pt x="0" y="135"/>
                    <a:pt x="0" y="149"/>
                  </a:cubicBezTo>
                  <a:cubicBezTo>
                    <a:pt x="0" y="176"/>
                    <a:pt x="7" y="201"/>
                    <a:pt x="20" y="223"/>
                  </a:cubicBezTo>
                  <a:cubicBezTo>
                    <a:pt x="45" y="267"/>
                    <a:pt x="93" y="297"/>
                    <a:pt x="148" y="297"/>
                  </a:cubicBezTo>
                  <a:cubicBezTo>
                    <a:pt x="163" y="297"/>
                    <a:pt x="177" y="295"/>
                    <a:pt x="191" y="291"/>
                  </a:cubicBezTo>
                  <a:cubicBezTo>
                    <a:pt x="219" y="283"/>
                    <a:pt x="243" y="266"/>
                    <a:pt x="262" y="245"/>
                  </a:cubicBezTo>
                  <a:cubicBezTo>
                    <a:pt x="224" y="223"/>
                    <a:pt x="199" y="183"/>
                    <a:pt x="199" y="137"/>
                  </a:cubicBezTo>
                  <a:cubicBezTo>
                    <a:pt x="199" y="97"/>
                    <a:pt x="218" y="61"/>
                    <a:pt x="248" y="38"/>
                  </a:cubicBezTo>
                  <a:cubicBezTo>
                    <a:pt x="221" y="15"/>
                    <a:pt x="187" y="0"/>
                    <a:pt x="148" y="0"/>
                  </a:cubicBezTo>
                </a:path>
              </a:pathLst>
            </a:custGeom>
            <a:solidFill>
              <a:schemeClr val="tx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28" name="Freeform 189"/>
            <p:cNvSpPr>
              <a:spLocks/>
            </p:cNvSpPr>
            <p:nvPr/>
          </p:nvSpPr>
          <p:spPr bwMode="auto">
            <a:xfrm>
              <a:off x="1230" y="625"/>
              <a:ext cx="591" cy="591"/>
            </a:xfrm>
            <a:custGeom>
              <a:avLst/>
              <a:gdLst>
                <a:gd name="T0" fmla="*/ 124 w 249"/>
                <a:gd name="T1" fmla="*/ 0 h 248"/>
                <a:gd name="T2" fmla="*/ 49 w 249"/>
                <a:gd name="T3" fmla="*/ 25 h 248"/>
                <a:gd name="T4" fmla="*/ 0 w 249"/>
                <a:gd name="T5" fmla="*/ 124 h 248"/>
                <a:gd name="T6" fmla="*/ 63 w 249"/>
                <a:gd name="T7" fmla="*/ 232 h 248"/>
                <a:gd name="T8" fmla="*/ 124 w 249"/>
                <a:gd name="T9" fmla="*/ 248 h 248"/>
                <a:gd name="T10" fmla="*/ 249 w 249"/>
                <a:gd name="T11" fmla="*/ 124 h 248"/>
                <a:gd name="T12" fmla="*/ 249 w 249"/>
                <a:gd name="T13" fmla="*/ 124 h 248"/>
                <a:gd name="T14" fmla="*/ 248 w 249"/>
                <a:gd name="T15" fmla="*/ 107 h 248"/>
                <a:gd name="T16" fmla="*/ 124 w 249"/>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8">
                  <a:moveTo>
                    <a:pt x="124" y="0"/>
                  </a:moveTo>
                  <a:cubicBezTo>
                    <a:pt x="96" y="0"/>
                    <a:pt x="70" y="9"/>
                    <a:pt x="49" y="25"/>
                  </a:cubicBezTo>
                  <a:cubicBezTo>
                    <a:pt x="19" y="48"/>
                    <a:pt x="0" y="84"/>
                    <a:pt x="0" y="124"/>
                  </a:cubicBezTo>
                  <a:cubicBezTo>
                    <a:pt x="0" y="170"/>
                    <a:pt x="25" y="210"/>
                    <a:pt x="63" y="232"/>
                  </a:cubicBezTo>
                  <a:cubicBezTo>
                    <a:pt x="81" y="242"/>
                    <a:pt x="102" y="248"/>
                    <a:pt x="124" y="248"/>
                  </a:cubicBezTo>
                  <a:cubicBezTo>
                    <a:pt x="193" y="248"/>
                    <a:pt x="249" y="193"/>
                    <a:pt x="249" y="124"/>
                  </a:cubicBezTo>
                  <a:cubicBezTo>
                    <a:pt x="249" y="124"/>
                    <a:pt x="249" y="124"/>
                    <a:pt x="249" y="124"/>
                  </a:cubicBezTo>
                  <a:cubicBezTo>
                    <a:pt x="249" y="118"/>
                    <a:pt x="248" y="113"/>
                    <a:pt x="248" y="107"/>
                  </a:cubicBezTo>
                  <a:cubicBezTo>
                    <a:pt x="239" y="46"/>
                    <a:pt x="187"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29" name="Group 183"/>
          <p:cNvGrpSpPr>
            <a:grpSpLocks noChangeAspect="1"/>
          </p:cNvGrpSpPr>
          <p:nvPr/>
        </p:nvGrpSpPr>
        <p:grpSpPr bwMode="auto">
          <a:xfrm>
            <a:off x="9655106" y="1332083"/>
            <a:ext cx="2312988" cy="1357313"/>
            <a:chOff x="549" y="594"/>
            <a:chExt cx="1457" cy="855"/>
          </a:xfrm>
          <a:solidFill>
            <a:schemeClr val="tx1">
              <a:alpha val="5000"/>
            </a:schemeClr>
          </a:solidFill>
        </p:grpSpPr>
        <p:sp>
          <p:nvSpPr>
            <p:cNvPr id="230" name="Freeform 184"/>
            <p:cNvSpPr>
              <a:spLocks/>
            </p:cNvSpPr>
            <p:nvPr/>
          </p:nvSpPr>
          <p:spPr bwMode="auto">
            <a:xfrm>
              <a:off x="549" y="853"/>
              <a:ext cx="289" cy="434"/>
            </a:xfrm>
            <a:custGeom>
              <a:avLst/>
              <a:gdLst>
                <a:gd name="T0" fmla="*/ 91 w 122"/>
                <a:gd name="T1" fmla="*/ 0 h 182"/>
                <a:gd name="T2" fmla="*/ 0 w 122"/>
                <a:gd name="T3" fmla="*/ 91 h 182"/>
                <a:gd name="T4" fmla="*/ 91 w 122"/>
                <a:gd name="T5" fmla="*/ 182 h 182"/>
                <a:gd name="T6" fmla="*/ 122 w 122"/>
                <a:gd name="T7" fmla="*/ 176 h 182"/>
                <a:gd name="T8" fmla="*/ 108 w 122"/>
                <a:gd name="T9" fmla="*/ 119 h 182"/>
                <a:gd name="T10" fmla="*/ 108 w 122"/>
                <a:gd name="T11" fmla="*/ 114 h 182"/>
                <a:gd name="T12" fmla="*/ 88 w 122"/>
                <a:gd name="T13" fmla="*/ 40 h 182"/>
                <a:gd name="T14" fmla="*/ 93 w 122"/>
                <a:gd name="T15" fmla="*/ 0 h 182"/>
                <a:gd name="T16" fmla="*/ 91 w 122"/>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2">
                  <a:moveTo>
                    <a:pt x="91" y="0"/>
                  </a:moveTo>
                  <a:cubicBezTo>
                    <a:pt x="41" y="0"/>
                    <a:pt x="0" y="41"/>
                    <a:pt x="0" y="91"/>
                  </a:cubicBezTo>
                  <a:cubicBezTo>
                    <a:pt x="0" y="141"/>
                    <a:pt x="41" y="182"/>
                    <a:pt x="91" y="182"/>
                  </a:cubicBezTo>
                  <a:cubicBezTo>
                    <a:pt x="102" y="182"/>
                    <a:pt x="112" y="180"/>
                    <a:pt x="122" y="176"/>
                  </a:cubicBezTo>
                  <a:cubicBezTo>
                    <a:pt x="113" y="159"/>
                    <a:pt x="108" y="140"/>
                    <a:pt x="108" y="119"/>
                  </a:cubicBezTo>
                  <a:cubicBezTo>
                    <a:pt x="108" y="117"/>
                    <a:pt x="108" y="116"/>
                    <a:pt x="108" y="114"/>
                  </a:cubicBezTo>
                  <a:cubicBezTo>
                    <a:pt x="95" y="92"/>
                    <a:pt x="88" y="67"/>
                    <a:pt x="88" y="40"/>
                  </a:cubicBezTo>
                  <a:cubicBezTo>
                    <a:pt x="88" y="26"/>
                    <a:pt x="90" y="13"/>
                    <a:pt x="93" y="0"/>
                  </a:cubicBezTo>
                  <a:cubicBezTo>
                    <a:pt x="93" y="0"/>
                    <a:pt x="92"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1" name="Freeform 185"/>
            <p:cNvSpPr>
              <a:spLocks/>
            </p:cNvSpPr>
            <p:nvPr/>
          </p:nvSpPr>
          <p:spPr bwMode="auto">
            <a:xfrm>
              <a:off x="1818" y="872"/>
              <a:ext cx="188" cy="284"/>
            </a:xfrm>
            <a:custGeom>
              <a:avLst/>
              <a:gdLst>
                <a:gd name="T0" fmla="*/ 19 w 79"/>
                <a:gd name="T1" fmla="*/ 0 h 119"/>
                <a:gd name="T2" fmla="*/ 0 w 79"/>
                <a:gd name="T3" fmla="*/ 3 h 119"/>
                <a:gd name="T4" fmla="*/ 1 w 79"/>
                <a:gd name="T5" fmla="*/ 20 h 119"/>
                <a:gd name="T6" fmla="*/ 1 w 79"/>
                <a:gd name="T7" fmla="*/ 20 h 119"/>
                <a:gd name="T8" fmla="*/ 19 w 79"/>
                <a:gd name="T9" fmla="*/ 92 h 119"/>
                <a:gd name="T10" fmla="*/ 17 w 79"/>
                <a:gd name="T11" fmla="*/ 119 h 119"/>
                <a:gd name="T12" fmla="*/ 19 w 79"/>
                <a:gd name="T13" fmla="*/ 119 h 119"/>
                <a:gd name="T14" fmla="*/ 79 w 79"/>
                <a:gd name="T15" fmla="*/ 60 h 119"/>
                <a:gd name="T16" fmla="*/ 19 w 7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9">
                  <a:moveTo>
                    <a:pt x="19" y="0"/>
                  </a:moveTo>
                  <a:cubicBezTo>
                    <a:pt x="12" y="0"/>
                    <a:pt x="6" y="1"/>
                    <a:pt x="0" y="3"/>
                  </a:cubicBezTo>
                  <a:cubicBezTo>
                    <a:pt x="0" y="9"/>
                    <a:pt x="1" y="14"/>
                    <a:pt x="1" y="20"/>
                  </a:cubicBezTo>
                  <a:cubicBezTo>
                    <a:pt x="1" y="20"/>
                    <a:pt x="1" y="20"/>
                    <a:pt x="1" y="20"/>
                  </a:cubicBezTo>
                  <a:cubicBezTo>
                    <a:pt x="12" y="42"/>
                    <a:pt x="19" y="66"/>
                    <a:pt x="19" y="92"/>
                  </a:cubicBezTo>
                  <a:cubicBezTo>
                    <a:pt x="19" y="101"/>
                    <a:pt x="18" y="110"/>
                    <a:pt x="17" y="119"/>
                  </a:cubicBezTo>
                  <a:cubicBezTo>
                    <a:pt x="17" y="119"/>
                    <a:pt x="18" y="119"/>
                    <a:pt x="19" y="119"/>
                  </a:cubicBezTo>
                  <a:cubicBezTo>
                    <a:pt x="52" y="119"/>
                    <a:pt x="79" y="93"/>
                    <a:pt x="79" y="60"/>
                  </a:cubicBezTo>
                  <a:cubicBezTo>
                    <a:pt x="79" y="27"/>
                    <a:pt x="52"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2" name="Freeform 186"/>
            <p:cNvSpPr>
              <a:spLocks/>
            </p:cNvSpPr>
            <p:nvPr/>
          </p:nvSpPr>
          <p:spPr bwMode="auto">
            <a:xfrm>
              <a:off x="805" y="1125"/>
              <a:ext cx="479" cy="310"/>
            </a:xfrm>
            <a:custGeom>
              <a:avLst/>
              <a:gdLst>
                <a:gd name="T0" fmla="*/ 0 w 202"/>
                <a:gd name="T1" fmla="*/ 0 h 130"/>
                <a:gd name="T2" fmla="*/ 0 w 202"/>
                <a:gd name="T3" fmla="*/ 5 h 130"/>
                <a:gd name="T4" fmla="*/ 14 w 202"/>
                <a:gd name="T5" fmla="*/ 62 h 130"/>
                <a:gd name="T6" fmla="*/ 124 w 202"/>
                <a:gd name="T7" fmla="*/ 130 h 130"/>
                <a:gd name="T8" fmla="*/ 202 w 202"/>
                <a:gd name="T9" fmla="*/ 103 h 130"/>
                <a:gd name="T10" fmla="*/ 171 w 202"/>
                <a:gd name="T11" fmla="*/ 68 h 130"/>
                <a:gd name="T12" fmla="*/ 128 w 202"/>
                <a:gd name="T13" fmla="*/ 74 h 130"/>
                <a:gd name="T14" fmla="*/ 0 w 202"/>
                <a:gd name="T15" fmla="*/ 0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30">
                  <a:moveTo>
                    <a:pt x="0" y="0"/>
                  </a:moveTo>
                  <a:cubicBezTo>
                    <a:pt x="0" y="2"/>
                    <a:pt x="0" y="3"/>
                    <a:pt x="0" y="5"/>
                  </a:cubicBezTo>
                  <a:cubicBezTo>
                    <a:pt x="0" y="26"/>
                    <a:pt x="5" y="45"/>
                    <a:pt x="14" y="62"/>
                  </a:cubicBezTo>
                  <a:cubicBezTo>
                    <a:pt x="34" y="103"/>
                    <a:pt x="76" y="130"/>
                    <a:pt x="124" y="130"/>
                  </a:cubicBezTo>
                  <a:cubicBezTo>
                    <a:pt x="154" y="130"/>
                    <a:pt x="181" y="120"/>
                    <a:pt x="202" y="103"/>
                  </a:cubicBezTo>
                  <a:cubicBezTo>
                    <a:pt x="190" y="93"/>
                    <a:pt x="180" y="81"/>
                    <a:pt x="171" y="68"/>
                  </a:cubicBezTo>
                  <a:cubicBezTo>
                    <a:pt x="157" y="72"/>
                    <a:pt x="143" y="74"/>
                    <a:pt x="128" y="74"/>
                  </a:cubicBezTo>
                  <a:cubicBezTo>
                    <a:pt x="73" y="74"/>
                    <a:pt x="25" y="4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3" name="Freeform 187"/>
            <p:cNvSpPr>
              <a:spLocks/>
            </p:cNvSpPr>
            <p:nvPr/>
          </p:nvSpPr>
          <p:spPr bwMode="auto">
            <a:xfrm>
              <a:off x="1211" y="920"/>
              <a:ext cx="653" cy="529"/>
            </a:xfrm>
            <a:custGeom>
              <a:avLst/>
              <a:gdLst>
                <a:gd name="T0" fmla="*/ 257 w 275"/>
                <a:gd name="T1" fmla="*/ 0 h 222"/>
                <a:gd name="T2" fmla="*/ 132 w 275"/>
                <a:gd name="T3" fmla="*/ 124 h 222"/>
                <a:gd name="T4" fmla="*/ 71 w 275"/>
                <a:gd name="T5" fmla="*/ 108 h 222"/>
                <a:gd name="T6" fmla="*/ 0 w 275"/>
                <a:gd name="T7" fmla="*/ 154 h 222"/>
                <a:gd name="T8" fmla="*/ 31 w 275"/>
                <a:gd name="T9" fmla="*/ 189 h 222"/>
                <a:gd name="T10" fmla="*/ 125 w 275"/>
                <a:gd name="T11" fmla="*/ 222 h 222"/>
                <a:gd name="T12" fmla="*/ 273 w 275"/>
                <a:gd name="T13" fmla="*/ 99 h 222"/>
                <a:gd name="T14" fmla="*/ 275 w 275"/>
                <a:gd name="T15" fmla="*/ 72 h 222"/>
                <a:gd name="T16" fmla="*/ 257 w 27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222">
                  <a:moveTo>
                    <a:pt x="257" y="0"/>
                  </a:moveTo>
                  <a:cubicBezTo>
                    <a:pt x="257" y="69"/>
                    <a:pt x="201" y="124"/>
                    <a:pt x="132" y="124"/>
                  </a:cubicBezTo>
                  <a:cubicBezTo>
                    <a:pt x="110" y="124"/>
                    <a:pt x="89" y="118"/>
                    <a:pt x="71" y="108"/>
                  </a:cubicBezTo>
                  <a:cubicBezTo>
                    <a:pt x="52" y="129"/>
                    <a:pt x="28" y="146"/>
                    <a:pt x="0" y="154"/>
                  </a:cubicBezTo>
                  <a:cubicBezTo>
                    <a:pt x="9" y="167"/>
                    <a:pt x="19" y="179"/>
                    <a:pt x="31" y="189"/>
                  </a:cubicBezTo>
                  <a:cubicBezTo>
                    <a:pt x="57" y="209"/>
                    <a:pt x="90" y="222"/>
                    <a:pt x="125" y="222"/>
                  </a:cubicBezTo>
                  <a:cubicBezTo>
                    <a:pt x="199" y="222"/>
                    <a:pt x="260" y="169"/>
                    <a:pt x="273" y="99"/>
                  </a:cubicBezTo>
                  <a:cubicBezTo>
                    <a:pt x="274" y="90"/>
                    <a:pt x="275" y="81"/>
                    <a:pt x="275" y="72"/>
                  </a:cubicBezTo>
                  <a:cubicBezTo>
                    <a:pt x="275" y="46"/>
                    <a:pt x="268" y="22"/>
                    <a:pt x="2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4" name="Freeform 188"/>
            <p:cNvSpPr>
              <a:spLocks/>
            </p:cNvSpPr>
            <p:nvPr/>
          </p:nvSpPr>
          <p:spPr bwMode="auto">
            <a:xfrm>
              <a:off x="757" y="594"/>
              <a:ext cx="622" cy="708"/>
            </a:xfrm>
            <a:custGeom>
              <a:avLst/>
              <a:gdLst>
                <a:gd name="T0" fmla="*/ 148 w 262"/>
                <a:gd name="T1" fmla="*/ 0 h 297"/>
                <a:gd name="T2" fmla="*/ 5 w 262"/>
                <a:gd name="T3" fmla="*/ 109 h 297"/>
                <a:gd name="T4" fmla="*/ 0 w 262"/>
                <a:gd name="T5" fmla="*/ 149 h 297"/>
                <a:gd name="T6" fmla="*/ 20 w 262"/>
                <a:gd name="T7" fmla="*/ 223 h 297"/>
                <a:gd name="T8" fmla="*/ 148 w 262"/>
                <a:gd name="T9" fmla="*/ 297 h 297"/>
                <a:gd name="T10" fmla="*/ 191 w 262"/>
                <a:gd name="T11" fmla="*/ 291 h 297"/>
                <a:gd name="T12" fmla="*/ 262 w 262"/>
                <a:gd name="T13" fmla="*/ 245 h 297"/>
                <a:gd name="T14" fmla="*/ 199 w 262"/>
                <a:gd name="T15" fmla="*/ 137 h 297"/>
                <a:gd name="T16" fmla="*/ 248 w 262"/>
                <a:gd name="T17" fmla="*/ 38 h 297"/>
                <a:gd name="T18" fmla="*/ 148 w 262"/>
                <a:gd name="T1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97">
                  <a:moveTo>
                    <a:pt x="148" y="0"/>
                  </a:moveTo>
                  <a:cubicBezTo>
                    <a:pt x="80" y="0"/>
                    <a:pt x="23" y="46"/>
                    <a:pt x="5" y="109"/>
                  </a:cubicBezTo>
                  <a:cubicBezTo>
                    <a:pt x="2" y="122"/>
                    <a:pt x="0" y="135"/>
                    <a:pt x="0" y="149"/>
                  </a:cubicBezTo>
                  <a:cubicBezTo>
                    <a:pt x="0" y="176"/>
                    <a:pt x="7" y="201"/>
                    <a:pt x="20" y="223"/>
                  </a:cubicBezTo>
                  <a:cubicBezTo>
                    <a:pt x="45" y="267"/>
                    <a:pt x="93" y="297"/>
                    <a:pt x="148" y="297"/>
                  </a:cubicBezTo>
                  <a:cubicBezTo>
                    <a:pt x="163" y="297"/>
                    <a:pt x="177" y="295"/>
                    <a:pt x="191" y="291"/>
                  </a:cubicBezTo>
                  <a:cubicBezTo>
                    <a:pt x="219" y="283"/>
                    <a:pt x="243" y="266"/>
                    <a:pt x="262" y="245"/>
                  </a:cubicBezTo>
                  <a:cubicBezTo>
                    <a:pt x="224" y="223"/>
                    <a:pt x="199" y="183"/>
                    <a:pt x="199" y="137"/>
                  </a:cubicBezTo>
                  <a:cubicBezTo>
                    <a:pt x="199" y="97"/>
                    <a:pt x="218" y="61"/>
                    <a:pt x="248" y="38"/>
                  </a:cubicBezTo>
                  <a:cubicBezTo>
                    <a:pt x="221" y="15"/>
                    <a:pt x="187" y="0"/>
                    <a:pt x="148" y="0"/>
                  </a:cubicBezTo>
                </a:path>
              </a:pathLst>
            </a:custGeom>
            <a:solidFill>
              <a:schemeClr val="tx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5" name="Freeform 189"/>
            <p:cNvSpPr>
              <a:spLocks/>
            </p:cNvSpPr>
            <p:nvPr/>
          </p:nvSpPr>
          <p:spPr bwMode="auto">
            <a:xfrm>
              <a:off x="1230" y="625"/>
              <a:ext cx="591" cy="591"/>
            </a:xfrm>
            <a:custGeom>
              <a:avLst/>
              <a:gdLst>
                <a:gd name="T0" fmla="*/ 124 w 249"/>
                <a:gd name="T1" fmla="*/ 0 h 248"/>
                <a:gd name="T2" fmla="*/ 49 w 249"/>
                <a:gd name="T3" fmla="*/ 25 h 248"/>
                <a:gd name="T4" fmla="*/ 0 w 249"/>
                <a:gd name="T5" fmla="*/ 124 h 248"/>
                <a:gd name="T6" fmla="*/ 63 w 249"/>
                <a:gd name="T7" fmla="*/ 232 h 248"/>
                <a:gd name="T8" fmla="*/ 124 w 249"/>
                <a:gd name="T9" fmla="*/ 248 h 248"/>
                <a:gd name="T10" fmla="*/ 249 w 249"/>
                <a:gd name="T11" fmla="*/ 124 h 248"/>
                <a:gd name="T12" fmla="*/ 249 w 249"/>
                <a:gd name="T13" fmla="*/ 124 h 248"/>
                <a:gd name="T14" fmla="*/ 248 w 249"/>
                <a:gd name="T15" fmla="*/ 107 h 248"/>
                <a:gd name="T16" fmla="*/ 124 w 249"/>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8">
                  <a:moveTo>
                    <a:pt x="124" y="0"/>
                  </a:moveTo>
                  <a:cubicBezTo>
                    <a:pt x="96" y="0"/>
                    <a:pt x="70" y="9"/>
                    <a:pt x="49" y="25"/>
                  </a:cubicBezTo>
                  <a:cubicBezTo>
                    <a:pt x="19" y="48"/>
                    <a:pt x="0" y="84"/>
                    <a:pt x="0" y="124"/>
                  </a:cubicBezTo>
                  <a:cubicBezTo>
                    <a:pt x="0" y="170"/>
                    <a:pt x="25" y="210"/>
                    <a:pt x="63" y="232"/>
                  </a:cubicBezTo>
                  <a:cubicBezTo>
                    <a:pt x="81" y="242"/>
                    <a:pt x="102" y="248"/>
                    <a:pt x="124" y="248"/>
                  </a:cubicBezTo>
                  <a:cubicBezTo>
                    <a:pt x="193" y="248"/>
                    <a:pt x="249" y="193"/>
                    <a:pt x="249" y="124"/>
                  </a:cubicBezTo>
                  <a:cubicBezTo>
                    <a:pt x="249" y="124"/>
                    <a:pt x="249" y="124"/>
                    <a:pt x="249" y="124"/>
                  </a:cubicBezTo>
                  <a:cubicBezTo>
                    <a:pt x="249" y="118"/>
                    <a:pt x="248" y="113"/>
                    <a:pt x="248" y="107"/>
                  </a:cubicBezTo>
                  <a:cubicBezTo>
                    <a:pt x="239" y="46"/>
                    <a:pt x="187"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236" name="Group 183"/>
          <p:cNvGrpSpPr>
            <a:grpSpLocks noChangeAspect="1"/>
          </p:cNvGrpSpPr>
          <p:nvPr/>
        </p:nvGrpSpPr>
        <p:grpSpPr bwMode="auto">
          <a:xfrm>
            <a:off x="8484561" y="1700955"/>
            <a:ext cx="891757" cy="523303"/>
            <a:chOff x="549" y="594"/>
            <a:chExt cx="1457" cy="855"/>
          </a:xfrm>
          <a:solidFill>
            <a:schemeClr val="tx1">
              <a:alpha val="5000"/>
            </a:schemeClr>
          </a:solidFill>
        </p:grpSpPr>
        <p:sp>
          <p:nvSpPr>
            <p:cNvPr id="237" name="Freeform 184"/>
            <p:cNvSpPr>
              <a:spLocks/>
            </p:cNvSpPr>
            <p:nvPr/>
          </p:nvSpPr>
          <p:spPr bwMode="auto">
            <a:xfrm>
              <a:off x="549" y="853"/>
              <a:ext cx="289" cy="434"/>
            </a:xfrm>
            <a:custGeom>
              <a:avLst/>
              <a:gdLst>
                <a:gd name="T0" fmla="*/ 91 w 122"/>
                <a:gd name="T1" fmla="*/ 0 h 182"/>
                <a:gd name="T2" fmla="*/ 0 w 122"/>
                <a:gd name="T3" fmla="*/ 91 h 182"/>
                <a:gd name="T4" fmla="*/ 91 w 122"/>
                <a:gd name="T5" fmla="*/ 182 h 182"/>
                <a:gd name="T6" fmla="*/ 122 w 122"/>
                <a:gd name="T7" fmla="*/ 176 h 182"/>
                <a:gd name="T8" fmla="*/ 108 w 122"/>
                <a:gd name="T9" fmla="*/ 119 h 182"/>
                <a:gd name="T10" fmla="*/ 108 w 122"/>
                <a:gd name="T11" fmla="*/ 114 h 182"/>
                <a:gd name="T12" fmla="*/ 88 w 122"/>
                <a:gd name="T13" fmla="*/ 40 h 182"/>
                <a:gd name="T14" fmla="*/ 93 w 122"/>
                <a:gd name="T15" fmla="*/ 0 h 182"/>
                <a:gd name="T16" fmla="*/ 91 w 122"/>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82">
                  <a:moveTo>
                    <a:pt x="91" y="0"/>
                  </a:moveTo>
                  <a:cubicBezTo>
                    <a:pt x="41" y="0"/>
                    <a:pt x="0" y="41"/>
                    <a:pt x="0" y="91"/>
                  </a:cubicBezTo>
                  <a:cubicBezTo>
                    <a:pt x="0" y="141"/>
                    <a:pt x="41" y="182"/>
                    <a:pt x="91" y="182"/>
                  </a:cubicBezTo>
                  <a:cubicBezTo>
                    <a:pt x="102" y="182"/>
                    <a:pt x="112" y="180"/>
                    <a:pt x="122" y="176"/>
                  </a:cubicBezTo>
                  <a:cubicBezTo>
                    <a:pt x="113" y="159"/>
                    <a:pt x="108" y="140"/>
                    <a:pt x="108" y="119"/>
                  </a:cubicBezTo>
                  <a:cubicBezTo>
                    <a:pt x="108" y="117"/>
                    <a:pt x="108" y="116"/>
                    <a:pt x="108" y="114"/>
                  </a:cubicBezTo>
                  <a:cubicBezTo>
                    <a:pt x="95" y="92"/>
                    <a:pt x="88" y="67"/>
                    <a:pt x="88" y="40"/>
                  </a:cubicBezTo>
                  <a:cubicBezTo>
                    <a:pt x="88" y="26"/>
                    <a:pt x="90" y="13"/>
                    <a:pt x="93" y="0"/>
                  </a:cubicBezTo>
                  <a:cubicBezTo>
                    <a:pt x="93" y="0"/>
                    <a:pt x="92"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8" name="Freeform 185"/>
            <p:cNvSpPr>
              <a:spLocks/>
            </p:cNvSpPr>
            <p:nvPr/>
          </p:nvSpPr>
          <p:spPr bwMode="auto">
            <a:xfrm>
              <a:off x="1818" y="872"/>
              <a:ext cx="188" cy="284"/>
            </a:xfrm>
            <a:custGeom>
              <a:avLst/>
              <a:gdLst>
                <a:gd name="T0" fmla="*/ 19 w 79"/>
                <a:gd name="T1" fmla="*/ 0 h 119"/>
                <a:gd name="T2" fmla="*/ 0 w 79"/>
                <a:gd name="T3" fmla="*/ 3 h 119"/>
                <a:gd name="T4" fmla="*/ 1 w 79"/>
                <a:gd name="T5" fmla="*/ 20 h 119"/>
                <a:gd name="T6" fmla="*/ 1 w 79"/>
                <a:gd name="T7" fmla="*/ 20 h 119"/>
                <a:gd name="T8" fmla="*/ 19 w 79"/>
                <a:gd name="T9" fmla="*/ 92 h 119"/>
                <a:gd name="T10" fmla="*/ 17 w 79"/>
                <a:gd name="T11" fmla="*/ 119 h 119"/>
                <a:gd name="T12" fmla="*/ 19 w 79"/>
                <a:gd name="T13" fmla="*/ 119 h 119"/>
                <a:gd name="T14" fmla="*/ 79 w 79"/>
                <a:gd name="T15" fmla="*/ 60 h 119"/>
                <a:gd name="T16" fmla="*/ 19 w 7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9">
                  <a:moveTo>
                    <a:pt x="19" y="0"/>
                  </a:moveTo>
                  <a:cubicBezTo>
                    <a:pt x="12" y="0"/>
                    <a:pt x="6" y="1"/>
                    <a:pt x="0" y="3"/>
                  </a:cubicBezTo>
                  <a:cubicBezTo>
                    <a:pt x="0" y="9"/>
                    <a:pt x="1" y="14"/>
                    <a:pt x="1" y="20"/>
                  </a:cubicBezTo>
                  <a:cubicBezTo>
                    <a:pt x="1" y="20"/>
                    <a:pt x="1" y="20"/>
                    <a:pt x="1" y="20"/>
                  </a:cubicBezTo>
                  <a:cubicBezTo>
                    <a:pt x="12" y="42"/>
                    <a:pt x="19" y="66"/>
                    <a:pt x="19" y="92"/>
                  </a:cubicBezTo>
                  <a:cubicBezTo>
                    <a:pt x="19" y="101"/>
                    <a:pt x="18" y="110"/>
                    <a:pt x="17" y="119"/>
                  </a:cubicBezTo>
                  <a:cubicBezTo>
                    <a:pt x="17" y="119"/>
                    <a:pt x="18" y="119"/>
                    <a:pt x="19" y="119"/>
                  </a:cubicBezTo>
                  <a:cubicBezTo>
                    <a:pt x="52" y="119"/>
                    <a:pt x="79" y="93"/>
                    <a:pt x="79" y="60"/>
                  </a:cubicBezTo>
                  <a:cubicBezTo>
                    <a:pt x="79" y="27"/>
                    <a:pt x="52"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39" name="Freeform 186"/>
            <p:cNvSpPr>
              <a:spLocks/>
            </p:cNvSpPr>
            <p:nvPr/>
          </p:nvSpPr>
          <p:spPr bwMode="auto">
            <a:xfrm>
              <a:off x="805" y="1125"/>
              <a:ext cx="479" cy="310"/>
            </a:xfrm>
            <a:custGeom>
              <a:avLst/>
              <a:gdLst>
                <a:gd name="T0" fmla="*/ 0 w 202"/>
                <a:gd name="T1" fmla="*/ 0 h 130"/>
                <a:gd name="T2" fmla="*/ 0 w 202"/>
                <a:gd name="T3" fmla="*/ 5 h 130"/>
                <a:gd name="T4" fmla="*/ 14 w 202"/>
                <a:gd name="T5" fmla="*/ 62 h 130"/>
                <a:gd name="T6" fmla="*/ 124 w 202"/>
                <a:gd name="T7" fmla="*/ 130 h 130"/>
                <a:gd name="T8" fmla="*/ 202 w 202"/>
                <a:gd name="T9" fmla="*/ 103 h 130"/>
                <a:gd name="T10" fmla="*/ 171 w 202"/>
                <a:gd name="T11" fmla="*/ 68 h 130"/>
                <a:gd name="T12" fmla="*/ 128 w 202"/>
                <a:gd name="T13" fmla="*/ 74 h 130"/>
                <a:gd name="T14" fmla="*/ 0 w 202"/>
                <a:gd name="T15" fmla="*/ 0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30">
                  <a:moveTo>
                    <a:pt x="0" y="0"/>
                  </a:moveTo>
                  <a:cubicBezTo>
                    <a:pt x="0" y="2"/>
                    <a:pt x="0" y="3"/>
                    <a:pt x="0" y="5"/>
                  </a:cubicBezTo>
                  <a:cubicBezTo>
                    <a:pt x="0" y="26"/>
                    <a:pt x="5" y="45"/>
                    <a:pt x="14" y="62"/>
                  </a:cubicBezTo>
                  <a:cubicBezTo>
                    <a:pt x="34" y="103"/>
                    <a:pt x="76" y="130"/>
                    <a:pt x="124" y="130"/>
                  </a:cubicBezTo>
                  <a:cubicBezTo>
                    <a:pt x="154" y="130"/>
                    <a:pt x="181" y="120"/>
                    <a:pt x="202" y="103"/>
                  </a:cubicBezTo>
                  <a:cubicBezTo>
                    <a:pt x="190" y="93"/>
                    <a:pt x="180" y="81"/>
                    <a:pt x="171" y="68"/>
                  </a:cubicBezTo>
                  <a:cubicBezTo>
                    <a:pt x="157" y="72"/>
                    <a:pt x="143" y="74"/>
                    <a:pt x="128" y="74"/>
                  </a:cubicBezTo>
                  <a:cubicBezTo>
                    <a:pt x="73" y="74"/>
                    <a:pt x="25" y="4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40" name="Freeform 187"/>
            <p:cNvSpPr>
              <a:spLocks/>
            </p:cNvSpPr>
            <p:nvPr/>
          </p:nvSpPr>
          <p:spPr bwMode="auto">
            <a:xfrm>
              <a:off x="1211" y="920"/>
              <a:ext cx="653" cy="529"/>
            </a:xfrm>
            <a:custGeom>
              <a:avLst/>
              <a:gdLst>
                <a:gd name="T0" fmla="*/ 257 w 275"/>
                <a:gd name="T1" fmla="*/ 0 h 222"/>
                <a:gd name="T2" fmla="*/ 132 w 275"/>
                <a:gd name="T3" fmla="*/ 124 h 222"/>
                <a:gd name="T4" fmla="*/ 71 w 275"/>
                <a:gd name="T5" fmla="*/ 108 h 222"/>
                <a:gd name="T6" fmla="*/ 0 w 275"/>
                <a:gd name="T7" fmla="*/ 154 h 222"/>
                <a:gd name="T8" fmla="*/ 31 w 275"/>
                <a:gd name="T9" fmla="*/ 189 h 222"/>
                <a:gd name="T10" fmla="*/ 125 w 275"/>
                <a:gd name="T11" fmla="*/ 222 h 222"/>
                <a:gd name="T12" fmla="*/ 273 w 275"/>
                <a:gd name="T13" fmla="*/ 99 h 222"/>
                <a:gd name="T14" fmla="*/ 275 w 275"/>
                <a:gd name="T15" fmla="*/ 72 h 222"/>
                <a:gd name="T16" fmla="*/ 257 w 27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222">
                  <a:moveTo>
                    <a:pt x="257" y="0"/>
                  </a:moveTo>
                  <a:cubicBezTo>
                    <a:pt x="257" y="69"/>
                    <a:pt x="201" y="124"/>
                    <a:pt x="132" y="124"/>
                  </a:cubicBezTo>
                  <a:cubicBezTo>
                    <a:pt x="110" y="124"/>
                    <a:pt x="89" y="118"/>
                    <a:pt x="71" y="108"/>
                  </a:cubicBezTo>
                  <a:cubicBezTo>
                    <a:pt x="52" y="129"/>
                    <a:pt x="28" y="146"/>
                    <a:pt x="0" y="154"/>
                  </a:cubicBezTo>
                  <a:cubicBezTo>
                    <a:pt x="9" y="167"/>
                    <a:pt x="19" y="179"/>
                    <a:pt x="31" y="189"/>
                  </a:cubicBezTo>
                  <a:cubicBezTo>
                    <a:pt x="57" y="209"/>
                    <a:pt x="90" y="222"/>
                    <a:pt x="125" y="222"/>
                  </a:cubicBezTo>
                  <a:cubicBezTo>
                    <a:pt x="199" y="222"/>
                    <a:pt x="260" y="169"/>
                    <a:pt x="273" y="99"/>
                  </a:cubicBezTo>
                  <a:cubicBezTo>
                    <a:pt x="274" y="90"/>
                    <a:pt x="275" y="81"/>
                    <a:pt x="275" y="72"/>
                  </a:cubicBezTo>
                  <a:cubicBezTo>
                    <a:pt x="275" y="46"/>
                    <a:pt x="268" y="22"/>
                    <a:pt x="2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41" name="Freeform 188"/>
            <p:cNvSpPr>
              <a:spLocks/>
            </p:cNvSpPr>
            <p:nvPr/>
          </p:nvSpPr>
          <p:spPr bwMode="auto">
            <a:xfrm>
              <a:off x="757" y="594"/>
              <a:ext cx="622" cy="708"/>
            </a:xfrm>
            <a:custGeom>
              <a:avLst/>
              <a:gdLst>
                <a:gd name="T0" fmla="*/ 148 w 262"/>
                <a:gd name="T1" fmla="*/ 0 h 297"/>
                <a:gd name="T2" fmla="*/ 5 w 262"/>
                <a:gd name="T3" fmla="*/ 109 h 297"/>
                <a:gd name="T4" fmla="*/ 0 w 262"/>
                <a:gd name="T5" fmla="*/ 149 h 297"/>
                <a:gd name="T6" fmla="*/ 20 w 262"/>
                <a:gd name="T7" fmla="*/ 223 h 297"/>
                <a:gd name="T8" fmla="*/ 148 w 262"/>
                <a:gd name="T9" fmla="*/ 297 h 297"/>
                <a:gd name="T10" fmla="*/ 191 w 262"/>
                <a:gd name="T11" fmla="*/ 291 h 297"/>
                <a:gd name="T12" fmla="*/ 262 w 262"/>
                <a:gd name="T13" fmla="*/ 245 h 297"/>
                <a:gd name="T14" fmla="*/ 199 w 262"/>
                <a:gd name="T15" fmla="*/ 137 h 297"/>
                <a:gd name="T16" fmla="*/ 248 w 262"/>
                <a:gd name="T17" fmla="*/ 38 h 297"/>
                <a:gd name="T18" fmla="*/ 148 w 262"/>
                <a:gd name="T1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97">
                  <a:moveTo>
                    <a:pt x="148" y="0"/>
                  </a:moveTo>
                  <a:cubicBezTo>
                    <a:pt x="80" y="0"/>
                    <a:pt x="23" y="46"/>
                    <a:pt x="5" y="109"/>
                  </a:cubicBezTo>
                  <a:cubicBezTo>
                    <a:pt x="2" y="122"/>
                    <a:pt x="0" y="135"/>
                    <a:pt x="0" y="149"/>
                  </a:cubicBezTo>
                  <a:cubicBezTo>
                    <a:pt x="0" y="176"/>
                    <a:pt x="7" y="201"/>
                    <a:pt x="20" y="223"/>
                  </a:cubicBezTo>
                  <a:cubicBezTo>
                    <a:pt x="45" y="267"/>
                    <a:pt x="93" y="297"/>
                    <a:pt x="148" y="297"/>
                  </a:cubicBezTo>
                  <a:cubicBezTo>
                    <a:pt x="163" y="297"/>
                    <a:pt x="177" y="295"/>
                    <a:pt x="191" y="291"/>
                  </a:cubicBezTo>
                  <a:cubicBezTo>
                    <a:pt x="219" y="283"/>
                    <a:pt x="243" y="266"/>
                    <a:pt x="262" y="245"/>
                  </a:cubicBezTo>
                  <a:cubicBezTo>
                    <a:pt x="224" y="223"/>
                    <a:pt x="199" y="183"/>
                    <a:pt x="199" y="137"/>
                  </a:cubicBezTo>
                  <a:cubicBezTo>
                    <a:pt x="199" y="97"/>
                    <a:pt x="218" y="61"/>
                    <a:pt x="248" y="38"/>
                  </a:cubicBezTo>
                  <a:cubicBezTo>
                    <a:pt x="221" y="15"/>
                    <a:pt x="187" y="0"/>
                    <a:pt x="148" y="0"/>
                  </a:cubicBezTo>
                </a:path>
              </a:pathLst>
            </a:custGeom>
            <a:solidFill>
              <a:schemeClr val="tx1">
                <a:alpha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42" name="Freeform 189"/>
            <p:cNvSpPr>
              <a:spLocks/>
            </p:cNvSpPr>
            <p:nvPr/>
          </p:nvSpPr>
          <p:spPr bwMode="auto">
            <a:xfrm>
              <a:off x="1230" y="625"/>
              <a:ext cx="591" cy="591"/>
            </a:xfrm>
            <a:custGeom>
              <a:avLst/>
              <a:gdLst>
                <a:gd name="T0" fmla="*/ 124 w 249"/>
                <a:gd name="T1" fmla="*/ 0 h 248"/>
                <a:gd name="T2" fmla="*/ 49 w 249"/>
                <a:gd name="T3" fmla="*/ 25 h 248"/>
                <a:gd name="T4" fmla="*/ 0 w 249"/>
                <a:gd name="T5" fmla="*/ 124 h 248"/>
                <a:gd name="T6" fmla="*/ 63 w 249"/>
                <a:gd name="T7" fmla="*/ 232 h 248"/>
                <a:gd name="T8" fmla="*/ 124 w 249"/>
                <a:gd name="T9" fmla="*/ 248 h 248"/>
                <a:gd name="T10" fmla="*/ 249 w 249"/>
                <a:gd name="T11" fmla="*/ 124 h 248"/>
                <a:gd name="T12" fmla="*/ 249 w 249"/>
                <a:gd name="T13" fmla="*/ 124 h 248"/>
                <a:gd name="T14" fmla="*/ 248 w 249"/>
                <a:gd name="T15" fmla="*/ 107 h 248"/>
                <a:gd name="T16" fmla="*/ 124 w 249"/>
                <a:gd name="T1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8">
                  <a:moveTo>
                    <a:pt x="124" y="0"/>
                  </a:moveTo>
                  <a:cubicBezTo>
                    <a:pt x="96" y="0"/>
                    <a:pt x="70" y="9"/>
                    <a:pt x="49" y="25"/>
                  </a:cubicBezTo>
                  <a:cubicBezTo>
                    <a:pt x="19" y="48"/>
                    <a:pt x="0" y="84"/>
                    <a:pt x="0" y="124"/>
                  </a:cubicBezTo>
                  <a:cubicBezTo>
                    <a:pt x="0" y="170"/>
                    <a:pt x="25" y="210"/>
                    <a:pt x="63" y="232"/>
                  </a:cubicBezTo>
                  <a:cubicBezTo>
                    <a:pt x="81" y="242"/>
                    <a:pt x="102" y="248"/>
                    <a:pt x="124" y="248"/>
                  </a:cubicBezTo>
                  <a:cubicBezTo>
                    <a:pt x="193" y="248"/>
                    <a:pt x="249" y="193"/>
                    <a:pt x="249" y="124"/>
                  </a:cubicBezTo>
                  <a:cubicBezTo>
                    <a:pt x="249" y="124"/>
                    <a:pt x="249" y="124"/>
                    <a:pt x="249" y="124"/>
                  </a:cubicBezTo>
                  <a:cubicBezTo>
                    <a:pt x="249" y="118"/>
                    <a:pt x="248" y="113"/>
                    <a:pt x="248" y="107"/>
                  </a:cubicBezTo>
                  <a:cubicBezTo>
                    <a:pt x="239" y="46"/>
                    <a:pt x="187" y="0"/>
                    <a:pt x="1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Tree>
    <p:extLst>
      <p:ext uri="{BB962C8B-B14F-4D97-AF65-F5344CB8AC3E}">
        <p14:creationId xmlns:p14="http://schemas.microsoft.com/office/powerpoint/2010/main" val="163890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1250"/>
                                      </p:stCondLst>
                                      <p:childTnLst>
                                        <p:set>
                                          <p:cBhvr>
                                            <p:cTn id="6" dur="1" fill="hold">
                                              <p:stCondLst>
                                                <p:cond delay="0"/>
                                              </p:stCondLst>
                                            </p:cTn>
                                            <p:tgtEl>
                                              <p:spTgt spid="210"/>
                                            </p:tgtEl>
                                            <p:attrNameLst>
                                              <p:attrName>style.visibility</p:attrName>
                                            </p:attrNameLst>
                                          </p:cBhvr>
                                          <p:to>
                                            <p:strVal val="visible"/>
                                          </p:to>
                                        </p:set>
                                        <p:anim calcmode="lin" valueType="num" p14:bounceEnd="60000">
                                          <p:cBhvr additive="base">
                                            <p:cTn id="7" dur="1000" fill="hold"/>
                                            <p:tgtEl>
                                              <p:spTgt spid="210"/>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1500"/>
                                      </p:stCondLst>
                                      <p:childTnLst>
                                        <p:set>
                                          <p:cBhvr>
                                            <p:cTn id="10" dur="1" fill="hold">
                                              <p:stCondLst>
                                                <p:cond delay="0"/>
                                              </p:stCondLst>
                                            </p:cTn>
                                            <p:tgtEl>
                                              <p:spTgt spid="211"/>
                                            </p:tgtEl>
                                            <p:attrNameLst>
                                              <p:attrName>style.visibility</p:attrName>
                                            </p:attrNameLst>
                                          </p:cBhvr>
                                          <p:to>
                                            <p:strVal val="visible"/>
                                          </p:to>
                                        </p:set>
                                        <p:anim calcmode="lin" valueType="num" p14:bounceEnd="60000">
                                          <p:cBhvr additive="base">
                                            <p:cTn id="11" dur="1000" fill="hold"/>
                                            <p:tgtEl>
                                              <p:spTgt spid="21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2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1750"/>
                                      </p:stCondLst>
                                      <p:childTnLst>
                                        <p:set>
                                          <p:cBhvr>
                                            <p:cTn id="14" dur="1" fill="hold">
                                              <p:stCondLst>
                                                <p:cond delay="0"/>
                                              </p:stCondLst>
                                            </p:cTn>
                                            <p:tgtEl>
                                              <p:spTgt spid="212"/>
                                            </p:tgtEl>
                                            <p:attrNameLst>
                                              <p:attrName>style.visibility</p:attrName>
                                            </p:attrNameLst>
                                          </p:cBhvr>
                                          <p:to>
                                            <p:strVal val="visible"/>
                                          </p:to>
                                        </p:set>
                                        <p:anim calcmode="lin" valueType="num" p14:bounceEnd="60000">
                                          <p:cBhvr additive="base">
                                            <p:cTn id="15" dur="1000" fill="hold"/>
                                            <p:tgtEl>
                                              <p:spTgt spid="21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1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85"/>
                                            </p:tgtEl>
                                            <p:attrNameLst>
                                              <p:attrName>style.visibility</p:attrName>
                                            </p:attrNameLst>
                                          </p:cBhvr>
                                          <p:to>
                                            <p:strVal val="visible"/>
                                          </p:to>
                                        </p:set>
                                        <p:anim calcmode="lin" valueType="num">
                                          <p:cBhvr additive="base">
                                            <p:cTn id="19" dur="1500" fill="hold"/>
                                            <p:tgtEl>
                                              <p:spTgt spid="185"/>
                                            </p:tgtEl>
                                            <p:attrNameLst>
                                              <p:attrName>ppt_x</p:attrName>
                                            </p:attrNameLst>
                                          </p:cBhvr>
                                          <p:tavLst>
                                            <p:tav tm="0">
                                              <p:val>
                                                <p:strVal val="#ppt_x"/>
                                              </p:val>
                                            </p:tav>
                                            <p:tav tm="100000">
                                              <p:val>
                                                <p:strVal val="#ppt_x"/>
                                              </p:val>
                                            </p:tav>
                                          </p:tavLst>
                                        </p:anim>
                                        <p:anim calcmode="lin" valueType="num">
                                          <p:cBhvr additive="base">
                                            <p:cTn id="20" dur="1500" fill="hold"/>
                                            <p:tgtEl>
                                              <p:spTgt spid="185"/>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86"/>
                                            </p:tgtEl>
                                            <p:attrNameLst>
                                              <p:attrName>style.visibility</p:attrName>
                                            </p:attrNameLst>
                                          </p:cBhvr>
                                          <p:to>
                                            <p:strVal val="visible"/>
                                          </p:to>
                                        </p:set>
                                        <p:anim calcmode="lin" valueType="num">
                                          <p:cBhvr additive="base">
                                            <p:cTn id="23" dur="1500" fill="hold"/>
                                            <p:tgtEl>
                                              <p:spTgt spid="186"/>
                                            </p:tgtEl>
                                            <p:attrNameLst>
                                              <p:attrName>ppt_x</p:attrName>
                                            </p:attrNameLst>
                                          </p:cBhvr>
                                          <p:tavLst>
                                            <p:tav tm="0">
                                              <p:val>
                                                <p:strVal val="#ppt_x"/>
                                              </p:val>
                                            </p:tav>
                                            <p:tav tm="100000">
                                              <p:val>
                                                <p:strVal val="#ppt_x"/>
                                              </p:val>
                                            </p:tav>
                                          </p:tavLst>
                                        </p:anim>
                                        <p:anim calcmode="lin" valueType="num">
                                          <p:cBhvr additive="base">
                                            <p:cTn id="24" dur="1500" fill="hold"/>
                                            <p:tgtEl>
                                              <p:spTgt spid="186"/>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00"/>
                                            </p:tgtEl>
                                            <p:attrNameLst>
                                              <p:attrName>style.visibility</p:attrName>
                                            </p:attrNameLst>
                                          </p:cBhvr>
                                          <p:to>
                                            <p:strVal val="visible"/>
                                          </p:to>
                                        </p:set>
                                        <p:anim calcmode="lin" valueType="num">
                                          <p:cBhvr additive="base">
                                            <p:cTn id="27" dur="1500" fill="hold"/>
                                            <p:tgtEl>
                                              <p:spTgt spid="200"/>
                                            </p:tgtEl>
                                            <p:attrNameLst>
                                              <p:attrName>ppt_x</p:attrName>
                                            </p:attrNameLst>
                                          </p:cBhvr>
                                          <p:tavLst>
                                            <p:tav tm="0">
                                              <p:val>
                                                <p:strVal val="#ppt_x"/>
                                              </p:val>
                                            </p:tav>
                                            <p:tav tm="100000">
                                              <p:val>
                                                <p:strVal val="#ppt_x"/>
                                              </p:val>
                                            </p:tav>
                                          </p:tavLst>
                                        </p:anim>
                                        <p:anim calcmode="lin" valueType="num">
                                          <p:cBhvr additive="base">
                                            <p:cTn id="28" dur="1500" fill="hold"/>
                                            <p:tgtEl>
                                              <p:spTgt spid="200"/>
                                            </p:tgtEl>
                                            <p:attrNameLst>
                                              <p:attrName>ppt_y</p:attrName>
                                            </p:attrNameLst>
                                          </p:cBhvr>
                                          <p:tavLst>
                                            <p:tav tm="0">
                                              <p:val>
                                                <p:strVal val="1+#ppt_h/2"/>
                                              </p:val>
                                            </p:tav>
                                            <p:tav tm="100000">
                                              <p:val>
                                                <p:strVal val="#ppt_y"/>
                                              </p:val>
                                            </p:tav>
                                          </p:tavLst>
                                        </p:anim>
                                      </p:childTnLst>
                                    </p:cTn>
                                  </p:par>
                                  <p:par>
                                    <p:cTn id="29" presetID="2" presetClass="entr" presetSubtype="8" accel="22000" decel="78000" fill="hold" nodeType="withEffect">
                                      <p:stCondLst>
                                        <p:cond delay="500"/>
                                      </p:stCondLst>
                                      <p:childTnLst>
                                        <p:set>
                                          <p:cBhvr>
                                            <p:cTn id="30" dur="1" fill="hold">
                                              <p:stCondLst>
                                                <p:cond delay="0"/>
                                              </p:stCondLst>
                                            </p:cTn>
                                            <p:tgtEl>
                                              <p:spTgt spid="214"/>
                                            </p:tgtEl>
                                            <p:attrNameLst>
                                              <p:attrName>style.visibility</p:attrName>
                                            </p:attrNameLst>
                                          </p:cBhvr>
                                          <p:to>
                                            <p:strVal val="visible"/>
                                          </p:to>
                                        </p:set>
                                        <p:anim calcmode="lin" valueType="num">
                                          <p:cBhvr additive="base">
                                            <p:cTn id="31" dur="2250" fill="hold"/>
                                            <p:tgtEl>
                                              <p:spTgt spid="214"/>
                                            </p:tgtEl>
                                            <p:attrNameLst>
                                              <p:attrName>ppt_x</p:attrName>
                                            </p:attrNameLst>
                                          </p:cBhvr>
                                          <p:tavLst>
                                            <p:tav tm="0">
                                              <p:val>
                                                <p:strVal val="0-#ppt_w/2"/>
                                              </p:val>
                                            </p:tav>
                                            <p:tav tm="100000">
                                              <p:val>
                                                <p:strVal val="#ppt_x"/>
                                              </p:val>
                                            </p:tav>
                                          </p:tavLst>
                                        </p:anim>
                                        <p:anim calcmode="lin" valueType="num">
                                          <p:cBhvr additive="base">
                                            <p:cTn id="32" dur="2250" fill="hold"/>
                                            <p:tgtEl>
                                              <p:spTgt spid="214"/>
                                            </p:tgtEl>
                                            <p:attrNameLst>
                                              <p:attrName>ppt_y</p:attrName>
                                            </p:attrNameLst>
                                          </p:cBhvr>
                                          <p:tavLst>
                                            <p:tav tm="0">
                                              <p:val>
                                                <p:strVal val="#ppt_y"/>
                                              </p:val>
                                            </p:tav>
                                            <p:tav tm="100000">
                                              <p:val>
                                                <p:strVal val="#ppt_y"/>
                                              </p:val>
                                            </p:tav>
                                          </p:tavLst>
                                        </p:anim>
                                      </p:childTnLst>
                                    </p:cTn>
                                  </p:par>
                                  <p:par>
                                    <p:cTn id="33" presetID="2" presetClass="entr" presetSubtype="8" accel="22000" decel="78000" fill="hold" nodeType="withEffect">
                                      <p:stCondLst>
                                        <p:cond delay="0"/>
                                      </p:stCondLst>
                                      <p:childTnLst>
                                        <p:set>
                                          <p:cBhvr>
                                            <p:cTn id="34" dur="1" fill="hold">
                                              <p:stCondLst>
                                                <p:cond delay="0"/>
                                              </p:stCondLst>
                                            </p:cTn>
                                            <p:tgtEl>
                                              <p:spTgt spid="222"/>
                                            </p:tgtEl>
                                            <p:attrNameLst>
                                              <p:attrName>style.visibility</p:attrName>
                                            </p:attrNameLst>
                                          </p:cBhvr>
                                          <p:to>
                                            <p:strVal val="visible"/>
                                          </p:to>
                                        </p:set>
                                        <p:anim calcmode="lin" valueType="num">
                                          <p:cBhvr additive="base">
                                            <p:cTn id="35" dur="2250" fill="hold"/>
                                            <p:tgtEl>
                                              <p:spTgt spid="222"/>
                                            </p:tgtEl>
                                            <p:attrNameLst>
                                              <p:attrName>ppt_x</p:attrName>
                                            </p:attrNameLst>
                                          </p:cBhvr>
                                          <p:tavLst>
                                            <p:tav tm="0">
                                              <p:val>
                                                <p:strVal val="0-#ppt_w/2"/>
                                              </p:val>
                                            </p:tav>
                                            <p:tav tm="100000">
                                              <p:val>
                                                <p:strVal val="#ppt_x"/>
                                              </p:val>
                                            </p:tav>
                                          </p:tavLst>
                                        </p:anim>
                                        <p:anim calcmode="lin" valueType="num">
                                          <p:cBhvr additive="base">
                                            <p:cTn id="36" dur="2250" fill="hold"/>
                                            <p:tgtEl>
                                              <p:spTgt spid="222"/>
                                            </p:tgtEl>
                                            <p:attrNameLst>
                                              <p:attrName>ppt_y</p:attrName>
                                            </p:attrNameLst>
                                          </p:cBhvr>
                                          <p:tavLst>
                                            <p:tav tm="0">
                                              <p:val>
                                                <p:strVal val="#ppt_y"/>
                                              </p:val>
                                            </p:tav>
                                            <p:tav tm="100000">
                                              <p:val>
                                                <p:strVal val="#ppt_y"/>
                                              </p:val>
                                            </p:tav>
                                          </p:tavLst>
                                        </p:anim>
                                      </p:childTnLst>
                                    </p:cTn>
                                  </p:par>
                                  <p:par>
                                    <p:cTn id="37" presetID="2" presetClass="entr" presetSubtype="2" accel="22000" decel="78000" fill="hold" nodeType="withEffect">
                                      <p:stCondLst>
                                        <p:cond delay="0"/>
                                      </p:stCondLst>
                                      <p:childTnLst>
                                        <p:set>
                                          <p:cBhvr>
                                            <p:cTn id="38" dur="1" fill="hold">
                                              <p:stCondLst>
                                                <p:cond delay="0"/>
                                              </p:stCondLst>
                                            </p:cTn>
                                            <p:tgtEl>
                                              <p:spTgt spid="236"/>
                                            </p:tgtEl>
                                            <p:attrNameLst>
                                              <p:attrName>style.visibility</p:attrName>
                                            </p:attrNameLst>
                                          </p:cBhvr>
                                          <p:to>
                                            <p:strVal val="visible"/>
                                          </p:to>
                                        </p:set>
                                        <p:anim calcmode="lin" valueType="num">
                                          <p:cBhvr additive="base">
                                            <p:cTn id="39" dur="2250" fill="hold"/>
                                            <p:tgtEl>
                                              <p:spTgt spid="236"/>
                                            </p:tgtEl>
                                            <p:attrNameLst>
                                              <p:attrName>ppt_x</p:attrName>
                                            </p:attrNameLst>
                                          </p:cBhvr>
                                          <p:tavLst>
                                            <p:tav tm="0">
                                              <p:val>
                                                <p:strVal val="1+#ppt_w/2"/>
                                              </p:val>
                                            </p:tav>
                                            <p:tav tm="100000">
                                              <p:val>
                                                <p:strVal val="#ppt_x"/>
                                              </p:val>
                                            </p:tav>
                                          </p:tavLst>
                                        </p:anim>
                                        <p:anim calcmode="lin" valueType="num">
                                          <p:cBhvr additive="base">
                                            <p:cTn id="40" dur="2250" fill="hold"/>
                                            <p:tgtEl>
                                              <p:spTgt spid="236"/>
                                            </p:tgtEl>
                                            <p:attrNameLst>
                                              <p:attrName>ppt_y</p:attrName>
                                            </p:attrNameLst>
                                          </p:cBhvr>
                                          <p:tavLst>
                                            <p:tav tm="0">
                                              <p:val>
                                                <p:strVal val="#ppt_y"/>
                                              </p:val>
                                            </p:tav>
                                            <p:tav tm="100000">
                                              <p:val>
                                                <p:strVal val="#ppt_y"/>
                                              </p:val>
                                            </p:tav>
                                          </p:tavLst>
                                        </p:anim>
                                      </p:childTnLst>
                                    </p:cTn>
                                  </p:par>
                                  <p:par>
                                    <p:cTn id="41" presetID="2" presetClass="entr" presetSubtype="2" accel="22000" decel="78000" fill="hold" nodeType="withEffect">
                                      <p:stCondLst>
                                        <p:cond delay="1000"/>
                                      </p:stCondLst>
                                      <p:childTnLst>
                                        <p:set>
                                          <p:cBhvr>
                                            <p:cTn id="42" dur="1" fill="hold">
                                              <p:stCondLst>
                                                <p:cond delay="0"/>
                                              </p:stCondLst>
                                            </p:cTn>
                                            <p:tgtEl>
                                              <p:spTgt spid="229"/>
                                            </p:tgtEl>
                                            <p:attrNameLst>
                                              <p:attrName>style.visibility</p:attrName>
                                            </p:attrNameLst>
                                          </p:cBhvr>
                                          <p:to>
                                            <p:strVal val="visible"/>
                                          </p:to>
                                        </p:set>
                                        <p:anim calcmode="lin" valueType="num">
                                          <p:cBhvr additive="base">
                                            <p:cTn id="43" dur="2250" fill="hold"/>
                                            <p:tgtEl>
                                              <p:spTgt spid="229"/>
                                            </p:tgtEl>
                                            <p:attrNameLst>
                                              <p:attrName>ppt_x</p:attrName>
                                            </p:attrNameLst>
                                          </p:cBhvr>
                                          <p:tavLst>
                                            <p:tav tm="0">
                                              <p:val>
                                                <p:strVal val="1+#ppt_w/2"/>
                                              </p:val>
                                            </p:tav>
                                            <p:tav tm="100000">
                                              <p:val>
                                                <p:strVal val="#ppt_x"/>
                                              </p:val>
                                            </p:tav>
                                          </p:tavLst>
                                        </p:anim>
                                        <p:anim calcmode="lin" valueType="num">
                                          <p:cBhvr additive="base">
                                            <p:cTn id="44" dur="2250" fill="hold"/>
                                            <p:tgtEl>
                                              <p:spTgt spid="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P spid="2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25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fill="hold"/>
                                            <p:tgtEl>
                                              <p:spTgt spid="210"/>
                                            </p:tgtEl>
                                            <p:attrNameLst>
                                              <p:attrName>ppt_x</p:attrName>
                                            </p:attrNameLst>
                                          </p:cBhvr>
                                          <p:tavLst>
                                            <p:tav tm="0">
                                              <p:val>
                                                <p:strVal val="#ppt_x"/>
                                              </p:val>
                                            </p:tav>
                                            <p:tav tm="100000">
                                              <p:val>
                                                <p:strVal val="#ppt_x"/>
                                              </p:val>
                                            </p:tav>
                                          </p:tavLst>
                                        </p:anim>
                                        <p:anim calcmode="lin" valueType="num">
                                          <p:cBhvr additive="base">
                                            <p:cTn id="8" dur="1000" fill="hold"/>
                                            <p:tgtEl>
                                              <p:spTgt spid="2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500"/>
                                      </p:stCondLst>
                                      <p:childTnLst>
                                        <p:set>
                                          <p:cBhvr>
                                            <p:cTn id="10" dur="1" fill="hold">
                                              <p:stCondLst>
                                                <p:cond delay="0"/>
                                              </p:stCondLst>
                                            </p:cTn>
                                            <p:tgtEl>
                                              <p:spTgt spid="211"/>
                                            </p:tgtEl>
                                            <p:attrNameLst>
                                              <p:attrName>style.visibility</p:attrName>
                                            </p:attrNameLst>
                                          </p:cBhvr>
                                          <p:to>
                                            <p:strVal val="visible"/>
                                          </p:to>
                                        </p:set>
                                        <p:anim calcmode="lin" valueType="num">
                                          <p:cBhvr additive="base">
                                            <p:cTn id="11" dur="1000" fill="hold"/>
                                            <p:tgtEl>
                                              <p:spTgt spid="211"/>
                                            </p:tgtEl>
                                            <p:attrNameLst>
                                              <p:attrName>ppt_x</p:attrName>
                                            </p:attrNameLst>
                                          </p:cBhvr>
                                          <p:tavLst>
                                            <p:tav tm="0">
                                              <p:val>
                                                <p:strVal val="#ppt_x"/>
                                              </p:val>
                                            </p:tav>
                                            <p:tav tm="100000">
                                              <p:val>
                                                <p:strVal val="#ppt_x"/>
                                              </p:val>
                                            </p:tav>
                                          </p:tavLst>
                                        </p:anim>
                                        <p:anim calcmode="lin" valueType="num">
                                          <p:cBhvr additive="base">
                                            <p:cTn id="12" dur="1000" fill="hold"/>
                                            <p:tgtEl>
                                              <p:spTgt spid="2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750"/>
                                      </p:stCondLst>
                                      <p:childTnLst>
                                        <p:set>
                                          <p:cBhvr>
                                            <p:cTn id="14" dur="1" fill="hold">
                                              <p:stCondLst>
                                                <p:cond delay="0"/>
                                              </p:stCondLst>
                                            </p:cTn>
                                            <p:tgtEl>
                                              <p:spTgt spid="212"/>
                                            </p:tgtEl>
                                            <p:attrNameLst>
                                              <p:attrName>style.visibility</p:attrName>
                                            </p:attrNameLst>
                                          </p:cBhvr>
                                          <p:to>
                                            <p:strVal val="visible"/>
                                          </p:to>
                                        </p:set>
                                        <p:anim calcmode="lin" valueType="num">
                                          <p:cBhvr additive="base">
                                            <p:cTn id="15" dur="1000" fill="hold"/>
                                            <p:tgtEl>
                                              <p:spTgt spid="212"/>
                                            </p:tgtEl>
                                            <p:attrNameLst>
                                              <p:attrName>ppt_x</p:attrName>
                                            </p:attrNameLst>
                                          </p:cBhvr>
                                          <p:tavLst>
                                            <p:tav tm="0">
                                              <p:val>
                                                <p:strVal val="#ppt_x"/>
                                              </p:val>
                                            </p:tav>
                                            <p:tav tm="100000">
                                              <p:val>
                                                <p:strVal val="#ppt_x"/>
                                              </p:val>
                                            </p:tav>
                                          </p:tavLst>
                                        </p:anim>
                                        <p:anim calcmode="lin" valueType="num">
                                          <p:cBhvr additive="base">
                                            <p:cTn id="16" dur="1000" fill="hold"/>
                                            <p:tgtEl>
                                              <p:spTgt spid="21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0"/>
                                      </p:stCondLst>
                                      <p:childTnLst>
                                        <p:set>
                                          <p:cBhvr>
                                            <p:cTn id="18" dur="1" fill="hold">
                                              <p:stCondLst>
                                                <p:cond delay="0"/>
                                              </p:stCondLst>
                                            </p:cTn>
                                            <p:tgtEl>
                                              <p:spTgt spid="185"/>
                                            </p:tgtEl>
                                            <p:attrNameLst>
                                              <p:attrName>style.visibility</p:attrName>
                                            </p:attrNameLst>
                                          </p:cBhvr>
                                          <p:to>
                                            <p:strVal val="visible"/>
                                          </p:to>
                                        </p:set>
                                        <p:anim calcmode="lin" valueType="num">
                                          <p:cBhvr additive="base">
                                            <p:cTn id="19" dur="1500" fill="hold"/>
                                            <p:tgtEl>
                                              <p:spTgt spid="185"/>
                                            </p:tgtEl>
                                            <p:attrNameLst>
                                              <p:attrName>ppt_x</p:attrName>
                                            </p:attrNameLst>
                                          </p:cBhvr>
                                          <p:tavLst>
                                            <p:tav tm="0">
                                              <p:val>
                                                <p:strVal val="#ppt_x"/>
                                              </p:val>
                                            </p:tav>
                                            <p:tav tm="100000">
                                              <p:val>
                                                <p:strVal val="#ppt_x"/>
                                              </p:val>
                                            </p:tav>
                                          </p:tavLst>
                                        </p:anim>
                                        <p:anim calcmode="lin" valueType="num">
                                          <p:cBhvr additive="base">
                                            <p:cTn id="20" dur="1500" fill="hold"/>
                                            <p:tgtEl>
                                              <p:spTgt spid="185"/>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
                                      </p:stCondLst>
                                      <p:childTnLst>
                                        <p:set>
                                          <p:cBhvr>
                                            <p:cTn id="22" dur="1" fill="hold">
                                              <p:stCondLst>
                                                <p:cond delay="0"/>
                                              </p:stCondLst>
                                            </p:cTn>
                                            <p:tgtEl>
                                              <p:spTgt spid="186"/>
                                            </p:tgtEl>
                                            <p:attrNameLst>
                                              <p:attrName>style.visibility</p:attrName>
                                            </p:attrNameLst>
                                          </p:cBhvr>
                                          <p:to>
                                            <p:strVal val="visible"/>
                                          </p:to>
                                        </p:set>
                                        <p:anim calcmode="lin" valueType="num">
                                          <p:cBhvr additive="base">
                                            <p:cTn id="23" dur="1500" fill="hold"/>
                                            <p:tgtEl>
                                              <p:spTgt spid="186"/>
                                            </p:tgtEl>
                                            <p:attrNameLst>
                                              <p:attrName>ppt_x</p:attrName>
                                            </p:attrNameLst>
                                          </p:cBhvr>
                                          <p:tavLst>
                                            <p:tav tm="0">
                                              <p:val>
                                                <p:strVal val="#ppt_x"/>
                                              </p:val>
                                            </p:tav>
                                            <p:tav tm="100000">
                                              <p:val>
                                                <p:strVal val="#ppt_x"/>
                                              </p:val>
                                            </p:tav>
                                          </p:tavLst>
                                        </p:anim>
                                        <p:anim calcmode="lin" valueType="num">
                                          <p:cBhvr additive="base">
                                            <p:cTn id="24" dur="1500" fill="hold"/>
                                            <p:tgtEl>
                                              <p:spTgt spid="186"/>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00"/>
                                            </p:tgtEl>
                                            <p:attrNameLst>
                                              <p:attrName>style.visibility</p:attrName>
                                            </p:attrNameLst>
                                          </p:cBhvr>
                                          <p:to>
                                            <p:strVal val="visible"/>
                                          </p:to>
                                        </p:set>
                                        <p:anim calcmode="lin" valueType="num">
                                          <p:cBhvr additive="base">
                                            <p:cTn id="27" dur="1500" fill="hold"/>
                                            <p:tgtEl>
                                              <p:spTgt spid="200"/>
                                            </p:tgtEl>
                                            <p:attrNameLst>
                                              <p:attrName>ppt_x</p:attrName>
                                            </p:attrNameLst>
                                          </p:cBhvr>
                                          <p:tavLst>
                                            <p:tav tm="0">
                                              <p:val>
                                                <p:strVal val="#ppt_x"/>
                                              </p:val>
                                            </p:tav>
                                            <p:tav tm="100000">
                                              <p:val>
                                                <p:strVal val="#ppt_x"/>
                                              </p:val>
                                            </p:tav>
                                          </p:tavLst>
                                        </p:anim>
                                        <p:anim calcmode="lin" valueType="num">
                                          <p:cBhvr additive="base">
                                            <p:cTn id="28" dur="1500" fill="hold"/>
                                            <p:tgtEl>
                                              <p:spTgt spid="200"/>
                                            </p:tgtEl>
                                            <p:attrNameLst>
                                              <p:attrName>ppt_y</p:attrName>
                                            </p:attrNameLst>
                                          </p:cBhvr>
                                          <p:tavLst>
                                            <p:tav tm="0">
                                              <p:val>
                                                <p:strVal val="1+#ppt_h/2"/>
                                              </p:val>
                                            </p:tav>
                                            <p:tav tm="100000">
                                              <p:val>
                                                <p:strVal val="#ppt_y"/>
                                              </p:val>
                                            </p:tav>
                                          </p:tavLst>
                                        </p:anim>
                                      </p:childTnLst>
                                    </p:cTn>
                                  </p:par>
                                  <p:par>
                                    <p:cTn id="29" presetID="2" presetClass="entr" presetSubtype="8" accel="22000" decel="78000" fill="hold" nodeType="withEffect">
                                      <p:stCondLst>
                                        <p:cond delay="500"/>
                                      </p:stCondLst>
                                      <p:childTnLst>
                                        <p:set>
                                          <p:cBhvr>
                                            <p:cTn id="30" dur="1" fill="hold">
                                              <p:stCondLst>
                                                <p:cond delay="0"/>
                                              </p:stCondLst>
                                            </p:cTn>
                                            <p:tgtEl>
                                              <p:spTgt spid="214"/>
                                            </p:tgtEl>
                                            <p:attrNameLst>
                                              <p:attrName>style.visibility</p:attrName>
                                            </p:attrNameLst>
                                          </p:cBhvr>
                                          <p:to>
                                            <p:strVal val="visible"/>
                                          </p:to>
                                        </p:set>
                                        <p:anim calcmode="lin" valueType="num">
                                          <p:cBhvr additive="base">
                                            <p:cTn id="31" dur="2250" fill="hold"/>
                                            <p:tgtEl>
                                              <p:spTgt spid="214"/>
                                            </p:tgtEl>
                                            <p:attrNameLst>
                                              <p:attrName>ppt_x</p:attrName>
                                            </p:attrNameLst>
                                          </p:cBhvr>
                                          <p:tavLst>
                                            <p:tav tm="0">
                                              <p:val>
                                                <p:strVal val="0-#ppt_w/2"/>
                                              </p:val>
                                            </p:tav>
                                            <p:tav tm="100000">
                                              <p:val>
                                                <p:strVal val="#ppt_x"/>
                                              </p:val>
                                            </p:tav>
                                          </p:tavLst>
                                        </p:anim>
                                        <p:anim calcmode="lin" valueType="num">
                                          <p:cBhvr additive="base">
                                            <p:cTn id="32" dur="2250" fill="hold"/>
                                            <p:tgtEl>
                                              <p:spTgt spid="214"/>
                                            </p:tgtEl>
                                            <p:attrNameLst>
                                              <p:attrName>ppt_y</p:attrName>
                                            </p:attrNameLst>
                                          </p:cBhvr>
                                          <p:tavLst>
                                            <p:tav tm="0">
                                              <p:val>
                                                <p:strVal val="#ppt_y"/>
                                              </p:val>
                                            </p:tav>
                                            <p:tav tm="100000">
                                              <p:val>
                                                <p:strVal val="#ppt_y"/>
                                              </p:val>
                                            </p:tav>
                                          </p:tavLst>
                                        </p:anim>
                                      </p:childTnLst>
                                    </p:cTn>
                                  </p:par>
                                  <p:par>
                                    <p:cTn id="33" presetID="2" presetClass="entr" presetSubtype="8" accel="22000" decel="78000" fill="hold" nodeType="withEffect">
                                      <p:stCondLst>
                                        <p:cond delay="0"/>
                                      </p:stCondLst>
                                      <p:childTnLst>
                                        <p:set>
                                          <p:cBhvr>
                                            <p:cTn id="34" dur="1" fill="hold">
                                              <p:stCondLst>
                                                <p:cond delay="0"/>
                                              </p:stCondLst>
                                            </p:cTn>
                                            <p:tgtEl>
                                              <p:spTgt spid="222"/>
                                            </p:tgtEl>
                                            <p:attrNameLst>
                                              <p:attrName>style.visibility</p:attrName>
                                            </p:attrNameLst>
                                          </p:cBhvr>
                                          <p:to>
                                            <p:strVal val="visible"/>
                                          </p:to>
                                        </p:set>
                                        <p:anim calcmode="lin" valueType="num">
                                          <p:cBhvr additive="base">
                                            <p:cTn id="35" dur="2250" fill="hold"/>
                                            <p:tgtEl>
                                              <p:spTgt spid="222"/>
                                            </p:tgtEl>
                                            <p:attrNameLst>
                                              <p:attrName>ppt_x</p:attrName>
                                            </p:attrNameLst>
                                          </p:cBhvr>
                                          <p:tavLst>
                                            <p:tav tm="0">
                                              <p:val>
                                                <p:strVal val="0-#ppt_w/2"/>
                                              </p:val>
                                            </p:tav>
                                            <p:tav tm="100000">
                                              <p:val>
                                                <p:strVal val="#ppt_x"/>
                                              </p:val>
                                            </p:tav>
                                          </p:tavLst>
                                        </p:anim>
                                        <p:anim calcmode="lin" valueType="num">
                                          <p:cBhvr additive="base">
                                            <p:cTn id="36" dur="2250" fill="hold"/>
                                            <p:tgtEl>
                                              <p:spTgt spid="222"/>
                                            </p:tgtEl>
                                            <p:attrNameLst>
                                              <p:attrName>ppt_y</p:attrName>
                                            </p:attrNameLst>
                                          </p:cBhvr>
                                          <p:tavLst>
                                            <p:tav tm="0">
                                              <p:val>
                                                <p:strVal val="#ppt_y"/>
                                              </p:val>
                                            </p:tav>
                                            <p:tav tm="100000">
                                              <p:val>
                                                <p:strVal val="#ppt_y"/>
                                              </p:val>
                                            </p:tav>
                                          </p:tavLst>
                                        </p:anim>
                                      </p:childTnLst>
                                    </p:cTn>
                                  </p:par>
                                  <p:par>
                                    <p:cTn id="37" presetID="2" presetClass="entr" presetSubtype="2" accel="22000" decel="78000" fill="hold" nodeType="withEffect">
                                      <p:stCondLst>
                                        <p:cond delay="0"/>
                                      </p:stCondLst>
                                      <p:childTnLst>
                                        <p:set>
                                          <p:cBhvr>
                                            <p:cTn id="38" dur="1" fill="hold">
                                              <p:stCondLst>
                                                <p:cond delay="0"/>
                                              </p:stCondLst>
                                            </p:cTn>
                                            <p:tgtEl>
                                              <p:spTgt spid="236"/>
                                            </p:tgtEl>
                                            <p:attrNameLst>
                                              <p:attrName>style.visibility</p:attrName>
                                            </p:attrNameLst>
                                          </p:cBhvr>
                                          <p:to>
                                            <p:strVal val="visible"/>
                                          </p:to>
                                        </p:set>
                                        <p:anim calcmode="lin" valueType="num">
                                          <p:cBhvr additive="base">
                                            <p:cTn id="39" dur="2250" fill="hold"/>
                                            <p:tgtEl>
                                              <p:spTgt spid="236"/>
                                            </p:tgtEl>
                                            <p:attrNameLst>
                                              <p:attrName>ppt_x</p:attrName>
                                            </p:attrNameLst>
                                          </p:cBhvr>
                                          <p:tavLst>
                                            <p:tav tm="0">
                                              <p:val>
                                                <p:strVal val="1+#ppt_w/2"/>
                                              </p:val>
                                            </p:tav>
                                            <p:tav tm="100000">
                                              <p:val>
                                                <p:strVal val="#ppt_x"/>
                                              </p:val>
                                            </p:tav>
                                          </p:tavLst>
                                        </p:anim>
                                        <p:anim calcmode="lin" valueType="num">
                                          <p:cBhvr additive="base">
                                            <p:cTn id="40" dur="2250" fill="hold"/>
                                            <p:tgtEl>
                                              <p:spTgt spid="236"/>
                                            </p:tgtEl>
                                            <p:attrNameLst>
                                              <p:attrName>ppt_y</p:attrName>
                                            </p:attrNameLst>
                                          </p:cBhvr>
                                          <p:tavLst>
                                            <p:tav tm="0">
                                              <p:val>
                                                <p:strVal val="#ppt_y"/>
                                              </p:val>
                                            </p:tav>
                                            <p:tav tm="100000">
                                              <p:val>
                                                <p:strVal val="#ppt_y"/>
                                              </p:val>
                                            </p:tav>
                                          </p:tavLst>
                                        </p:anim>
                                      </p:childTnLst>
                                    </p:cTn>
                                  </p:par>
                                  <p:par>
                                    <p:cTn id="41" presetID="2" presetClass="entr" presetSubtype="2" accel="22000" decel="78000" fill="hold" nodeType="withEffect">
                                      <p:stCondLst>
                                        <p:cond delay="1000"/>
                                      </p:stCondLst>
                                      <p:childTnLst>
                                        <p:set>
                                          <p:cBhvr>
                                            <p:cTn id="42" dur="1" fill="hold">
                                              <p:stCondLst>
                                                <p:cond delay="0"/>
                                              </p:stCondLst>
                                            </p:cTn>
                                            <p:tgtEl>
                                              <p:spTgt spid="229"/>
                                            </p:tgtEl>
                                            <p:attrNameLst>
                                              <p:attrName>style.visibility</p:attrName>
                                            </p:attrNameLst>
                                          </p:cBhvr>
                                          <p:to>
                                            <p:strVal val="visible"/>
                                          </p:to>
                                        </p:set>
                                        <p:anim calcmode="lin" valueType="num">
                                          <p:cBhvr additive="base">
                                            <p:cTn id="43" dur="2250" fill="hold"/>
                                            <p:tgtEl>
                                              <p:spTgt spid="229"/>
                                            </p:tgtEl>
                                            <p:attrNameLst>
                                              <p:attrName>ppt_x</p:attrName>
                                            </p:attrNameLst>
                                          </p:cBhvr>
                                          <p:tavLst>
                                            <p:tav tm="0">
                                              <p:val>
                                                <p:strVal val="1+#ppt_w/2"/>
                                              </p:val>
                                            </p:tav>
                                            <p:tav tm="100000">
                                              <p:val>
                                                <p:strVal val="#ppt_x"/>
                                              </p:val>
                                            </p:tav>
                                          </p:tavLst>
                                        </p:anim>
                                        <p:anim calcmode="lin" valueType="num">
                                          <p:cBhvr additive="base">
                                            <p:cTn id="44" dur="2250" fill="hold"/>
                                            <p:tgtEl>
                                              <p:spTgt spid="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P spid="21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35873" y="6339049"/>
            <a:ext cx="513735" cy="227164"/>
          </a:xfrm>
          <a:prstGeom prst="rect">
            <a:avLst/>
          </a:prstGeom>
        </p:spPr>
        <p:txBody>
          <a:bodyPr/>
          <a:lstStyle/>
          <a:p>
            <a:fld id="{D8D877B3-D348-4611-9BDB-C5374591D951}" type="slidenum">
              <a:rPr lang="en-US" smtClean="0"/>
              <a:pPr/>
              <a:t>3</a:t>
            </a:fld>
            <a:endParaRPr lang="en-US" dirty="0" smtClean="0"/>
          </a:p>
        </p:txBody>
      </p:sp>
      <p:sp>
        <p:nvSpPr>
          <p:cNvPr id="3" name="Title 2"/>
          <p:cNvSpPr>
            <a:spLocks noGrp="1"/>
          </p:cNvSpPr>
          <p:nvPr>
            <p:ph type="title"/>
          </p:nvPr>
        </p:nvSpPr>
        <p:spPr/>
        <p:txBody>
          <a:bodyPr/>
          <a:lstStyle/>
          <a:p>
            <a:r>
              <a:rPr lang="en-US" dirty="0" smtClean="0"/>
              <a:t>What</a:t>
            </a:r>
            <a:br>
              <a:rPr lang="en-US" dirty="0" smtClean="0"/>
            </a:br>
            <a:r>
              <a:rPr lang="en-US" dirty="0" smtClean="0"/>
              <a:t>we do?</a:t>
            </a:r>
            <a:endParaRPr lang="en-US" dirty="0"/>
          </a:p>
        </p:txBody>
      </p:sp>
      <p:sp>
        <p:nvSpPr>
          <p:cNvPr id="5" name="TextBox 4"/>
          <p:cNvSpPr txBox="1"/>
          <p:nvPr/>
        </p:nvSpPr>
        <p:spPr>
          <a:xfrm>
            <a:off x="1866900" y="3612258"/>
            <a:ext cx="3196307" cy="1002582"/>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6" name="Shape 3930"/>
          <p:cNvSpPr/>
          <p:nvPr/>
        </p:nvSpPr>
        <p:spPr>
          <a:xfrm>
            <a:off x="1866900" y="5131665"/>
            <a:ext cx="486135" cy="243068"/>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8" name="Straight Connector 7"/>
          <p:cNvCxnSpPr/>
          <p:nvPr/>
        </p:nvCxnSpPr>
        <p:spPr>
          <a:xfrm>
            <a:off x="6567055" y="2651760"/>
            <a:ext cx="413142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67055" y="3690850"/>
            <a:ext cx="413142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67055" y="4729941"/>
            <a:ext cx="413142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Shape 3647"/>
          <p:cNvSpPr/>
          <p:nvPr/>
        </p:nvSpPr>
        <p:spPr>
          <a:xfrm>
            <a:off x="6711783" y="2984680"/>
            <a:ext cx="41079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 name="Shape 3660"/>
          <p:cNvSpPr/>
          <p:nvPr/>
        </p:nvSpPr>
        <p:spPr>
          <a:xfrm>
            <a:off x="6691244" y="4021554"/>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 name="Shape 3664"/>
          <p:cNvSpPr/>
          <p:nvPr/>
        </p:nvSpPr>
        <p:spPr>
          <a:xfrm>
            <a:off x="6691244" y="1968513"/>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 name="Shape 3704"/>
          <p:cNvSpPr/>
          <p:nvPr/>
        </p:nvSpPr>
        <p:spPr>
          <a:xfrm>
            <a:off x="6670703" y="5068340"/>
            <a:ext cx="451877" cy="369717"/>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70"/>
                  <a:pt x="12544" y="13200"/>
                  <a:pt x="12273" y="13200"/>
                </a:cubicBezTo>
                <a:lnTo>
                  <a:pt x="9327" y="13200"/>
                </a:lnTo>
                <a:cubicBezTo>
                  <a:pt x="9056" y="13200"/>
                  <a:pt x="8836" y="13470"/>
                  <a:pt x="8836" y="13800"/>
                </a:cubicBezTo>
                <a:lnTo>
                  <a:pt x="8836" y="20400"/>
                </a:lnTo>
                <a:lnTo>
                  <a:pt x="1964" y="20400"/>
                </a:lnTo>
                <a:lnTo>
                  <a:pt x="1964" y="7573"/>
                </a:lnTo>
                <a:cubicBezTo>
                  <a:pt x="2324" y="8077"/>
                  <a:pt x="2847" y="8400"/>
                  <a:pt x="3436" y="8400"/>
                </a:cubicBezTo>
                <a:cubicBezTo>
                  <a:pt x="4026" y="8400"/>
                  <a:pt x="4549" y="8077"/>
                  <a:pt x="4909" y="7573"/>
                </a:cubicBezTo>
                <a:cubicBezTo>
                  <a:pt x="5269" y="8077"/>
                  <a:pt x="5792" y="8400"/>
                  <a:pt x="6382" y="8400"/>
                </a:cubicBezTo>
                <a:cubicBezTo>
                  <a:pt x="6971" y="8400"/>
                  <a:pt x="7495" y="8077"/>
                  <a:pt x="7855" y="7573"/>
                </a:cubicBezTo>
                <a:cubicBezTo>
                  <a:pt x="8215" y="8077"/>
                  <a:pt x="8738" y="8400"/>
                  <a:pt x="9327" y="8400"/>
                </a:cubicBezTo>
                <a:cubicBezTo>
                  <a:pt x="9917" y="8400"/>
                  <a:pt x="10440" y="8077"/>
                  <a:pt x="10800" y="7573"/>
                </a:cubicBezTo>
                <a:cubicBezTo>
                  <a:pt x="11160" y="8077"/>
                  <a:pt x="11683" y="8400"/>
                  <a:pt x="12273" y="8400"/>
                </a:cubicBezTo>
                <a:cubicBezTo>
                  <a:pt x="12862" y="8400"/>
                  <a:pt x="13385" y="8077"/>
                  <a:pt x="13745" y="7573"/>
                </a:cubicBezTo>
                <a:cubicBezTo>
                  <a:pt x="14105" y="8077"/>
                  <a:pt x="14629" y="8400"/>
                  <a:pt x="15218" y="8400"/>
                </a:cubicBezTo>
                <a:cubicBezTo>
                  <a:pt x="15808" y="8400"/>
                  <a:pt x="16331" y="8077"/>
                  <a:pt x="16691" y="7573"/>
                </a:cubicBezTo>
                <a:cubicBezTo>
                  <a:pt x="17051" y="8077"/>
                  <a:pt x="17574" y="8400"/>
                  <a:pt x="18164" y="8400"/>
                </a:cubicBezTo>
                <a:cubicBezTo>
                  <a:pt x="18753" y="8400"/>
                  <a:pt x="19276" y="8077"/>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70"/>
                  <a:pt x="0" y="21000"/>
                </a:cubicBezTo>
                <a:cubicBezTo>
                  <a:pt x="0" y="21332"/>
                  <a:pt x="220" y="21600"/>
                  <a:pt x="491" y="21600"/>
                </a:cubicBezTo>
                <a:lnTo>
                  <a:pt x="21109" y="21600"/>
                </a:lnTo>
                <a:cubicBezTo>
                  <a:pt x="21380" y="21600"/>
                  <a:pt x="21600" y="21332"/>
                  <a:pt x="21600" y="21000"/>
                </a:cubicBezTo>
                <a:cubicBezTo>
                  <a:pt x="21600" y="20670"/>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70"/>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70"/>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70"/>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70"/>
                  <a:pt x="7635" y="13200"/>
                  <a:pt x="7364" y="13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5" name="TextBox 14"/>
          <p:cNvSpPr txBox="1"/>
          <p:nvPr/>
        </p:nvSpPr>
        <p:spPr>
          <a:xfrm>
            <a:off x="7542415" y="2098853"/>
            <a:ext cx="2762251" cy="259302"/>
          </a:xfrm>
          <a:prstGeom prst="rect">
            <a:avLst/>
          </a:prstGeom>
          <a:noFill/>
        </p:spPr>
        <p:txBody>
          <a:bodyPr wrap="square" lIns="0" rIns="0" rtlCol="0">
            <a:spAutoFit/>
          </a:bodyPr>
          <a:lstStyle/>
          <a:p>
            <a:pPr>
              <a:lnSpc>
                <a:spcPct val="70000"/>
              </a:lnSpc>
            </a:pPr>
            <a:r>
              <a:rPr lang="en-US" sz="1400" dirty="0" smtClean="0">
                <a:latin typeface="+mj-lt"/>
              </a:rPr>
              <a:t>WEB DEVELOP</a:t>
            </a:r>
            <a:endParaRPr lang="en-US" sz="1400" dirty="0">
              <a:solidFill>
                <a:schemeClr val="accent1"/>
              </a:solidFill>
              <a:latin typeface="+mj-lt"/>
            </a:endParaRPr>
          </a:p>
        </p:txBody>
      </p:sp>
      <p:sp>
        <p:nvSpPr>
          <p:cNvPr id="19" name="TextBox 18"/>
          <p:cNvSpPr txBox="1"/>
          <p:nvPr/>
        </p:nvSpPr>
        <p:spPr>
          <a:xfrm>
            <a:off x="7542415" y="3109158"/>
            <a:ext cx="2762251" cy="259302"/>
          </a:xfrm>
          <a:prstGeom prst="rect">
            <a:avLst/>
          </a:prstGeom>
          <a:noFill/>
        </p:spPr>
        <p:txBody>
          <a:bodyPr wrap="square" lIns="0" rIns="0" rtlCol="0">
            <a:spAutoFit/>
          </a:bodyPr>
          <a:lstStyle/>
          <a:p>
            <a:pPr>
              <a:lnSpc>
                <a:spcPct val="70000"/>
              </a:lnSpc>
            </a:pPr>
            <a:r>
              <a:rPr lang="en-US" sz="1400" dirty="0" smtClean="0">
                <a:latin typeface="+mj-lt"/>
              </a:rPr>
              <a:t>SOCIAL MEDIA</a:t>
            </a:r>
            <a:endParaRPr lang="en-US" sz="1400" dirty="0">
              <a:solidFill>
                <a:schemeClr val="accent1"/>
              </a:solidFill>
              <a:latin typeface="+mj-lt"/>
            </a:endParaRPr>
          </a:p>
        </p:txBody>
      </p:sp>
      <p:sp>
        <p:nvSpPr>
          <p:cNvPr id="20" name="TextBox 19"/>
          <p:cNvSpPr txBox="1"/>
          <p:nvPr/>
        </p:nvSpPr>
        <p:spPr>
          <a:xfrm>
            <a:off x="7542415" y="4119463"/>
            <a:ext cx="2762251" cy="259302"/>
          </a:xfrm>
          <a:prstGeom prst="rect">
            <a:avLst/>
          </a:prstGeom>
          <a:noFill/>
        </p:spPr>
        <p:txBody>
          <a:bodyPr wrap="square" lIns="0" rIns="0" rtlCol="0">
            <a:spAutoFit/>
          </a:bodyPr>
          <a:lstStyle/>
          <a:p>
            <a:pPr>
              <a:lnSpc>
                <a:spcPct val="70000"/>
              </a:lnSpc>
            </a:pPr>
            <a:r>
              <a:rPr lang="en-US" sz="1400" dirty="0" smtClean="0">
                <a:latin typeface="+mj-lt"/>
              </a:rPr>
              <a:t>WEB DESIGN</a:t>
            </a:r>
            <a:endParaRPr lang="en-US" sz="1400" dirty="0">
              <a:solidFill>
                <a:schemeClr val="accent1"/>
              </a:solidFill>
              <a:latin typeface="+mj-lt"/>
            </a:endParaRPr>
          </a:p>
        </p:txBody>
      </p:sp>
      <p:sp>
        <p:nvSpPr>
          <p:cNvPr id="21" name="TextBox 20"/>
          <p:cNvSpPr txBox="1"/>
          <p:nvPr/>
        </p:nvSpPr>
        <p:spPr>
          <a:xfrm>
            <a:off x="7542415" y="5129768"/>
            <a:ext cx="2762251" cy="259302"/>
          </a:xfrm>
          <a:prstGeom prst="rect">
            <a:avLst/>
          </a:prstGeom>
          <a:noFill/>
        </p:spPr>
        <p:txBody>
          <a:bodyPr wrap="square" lIns="0" rIns="0" rtlCol="0">
            <a:spAutoFit/>
          </a:bodyPr>
          <a:lstStyle/>
          <a:p>
            <a:pPr>
              <a:lnSpc>
                <a:spcPct val="70000"/>
              </a:lnSpc>
            </a:pPr>
            <a:r>
              <a:rPr lang="en-US" sz="1400" dirty="0" smtClean="0">
                <a:latin typeface="+mj-lt"/>
              </a:rPr>
              <a:t>DIGITAL SHOP</a:t>
            </a:r>
            <a:endParaRPr lang="en-US" sz="1400" dirty="0">
              <a:solidFill>
                <a:schemeClr val="accent1"/>
              </a:solidFill>
              <a:latin typeface="+mj-lt"/>
            </a:endParaRPr>
          </a:p>
        </p:txBody>
      </p:sp>
    </p:spTree>
    <p:extLst>
      <p:ext uri="{BB962C8B-B14F-4D97-AF65-F5344CB8AC3E}">
        <p14:creationId xmlns:p14="http://schemas.microsoft.com/office/powerpoint/2010/main" val="726152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4</a:t>
            </a:fld>
            <a:endParaRPr lang="en-US" dirty="0" smtClean="0"/>
          </a:p>
        </p:txBody>
      </p:sp>
      <p:sp>
        <p:nvSpPr>
          <p:cNvPr id="12" name="Picture Placeholder 11"/>
          <p:cNvSpPr>
            <a:spLocks noGrp="1"/>
          </p:cNvSpPr>
          <p:nvPr>
            <p:ph type="pic" sz="quarter" idx="11"/>
          </p:nvPr>
        </p:nvSpPr>
        <p:spPr/>
      </p:sp>
      <p:sp>
        <p:nvSpPr>
          <p:cNvPr id="13" name="Picture Placeholder 12"/>
          <p:cNvSpPr>
            <a:spLocks noGrp="1"/>
          </p:cNvSpPr>
          <p:nvPr>
            <p:ph type="pic" sz="quarter" idx="12"/>
          </p:nvPr>
        </p:nvSpPr>
        <p:spPr/>
      </p:sp>
      <p:sp>
        <p:nvSpPr>
          <p:cNvPr id="5" name="Title 4"/>
          <p:cNvSpPr>
            <a:spLocks noGrp="1"/>
          </p:cNvSpPr>
          <p:nvPr>
            <p:ph type="title"/>
          </p:nvPr>
        </p:nvSpPr>
        <p:spPr/>
        <p:txBody>
          <a:bodyPr/>
          <a:lstStyle/>
          <a:p>
            <a:r>
              <a:rPr lang="en-US" smtClean="0"/>
              <a:t>Learn from</a:t>
            </a:r>
            <a:br>
              <a:rPr lang="en-US" smtClean="0"/>
            </a:br>
            <a:r>
              <a:rPr lang="en-US" smtClean="0"/>
              <a:t>the Best</a:t>
            </a:r>
            <a:endParaRPr lang="en-US" dirty="0"/>
          </a:p>
        </p:txBody>
      </p:sp>
      <p:sp>
        <p:nvSpPr>
          <p:cNvPr id="8" name="TextBox 7"/>
          <p:cNvSpPr txBox="1"/>
          <p:nvPr/>
        </p:nvSpPr>
        <p:spPr>
          <a:xfrm>
            <a:off x="1866900" y="3612258"/>
            <a:ext cx="3196307" cy="1002582"/>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9" name="Shape 3930"/>
          <p:cNvSpPr/>
          <p:nvPr/>
        </p:nvSpPr>
        <p:spPr>
          <a:xfrm>
            <a:off x="1866900" y="5131665"/>
            <a:ext cx="486135" cy="243068"/>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8"/>
                  <a:pt x="15709" y="20618"/>
                </a:cubicBezTo>
                <a:cubicBezTo>
                  <a:pt x="15709" y="21161"/>
                  <a:pt x="15929" y="21600"/>
                  <a:pt x="16200" y="21600"/>
                </a:cubicBezTo>
                <a:cubicBezTo>
                  <a:pt x="16336" y="21600"/>
                  <a:pt x="16458" y="21491"/>
                  <a:pt x="16547" y="21312"/>
                </a:cubicBezTo>
                <a:lnTo>
                  <a:pt x="21456" y="11494"/>
                </a:lnTo>
                <a:cubicBezTo>
                  <a:pt x="21545" y="11318"/>
                  <a:pt x="21600" y="11072"/>
                  <a:pt x="21600" y="10800"/>
                </a:cubicBezTo>
                <a:cubicBezTo>
                  <a:pt x="21600" y="10530"/>
                  <a:pt x="21545" y="10284"/>
                  <a:pt x="21456" y="10106"/>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611110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5</a:t>
            </a:fld>
            <a:endParaRPr lang="en-US" dirty="0" smtClean="0"/>
          </a:p>
        </p:txBody>
      </p:sp>
      <p:sp>
        <p:nvSpPr>
          <p:cNvPr id="10" name="Title 9"/>
          <p:cNvSpPr>
            <a:spLocks noGrp="1"/>
          </p:cNvSpPr>
          <p:nvPr>
            <p:ph type="title"/>
          </p:nvPr>
        </p:nvSpPr>
        <p:spPr/>
        <p:txBody>
          <a:bodyPr/>
          <a:lstStyle/>
          <a:p>
            <a:r>
              <a:rPr lang="en-US" dirty="0" smtClean="0"/>
              <a:t>Awesome</a:t>
            </a:r>
            <a:br>
              <a:rPr lang="en-US" dirty="0" smtClean="0"/>
            </a:br>
            <a:r>
              <a:rPr lang="en-US" dirty="0" smtClean="0"/>
              <a:t>Duotone.</a:t>
            </a:r>
            <a:endParaRPr lang="en-US" dirty="0"/>
          </a:p>
        </p:txBody>
      </p:sp>
      <p:sp>
        <p:nvSpPr>
          <p:cNvPr id="18" name="TextBox 17"/>
          <p:cNvSpPr txBox="1"/>
          <p:nvPr/>
        </p:nvSpPr>
        <p:spPr>
          <a:xfrm>
            <a:off x="4868333" y="4434998"/>
            <a:ext cx="6752167" cy="1569660"/>
          </a:xfrm>
          <a:prstGeom prst="rect">
            <a:avLst/>
          </a:prstGeom>
          <a:noFill/>
        </p:spPr>
        <p:txBody>
          <a:bodyPr wrap="square" lIns="0" rIns="0" numCol="2" spcCol="457200" rtlCol="0">
            <a:spAutoFit/>
          </a:bodyPr>
          <a:lstStyle/>
          <a:p>
            <a:pPr>
              <a:lnSpc>
                <a:spcPct val="12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nSpc>
                <a:spcPct val="120000"/>
              </a:lnSpc>
            </a:pPr>
            <a:r>
              <a:rPr lang="en-US" sz="1000" dirty="0" smtClean="0"/>
              <a:t>It </a:t>
            </a:r>
            <a:r>
              <a:rPr lang="en-US" sz="1000" dirty="0"/>
              <a:t>uses a dictionary of over 200 Latin words, combined with a handful of model sentence structures, to generate Lorem Ipsum which looks reasonable. The generated Lorem Ipsum is therefore always free from repetition, injected </a:t>
            </a:r>
            <a:r>
              <a:rPr lang="en-US" sz="1000" dirty="0" err="1"/>
              <a:t>humour</a:t>
            </a:r>
            <a:r>
              <a:rPr lang="en-US" sz="1000" dirty="0"/>
              <a:t>, or non-characteristic words </a:t>
            </a:r>
            <a:r>
              <a:rPr lang="en-US" sz="1000" dirty="0" err="1" smtClean="0"/>
              <a:t>etc</a:t>
            </a:r>
            <a:r>
              <a:rPr lang="en-US" sz="1000" dirty="0" smtClean="0"/>
              <a:t> words </a:t>
            </a:r>
            <a:r>
              <a:rPr lang="en-US" sz="1000" dirty="0"/>
              <a:t>etc</a:t>
            </a:r>
            <a:r>
              <a:rPr lang="en-US" sz="1000" dirty="0" smtClean="0"/>
              <a:t>.</a:t>
            </a:r>
            <a:endParaRPr lang="en-US" sz="1000" dirty="0"/>
          </a:p>
        </p:txBody>
      </p:sp>
      <p:sp>
        <p:nvSpPr>
          <p:cNvPr id="3" name="Picture Placeholder 2"/>
          <p:cNvSpPr>
            <a:spLocks noGrp="1"/>
          </p:cNvSpPr>
          <p:nvPr>
            <p:ph type="pic" sz="quarter" idx="17"/>
          </p:nvPr>
        </p:nvSpPr>
        <p:spPr/>
      </p:sp>
      <p:sp>
        <p:nvSpPr>
          <p:cNvPr id="4" name="Picture Placeholder 3"/>
          <p:cNvSpPr>
            <a:spLocks noGrp="1"/>
          </p:cNvSpPr>
          <p:nvPr>
            <p:ph type="pic" sz="quarter" idx="16"/>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1"/>
          </p:nvPr>
        </p:nvSpPr>
        <p:spPr/>
      </p:sp>
      <p:sp>
        <p:nvSpPr>
          <p:cNvPr id="7" name="Picture Placeholder 6"/>
          <p:cNvSpPr>
            <a:spLocks noGrp="1"/>
          </p:cNvSpPr>
          <p:nvPr>
            <p:ph type="pic" sz="quarter" idx="12"/>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4"/>
          </p:nvPr>
        </p:nvSpPr>
        <p:spPr/>
      </p:sp>
    </p:spTree>
    <p:extLst>
      <p:ext uri="{BB962C8B-B14F-4D97-AF65-F5344CB8AC3E}">
        <p14:creationId xmlns:p14="http://schemas.microsoft.com/office/powerpoint/2010/main" val="1079415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6</a:t>
            </a:fld>
            <a:endParaRPr lang="en-US" dirty="0" smtClean="0"/>
          </a:p>
        </p:txBody>
      </p:sp>
      <p:sp>
        <p:nvSpPr>
          <p:cNvPr id="9" name="Title 2"/>
          <p:cNvSpPr txBox="1">
            <a:spLocks/>
          </p:cNvSpPr>
          <p:nvPr/>
        </p:nvSpPr>
        <p:spPr>
          <a:xfrm>
            <a:off x="1866898" y="992326"/>
            <a:ext cx="8176387" cy="140325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en-US" sz="3200" spc="0" dirty="0" smtClean="0"/>
              <a:t>Never give up. Today is beautiful design, but the day.</a:t>
            </a:r>
            <a:endParaRPr lang="en-US" sz="3200" spc="0" dirty="0"/>
          </a:p>
        </p:txBody>
      </p:sp>
      <p:sp>
        <p:nvSpPr>
          <p:cNvPr id="10" name="TextBox 9"/>
          <p:cNvSpPr txBox="1"/>
          <p:nvPr/>
        </p:nvSpPr>
        <p:spPr>
          <a:xfrm>
            <a:off x="1866900" y="2208823"/>
            <a:ext cx="8851901" cy="646331"/>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If you are going to use a passage of Lorem Ipsum, you need to be sure there isn't anything embarrassing hidden in the middle of text. </a:t>
            </a:r>
          </a:p>
        </p:txBody>
      </p:sp>
      <p:sp>
        <p:nvSpPr>
          <p:cNvPr id="3" name="Picture Placeholder 2"/>
          <p:cNvSpPr>
            <a:spLocks noGrp="1"/>
          </p:cNvSpPr>
          <p:nvPr>
            <p:ph type="pic" sz="quarter" idx="11"/>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155463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7</a:t>
            </a:fld>
            <a:endParaRPr lang="en-US" dirty="0" smtClean="0"/>
          </a:p>
        </p:txBody>
      </p:sp>
      <p:sp>
        <p:nvSpPr>
          <p:cNvPr id="3" name="Title 2"/>
          <p:cNvSpPr>
            <a:spLocks noGrp="1"/>
          </p:cNvSpPr>
          <p:nvPr>
            <p:ph type="title"/>
          </p:nvPr>
        </p:nvSpPr>
        <p:spPr/>
        <p:txBody>
          <a:bodyPr/>
          <a:lstStyle/>
          <a:p>
            <a:r>
              <a:rPr lang="en-US" dirty="0" smtClean="0"/>
              <a:t>Number</a:t>
            </a:r>
            <a:br>
              <a:rPr lang="en-US" dirty="0" smtClean="0"/>
            </a:br>
            <a:r>
              <a:rPr lang="en-US" dirty="0" smtClean="0"/>
              <a:t>services</a:t>
            </a:r>
            <a:r>
              <a:rPr lang="en-US" dirty="0" smtClean="0">
                <a:solidFill>
                  <a:schemeClr val="accent1"/>
                </a:solidFill>
              </a:rPr>
              <a:t>.</a:t>
            </a:r>
            <a:endParaRPr lang="en-US" dirty="0">
              <a:solidFill>
                <a:schemeClr val="accent1"/>
              </a:solidFill>
            </a:endParaRPr>
          </a:p>
        </p:txBody>
      </p:sp>
      <p:sp>
        <p:nvSpPr>
          <p:cNvPr id="5" name="Freeform 4"/>
          <p:cNvSpPr/>
          <p:nvPr/>
        </p:nvSpPr>
        <p:spPr>
          <a:xfrm rot="16200000" flipH="1" flipV="1">
            <a:off x="1790060" y="304737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sp>
        <p:nvSpPr>
          <p:cNvPr id="6" name="TextBox 5"/>
          <p:cNvSpPr txBox="1"/>
          <p:nvPr/>
        </p:nvSpPr>
        <p:spPr>
          <a:xfrm>
            <a:off x="1866900" y="4315826"/>
            <a:ext cx="1828485" cy="221599"/>
          </a:xfrm>
          <a:prstGeom prst="rect">
            <a:avLst/>
          </a:prstGeom>
          <a:noFill/>
        </p:spPr>
        <p:txBody>
          <a:bodyPr wrap="square" lIns="0" rIns="0" rtlCol="0">
            <a:spAutoFit/>
          </a:bodyPr>
          <a:lstStyle/>
          <a:p>
            <a:pPr>
              <a:lnSpc>
                <a:spcPct val="70000"/>
              </a:lnSpc>
            </a:pPr>
            <a:r>
              <a:rPr lang="en-US" sz="1200" dirty="0" smtClean="0">
                <a:latin typeface="+mj-lt"/>
              </a:rPr>
              <a:t>NUMBER TITLE</a:t>
            </a:r>
            <a:endParaRPr lang="en-US" sz="1200" dirty="0">
              <a:solidFill>
                <a:schemeClr val="accent1"/>
              </a:solidFill>
              <a:latin typeface="+mj-lt"/>
            </a:endParaRPr>
          </a:p>
        </p:txBody>
      </p:sp>
      <p:sp>
        <p:nvSpPr>
          <p:cNvPr id="7" name="TextBox 6"/>
          <p:cNvSpPr txBox="1"/>
          <p:nvPr/>
        </p:nvSpPr>
        <p:spPr>
          <a:xfrm>
            <a:off x="1866900" y="4558969"/>
            <a:ext cx="1828485" cy="830997"/>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a:t>
            </a:r>
            <a:r>
              <a:rPr lang="en-US" sz="1000" dirty="0" smtClean="0"/>
              <a:t>have.</a:t>
            </a:r>
            <a:endParaRPr lang="en-US" sz="1000" dirty="0"/>
          </a:p>
        </p:txBody>
      </p:sp>
      <p:sp>
        <p:nvSpPr>
          <p:cNvPr id="8" name="TextBox 7"/>
          <p:cNvSpPr txBox="1"/>
          <p:nvPr/>
        </p:nvSpPr>
        <p:spPr>
          <a:xfrm>
            <a:off x="2006862" y="3315286"/>
            <a:ext cx="634475" cy="378565"/>
          </a:xfrm>
          <a:prstGeom prst="rect">
            <a:avLst/>
          </a:prstGeom>
          <a:noFill/>
        </p:spPr>
        <p:txBody>
          <a:bodyPr wrap="square" lIns="0" rIns="0" rtlCol="0">
            <a:spAutoFit/>
          </a:bodyPr>
          <a:lstStyle/>
          <a:p>
            <a:pPr algn="ctr">
              <a:lnSpc>
                <a:spcPct val="70000"/>
              </a:lnSpc>
            </a:pPr>
            <a:r>
              <a:rPr lang="en-US" sz="2400" smtClean="0">
                <a:latin typeface="Montserrat" charset="0"/>
                <a:ea typeface="Montserrat" charset="0"/>
                <a:cs typeface="Montserrat" charset="0"/>
              </a:rPr>
              <a:t>01</a:t>
            </a:r>
            <a:endParaRPr lang="en-US" sz="2400" dirty="0">
              <a:solidFill>
                <a:schemeClr val="accent1"/>
              </a:solidFill>
              <a:latin typeface="Montserrat" charset="0"/>
              <a:ea typeface="Montserrat" charset="0"/>
              <a:cs typeface="Montserrat" charset="0"/>
            </a:endParaRPr>
          </a:p>
        </p:txBody>
      </p:sp>
      <p:sp>
        <p:nvSpPr>
          <p:cNvPr id="9" name="Freeform 8"/>
          <p:cNvSpPr/>
          <p:nvPr/>
        </p:nvSpPr>
        <p:spPr>
          <a:xfrm rot="16200000" flipH="1" flipV="1">
            <a:off x="4190675" y="304737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sp>
        <p:nvSpPr>
          <p:cNvPr id="10" name="TextBox 9"/>
          <p:cNvSpPr txBox="1"/>
          <p:nvPr/>
        </p:nvSpPr>
        <p:spPr>
          <a:xfrm>
            <a:off x="4267515" y="4315826"/>
            <a:ext cx="1828485" cy="235449"/>
          </a:xfrm>
          <a:prstGeom prst="rect">
            <a:avLst/>
          </a:prstGeom>
          <a:noFill/>
        </p:spPr>
        <p:txBody>
          <a:bodyPr wrap="square" lIns="0" rIns="0" rtlCol="0">
            <a:spAutoFit/>
          </a:bodyPr>
          <a:lstStyle/>
          <a:p>
            <a:pPr>
              <a:lnSpc>
                <a:spcPct val="70000"/>
              </a:lnSpc>
            </a:pPr>
            <a:r>
              <a:rPr lang="en-US" sz="1200" dirty="0" smtClean="0">
                <a:solidFill>
                  <a:schemeClr val="accent1"/>
                </a:solidFill>
                <a:latin typeface="+mj-lt"/>
              </a:rPr>
              <a:t>NUMBER TITLE</a:t>
            </a:r>
            <a:endParaRPr lang="en-US" sz="1200" dirty="0">
              <a:solidFill>
                <a:schemeClr val="accent1"/>
              </a:solidFill>
              <a:latin typeface="+mj-lt"/>
            </a:endParaRPr>
          </a:p>
        </p:txBody>
      </p:sp>
      <p:sp>
        <p:nvSpPr>
          <p:cNvPr id="11" name="TextBox 10"/>
          <p:cNvSpPr txBox="1"/>
          <p:nvPr/>
        </p:nvSpPr>
        <p:spPr>
          <a:xfrm>
            <a:off x="4267515" y="4558969"/>
            <a:ext cx="1828485" cy="830997"/>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a:t>
            </a:r>
            <a:r>
              <a:rPr lang="en-US" sz="1000" dirty="0" smtClean="0"/>
              <a:t>have.</a:t>
            </a:r>
            <a:endParaRPr lang="en-US" sz="1000" dirty="0"/>
          </a:p>
        </p:txBody>
      </p:sp>
      <p:sp>
        <p:nvSpPr>
          <p:cNvPr id="12" name="TextBox 11"/>
          <p:cNvSpPr txBox="1"/>
          <p:nvPr/>
        </p:nvSpPr>
        <p:spPr>
          <a:xfrm>
            <a:off x="4407477" y="3315286"/>
            <a:ext cx="634475" cy="378565"/>
          </a:xfrm>
          <a:prstGeom prst="rect">
            <a:avLst/>
          </a:prstGeom>
          <a:noFill/>
        </p:spPr>
        <p:txBody>
          <a:bodyPr wrap="square" lIns="0" rIns="0" rtlCol="0">
            <a:spAutoFit/>
          </a:bodyPr>
          <a:lstStyle/>
          <a:p>
            <a:pPr algn="ctr">
              <a:lnSpc>
                <a:spcPct val="70000"/>
              </a:lnSpc>
            </a:pPr>
            <a:r>
              <a:rPr lang="en-US" sz="2400" dirty="0" smtClean="0">
                <a:solidFill>
                  <a:schemeClr val="accent1"/>
                </a:solidFill>
                <a:latin typeface="Montserrat" charset="0"/>
                <a:ea typeface="Montserrat" charset="0"/>
                <a:cs typeface="Montserrat" charset="0"/>
              </a:rPr>
              <a:t>02</a:t>
            </a:r>
            <a:endParaRPr lang="en-US" sz="2400" dirty="0">
              <a:solidFill>
                <a:schemeClr val="accent1"/>
              </a:solidFill>
              <a:latin typeface="Montserrat" charset="0"/>
              <a:ea typeface="Montserrat" charset="0"/>
              <a:cs typeface="Montserrat" charset="0"/>
            </a:endParaRPr>
          </a:p>
        </p:txBody>
      </p:sp>
      <p:sp>
        <p:nvSpPr>
          <p:cNvPr id="13" name="Freeform 12"/>
          <p:cNvSpPr/>
          <p:nvPr/>
        </p:nvSpPr>
        <p:spPr>
          <a:xfrm rot="16200000" flipH="1" flipV="1">
            <a:off x="6591290" y="304737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sp>
        <p:nvSpPr>
          <p:cNvPr id="14" name="TextBox 13"/>
          <p:cNvSpPr txBox="1"/>
          <p:nvPr/>
        </p:nvSpPr>
        <p:spPr>
          <a:xfrm>
            <a:off x="6668130" y="4315826"/>
            <a:ext cx="1828485" cy="221599"/>
          </a:xfrm>
          <a:prstGeom prst="rect">
            <a:avLst/>
          </a:prstGeom>
          <a:noFill/>
        </p:spPr>
        <p:txBody>
          <a:bodyPr wrap="square" lIns="0" rIns="0" rtlCol="0">
            <a:spAutoFit/>
          </a:bodyPr>
          <a:lstStyle/>
          <a:p>
            <a:pPr>
              <a:lnSpc>
                <a:spcPct val="70000"/>
              </a:lnSpc>
            </a:pPr>
            <a:r>
              <a:rPr lang="en-US" sz="1200" dirty="0" smtClean="0">
                <a:latin typeface="+mj-lt"/>
              </a:rPr>
              <a:t>NUMBER TITLE</a:t>
            </a:r>
            <a:endParaRPr lang="en-US" sz="1200" dirty="0">
              <a:solidFill>
                <a:schemeClr val="accent1"/>
              </a:solidFill>
              <a:latin typeface="+mj-lt"/>
            </a:endParaRPr>
          </a:p>
        </p:txBody>
      </p:sp>
      <p:sp>
        <p:nvSpPr>
          <p:cNvPr id="15" name="TextBox 14"/>
          <p:cNvSpPr txBox="1"/>
          <p:nvPr/>
        </p:nvSpPr>
        <p:spPr>
          <a:xfrm>
            <a:off x="6668130" y="4558969"/>
            <a:ext cx="1828485" cy="830997"/>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a:t>
            </a:r>
            <a:r>
              <a:rPr lang="en-US" sz="1000" dirty="0" smtClean="0"/>
              <a:t>have.</a:t>
            </a:r>
            <a:endParaRPr lang="en-US" sz="1000" dirty="0"/>
          </a:p>
        </p:txBody>
      </p:sp>
      <p:sp>
        <p:nvSpPr>
          <p:cNvPr id="16" name="TextBox 15"/>
          <p:cNvSpPr txBox="1"/>
          <p:nvPr/>
        </p:nvSpPr>
        <p:spPr>
          <a:xfrm>
            <a:off x="6808092" y="3315286"/>
            <a:ext cx="634475" cy="378565"/>
          </a:xfrm>
          <a:prstGeom prst="rect">
            <a:avLst/>
          </a:prstGeom>
          <a:noFill/>
        </p:spPr>
        <p:txBody>
          <a:bodyPr wrap="square" lIns="0" rIns="0" rtlCol="0">
            <a:spAutoFit/>
          </a:bodyPr>
          <a:lstStyle/>
          <a:p>
            <a:pPr algn="ctr">
              <a:lnSpc>
                <a:spcPct val="70000"/>
              </a:lnSpc>
            </a:pPr>
            <a:r>
              <a:rPr lang="en-US" sz="2400" dirty="0" smtClean="0">
                <a:latin typeface="Montserrat" charset="0"/>
                <a:ea typeface="Montserrat" charset="0"/>
                <a:cs typeface="Montserrat" charset="0"/>
              </a:rPr>
              <a:t>03</a:t>
            </a:r>
            <a:endParaRPr lang="en-US" sz="2400" dirty="0">
              <a:solidFill>
                <a:schemeClr val="accent1"/>
              </a:solidFill>
              <a:latin typeface="Montserrat" charset="0"/>
              <a:ea typeface="Montserrat" charset="0"/>
              <a:cs typeface="Montserrat" charset="0"/>
            </a:endParaRPr>
          </a:p>
        </p:txBody>
      </p:sp>
      <p:sp>
        <p:nvSpPr>
          <p:cNvPr id="17" name="Freeform 16"/>
          <p:cNvSpPr/>
          <p:nvPr/>
        </p:nvSpPr>
        <p:spPr>
          <a:xfrm rot="16200000" flipH="1" flipV="1">
            <a:off x="8991590" y="304737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sp>
        <p:nvSpPr>
          <p:cNvPr id="18" name="TextBox 17"/>
          <p:cNvSpPr txBox="1"/>
          <p:nvPr/>
        </p:nvSpPr>
        <p:spPr>
          <a:xfrm>
            <a:off x="9068430" y="4315826"/>
            <a:ext cx="1828485" cy="221599"/>
          </a:xfrm>
          <a:prstGeom prst="rect">
            <a:avLst/>
          </a:prstGeom>
          <a:noFill/>
        </p:spPr>
        <p:txBody>
          <a:bodyPr wrap="square" lIns="0" rIns="0" rtlCol="0">
            <a:spAutoFit/>
          </a:bodyPr>
          <a:lstStyle/>
          <a:p>
            <a:pPr>
              <a:lnSpc>
                <a:spcPct val="70000"/>
              </a:lnSpc>
            </a:pPr>
            <a:r>
              <a:rPr lang="en-US" sz="1200" dirty="0" smtClean="0">
                <a:latin typeface="+mj-lt"/>
              </a:rPr>
              <a:t>NUMBER TITLE</a:t>
            </a:r>
            <a:endParaRPr lang="en-US" sz="1200" dirty="0">
              <a:solidFill>
                <a:schemeClr val="accent1"/>
              </a:solidFill>
              <a:latin typeface="+mj-lt"/>
            </a:endParaRPr>
          </a:p>
        </p:txBody>
      </p:sp>
      <p:sp>
        <p:nvSpPr>
          <p:cNvPr id="19" name="TextBox 18"/>
          <p:cNvSpPr txBox="1"/>
          <p:nvPr/>
        </p:nvSpPr>
        <p:spPr>
          <a:xfrm>
            <a:off x="9068430" y="4558969"/>
            <a:ext cx="1828485" cy="830997"/>
          </a:xfrm>
          <a:prstGeom prst="rect">
            <a:avLst/>
          </a:prstGeom>
          <a:noFill/>
        </p:spPr>
        <p:txBody>
          <a:bodyPr wrap="square" lIns="0" rIns="0" rtlCol="0">
            <a:spAutoFit/>
          </a:bodyPr>
          <a:lstStyle/>
          <a:p>
            <a:pPr>
              <a:lnSpc>
                <a:spcPct val="120000"/>
              </a:lnSpc>
            </a:pPr>
            <a:r>
              <a:rPr lang="en-US" sz="1000" dirty="0"/>
              <a:t>There are many variations of passages of Lorem Ipsum available, but the majority </a:t>
            </a:r>
            <a:r>
              <a:rPr lang="en-US" sz="1000" dirty="0" smtClean="0"/>
              <a:t>have.</a:t>
            </a:r>
            <a:endParaRPr lang="en-US" sz="1000" dirty="0"/>
          </a:p>
        </p:txBody>
      </p:sp>
      <p:sp>
        <p:nvSpPr>
          <p:cNvPr id="20" name="TextBox 19"/>
          <p:cNvSpPr txBox="1"/>
          <p:nvPr/>
        </p:nvSpPr>
        <p:spPr>
          <a:xfrm>
            <a:off x="9208392" y="3315286"/>
            <a:ext cx="634475" cy="378565"/>
          </a:xfrm>
          <a:prstGeom prst="rect">
            <a:avLst/>
          </a:prstGeom>
          <a:noFill/>
        </p:spPr>
        <p:txBody>
          <a:bodyPr wrap="square" lIns="0" rIns="0" rtlCol="0">
            <a:spAutoFit/>
          </a:bodyPr>
          <a:lstStyle/>
          <a:p>
            <a:pPr algn="ctr">
              <a:lnSpc>
                <a:spcPct val="70000"/>
              </a:lnSpc>
            </a:pPr>
            <a:r>
              <a:rPr lang="en-US" sz="2400" dirty="0" smtClean="0">
                <a:latin typeface="Montserrat" charset="0"/>
                <a:ea typeface="Montserrat" charset="0"/>
                <a:cs typeface="Montserrat" charset="0"/>
              </a:rPr>
              <a:t>04</a:t>
            </a:r>
            <a:endParaRPr lang="en-US" sz="2400" dirty="0">
              <a:solidFill>
                <a:schemeClr val="accent1"/>
              </a:solidFill>
              <a:latin typeface="Montserrat" charset="0"/>
              <a:ea typeface="Montserrat" charset="0"/>
              <a:cs typeface="Montserrat" charset="0"/>
            </a:endParaRPr>
          </a:p>
        </p:txBody>
      </p:sp>
    </p:spTree>
    <p:extLst>
      <p:ext uri="{BB962C8B-B14F-4D97-AF65-F5344CB8AC3E}">
        <p14:creationId xmlns:p14="http://schemas.microsoft.com/office/powerpoint/2010/main" val="1055840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8</a:t>
            </a:fld>
            <a:endParaRPr lang="en-US" dirty="0" smtClean="0"/>
          </a:p>
        </p:txBody>
      </p:sp>
      <p:sp>
        <p:nvSpPr>
          <p:cNvPr id="3" name="Title 2"/>
          <p:cNvSpPr>
            <a:spLocks noGrp="1"/>
          </p:cNvSpPr>
          <p:nvPr>
            <p:ph type="title"/>
          </p:nvPr>
        </p:nvSpPr>
        <p:spPr/>
        <p:txBody>
          <a:bodyPr/>
          <a:lstStyle/>
          <a:p>
            <a:r>
              <a:rPr lang="en-US" dirty="0" smtClean="0"/>
              <a:t>Stats we are</a:t>
            </a:r>
            <a:br>
              <a:rPr lang="en-US" dirty="0" smtClean="0"/>
            </a:br>
            <a:r>
              <a:rPr lang="en-US" dirty="0" smtClean="0"/>
              <a:t>proud of</a:t>
            </a:r>
            <a:endParaRPr lang="en-US" dirty="0"/>
          </a:p>
        </p:txBody>
      </p:sp>
      <p:sp>
        <p:nvSpPr>
          <p:cNvPr id="6" name="Rectangle 5"/>
          <p:cNvSpPr/>
          <p:nvPr/>
        </p:nvSpPr>
        <p:spPr>
          <a:xfrm>
            <a:off x="1866901" y="3130755"/>
            <a:ext cx="1481192" cy="2954873"/>
          </a:xfrm>
          <a:prstGeom prst="rect">
            <a:avLst/>
          </a:prstGeom>
          <a:noFill/>
          <a:ln w="63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866900" y="3140869"/>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1931245" y="3311876"/>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smtClean="0">
                <a:solidFill>
                  <a:schemeClr val="accent1"/>
                </a:solidFill>
                <a:latin typeface="Montserrat" charset="0"/>
                <a:ea typeface="Montserrat" charset="0"/>
                <a:cs typeface="Montserrat" charset="0"/>
              </a:rPr>
              <a:t>Structures</a:t>
            </a:r>
          </a:p>
          <a:p>
            <a:pPr>
              <a:lnSpc>
                <a:spcPct val="80000"/>
              </a:lnSpc>
            </a:pPr>
            <a:r>
              <a:rPr lang="en-US" sz="1400" b="0" dirty="0" smtClean="0">
                <a:solidFill>
                  <a:schemeClr val="accent1"/>
                </a:solidFill>
                <a:latin typeface="Montserrat" charset="0"/>
                <a:ea typeface="Montserrat" charset="0"/>
                <a:cs typeface="Montserrat" charset="0"/>
              </a:rPr>
              <a:t>screening</a:t>
            </a:r>
            <a:endParaRPr lang="en-US" sz="1400" b="0" dirty="0">
              <a:solidFill>
                <a:schemeClr val="accent1"/>
              </a:solidFill>
              <a:latin typeface="Montserrat" charset="0"/>
              <a:ea typeface="Montserrat" charset="0"/>
              <a:cs typeface="Montserrat" charset="0"/>
            </a:endParaRPr>
          </a:p>
        </p:txBody>
      </p:sp>
      <p:sp>
        <p:nvSpPr>
          <p:cNvPr id="9" name="Title 3"/>
          <p:cNvSpPr txBox="1">
            <a:spLocks/>
          </p:cNvSpPr>
          <p:nvPr/>
        </p:nvSpPr>
        <p:spPr>
          <a:xfrm>
            <a:off x="1897792"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smtClean="0">
                <a:solidFill>
                  <a:schemeClr val="accent1"/>
                </a:solidFill>
                <a:latin typeface="+mj-lt"/>
              </a:rPr>
              <a:t>251</a:t>
            </a:r>
            <a:endParaRPr lang="en-US" sz="4000" dirty="0">
              <a:solidFill>
                <a:schemeClr val="accent1"/>
              </a:solidFill>
              <a:latin typeface="+mj-lt"/>
            </a:endParaRPr>
          </a:p>
        </p:txBody>
      </p:sp>
      <p:sp>
        <p:nvSpPr>
          <p:cNvPr id="11" name="Rectangle 10"/>
          <p:cNvSpPr/>
          <p:nvPr/>
        </p:nvSpPr>
        <p:spPr>
          <a:xfrm>
            <a:off x="3670365" y="3743796"/>
            <a:ext cx="1481192" cy="2341832"/>
          </a:xfrm>
          <a:prstGeom prst="rect">
            <a:avLst/>
          </a:prstGeom>
          <a:noFill/>
          <a:ln w="63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670364" y="3743796"/>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3"/>
          <p:cNvSpPr txBox="1">
            <a:spLocks/>
          </p:cNvSpPr>
          <p:nvPr/>
        </p:nvSpPr>
        <p:spPr>
          <a:xfrm>
            <a:off x="3734709" y="394670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smtClean="0">
                <a:solidFill>
                  <a:schemeClr val="accent1"/>
                </a:solidFill>
                <a:latin typeface="Montserrat" charset="0"/>
                <a:ea typeface="Montserrat" charset="0"/>
                <a:cs typeface="Montserrat" charset="0"/>
              </a:rPr>
              <a:t>Structures</a:t>
            </a:r>
          </a:p>
          <a:p>
            <a:pPr>
              <a:lnSpc>
                <a:spcPct val="80000"/>
              </a:lnSpc>
            </a:pPr>
            <a:r>
              <a:rPr lang="en-US" sz="1400" b="0" dirty="0" smtClean="0">
                <a:solidFill>
                  <a:schemeClr val="accent1"/>
                </a:solidFill>
                <a:latin typeface="Montserrat" charset="0"/>
                <a:ea typeface="Montserrat" charset="0"/>
                <a:cs typeface="Montserrat" charset="0"/>
              </a:rPr>
              <a:t>screening</a:t>
            </a:r>
            <a:endParaRPr lang="en-US" sz="1400" b="0" dirty="0">
              <a:solidFill>
                <a:schemeClr val="accent1"/>
              </a:solidFill>
              <a:latin typeface="Montserrat" charset="0"/>
              <a:ea typeface="Montserrat" charset="0"/>
              <a:cs typeface="Montserrat" charset="0"/>
            </a:endParaRPr>
          </a:p>
        </p:txBody>
      </p:sp>
      <p:sp>
        <p:nvSpPr>
          <p:cNvPr id="14" name="Title 3"/>
          <p:cNvSpPr txBox="1">
            <a:spLocks/>
          </p:cNvSpPr>
          <p:nvPr/>
        </p:nvSpPr>
        <p:spPr>
          <a:xfrm>
            <a:off x="3701256"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smtClean="0">
                <a:solidFill>
                  <a:schemeClr val="accent1"/>
                </a:solidFill>
                <a:latin typeface="+mj-lt"/>
              </a:rPr>
              <a:t>142</a:t>
            </a:r>
            <a:endParaRPr lang="en-US" sz="4000" dirty="0">
              <a:solidFill>
                <a:schemeClr val="accent1"/>
              </a:solidFill>
              <a:latin typeface="+mj-lt"/>
            </a:endParaRPr>
          </a:p>
        </p:txBody>
      </p:sp>
      <p:sp>
        <p:nvSpPr>
          <p:cNvPr id="16" name="Rectangle 15"/>
          <p:cNvSpPr/>
          <p:nvPr/>
        </p:nvSpPr>
        <p:spPr>
          <a:xfrm>
            <a:off x="5473829" y="4457475"/>
            <a:ext cx="1481192" cy="1628154"/>
          </a:xfrm>
          <a:prstGeom prst="rect">
            <a:avLst/>
          </a:prstGeom>
          <a:noFill/>
          <a:ln w="63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473828" y="4457475"/>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itle 3"/>
          <p:cNvSpPr txBox="1">
            <a:spLocks/>
          </p:cNvSpPr>
          <p:nvPr/>
        </p:nvSpPr>
        <p:spPr>
          <a:xfrm>
            <a:off x="5538173" y="460819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smtClean="0">
                <a:solidFill>
                  <a:schemeClr val="accent1"/>
                </a:solidFill>
                <a:latin typeface="Montserrat" charset="0"/>
                <a:ea typeface="Montserrat" charset="0"/>
                <a:cs typeface="Montserrat" charset="0"/>
              </a:rPr>
              <a:t>Structures</a:t>
            </a:r>
          </a:p>
          <a:p>
            <a:pPr>
              <a:lnSpc>
                <a:spcPct val="80000"/>
              </a:lnSpc>
            </a:pPr>
            <a:r>
              <a:rPr lang="en-US" sz="1400" b="0" dirty="0" smtClean="0">
                <a:solidFill>
                  <a:schemeClr val="accent1"/>
                </a:solidFill>
                <a:latin typeface="Montserrat" charset="0"/>
                <a:ea typeface="Montserrat" charset="0"/>
                <a:cs typeface="Montserrat" charset="0"/>
              </a:rPr>
              <a:t>screening</a:t>
            </a:r>
            <a:endParaRPr lang="en-US" sz="1400" b="0" dirty="0">
              <a:solidFill>
                <a:schemeClr val="accent1"/>
              </a:solidFill>
              <a:latin typeface="Montserrat" charset="0"/>
              <a:ea typeface="Montserrat" charset="0"/>
              <a:cs typeface="Montserrat" charset="0"/>
            </a:endParaRPr>
          </a:p>
        </p:txBody>
      </p:sp>
      <p:sp>
        <p:nvSpPr>
          <p:cNvPr id="19" name="Title 3"/>
          <p:cNvSpPr txBox="1">
            <a:spLocks/>
          </p:cNvSpPr>
          <p:nvPr/>
        </p:nvSpPr>
        <p:spPr>
          <a:xfrm>
            <a:off x="5504720"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smtClean="0">
                <a:solidFill>
                  <a:schemeClr val="accent1"/>
                </a:solidFill>
                <a:latin typeface="+mj-lt"/>
              </a:rPr>
              <a:t>42</a:t>
            </a:r>
            <a:endParaRPr lang="en-US" sz="4000" dirty="0">
              <a:solidFill>
                <a:schemeClr val="accent1"/>
              </a:solidFill>
              <a:latin typeface="+mj-lt"/>
            </a:endParaRPr>
          </a:p>
        </p:txBody>
      </p:sp>
      <p:sp>
        <p:nvSpPr>
          <p:cNvPr id="21" name="Rectangle 20"/>
          <p:cNvSpPr/>
          <p:nvPr/>
        </p:nvSpPr>
        <p:spPr>
          <a:xfrm>
            <a:off x="7277294" y="1758879"/>
            <a:ext cx="1481192" cy="4326749"/>
          </a:xfrm>
          <a:prstGeom prst="rect">
            <a:avLst/>
          </a:prstGeom>
          <a:noFill/>
          <a:ln w="63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7277293" y="1758879"/>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le 3"/>
          <p:cNvSpPr txBox="1">
            <a:spLocks/>
          </p:cNvSpPr>
          <p:nvPr/>
        </p:nvSpPr>
        <p:spPr>
          <a:xfrm>
            <a:off x="7341638" y="1981818"/>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smtClean="0">
                <a:solidFill>
                  <a:schemeClr val="accent1"/>
                </a:solidFill>
                <a:latin typeface="Montserrat" charset="0"/>
                <a:ea typeface="Montserrat" charset="0"/>
                <a:cs typeface="Montserrat" charset="0"/>
              </a:rPr>
              <a:t>Structures</a:t>
            </a:r>
          </a:p>
          <a:p>
            <a:pPr>
              <a:lnSpc>
                <a:spcPct val="80000"/>
              </a:lnSpc>
            </a:pPr>
            <a:r>
              <a:rPr lang="en-US" sz="1400" b="0" dirty="0" smtClean="0">
                <a:solidFill>
                  <a:schemeClr val="accent1"/>
                </a:solidFill>
                <a:latin typeface="Montserrat" charset="0"/>
                <a:ea typeface="Montserrat" charset="0"/>
                <a:cs typeface="Montserrat" charset="0"/>
              </a:rPr>
              <a:t>screening</a:t>
            </a:r>
            <a:endParaRPr lang="en-US" sz="1400" b="0" dirty="0">
              <a:solidFill>
                <a:schemeClr val="accent1"/>
              </a:solidFill>
              <a:latin typeface="Montserrat" charset="0"/>
              <a:ea typeface="Montserrat" charset="0"/>
              <a:cs typeface="Montserrat" charset="0"/>
            </a:endParaRPr>
          </a:p>
        </p:txBody>
      </p:sp>
      <p:sp>
        <p:nvSpPr>
          <p:cNvPr id="24" name="Title 3"/>
          <p:cNvSpPr txBox="1">
            <a:spLocks/>
          </p:cNvSpPr>
          <p:nvPr/>
        </p:nvSpPr>
        <p:spPr>
          <a:xfrm>
            <a:off x="7308185"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smtClean="0">
                <a:solidFill>
                  <a:schemeClr val="accent1"/>
                </a:solidFill>
                <a:latin typeface="+mj-lt"/>
              </a:rPr>
              <a:t>591</a:t>
            </a:r>
            <a:endParaRPr lang="en-US" sz="4000" dirty="0">
              <a:solidFill>
                <a:schemeClr val="accent1"/>
              </a:solidFill>
              <a:latin typeface="+mj-lt"/>
            </a:endParaRPr>
          </a:p>
        </p:txBody>
      </p:sp>
      <p:sp>
        <p:nvSpPr>
          <p:cNvPr id="25" name="Rectangle 24"/>
          <p:cNvSpPr/>
          <p:nvPr/>
        </p:nvSpPr>
        <p:spPr>
          <a:xfrm>
            <a:off x="9080757" y="3743796"/>
            <a:ext cx="1481192" cy="2341832"/>
          </a:xfrm>
          <a:prstGeom prst="rect">
            <a:avLst/>
          </a:prstGeom>
          <a:noFill/>
          <a:ln w="63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9080756" y="3743796"/>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tle 3"/>
          <p:cNvSpPr txBox="1">
            <a:spLocks/>
          </p:cNvSpPr>
          <p:nvPr/>
        </p:nvSpPr>
        <p:spPr>
          <a:xfrm>
            <a:off x="9145101" y="394670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smtClean="0">
                <a:solidFill>
                  <a:schemeClr val="accent1"/>
                </a:solidFill>
                <a:latin typeface="Montserrat" charset="0"/>
                <a:ea typeface="Montserrat" charset="0"/>
                <a:cs typeface="Montserrat" charset="0"/>
              </a:rPr>
              <a:t>Structures</a:t>
            </a:r>
          </a:p>
          <a:p>
            <a:pPr>
              <a:lnSpc>
                <a:spcPct val="80000"/>
              </a:lnSpc>
            </a:pPr>
            <a:r>
              <a:rPr lang="en-US" sz="1400" b="0" dirty="0" smtClean="0">
                <a:solidFill>
                  <a:schemeClr val="accent1"/>
                </a:solidFill>
                <a:latin typeface="Montserrat" charset="0"/>
                <a:ea typeface="Montserrat" charset="0"/>
                <a:cs typeface="Montserrat" charset="0"/>
              </a:rPr>
              <a:t>screening</a:t>
            </a:r>
            <a:endParaRPr lang="en-US" sz="1400" b="0" dirty="0">
              <a:solidFill>
                <a:schemeClr val="accent1"/>
              </a:solidFill>
              <a:latin typeface="Montserrat" charset="0"/>
              <a:ea typeface="Montserrat" charset="0"/>
              <a:cs typeface="Montserrat" charset="0"/>
            </a:endParaRPr>
          </a:p>
        </p:txBody>
      </p:sp>
      <p:sp>
        <p:nvSpPr>
          <p:cNvPr id="28" name="Title 3"/>
          <p:cNvSpPr txBox="1">
            <a:spLocks/>
          </p:cNvSpPr>
          <p:nvPr/>
        </p:nvSpPr>
        <p:spPr>
          <a:xfrm>
            <a:off x="9111648"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smtClean="0">
                <a:solidFill>
                  <a:schemeClr val="accent1"/>
                </a:solidFill>
                <a:latin typeface="+mj-lt"/>
              </a:rPr>
              <a:t>145</a:t>
            </a:r>
            <a:endParaRPr lang="en-US" sz="4000" dirty="0">
              <a:solidFill>
                <a:schemeClr val="accent1"/>
              </a:solidFill>
              <a:latin typeface="+mj-lt"/>
            </a:endParaRPr>
          </a:p>
        </p:txBody>
      </p:sp>
    </p:spTree>
    <p:extLst>
      <p:ext uri="{BB962C8B-B14F-4D97-AF65-F5344CB8AC3E}">
        <p14:creationId xmlns:p14="http://schemas.microsoft.com/office/powerpoint/2010/main" val="1222471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table </a:t>
            </a:r>
            <a:br>
              <a:rPr lang="en-US" dirty="0" smtClean="0"/>
            </a:br>
            <a:r>
              <a:rPr lang="en-US" dirty="0" smtClean="0"/>
              <a:t>layout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2454196"/>
              </p:ext>
            </p:extLst>
          </p:nvPr>
        </p:nvGraphicFramePr>
        <p:xfrm>
          <a:off x="1866900" y="2470070"/>
          <a:ext cx="9753601" cy="3749694"/>
        </p:xfrm>
        <a:graphic>
          <a:graphicData uri="http://schemas.openxmlformats.org/drawingml/2006/table">
            <a:tbl>
              <a:tblPr firstRow="1" bandRow="1">
                <a:tableStyleId>{073A0DAA-6AF3-43AB-8588-CEC1D06C72B9}</a:tableStyleId>
              </a:tblPr>
              <a:tblGrid>
                <a:gridCol w="3908525">
                  <a:extLst>
                    <a:ext uri="{9D8B030D-6E8A-4147-A177-3AD203B41FA5}">
                      <a16:colId xmlns:a16="http://schemas.microsoft.com/office/drawing/2014/main" xmlns="" val="20000"/>
                    </a:ext>
                  </a:extLst>
                </a:gridCol>
                <a:gridCol w="1955444">
                  <a:extLst>
                    <a:ext uri="{9D8B030D-6E8A-4147-A177-3AD203B41FA5}">
                      <a16:colId xmlns:a16="http://schemas.microsoft.com/office/drawing/2014/main" xmlns="" val="20001"/>
                    </a:ext>
                  </a:extLst>
                </a:gridCol>
                <a:gridCol w="1944816">
                  <a:extLst>
                    <a:ext uri="{9D8B030D-6E8A-4147-A177-3AD203B41FA5}">
                      <a16:colId xmlns:a16="http://schemas.microsoft.com/office/drawing/2014/main" xmlns="" val="20002"/>
                    </a:ext>
                  </a:extLst>
                </a:gridCol>
                <a:gridCol w="1944816">
                  <a:extLst>
                    <a:ext uri="{9D8B030D-6E8A-4147-A177-3AD203B41FA5}">
                      <a16:colId xmlns:a16="http://schemas.microsoft.com/office/drawing/2014/main" xmlns="" val="20003"/>
                    </a:ext>
                  </a:extLst>
                </a:gridCol>
              </a:tblGrid>
              <a:tr h="6249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Web design services and consultancy</a:t>
                      </a:r>
                    </a:p>
                  </a:txBody>
                  <a:tcPr marL="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6249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Hosting services / 24 months</a:t>
                      </a:r>
                    </a:p>
                  </a:txBody>
                  <a:tcPr marL="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624949">
                <a:tc>
                  <a:txBody>
                    <a:bodyPr/>
                    <a:lstStyle/>
                    <a:p>
                      <a:r>
                        <a:rPr lang="en-US" sz="1000" b="0" i="0" dirty="0">
                          <a:solidFill>
                            <a:schemeClr val="tx1"/>
                          </a:solidFill>
                          <a:latin typeface="+mn-lt"/>
                          <a:ea typeface="Open Sans Regular" charset="0"/>
                          <a:cs typeface="Open Sans Regular" charset="0"/>
                        </a:rPr>
                        <a:t>Template services</a:t>
                      </a:r>
                    </a:p>
                  </a:txBody>
                  <a:tcPr marL="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6249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Hosting services / 24 months</a:t>
                      </a:r>
                    </a:p>
                  </a:txBody>
                  <a:tcPr marL="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6249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Web design services and consultancy</a:t>
                      </a:r>
                    </a:p>
                  </a:txBody>
                  <a:tcPr marL="0" anchor="ctr">
                    <a:lnL w="12700" cmpd="sng">
                      <a:noFill/>
                    </a:lnL>
                    <a:lnR w="12700" cmpd="sng">
                      <a:noFill/>
                    </a:lnR>
                    <a:lnT w="6350" cap="flat" cmpd="sng" algn="ctr">
                      <a:solidFill>
                        <a:schemeClr val="tx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ea typeface="Open Sans Regular" charset="0"/>
                          <a:cs typeface="Open Sans Regular" charset="0"/>
                        </a:rPr>
                        <a:t>$13,000.00</a:t>
                      </a:r>
                    </a:p>
                  </a:txBody>
                  <a:tcPr marR="0" anchor="ctr">
                    <a:lnL w="12700" cmpd="sng">
                      <a:noFill/>
                    </a:lnL>
                    <a:lnR w="12700" cmpd="sng">
                      <a:noFill/>
                    </a:lnR>
                    <a:lnT w="6350" cap="flat" cmpd="sng" algn="ctr">
                      <a:solidFill>
                        <a:schemeClr val="tx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624949">
                <a:tc>
                  <a:txBody>
                    <a:bodyPr/>
                    <a:lstStyle/>
                    <a:p>
                      <a:pPr algn="l"/>
                      <a:r>
                        <a:rPr lang="en-US" sz="1000" b="1" i="0" dirty="0">
                          <a:solidFill>
                            <a:schemeClr val="tx1"/>
                          </a:solidFill>
                          <a:latin typeface="+mn-lt"/>
                          <a:ea typeface="Open Sans Regular" charset="0"/>
                          <a:cs typeface="Open Sans Regular" charset="0"/>
                        </a:rPr>
                        <a:t>TOTAL</a:t>
                      </a:r>
                    </a:p>
                  </a:txBody>
                  <a:tcPr marL="0"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latin typeface="+mn-lt"/>
                          <a:ea typeface="Open Sans Regular" charset="0"/>
                          <a:cs typeface="Open Sans Regular" charset="0"/>
                        </a:rPr>
                        <a:t>$13,000.00</a:t>
                      </a:r>
                    </a:p>
                  </a:txBody>
                  <a:tcPr marR="0"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latin typeface="+mn-lt"/>
                          <a:ea typeface="Open Sans Regular" charset="0"/>
                          <a:cs typeface="Open Sans Regular" charset="0"/>
                        </a:rPr>
                        <a:t>$13,000.00</a:t>
                      </a:r>
                    </a:p>
                  </a:txBody>
                  <a:tcPr marR="0"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chemeClr val="tx1"/>
                          </a:solidFill>
                          <a:latin typeface="+mn-lt"/>
                          <a:ea typeface="Open Sans Regular" charset="0"/>
                          <a:cs typeface="Open Sans Regular" charset="0"/>
                        </a:rPr>
                        <a:t>$13,000.00</a:t>
                      </a:r>
                    </a:p>
                  </a:txBody>
                  <a:tcPr marR="0"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56491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mp;D-Powerpoint Template_16x9">
  <a:themeElements>
    <a:clrScheme name="Duotone">
      <a:dk1>
        <a:srgbClr val="151E67"/>
      </a:dk1>
      <a:lt1>
        <a:srgbClr val="FF0028"/>
      </a:lt1>
      <a:dk2>
        <a:srgbClr val="101756"/>
      </a:dk2>
      <a:lt2>
        <a:srgbClr val="FAFAFF"/>
      </a:lt2>
      <a:accent1>
        <a:srgbClr val="FF0028"/>
      </a:accent1>
      <a:accent2>
        <a:srgbClr val="EC062B"/>
      </a:accent2>
      <a:accent3>
        <a:srgbClr val="DB082A"/>
      </a:accent3>
      <a:accent4>
        <a:srgbClr val="C20A28"/>
      </a:accent4>
      <a:accent5>
        <a:srgbClr val="AB0C24"/>
      </a:accent5>
      <a:accent6>
        <a:srgbClr val="980B22"/>
      </a:accent6>
      <a:hlink>
        <a:srgbClr val="FF5757"/>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2477</TotalTime>
  <Words>1044</Words>
  <Application>Microsoft Macintosh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Bebas Neue</vt:lpstr>
      <vt:lpstr>Bebas Neue Bold</vt:lpstr>
      <vt:lpstr>Butler Medium</vt:lpstr>
      <vt:lpstr>Calibri</vt:lpstr>
      <vt:lpstr>linea-basic-10</vt:lpstr>
      <vt:lpstr>Montserrat</vt:lpstr>
      <vt:lpstr>Montserrat-Bold</vt:lpstr>
      <vt:lpstr>Open Sans</vt:lpstr>
      <vt:lpstr>Open Sans Regular</vt:lpstr>
      <vt:lpstr>Open Sans Semibold</vt:lpstr>
      <vt:lpstr>Source Sans Pro</vt:lpstr>
      <vt:lpstr>굴림</vt:lpstr>
      <vt:lpstr>Arial</vt:lpstr>
      <vt:lpstr>B&amp;D-Powerpoint Template_16x9</vt:lpstr>
      <vt:lpstr>PowerPoint Presentation</vt:lpstr>
      <vt:lpstr>PowerPoint Presentation</vt:lpstr>
      <vt:lpstr>What we do?</vt:lpstr>
      <vt:lpstr>Learn from the Best</vt:lpstr>
      <vt:lpstr>Awesome Duotone.</vt:lpstr>
      <vt:lpstr>PowerPoint Presentation</vt:lpstr>
      <vt:lpstr>Number services.</vt:lpstr>
      <vt:lpstr>Stats we are proud of</vt:lpstr>
      <vt:lpstr>Clean table  layout</vt:lpstr>
      <vt:lpstr>Russia maps</vt:lpstr>
      <vt:lpstr>Process</vt:lpstr>
      <vt:lpstr>Process based graphic</vt:lpstr>
      <vt:lpstr>Pyramid infographic</vt:lpstr>
      <vt:lpstr>Awesome infographic</vt:lpstr>
      <vt:lpstr>People analytics Slide</vt:lpstr>
      <vt:lpstr>PowerPoint Presentation</vt:lpstr>
      <vt:lpstr>PowerPoint Presentation</vt:lpstr>
      <vt:lpstr>Structure / Layers Infographic</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Dublin_Design</cp:lastModifiedBy>
  <cp:revision>292</cp:revision>
  <cp:lastPrinted>2017-03-09T03:48:56Z</cp:lastPrinted>
  <dcterms:created xsi:type="dcterms:W3CDTF">2016-11-10T06:07:03Z</dcterms:created>
  <dcterms:modified xsi:type="dcterms:W3CDTF">2017-04-03T09:44:44Z</dcterms:modified>
</cp:coreProperties>
</file>