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029" r:id="rId2"/>
    <p:sldId id="575" r:id="rId3"/>
    <p:sldId id="2997" r:id="rId4"/>
    <p:sldId id="381" r:id="rId5"/>
    <p:sldId id="2999" r:id="rId6"/>
    <p:sldId id="3002" r:id="rId7"/>
    <p:sldId id="3010" r:id="rId8"/>
    <p:sldId id="3004" r:id="rId9"/>
    <p:sldId id="1129" r:id="rId10"/>
    <p:sldId id="2893" r:id="rId11"/>
    <p:sldId id="1139" r:id="rId12"/>
    <p:sldId id="1146" r:id="rId13"/>
    <p:sldId id="2900" r:id="rId14"/>
    <p:sldId id="2885" r:id="rId15"/>
    <p:sldId id="1161" r:id="rId16"/>
    <p:sldId id="1158" r:id="rId17"/>
    <p:sldId id="2926" r:id="rId18"/>
    <p:sldId id="950" r:id="rId19"/>
    <p:sldId id="315" r:id="rId20"/>
    <p:sldId id="1069" r:id="rId21"/>
    <p:sldId id="2678" r:id="rId22"/>
    <p:sldId id="2781" r:id="rId23"/>
    <p:sldId id="2711" r:id="rId24"/>
    <p:sldId id="2740" r:id="rId25"/>
    <p:sldId id="2736" r:id="rId26"/>
    <p:sldId id="2721" r:id="rId27"/>
    <p:sldId id="2706" r:id="rId28"/>
    <p:sldId id="2955" r:id="rId29"/>
    <p:sldId id="2801" r:id="rId30"/>
    <p:sldId id="2863" r:id="rId31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>
    <p:extLst/>
  </p:cmAuthor>
  <p:cmAuthor id="2" name="пользователь Microsoft Office" initials="Office [2]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DEF"/>
    <a:srgbClr val="3900DE"/>
    <a:srgbClr val="FFFFFF"/>
    <a:srgbClr val="ECECEC"/>
    <a:srgbClr val="FFD4A0"/>
    <a:srgbClr val="1685D1"/>
    <a:srgbClr val="373547"/>
    <a:srgbClr val="202D52"/>
    <a:srgbClr val="32284F"/>
    <a:srgbClr val="7FC7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11" autoAdjust="0"/>
    <p:restoredTop sz="95709" autoAdjust="0"/>
  </p:normalViewPr>
  <p:slideViewPr>
    <p:cSldViewPr>
      <p:cViewPr varScale="1">
        <p:scale>
          <a:sx n="44" d="100"/>
          <a:sy n="44" d="100"/>
        </p:scale>
        <p:origin x="638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93008"/>
    </p:cViewPr>
  </p:sorterViewPr>
  <p:notesViewPr>
    <p:cSldViewPr>
      <p:cViewPr varScale="1">
        <p:scale>
          <a:sx n="101" d="100"/>
          <a:sy n="101" d="100"/>
        </p:scale>
        <p:origin x="35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‹nº›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27.05.2019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‹nº›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9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871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2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948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2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629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been the industry's standard dummy text ever since the 1500s,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413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29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310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251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88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43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85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45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2D34C6-4863-4E66-8B19-6199EFC7E30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143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048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242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42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898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3FC40D-6FB9-1648-B027-EAD4E7DC4F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7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3">
            <a:extLst>
              <a:ext uri="{FF2B5EF4-FFF2-40B4-BE49-F238E27FC236}">
                <a16:creationId xmlns:a16="http://schemas.microsoft.com/office/drawing/2014/main" id="{5F3206EC-51A7-ED41-8585-7482AED3FFC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7174" cy="13717588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6987AE1-D782-F749-98C3-249E65517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92" y="3978474"/>
            <a:ext cx="12309512" cy="36917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MULTI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1FF07E3-74E3-014D-AD7E-B41B3F8EF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1019" y="5784990"/>
            <a:ext cx="15873148" cy="5034244"/>
          </a:xfrm>
          <a:prstGeom prst="rect">
            <a:avLst/>
          </a:prstGeom>
        </p:spPr>
        <p:txBody>
          <a:bodyPr/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ts val="127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41907" algn="l"/>
              </a:tabLst>
              <a:defRPr lang="en-US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 algn="l" defTabSz="2438645" rtl="0" eaLnBrk="1" latinLnBrk="0" hangingPunct="1">
              <a:lnSpc>
                <a:spcPct val="150000"/>
              </a:lnSpc>
              <a:spcBef>
                <a:spcPts val="1272"/>
              </a:spcBef>
              <a:buFont typeface="Arial" panose="020B0604020202020204" pitchFamily="34" charset="0"/>
              <a:buNone/>
            </a:pPr>
            <a:r>
              <a:rPr lang="en-US" dirty="0"/>
              <a:t>PURPOSE</a:t>
            </a:r>
          </a:p>
        </p:txBody>
      </p:sp>
    </p:spTree>
    <p:extLst>
      <p:ext uri="{BB962C8B-B14F-4D97-AF65-F5344CB8AC3E}">
        <p14:creationId xmlns:p14="http://schemas.microsoft.com/office/powerpoint/2010/main" val="295982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3474418"/>
            <a:ext cx="21194285" cy="7632848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3474418"/>
            <a:ext cx="21194285" cy="7632848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9936217" y="0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25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3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116245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5" hasCustomPrompt="1"/>
          </p:nvPr>
        </p:nvSpPr>
        <p:spPr>
          <a:xfrm>
            <a:off x="2116245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6" hasCustomPrompt="1"/>
          </p:nvPr>
        </p:nvSpPr>
        <p:spPr>
          <a:xfrm>
            <a:off x="13278211" y="4122490"/>
            <a:ext cx="9213193" cy="1872208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7" hasCustomPrompt="1"/>
          </p:nvPr>
        </p:nvSpPr>
        <p:spPr>
          <a:xfrm>
            <a:off x="13278211" y="1530202"/>
            <a:ext cx="9213193" cy="2016224"/>
          </a:xfrm>
          <a:prstGeom prst="rect">
            <a:avLst/>
          </a:prstGeom>
        </p:spPr>
        <p:txBody>
          <a:bodyPr/>
          <a:lstStyle>
            <a:lvl1pPr>
              <a:defRPr lang="en-US" sz="8001" b="1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834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dge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42" y="2970362"/>
            <a:ext cx="12456495" cy="7771815"/>
          </a:xfrm>
          <a:prstGeom prst="rect">
            <a:avLst/>
          </a:prstGeom>
        </p:spPr>
      </p:pic>
      <p:sp>
        <p:nvSpPr>
          <p:cNvPr id="4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495929" y="4146756"/>
            <a:ext cx="7235069" cy="393198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19" y="1314178"/>
            <a:ext cx="20888811" cy="13672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21" hasCustomPrompt="1"/>
          </p:nvPr>
        </p:nvSpPr>
        <p:spPr>
          <a:xfrm>
            <a:off x="1601919" y="10694355"/>
            <a:ext cx="20888811" cy="91696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978348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232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adge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040460" y="1674218"/>
            <a:ext cx="8497581" cy="27368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5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2040460" y="5217031"/>
            <a:ext cx="8496944" cy="6683390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226829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6" y="5850682"/>
            <a:ext cx="8719172" cy="6086558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1CB22A2F-A2AF-D74D-A8B2-FF8D2165C3C0}"/>
              </a:ext>
            </a:extLst>
          </p:cNvPr>
          <p:cNvSpPr>
            <a:spLocks noGrp="1" noEditPoints="1"/>
          </p:cNvSpPr>
          <p:nvPr>
            <p:ph type="pic" sz="quarter" idx="26"/>
          </p:nvPr>
        </p:nvSpPr>
        <p:spPr bwMode="auto">
          <a:xfrm>
            <a:off x="11329491" y="1818233"/>
            <a:ext cx="13041139" cy="11899355"/>
          </a:xfrm>
          <a:custGeom>
            <a:avLst/>
            <a:gdLst>
              <a:gd name="T0" fmla="*/ 1944 w 1974"/>
              <a:gd name="T1" fmla="*/ 1110 h 1432"/>
              <a:gd name="T2" fmla="*/ 1934 w 1974"/>
              <a:gd name="T3" fmla="*/ 1084 h 1432"/>
              <a:gd name="T4" fmla="*/ 1898 w 1974"/>
              <a:gd name="T5" fmla="*/ 1098 h 1432"/>
              <a:gd name="T6" fmla="*/ 1865 w 1974"/>
              <a:gd name="T7" fmla="*/ 1117 h 1432"/>
              <a:gd name="T8" fmla="*/ 1803 w 1974"/>
              <a:gd name="T9" fmla="*/ 1095 h 1432"/>
              <a:gd name="T10" fmla="*/ 1571 w 1974"/>
              <a:gd name="T11" fmla="*/ 878 h 1432"/>
              <a:gd name="T12" fmla="*/ 1349 w 1974"/>
              <a:gd name="T13" fmla="*/ 688 h 1432"/>
              <a:gd name="T14" fmla="*/ 1327 w 1974"/>
              <a:gd name="T15" fmla="*/ 663 h 1432"/>
              <a:gd name="T16" fmla="*/ 1273 w 1974"/>
              <a:gd name="T17" fmla="*/ 780 h 1432"/>
              <a:gd name="T18" fmla="*/ 1242 w 1974"/>
              <a:gd name="T19" fmla="*/ 520 h 1432"/>
              <a:gd name="T20" fmla="*/ 1210 w 1974"/>
              <a:gd name="T21" fmla="*/ 887 h 1432"/>
              <a:gd name="T22" fmla="*/ 1085 w 1974"/>
              <a:gd name="T23" fmla="*/ 360 h 1432"/>
              <a:gd name="T24" fmla="*/ 1097 w 1974"/>
              <a:gd name="T25" fmla="*/ 817 h 1432"/>
              <a:gd name="T26" fmla="*/ 1063 w 1974"/>
              <a:gd name="T27" fmla="*/ 862 h 1432"/>
              <a:gd name="T28" fmla="*/ 921 w 1974"/>
              <a:gd name="T29" fmla="*/ 613 h 1432"/>
              <a:gd name="T30" fmla="*/ 970 w 1974"/>
              <a:gd name="T31" fmla="*/ 897 h 1432"/>
              <a:gd name="T32" fmla="*/ 918 w 1974"/>
              <a:gd name="T33" fmla="*/ 1019 h 1432"/>
              <a:gd name="T34" fmla="*/ 867 w 1974"/>
              <a:gd name="T35" fmla="*/ 585 h 1432"/>
              <a:gd name="T36" fmla="*/ 807 w 1974"/>
              <a:gd name="T37" fmla="*/ 531 h 1432"/>
              <a:gd name="T38" fmla="*/ 872 w 1974"/>
              <a:gd name="T39" fmla="*/ 883 h 1432"/>
              <a:gd name="T40" fmla="*/ 804 w 1974"/>
              <a:gd name="T41" fmla="*/ 766 h 1432"/>
              <a:gd name="T42" fmla="*/ 756 w 1974"/>
              <a:gd name="T43" fmla="*/ 646 h 1432"/>
              <a:gd name="T44" fmla="*/ 666 w 1974"/>
              <a:gd name="T45" fmla="*/ 90 h 1432"/>
              <a:gd name="T46" fmla="*/ 677 w 1974"/>
              <a:gd name="T47" fmla="*/ 189 h 1432"/>
              <a:gd name="T48" fmla="*/ 629 w 1974"/>
              <a:gd name="T49" fmla="*/ 104 h 1432"/>
              <a:gd name="T50" fmla="*/ 649 w 1974"/>
              <a:gd name="T51" fmla="*/ 147 h 1432"/>
              <a:gd name="T52" fmla="*/ 572 w 1974"/>
              <a:gd name="T53" fmla="*/ 205 h 1432"/>
              <a:gd name="T54" fmla="*/ 648 w 1974"/>
              <a:gd name="T55" fmla="*/ 193 h 1432"/>
              <a:gd name="T56" fmla="*/ 608 w 1974"/>
              <a:gd name="T57" fmla="*/ 227 h 1432"/>
              <a:gd name="T58" fmla="*/ 614 w 1974"/>
              <a:gd name="T59" fmla="*/ 166 h 1432"/>
              <a:gd name="T60" fmla="*/ 583 w 1974"/>
              <a:gd name="T61" fmla="*/ 348 h 1432"/>
              <a:gd name="T62" fmla="*/ 522 w 1974"/>
              <a:gd name="T63" fmla="*/ 221 h 1432"/>
              <a:gd name="T64" fmla="*/ 787 w 1974"/>
              <a:gd name="T65" fmla="*/ 160 h 1432"/>
              <a:gd name="T66" fmla="*/ 482 w 1974"/>
              <a:gd name="T67" fmla="*/ 319 h 1432"/>
              <a:gd name="T68" fmla="*/ 466 w 1974"/>
              <a:gd name="T69" fmla="*/ 263 h 1432"/>
              <a:gd name="T70" fmla="*/ 423 w 1974"/>
              <a:gd name="T71" fmla="*/ 294 h 1432"/>
              <a:gd name="T72" fmla="*/ 408 w 1974"/>
              <a:gd name="T73" fmla="*/ 256 h 1432"/>
              <a:gd name="T74" fmla="*/ 325 w 1974"/>
              <a:gd name="T75" fmla="*/ 164 h 1432"/>
              <a:gd name="T76" fmla="*/ 199 w 1974"/>
              <a:gd name="T77" fmla="*/ 336 h 1432"/>
              <a:gd name="T78" fmla="*/ 217 w 1974"/>
              <a:gd name="T79" fmla="*/ 142 h 1432"/>
              <a:gd name="T80" fmla="*/ 213 w 1974"/>
              <a:gd name="T81" fmla="*/ 186 h 1432"/>
              <a:gd name="T82" fmla="*/ 56 w 1974"/>
              <a:gd name="T83" fmla="*/ 209 h 1432"/>
              <a:gd name="T84" fmla="*/ 1722 w 1974"/>
              <a:gd name="T85" fmla="*/ 873 h 1432"/>
              <a:gd name="T86" fmla="*/ 1382 w 1974"/>
              <a:gd name="T87" fmla="*/ 692 h 1432"/>
              <a:gd name="T88" fmla="*/ 1313 w 1974"/>
              <a:gd name="T89" fmla="*/ 531 h 1432"/>
              <a:gd name="T90" fmla="*/ 1251 w 1974"/>
              <a:gd name="T91" fmla="*/ 412 h 1432"/>
              <a:gd name="T92" fmla="*/ 1161 w 1974"/>
              <a:gd name="T93" fmla="*/ 319 h 1432"/>
              <a:gd name="T94" fmla="*/ 1086 w 1974"/>
              <a:gd name="T95" fmla="*/ 277 h 1432"/>
              <a:gd name="T96" fmla="*/ 924 w 1974"/>
              <a:gd name="T97" fmla="*/ 277 h 1432"/>
              <a:gd name="T98" fmla="*/ 1105 w 1974"/>
              <a:gd name="T99" fmla="*/ 256 h 1432"/>
              <a:gd name="T100" fmla="*/ 919 w 1974"/>
              <a:gd name="T101" fmla="*/ 213 h 1432"/>
              <a:gd name="T102" fmla="*/ 1043 w 1974"/>
              <a:gd name="T103" fmla="*/ 174 h 1432"/>
              <a:gd name="T104" fmla="*/ 1007 w 1974"/>
              <a:gd name="T105" fmla="*/ 147 h 1432"/>
              <a:gd name="T106" fmla="*/ 908 w 1974"/>
              <a:gd name="T107" fmla="*/ 82 h 1432"/>
              <a:gd name="T108" fmla="*/ 682 w 1974"/>
              <a:gd name="T109" fmla="*/ 11 h 1432"/>
              <a:gd name="T110" fmla="*/ 252 w 1974"/>
              <a:gd name="T111" fmla="*/ 94 h 1432"/>
              <a:gd name="T112" fmla="*/ 50 w 1974"/>
              <a:gd name="T113" fmla="*/ 209 h 1432"/>
              <a:gd name="T114" fmla="*/ 45 w 1974"/>
              <a:gd name="T115" fmla="*/ 459 h 1432"/>
              <a:gd name="T116" fmla="*/ 400 w 1974"/>
              <a:gd name="T117" fmla="*/ 485 h 1432"/>
              <a:gd name="T118" fmla="*/ 507 w 1974"/>
              <a:gd name="T119" fmla="*/ 786 h 1432"/>
              <a:gd name="T120" fmla="*/ 439 w 1974"/>
              <a:gd name="T121" fmla="*/ 1179 h 1432"/>
              <a:gd name="T122" fmla="*/ 1974 w 1974"/>
              <a:gd name="T123" fmla="*/ 1224 h 1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74" h="1432">
                <a:moveTo>
                  <a:pt x="1968" y="1090"/>
                </a:moveTo>
                <a:lnTo>
                  <a:pt x="1969" y="1091"/>
                </a:lnTo>
                <a:lnTo>
                  <a:pt x="1970" y="1091"/>
                </a:lnTo>
                <a:lnTo>
                  <a:pt x="1969" y="1091"/>
                </a:lnTo>
                <a:lnTo>
                  <a:pt x="1968" y="1090"/>
                </a:lnTo>
                <a:close/>
                <a:moveTo>
                  <a:pt x="1957" y="1084"/>
                </a:moveTo>
                <a:lnTo>
                  <a:pt x="1950" y="1081"/>
                </a:lnTo>
                <a:lnTo>
                  <a:pt x="1943" y="1077"/>
                </a:lnTo>
                <a:lnTo>
                  <a:pt x="1950" y="1081"/>
                </a:lnTo>
                <a:lnTo>
                  <a:pt x="1957" y="1084"/>
                </a:lnTo>
                <a:lnTo>
                  <a:pt x="1961" y="1086"/>
                </a:lnTo>
                <a:lnTo>
                  <a:pt x="1964" y="1088"/>
                </a:lnTo>
                <a:lnTo>
                  <a:pt x="1961" y="1086"/>
                </a:lnTo>
                <a:lnTo>
                  <a:pt x="1957" y="1084"/>
                </a:lnTo>
                <a:close/>
                <a:moveTo>
                  <a:pt x="1951" y="1361"/>
                </a:moveTo>
                <a:lnTo>
                  <a:pt x="1950" y="1361"/>
                </a:lnTo>
                <a:lnTo>
                  <a:pt x="1948" y="1361"/>
                </a:lnTo>
                <a:lnTo>
                  <a:pt x="1950" y="1361"/>
                </a:lnTo>
                <a:lnTo>
                  <a:pt x="1951" y="1361"/>
                </a:lnTo>
                <a:lnTo>
                  <a:pt x="1955" y="1360"/>
                </a:lnTo>
                <a:lnTo>
                  <a:pt x="1957" y="1358"/>
                </a:lnTo>
                <a:lnTo>
                  <a:pt x="1958" y="1356"/>
                </a:lnTo>
                <a:lnTo>
                  <a:pt x="1961" y="1354"/>
                </a:lnTo>
                <a:lnTo>
                  <a:pt x="1958" y="1356"/>
                </a:lnTo>
                <a:lnTo>
                  <a:pt x="1957" y="1358"/>
                </a:lnTo>
                <a:lnTo>
                  <a:pt x="1955" y="1360"/>
                </a:lnTo>
                <a:lnTo>
                  <a:pt x="1951" y="1361"/>
                </a:lnTo>
                <a:close/>
                <a:moveTo>
                  <a:pt x="1958" y="1145"/>
                </a:moveTo>
                <a:lnTo>
                  <a:pt x="1957" y="1145"/>
                </a:lnTo>
                <a:lnTo>
                  <a:pt x="1956" y="1145"/>
                </a:lnTo>
                <a:lnTo>
                  <a:pt x="1957" y="1145"/>
                </a:lnTo>
                <a:lnTo>
                  <a:pt x="1958" y="1145"/>
                </a:lnTo>
                <a:close/>
                <a:moveTo>
                  <a:pt x="1954" y="1112"/>
                </a:moveTo>
                <a:lnTo>
                  <a:pt x="1954" y="1112"/>
                </a:lnTo>
                <a:lnTo>
                  <a:pt x="1955" y="1112"/>
                </a:lnTo>
                <a:lnTo>
                  <a:pt x="1957" y="1112"/>
                </a:lnTo>
                <a:lnTo>
                  <a:pt x="1955" y="1112"/>
                </a:lnTo>
                <a:lnTo>
                  <a:pt x="1954" y="1112"/>
                </a:lnTo>
                <a:close/>
                <a:moveTo>
                  <a:pt x="1944" y="1110"/>
                </a:moveTo>
                <a:lnTo>
                  <a:pt x="1947" y="1110"/>
                </a:lnTo>
                <a:lnTo>
                  <a:pt x="1950" y="1110"/>
                </a:lnTo>
                <a:lnTo>
                  <a:pt x="1947" y="1110"/>
                </a:lnTo>
                <a:lnTo>
                  <a:pt x="1944" y="1110"/>
                </a:lnTo>
                <a:lnTo>
                  <a:pt x="1944" y="1110"/>
                </a:lnTo>
                <a:close/>
                <a:moveTo>
                  <a:pt x="1947" y="1116"/>
                </a:moveTo>
                <a:lnTo>
                  <a:pt x="1947" y="1116"/>
                </a:lnTo>
                <a:lnTo>
                  <a:pt x="1946" y="1116"/>
                </a:lnTo>
                <a:lnTo>
                  <a:pt x="1943" y="1116"/>
                </a:lnTo>
                <a:lnTo>
                  <a:pt x="1946" y="1116"/>
                </a:lnTo>
                <a:lnTo>
                  <a:pt x="1947" y="1116"/>
                </a:lnTo>
                <a:close/>
                <a:moveTo>
                  <a:pt x="1941" y="1147"/>
                </a:moveTo>
                <a:lnTo>
                  <a:pt x="1942" y="1145"/>
                </a:lnTo>
                <a:lnTo>
                  <a:pt x="1943" y="1143"/>
                </a:lnTo>
                <a:lnTo>
                  <a:pt x="1942" y="1145"/>
                </a:lnTo>
                <a:lnTo>
                  <a:pt x="1941" y="1147"/>
                </a:lnTo>
                <a:close/>
                <a:moveTo>
                  <a:pt x="1937" y="1150"/>
                </a:moveTo>
                <a:lnTo>
                  <a:pt x="1940" y="1150"/>
                </a:lnTo>
                <a:lnTo>
                  <a:pt x="1941" y="1150"/>
                </a:lnTo>
                <a:lnTo>
                  <a:pt x="1947" y="1150"/>
                </a:lnTo>
                <a:lnTo>
                  <a:pt x="1954" y="1150"/>
                </a:lnTo>
                <a:lnTo>
                  <a:pt x="1947" y="1150"/>
                </a:lnTo>
                <a:lnTo>
                  <a:pt x="1941" y="1150"/>
                </a:lnTo>
                <a:lnTo>
                  <a:pt x="1940" y="1150"/>
                </a:lnTo>
                <a:lnTo>
                  <a:pt x="1937" y="1150"/>
                </a:lnTo>
                <a:close/>
                <a:moveTo>
                  <a:pt x="1939" y="1355"/>
                </a:moveTo>
                <a:lnTo>
                  <a:pt x="1939" y="1355"/>
                </a:lnTo>
                <a:lnTo>
                  <a:pt x="1936" y="1356"/>
                </a:lnTo>
                <a:lnTo>
                  <a:pt x="1935" y="1356"/>
                </a:lnTo>
                <a:lnTo>
                  <a:pt x="1936" y="1356"/>
                </a:lnTo>
                <a:lnTo>
                  <a:pt x="1939" y="1355"/>
                </a:lnTo>
                <a:lnTo>
                  <a:pt x="1939" y="1355"/>
                </a:lnTo>
                <a:lnTo>
                  <a:pt x="1939" y="1355"/>
                </a:lnTo>
                <a:lnTo>
                  <a:pt x="1939" y="1354"/>
                </a:lnTo>
                <a:lnTo>
                  <a:pt x="1939" y="1355"/>
                </a:lnTo>
                <a:lnTo>
                  <a:pt x="1939" y="1355"/>
                </a:lnTo>
                <a:close/>
                <a:moveTo>
                  <a:pt x="1941" y="1105"/>
                </a:moveTo>
                <a:lnTo>
                  <a:pt x="1939" y="1103"/>
                </a:lnTo>
                <a:lnTo>
                  <a:pt x="1936" y="1102"/>
                </a:lnTo>
                <a:lnTo>
                  <a:pt x="1939" y="1103"/>
                </a:lnTo>
                <a:lnTo>
                  <a:pt x="1941" y="1105"/>
                </a:lnTo>
                <a:close/>
                <a:moveTo>
                  <a:pt x="1934" y="1084"/>
                </a:moveTo>
                <a:lnTo>
                  <a:pt x="1936" y="1084"/>
                </a:lnTo>
                <a:lnTo>
                  <a:pt x="1940" y="1086"/>
                </a:lnTo>
                <a:lnTo>
                  <a:pt x="1936" y="1084"/>
                </a:lnTo>
                <a:lnTo>
                  <a:pt x="1934" y="1084"/>
                </a:lnTo>
                <a:lnTo>
                  <a:pt x="1934" y="1084"/>
                </a:lnTo>
                <a:close/>
                <a:moveTo>
                  <a:pt x="1929" y="1081"/>
                </a:moveTo>
                <a:lnTo>
                  <a:pt x="1929" y="1081"/>
                </a:lnTo>
                <a:lnTo>
                  <a:pt x="1929" y="1081"/>
                </a:lnTo>
                <a:lnTo>
                  <a:pt x="1929" y="1081"/>
                </a:lnTo>
                <a:lnTo>
                  <a:pt x="1929" y="1081"/>
                </a:lnTo>
                <a:lnTo>
                  <a:pt x="1928" y="1077"/>
                </a:lnTo>
                <a:lnTo>
                  <a:pt x="1925" y="1076"/>
                </a:lnTo>
                <a:lnTo>
                  <a:pt x="1922" y="1076"/>
                </a:lnTo>
                <a:lnTo>
                  <a:pt x="1920" y="1076"/>
                </a:lnTo>
                <a:lnTo>
                  <a:pt x="1919" y="1074"/>
                </a:lnTo>
                <a:lnTo>
                  <a:pt x="1916" y="1072"/>
                </a:lnTo>
                <a:lnTo>
                  <a:pt x="1919" y="1074"/>
                </a:lnTo>
                <a:lnTo>
                  <a:pt x="1920" y="1076"/>
                </a:lnTo>
                <a:lnTo>
                  <a:pt x="1922" y="1076"/>
                </a:lnTo>
                <a:lnTo>
                  <a:pt x="1925" y="1076"/>
                </a:lnTo>
                <a:lnTo>
                  <a:pt x="1928" y="1077"/>
                </a:lnTo>
                <a:lnTo>
                  <a:pt x="1929" y="1081"/>
                </a:lnTo>
                <a:lnTo>
                  <a:pt x="1932" y="1081"/>
                </a:lnTo>
                <a:lnTo>
                  <a:pt x="1933" y="1081"/>
                </a:lnTo>
                <a:lnTo>
                  <a:pt x="1932" y="1081"/>
                </a:lnTo>
                <a:lnTo>
                  <a:pt x="1929" y="1081"/>
                </a:lnTo>
                <a:close/>
                <a:moveTo>
                  <a:pt x="1919" y="1076"/>
                </a:moveTo>
                <a:lnTo>
                  <a:pt x="1919" y="1076"/>
                </a:lnTo>
                <a:lnTo>
                  <a:pt x="1919" y="1076"/>
                </a:lnTo>
                <a:lnTo>
                  <a:pt x="1919" y="1076"/>
                </a:lnTo>
                <a:lnTo>
                  <a:pt x="1919" y="1076"/>
                </a:lnTo>
                <a:close/>
                <a:moveTo>
                  <a:pt x="1923" y="1121"/>
                </a:moveTo>
                <a:lnTo>
                  <a:pt x="1921" y="1121"/>
                </a:lnTo>
                <a:lnTo>
                  <a:pt x="1918" y="1121"/>
                </a:lnTo>
                <a:lnTo>
                  <a:pt x="1921" y="1121"/>
                </a:lnTo>
                <a:lnTo>
                  <a:pt x="1923" y="1121"/>
                </a:lnTo>
                <a:lnTo>
                  <a:pt x="1925" y="1122"/>
                </a:lnTo>
                <a:lnTo>
                  <a:pt x="1926" y="1123"/>
                </a:lnTo>
                <a:lnTo>
                  <a:pt x="1925" y="1122"/>
                </a:lnTo>
                <a:lnTo>
                  <a:pt x="1923" y="1121"/>
                </a:lnTo>
                <a:close/>
                <a:moveTo>
                  <a:pt x="1918" y="1257"/>
                </a:moveTo>
                <a:lnTo>
                  <a:pt x="1918" y="1257"/>
                </a:lnTo>
                <a:lnTo>
                  <a:pt x="1916" y="1258"/>
                </a:lnTo>
                <a:lnTo>
                  <a:pt x="1918" y="1257"/>
                </a:lnTo>
                <a:lnTo>
                  <a:pt x="1918" y="1257"/>
                </a:lnTo>
                <a:close/>
                <a:moveTo>
                  <a:pt x="1909" y="1101"/>
                </a:moveTo>
                <a:lnTo>
                  <a:pt x="1904" y="1101"/>
                </a:lnTo>
                <a:lnTo>
                  <a:pt x="1898" y="1098"/>
                </a:lnTo>
                <a:lnTo>
                  <a:pt x="1904" y="1101"/>
                </a:lnTo>
                <a:lnTo>
                  <a:pt x="1909" y="1101"/>
                </a:lnTo>
                <a:lnTo>
                  <a:pt x="1912" y="1105"/>
                </a:lnTo>
                <a:lnTo>
                  <a:pt x="1916" y="1108"/>
                </a:lnTo>
                <a:lnTo>
                  <a:pt x="1912" y="1105"/>
                </a:lnTo>
                <a:lnTo>
                  <a:pt x="1909" y="1101"/>
                </a:lnTo>
                <a:close/>
                <a:moveTo>
                  <a:pt x="1893" y="1313"/>
                </a:moveTo>
                <a:lnTo>
                  <a:pt x="1891" y="1312"/>
                </a:lnTo>
                <a:lnTo>
                  <a:pt x="1889" y="1311"/>
                </a:lnTo>
                <a:lnTo>
                  <a:pt x="1891" y="1312"/>
                </a:lnTo>
                <a:lnTo>
                  <a:pt x="1893" y="1313"/>
                </a:lnTo>
                <a:lnTo>
                  <a:pt x="1893" y="1313"/>
                </a:lnTo>
                <a:lnTo>
                  <a:pt x="1893" y="1313"/>
                </a:lnTo>
                <a:close/>
                <a:moveTo>
                  <a:pt x="1881" y="1313"/>
                </a:moveTo>
                <a:lnTo>
                  <a:pt x="1886" y="1311"/>
                </a:lnTo>
                <a:lnTo>
                  <a:pt x="1889" y="1308"/>
                </a:lnTo>
                <a:lnTo>
                  <a:pt x="1886" y="1311"/>
                </a:lnTo>
                <a:lnTo>
                  <a:pt x="1881" y="1313"/>
                </a:lnTo>
                <a:close/>
                <a:moveTo>
                  <a:pt x="1880" y="1059"/>
                </a:moveTo>
                <a:lnTo>
                  <a:pt x="1881" y="1059"/>
                </a:lnTo>
                <a:lnTo>
                  <a:pt x="1884" y="1059"/>
                </a:lnTo>
                <a:lnTo>
                  <a:pt x="1881" y="1059"/>
                </a:lnTo>
                <a:lnTo>
                  <a:pt x="1880" y="1059"/>
                </a:lnTo>
                <a:lnTo>
                  <a:pt x="1880" y="1059"/>
                </a:lnTo>
                <a:close/>
                <a:moveTo>
                  <a:pt x="1866" y="1114"/>
                </a:moveTo>
                <a:lnTo>
                  <a:pt x="1872" y="1116"/>
                </a:lnTo>
                <a:lnTo>
                  <a:pt x="1877" y="1117"/>
                </a:lnTo>
                <a:lnTo>
                  <a:pt x="1872" y="1116"/>
                </a:lnTo>
                <a:lnTo>
                  <a:pt x="1866" y="1114"/>
                </a:lnTo>
                <a:close/>
                <a:moveTo>
                  <a:pt x="1861" y="1270"/>
                </a:moveTo>
                <a:lnTo>
                  <a:pt x="1866" y="1268"/>
                </a:lnTo>
                <a:lnTo>
                  <a:pt x="1871" y="1265"/>
                </a:lnTo>
                <a:lnTo>
                  <a:pt x="1870" y="1265"/>
                </a:lnTo>
                <a:lnTo>
                  <a:pt x="1870" y="1264"/>
                </a:lnTo>
                <a:lnTo>
                  <a:pt x="1870" y="1265"/>
                </a:lnTo>
                <a:lnTo>
                  <a:pt x="1871" y="1265"/>
                </a:lnTo>
                <a:lnTo>
                  <a:pt x="1866" y="1268"/>
                </a:lnTo>
                <a:lnTo>
                  <a:pt x="1861" y="1270"/>
                </a:lnTo>
                <a:close/>
                <a:moveTo>
                  <a:pt x="1865" y="1117"/>
                </a:moveTo>
                <a:lnTo>
                  <a:pt x="1863" y="1117"/>
                </a:lnTo>
                <a:lnTo>
                  <a:pt x="1860" y="1117"/>
                </a:lnTo>
                <a:lnTo>
                  <a:pt x="1863" y="1117"/>
                </a:lnTo>
                <a:lnTo>
                  <a:pt x="1865" y="1117"/>
                </a:lnTo>
                <a:close/>
                <a:moveTo>
                  <a:pt x="1852" y="1130"/>
                </a:moveTo>
                <a:lnTo>
                  <a:pt x="1853" y="1130"/>
                </a:lnTo>
                <a:lnTo>
                  <a:pt x="1853" y="1129"/>
                </a:lnTo>
                <a:lnTo>
                  <a:pt x="1853" y="1130"/>
                </a:lnTo>
                <a:lnTo>
                  <a:pt x="1852" y="1130"/>
                </a:lnTo>
                <a:close/>
                <a:moveTo>
                  <a:pt x="1901" y="1059"/>
                </a:moveTo>
                <a:lnTo>
                  <a:pt x="1901" y="1058"/>
                </a:lnTo>
                <a:lnTo>
                  <a:pt x="1901" y="1056"/>
                </a:lnTo>
                <a:lnTo>
                  <a:pt x="1901" y="1058"/>
                </a:lnTo>
                <a:lnTo>
                  <a:pt x="1901" y="1059"/>
                </a:lnTo>
                <a:close/>
                <a:moveTo>
                  <a:pt x="1909" y="1101"/>
                </a:moveTo>
                <a:lnTo>
                  <a:pt x="1908" y="1100"/>
                </a:lnTo>
                <a:lnTo>
                  <a:pt x="1907" y="1098"/>
                </a:lnTo>
                <a:lnTo>
                  <a:pt x="1908" y="1100"/>
                </a:lnTo>
                <a:lnTo>
                  <a:pt x="1909" y="1101"/>
                </a:lnTo>
                <a:close/>
                <a:moveTo>
                  <a:pt x="1921" y="1038"/>
                </a:moveTo>
                <a:lnTo>
                  <a:pt x="1914" y="1033"/>
                </a:lnTo>
                <a:lnTo>
                  <a:pt x="1908" y="1027"/>
                </a:lnTo>
                <a:lnTo>
                  <a:pt x="1914" y="1033"/>
                </a:lnTo>
                <a:lnTo>
                  <a:pt x="1921" y="1038"/>
                </a:lnTo>
                <a:close/>
                <a:moveTo>
                  <a:pt x="1950" y="1067"/>
                </a:moveTo>
                <a:lnTo>
                  <a:pt x="1950" y="1066"/>
                </a:lnTo>
                <a:lnTo>
                  <a:pt x="1950" y="1067"/>
                </a:lnTo>
                <a:lnTo>
                  <a:pt x="1950" y="1067"/>
                </a:lnTo>
                <a:close/>
                <a:moveTo>
                  <a:pt x="1849" y="1130"/>
                </a:moveTo>
                <a:lnTo>
                  <a:pt x="1846" y="1128"/>
                </a:lnTo>
                <a:lnTo>
                  <a:pt x="1845" y="1125"/>
                </a:lnTo>
                <a:lnTo>
                  <a:pt x="1846" y="1128"/>
                </a:lnTo>
                <a:lnTo>
                  <a:pt x="1849" y="1130"/>
                </a:lnTo>
                <a:close/>
                <a:moveTo>
                  <a:pt x="1816" y="1084"/>
                </a:moveTo>
                <a:lnTo>
                  <a:pt x="1828" y="1076"/>
                </a:lnTo>
                <a:lnTo>
                  <a:pt x="1840" y="1070"/>
                </a:lnTo>
                <a:lnTo>
                  <a:pt x="1828" y="1076"/>
                </a:lnTo>
                <a:lnTo>
                  <a:pt x="1816" y="1084"/>
                </a:lnTo>
                <a:close/>
                <a:moveTo>
                  <a:pt x="1818" y="1087"/>
                </a:moveTo>
                <a:lnTo>
                  <a:pt x="1818" y="1086"/>
                </a:lnTo>
                <a:lnTo>
                  <a:pt x="1817" y="1086"/>
                </a:lnTo>
                <a:lnTo>
                  <a:pt x="1818" y="1086"/>
                </a:lnTo>
                <a:lnTo>
                  <a:pt x="1818" y="1087"/>
                </a:lnTo>
                <a:close/>
                <a:moveTo>
                  <a:pt x="1801" y="1098"/>
                </a:moveTo>
                <a:lnTo>
                  <a:pt x="1803" y="1095"/>
                </a:lnTo>
                <a:lnTo>
                  <a:pt x="1806" y="1094"/>
                </a:lnTo>
                <a:lnTo>
                  <a:pt x="1803" y="1095"/>
                </a:lnTo>
                <a:lnTo>
                  <a:pt x="1801" y="1098"/>
                </a:lnTo>
                <a:close/>
                <a:moveTo>
                  <a:pt x="1798" y="1215"/>
                </a:moveTo>
                <a:lnTo>
                  <a:pt x="1798" y="1219"/>
                </a:lnTo>
                <a:lnTo>
                  <a:pt x="1799" y="1221"/>
                </a:lnTo>
                <a:lnTo>
                  <a:pt x="1798" y="1219"/>
                </a:lnTo>
                <a:lnTo>
                  <a:pt x="1798" y="1215"/>
                </a:lnTo>
                <a:lnTo>
                  <a:pt x="1798" y="1210"/>
                </a:lnTo>
                <a:lnTo>
                  <a:pt x="1801" y="1207"/>
                </a:lnTo>
                <a:lnTo>
                  <a:pt x="1798" y="1210"/>
                </a:lnTo>
                <a:lnTo>
                  <a:pt x="1798" y="1215"/>
                </a:lnTo>
                <a:close/>
                <a:moveTo>
                  <a:pt x="1778" y="1297"/>
                </a:moveTo>
                <a:lnTo>
                  <a:pt x="1780" y="1296"/>
                </a:lnTo>
                <a:lnTo>
                  <a:pt x="1781" y="1296"/>
                </a:lnTo>
                <a:lnTo>
                  <a:pt x="1780" y="1296"/>
                </a:lnTo>
                <a:lnTo>
                  <a:pt x="1778" y="1297"/>
                </a:lnTo>
                <a:close/>
                <a:moveTo>
                  <a:pt x="1762" y="1164"/>
                </a:moveTo>
                <a:lnTo>
                  <a:pt x="1762" y="1164"/>
                </a:lnTo>
                <a:lnTo>
                  <a:pt x="1762" y="1165"/>
                </a:lnTo>
                <a:lnTo>
                  <a:pt x="1762" y="1164"/>
                </a:lnTo>
                <a:close/>
                <a:moveTo>
                  <a:pt x="1610" y="1199"/>
                </a:moveTo>
                <a:lnTo>
                  <a:pt x="1612" y="1199"/>
                </a:lnTo>
                <a:lnTo>
                  <a:pt x="1616" y="1199"/>
                </a:lnTo>
                <a:lnTo>
                  <a:pt x="1612" y="1199"/>
                </a:lnTo>
                <a:lnTo>
                  <a:pt x="1610" y="1199"/>
                </a:lnTo>
                <a:close/>
                <a:moveTo>
                  <a:pt x="1604" y="894"/>
                </a:moveTo>
                <a:lnTo>
                  <a:pt x="1604" y="892"/>
                </a:lnTo>
                <a:lnTo>
                  <a:pt x="1604" y="890"/>
                </a:lnTo>
                <a:lnTo>
                  <a:pt x="1604" y="890"/>
                </a:lnTo>
                <a:lnTo>
                  <a:pt x="1604" y="892"/>
                </a:lnTo>
                <a:lnTo>
                  <a:pt x="1604" y="894"/>
                </a:lnTo>
                <a:close/>
                <a:moveTo>
                  <a:pt x="1598" y="905"/>
                </a:moveTo>
                <a:lnTo>
                  <a:pt x="1598" y="906"/>
                </a:lnTo>
                <a:lnTo>
                  <a:pt x="1598" y="907"/>
                </a:lnTo>
                <a:lnTo>
                  <a:pt x="1598" y="906"/>
                </a:lnTo>
                <a:lnTo>
                  <a:pt x="1598" y="905"/>
                </a:lnTo>
                <a:close/>
                <a:moveTo>
                  <a:pt x="1577" y="886"/>
                </a:moveTo>
                <a:lnTo>
                  <a:pt x="1578" y="884"/>
                </a:lnTo>
                <a:lnTo>
                  <a:pt x="1580" y="881"/>
                </a:lnTo>
                <a:lnTo>
                  <a:pt x="1578" y="884"/>
                </a:lnTo>
                <a:lnTo>
                  <a:pt x="1577" y="886"/>
                </a:lnTo>
                <a:close/>
                <a:moveTo>
                  <a:pt x="1570" y="884"/>
                </a:moveTo>
                <a:lnTo>
                  <a:pt x="1571" y="881"/>
                </a:lnTo>
                <a:lnTo>
                  <a:pt x="1571" y="878"/>
                </a:lnTo>
                <a:lnTo>
                  <a:pt x="1567" y="878"/>
                </a:lnTo>
                <a:lnTo>
                  <a:pt x="1564" y="876"/>
                </a:lnTo>
                <a:lnTo>
                  <a:pt x="1567" y="878"/>
                </a:lnTo>
                <a:lnTo>
                  <a:pt x="1571" y="878"/>
                </a:lnTo>
                <a:lnTo>
                  <a:pt x="1571" y="881"/>
                </a:lnTo>
                <a:lnTo>
                  <a:pt x="1570" y="884"/>
                </a:lnTo>
                <a:close/>
                <a:moveTo>
                  <a:pt x="1421" y="741"/>
                </a:moveTo>
                <a:lnTo>
                  <a:pt x="1415" y="730"/>
                </a:lnTo>
                <a:lnTo>
                  <a:pt x="1410" y="718"/>
                </a:lnTo>
                <a:lnTo>
                  <a:pt x="1404" y="705"/>
                </a:lnTo>
                <a:lnTo>
                  <a:pt x="1400" y="694"/>
                </a:lnTo>
                <a:lnTo>
                  <a:pt x="1404" y="705"/>
                </a:lnTo>
                <a:lnTo>
                  <a:pt x="1410" y="718"/>
                </a:lnTo>
                <a:lnTo>
                  <a:pt x="1415" y="730"/>
                </a:lnTo>
                <a:lnTo>
                  <a:pt x="1421" y="741"/>
                </a:lnTo>
                <a:lnTo>
                  <a:pt x="1423" y="748"/>
                </a:lnTo>
                <a:lnTo>
                  <a:pt x="1424" y="755"/>
                </a:lnTo>
                <a:lnTo>
                  <a:pt x="1423" y="748"/>
                </a:lnTo>
                <a:lnTo>
                  <a:pt x="1421" y="741"/>
                </a:lnTo>
                <a:close/>
                <a:moveTo>
                  <a:pt x="1390" y="690"/>
                </a:moveTo>
                <a:lnTo>
                  <a:pt x="1393" y="689"/>
                </a:lnTo>
                <a:lnTo>
                  <a:pt x="1394" y="688"/>
                </a:lnTo>
                <a:lnTo>
                  <a:pt x="1393" y="689"/>
                </a:lnTo>
                <a:lnTo>
                  <a:pt x="1390" y="690"/>
                </a:lnTo>
                <a:close/>
                <a:moveTo>
                  <a:pt x="1393" y="758"/>
                </a:moveTo>
                <a:lnTo>
                  <a:pt x="1393" y="758"/>
                </a:lnTo>
                <a:lnTo>
                  <a:pt x="1393" y="758"/>
                </a:lnTo>
                <a:lnTo>
                  <a:pt x="1393" y="758"/>
                </a:lnTo>
                <a:lnTo>
                  <a:pt x="1393" y="758"/>
                </a:lnTo>
                <a:lnTo>
                  <a:pt x="1394" y="755"/>
                </a:lnTo>
                <a:lnTo>
                  <a:pt x="1394" y="752"/>
                </a:lnTo>
                <a:lnTo>
                  <a:pt x="1394" y="755"/>
                </a:lnTo>
                <a:lnTo>
                  <a:pt x="1393" y="758"/>
                </a:lnTo>
                <a:close/>
                <a:moveTo>
                  <a:pt x="1374" y="744"/>
                </a:moveTo>
                <a:lnTo>
                  <a:pt x="1373" y="744"/>
                </a:lnTo>
                <a:lnTo>
                  <a:pt x="1371" y="743"/>
                </a:lnTo>
                <a:lnTo>
                  <a:pt x="1373" y="744"/>
                </a:lnTo>
                <a:lnTo>
                  <a:pt x="1374" y="744"/>
                </a:lnTo>
                <a:lnTo>
                  <a:pt x="1374" y="745"/>
                </a:lnTo>
                <a:lnTo>
                  <a:pt x="1374" y="745"/>
                </a:lnTo>
                <a:lnTo>
                  <a:pt x="1374" y="745"/>
                </a:lnTo>
                <a:lnTo>
                  <a:pt x="1374" y="744"/>
                </a:lnTo>
                <a:close/>
                <a:moveTo>
                  <a:pt x="1349" y="688"/>
                </a:moveTo>
                <a:lnTo>
                  <a:pt x="1347" y="685"/>
                </a:lnTo>
                <a:lnTo>
                  <a:pt x="1346" y="682"/>
                </a:lnTo>
                <a:lnTo>
                  <a:pt x="1345" y="680"/>
                </a:lnTo>
                <a:lnTo>
                  <a:pt x="1345" y="676"/>
                </a:lnTo>
                <a:lnTo>
                  <a:pt x="1345" y="680"/>
                </a:lnTo>
                <a:lnTo>
                  <a:pt x="1346" y="682"/>
                </a:lnTo>
                <a:lnTo>
                  <a:pt x="1347" y="685"/>
                </a:lnTo>
                <a:lnTo>
                  <a:pt x="1349" y="688"/>
                </a:lnTo>
                <a:lnTo>
                  <a:pt x="1352" y="689"/>
                </a:lnTo>
                <a:lnTo>
                  <a:pt x="1353" y="689"/>
                </a:lnTo>
                <a:lnTo>
                  <a:pt x="1354" y="690"/>
                </a:lnTo>
                <a:lnTo>
                  <a:pt x="1354" y="692"/>
                </a:lnTo>
                <a:lnTo>
                  <a:pt x="1354" y="690"/>
                </a:lnTo>
                <a:lnTo>
                  <a:pt x="1353" y="689"/>
                </a:lnTo>
                <a:lnTo>
                  <a:pt x="1352" y="689"/>
                </a:lnTo>
                <a:lnTo>
                  <a:pt x="1349" y="688"/>
                </a:lnTo>
                <a:close/>
                <a:moveTo>
                  <a:pt x="1349" y="689"/>
                </a:moveTo>
                <a:lnTo>
                  <a:pt x="1349" y="689"/>
                </a:lnTo>
                <a:lnTo>
                  <a:pt x="1349" y="688"/>
                </a:lnTo>
                <a:lnTo>
                  <a:pt x="1349" y="689"/>
                </a:lnTo>
                <a:lnTo>
                  <a:pt x="1349" y="689"/>
                </a:lnTo>
                <a:close/>
                <a:moveTo>
                  <a:pt x="1335" y="678"/>
                </a:moveTo>
                <a:lnTo>
                  <a:pt x="1332" y="678"/>
                </a:lnTo>
                <a:lnTo>
                  <a:pt x="1328" y="678"/>
                </a:lnTo>
                <a:lnTo>
                  <a:pt x="1332" y="678"/>
                </a:lnTo>
                <a:lnTo>
                  <a:pt x="1335" y="678"/>
                </a:lnTo>
                <a:lnTo>
                  <a:pt x="1338" y="682"/>
                </a:lnTo>
                <a:lnTo>
                  <a:pt x="1340" y="684"/>
                </a:lnTo>
                <a:lnTo>
                  <a:pt x="1338" y="682"/>
                </a:lnTo>
                <a:lnTo>
                  <a:pt x="1335" y="678"/>
                </a:lnTo>
                <a:close/>
                <a:moveTo>
                  <a:pt x="1333" y="729"/>
                </a:moveTo>
                <a:lnTo>
                  <a:pt x="1333" y="727"/>
                </a:lnTo>
                <a:lnTo>
                  <a:pt x="1332" y="725"/>
                </a:lnTo>
                <a:lnTo>
                  <a:pt x="1333" y="727"/>
                </a:lnTo>
                <a:lnTo>
                  <a:pt x="1333" y="729"/>
                </a:lnTo>
                <a:lnTo>
                  <a:pt x="1334" y="730"/>
                </a:lnTo>
                <a:lnTo>
                  <a:pt x="1334" y="730"/>
                </a:lnTo>
                <a:lnTo>
                  <a:pt x="1334" y="730"/>
                </a:lnTo>
                <a:lnTo>
                  <a:pt x="1333" y="729"/>
                </a:lnTo>
                <a:close/>
                <a:moveTo>
                  <a:pt x="1322" y="667"/>
                </a:moveTo>
                <a:lnTo>
                  <a:pt x="1327" y="663"/>
                </a:lnTo>
                <a:lnTo>
                  <a:pt x="1331" y="660"/>
                </a:lnTo>
                <a:lnTo>
                  <a:pt x="1327" y="663"/>
                </a:lnTo>
                <a:lnTo>
                  <a:pt x="1322" y="667"/>
                </a:lnTo>
                <a:close/>
                <a:moveTo>
                  <a:pt x="1320" y="772"/>
                </a:moveTo>
                <a:lnTo>
                  <a:pt x="1316" y="765"/>
                </a:lnTo>
                <a:lnTo>
                  <a:pt x="1313" y="758"/>
                </a:lnTo>
                <a:lnTo>
                  <a:pt x="1316" y="765"/>
                </a:lnTo>
                <a:lnTo>
                  <a:pt x="1320" y="772"/>
                </a:lnTo>
                <a:lnTo>
                  <a:pt x="1321" y="773"/>
                </a:lnTo>
                <a:lnTo>
                  <a:pt x="1322" y="775"/>
                </a:lnTo>
                <a:lnTo>
                  <a:pt x="1321" y="773"/>
                </a:lnTo>
                <a:lnTo>
                  <a:pt x="1320" y="772"/>
                </a:lnTo>
                <a:close/>
                <a:moveTo>
                  <a:pt x="1307" y="776"/>
                </a:moveTo>
                <a:lnTo>
                  <a:pt x="1307" y="775"/>
                </a:lnTo>
                <a:lnTo>
                  <a:pt x="1308" y="775"/>
                </a:lnTo>
                <a:lnTo>
                  <a:pt x="1307" y="775"/>
                </a:lnTo>
                <a:lnTo>
                  <a:pt x="1306" y="774"/>
                </a:lnTo>
                <a:lnTo>
                  <a:pt x="1307" y="775"/>
                </a:lnTo>
                <a:lnTo>
                  <a:pt x="1308" y="775"/>
                </a:lnTo>
                <a:lnTo>
                  <a:pt x="1307" y="775"/>
                </a:lnTo>
                <a:lnTo>
                  <a:pt x="1307" y="776"/>
                </a:lnTo>
                <a:close/>
                <a:moveTo>
                  <a:pt x="1299" y="762"/>
                </a:moveTo>
                <a:lnTo>
                  <a:pt x="1297" y="762"/>
                </a:lnTo>
                <a:lnTo>
                  <a:pt x="1295" y="764"/>
                </a:lnTo>
                <a:lnTo>
                  <a:pt x="1297" y="762"/>
                </a:lnTo>
                <a:lnTo>
                  <a:pt x="1299" y="762"/>
                </a:lnTo>
                <a:lnTo>
                  <a:pt x="1299" y="762"/>
                </a:lnTo>
                <a:lnTo>
                  <a:pt x="1300" y="762"/>
                </a:lnTo>
                <a:lnTo>
                  <a:pt x="1299" y="762"/>
                </a:lnTo>
                <a:lnTo>
                  <a:pt x="1299" y="762"/>
                </a:lnTo>
                <a:close/>
                <a:moveTo>
                  <a:pt x="1295" y="767"/>
                </a:moveTo>
                <a:lnTo>
                  <a:pt x="1295" y="767"/>
                </a:lnTo>
                <a:lnTo>
                  <a:pt x="1294" y="768"/>
                </a:lnTo>
                <a:lnTo>
                  <a:pt x="1295" y="767"/>
                </a:lnTo>
                <a:lnTo>
                  <a:pt x="1295" y="767"/>
                </a:lnTo>
                <a:close/>
                <a:moveTo>
                  <a:pt x="1276" y="783"/>
                </a:moveTo>
                <a:lnTo>
                  <a:pt x="1277" y="783"/>
                </a:lnTo>
                <a:lnTo>
                  <a:pt x="1278" y="785"/>
                </a:lnTo>
                <a:lnTo>
                  <a:pt x="1277" y="783"/>
                </a:lnTo>
                <a:lnTo>
                  <a:pt x="1276" y="783"/>
                </a:lnTo>
                <a:close/>
                <a:moveTo>
                  <a:pt x="1273" y="780"/>
                </a:moveTo>
                <a:lnTo>
                  <a:pt x="1271" y="780"/>
                </a:lnTo>
                <a:lnTo>
                  <a:pt x="1267" y="780"/>
                </a:lnTo>
                <a:lnTo>
                  <a:pt x="1271" y="780"/>
                </a:lnTo>
                <a:lnTo>
                  <a:pt x="1273" y="780"/>
                </a:lnTo>
                <a:lnTo>
                  <a:pt x="1274" y="781"/>
                </a:lnTo>
                <a:lnTo>
                  <a:pt x="1276" y="782"/>
                </a:lnTo>
                <a:lnTo>
                  <a:pt x="1274" y="781"/>
                </a:lnTo>
                <a:lnTo>
                  <a:pt x="1273" y="780"/>
                </a:lnTo>
                <a:close/>
                <a:moveTo>
                  <a:pt x="1250" y="549"/>
                </a:moveTo>
                <a:lnTo>
                  <a:pt x="1243" y="541"/>
                </a:lnTo>
                <a:lnTo>
                  <a:pt x="1235" y="535"/>
                </a:lnTo>
                <a:lnTo>
                  <a:pt x="1229" y="531"/>
                </a:lnTo>
                <a:lnTo>
                  <a:pt x="1225" y="525"/>
                </a:lnTo>
                <a:lnTo>
                  <a:pt x="1221" y="520"/>
                </a:lnTo>
                <a:lnTo>
                  <a:pt x="1217" y="514"/>
                </a:lnTo>
                <a:lnTo>
                  <a:pt x="1216" y="513"/>
                </a:lnTo>
                <a:lnTo>
                  <a:pt x="1217" y="511"/>
                </a:lnTo>
                <a:lnTo>
                  <a:pt x="1217" y="510"/>
                </a:lnTo>
                <a:lnTo>
                  <a:pt x="1219" y="510"/>
                </a:lnTo>
                <a:lnTo>
                  <a:pt x="1222" y="511"/>
                </a:lnTo>
                <a:lnTo>
                  <a:pt x="1225" y="510"/>
                </a:lnTo>
                <a:lnTo>
                  <a:pt x="1221" y="503"/>
                </a:lnTo>
                <a:lnTo>
                  <a:pt x="1215" y="497"/>
                </a:lnTo>
                <a:lnTo>
                  <a:pt x="1197" y="486"/>
                </a:lnTo>
                <a:lnTo>
                  <a:pt x="1181" y="473"/>
                </a:lnTo>
                <a:lnTo>
                  <a:pt x="1167" y="458"/>
                </a:lnTo>
                <a:lnTo>
                  <a:pt x="1154" y="441"/>
                </a:lnTo>
                <a:lnTo>
                  <a:pt x="1152" y="439"/>
                </a:lnTo>
                <a:lnTo>
                  <a:pt x="1152" y="436"/>
                </a:lnTo>
                <a:lnTo>
                  <a:pt x="1153" y="436"/>
                </a:lnTo>
                <a:lnTo>
                  <a:pt x="1155" y="436"/>
                </a:lnTo>
                <a:lnTo>
                  <a:pt x="1156" y="436"/>
                </a:lnTo>
                <a:lnTo>
                  <a:pt x="1159" y="437"/>
                </a:lnTo>
                <a:lnTo>
                  <a:pt x="1170" y="443"/>
                </a:lnTo>
                <a:lnTo>
                  <a:pt x="1183" y="448"/>
                </a:lnTo>
                <a:lnTo>
                  <a:pt x="1196" y="454"/>
                </a:lnTo>
                <a:lnTo>
                  <a:pt x="1208" y="462"/>
                </a:lnTo>
                <a:lnTo>
                  <a:pt x="1219" y="474"/>
                </a:lnTo>
                <a:lnTo>
                  <a:pt x="1229" y="487"/>
                </a:lnTo>
                <a:lnTo>
                  <a:pt x="1236" y="496"/>
                </a:lnTo>
                <a:lnTo>
                  <a:pt x="1243" y="507"/>
                </a:lnTo>
                <a:lnTo>
                  <a:pt x="1249" y="517"/>
                </a:lnTo>
                <a:lnTo>
                  <a:pt x="1258" y="527"/>
                </a:lnTo>
                <a:lnTo>
                  <a:pt x="1252" y="527"/>
                </a:lnTo>
                <a:lnTo>
                  <a:pt x="1248" y="524"/>
                </a:lnTo>
                <a:lnTo>
                  <a:pt x="1244" y="522"/>
                </a:lnTo>
                <a:lnTo>
                  <a:pt x="1242" y="520"/>
                </a:lnTo>
                <a:lnTo>
                  <a:pt x="1238" y="517"/>
                </a:lnTo>
                <a:lnTo>
                  <a:pt x="1235" y="517"/>
                </a:lnTo>
                <a:lnTo>
                  <a:pt x="1237" y="521"/>
                </a:lnTo>
                <a:lnTo>
                  <a:pt x="1239" y="523"/>
                </a:lnTo>
                <a:lnTo>
                  <a:pt x="1243" y="525"/>
                </a:lnTo>
                <a:lnTo>
                  <a:pt x="1246" y="528"/>
                </a:lnTo>
                <a:lnTo>
                  <a:pt x="1255" y="536"/>
                </a:lnTo>
                <a:lnTo>
                  <a:pt x="1262" y="544"/>
                </a:lnTo>
                <a:lnTo>
                  <a:pt x="1266" y="555"/>
                </a:lnTo>
                <a:lnTo>
                  <a:pt x="1271" y="565"/>
                </a:lnTo>
                <a:lnTo>
                  <a:pt x="1260" y="557"/>
                </a:lnTo>
                <a:lnTo>
                  <a:pt x="1250" y="549"/>
                </a:lnTo>
                <a:close/>
                <a:moveTo>
                  <a:pt x="1245" y="758"/>
                </a:moveTo>
                <a:lnTo>
                  <a:pt x="1245" y="758"/>
                </a:lnTo>
                <a:lnTo>
                  <a:pt x="1245" y="757"/>
                </a:lnTo>
                <a:lnTo>
                  <a:pt x="1245" y="758"/>
                </a:lnTo>
                <a:close/>
                <a:moveTo>
                  <a:pt x="1225" y="857"/>
                </a:moveTo>
                <a:lnTo>
                  <a:pt x="1219" y="856"/>
                </a:lnTo>
                <a:lnTo>
                  <a:pt x="1214" y="853"/>
                </a:lnTo>
                <a:lnTo>
                  <a:pt x="1219" y="856"/>
                </a:lnTo>
                <a:lnTo>
                  <a:pt x="1225" y="857"/>
                </a:lnTo>
                <a:close/>
                <a:moveTo>
                  <a:pt x="1222" y="815"/>
                </a:moveTo>
                <a:lnTo>
                  <a:pt x="1223" y="813"/>
                </a:lnTo>
                <a:lnTo>
                  <a:pt x="1223" y="809"/>
                </a:lnTo>
                <a:lnTo>
                  <a:pt x="1223" y="809"/>
                </a:lnTo>
                <a:lnTo>
                  <a:pt x="1223" y="813"/>
                </a:lnTo>
                <a:lnTo>
                  <a:pt x="1222" y="815"/>
                </a:lnTo>
                <a:close/>
                <a:moveTo>
                  <a:pt x="1225" y="793"/>
                </a:moveTo>
                <a:lnTo>
                  <a:pt x="1225" y="795"/>
                </a:lnTo>
                <a:lnTo>
                  <a:pt x="1226" y="797"/>
                </a:lnTo>
                <a:lnTo>
                  <a:pt x="1225" y="795"/>
                </a:lnTo>
                <a:lnTo>
                  <a:pt x="1225" y="793"/>
                </a:lnTo>
                <a:close/>
                <a:moveTo>
                  <a:pt x="1225" y="857"/>
                </a:moveTo>
                <a:lnTo>
                  <a:pt x="1225" y="853"/>
                </a:lnTo>
                <a:lnTo>
                  <a:pt x="1225" y="850"/>
                </a:lnTo>
                <a:lnTo>
                  <a:pt x="1223" y="848"/>
                </a:lnTo>
                <a:lnTo>
                  <a:pt x="1222" y="844"/>
                </a:lnTo>
                <a:lnTo>
                  <a:pt x="1223" y="848"/>
                </a:lnTo>
                <a:lnTo>
                  <a:pt x="1225" y="850"/>
                </a:lnTo>
                <a:lnTo>
                  <a:pt x="1225" y="853"/>
                </a:lnTo>
                <a:lnTo>
                  <a:pt x="1225" y="857"/>
                </a:lnTo>
                <a:close/>
                <a:moveTo>
                  <a:pt x="1210" y="887"/>
                </a:moveTo>
                <a:lnTo>
                  <a:pt x="1210" y="887"/>
                </a:lnTo>
                <a:lnTo>
                  <a:pt x="1219" y="893"/>
                </a:lnTo>
                <a:lnTo>
                  <a:pt x="1228" y="900"/>
                </a:lnTo>
                <a:lnTo>
                  <a:pt x="1219" y="893"/>
                </a:lnTo>
                <a:lnTo>
                  <a:pt x="1210" y="887"/>
                </a:lnTo>
                <a:close/>
                <a:moveTo>
                  <a:pt x="1207" y="884"/>
                </a:moveTo>
                <a:lnTo>
                  <a:pt x="1208" y="884"/>
                </a:lnTo>
                <a:lnTo>
                  <a:pt x="1208" y="884"/>
                </a:lnTo>
                <a:lnTo>
                  <a:pt x="1208" y="884"/>
                </a:lnTo>
                <a:lnTo>
                  <a:pt x="1207" y="884"/>
                </a:lnTo>
                <a:close/>
                <a:moveTo>
                  <a:pt x="1152" y="876"/>
                </a:moveTo>
                <a:lnTo>
                  <a:pt x="1152" y="874"/>
                </a:lnTo>
                <a:lnTo>
                  <a:pt x="1152" y="874"/>
                </a:lnTo>
                <a:lnTo>
                  <a:pt x="1152" y="874"/>
                </a:lnTo>
                <a:lnTo>
                  <a:pt x="1152" y="876"/>
                </a:lnTo>
                <a:close/>
                <a:moveTo>
                  <a:pt x="1148" y="894"/>
                </a:moveTo>
                <a:lnTo>
                  <a:pt x="1148" y="894"/>
                </a:lnTo>
                <a:lnTo>
                  <a:pt x="1148" y="894"/>
                </a:lnTo>
                <a:lnTo>
                  <a:pt x="1148" y="894"/>
                </a:lnTo>
                <a:close/>
                <a:moveTo>
                  <a:pt x="1099" y="387"/>
                </a:moveTo>
                <a:lnTo>
                  <a:pt x="1094" y="387"/>
                </a:lnTo>
                <a:lnTo>
                  <a:pt x="1090" y="384"/>
                </a:lnTo>
                <a:lnTo>
                  <a:pt x="1083" y="382"/>
                </a:lnTo>
                <a:lnTo>
                  <a:pt x="1079" y="378"/>
                </a:lnTo>
                <a:lnTo>
                  <a:pt x="1077" y="376"/>
                </a:lnTo>
                <a:lnTo>
                  <a:pt x="1074" y="374"/>
                </a:lnTo>
                <a:lnTo>
                  <a:pt x="1072" y="373"/>
                </a:lnTo>
                <a:lnTo>
                  <a:pt x="1070" y="371"/>
                </a:lnTo>
                <a:lnTo>
                  <a:pt x="1065" y="371"/>
                </a:lnTo>
                <a:lnTo>
                  <a:pt x="1059" y="374"/>
                </a:lnTo>
                <a:lnTo>
                  <a:pt x="1056" y="373"/>
                </a:lnTo>
                <a:lnTo>
                  <a:pt x="1050" y="368"/>
                </a:lnTo>
                <a:lnTo>
                  <a:pt x="1053" y="366"/>
                </a:lnTo>
                <a:lnTo>
                  <a:pt x="1057" y="363"/>
                </a:lnTo>
                <a:lnTo>
                  <a:pt x="1059" y="361"/>
                </a:lnTo>
                <a:lnTo>
                  <a:pt x="1062" y="357"/>
                </a:lnTo>
                <a:lnTo>
                  <a:pt x="1063" y="356"/>
                </a:lnTo>
                <a:lnTo>
                  <a:pt x="1065" y="354"/>
                </a:lnTo>
                <a:lnTo>
                  <a:pt x="1067" y="354"/>
                </a:lnTo>
                <a:lnTo>
                  <a:pt x="1070" y="353"/>
                </a:lnTo>
                <a:lnTo>
                  <a:pt x="1077" y="354"/>
                </a:lnTo>
                <a:lnTo>
                  <a:pt x="1081" y="356"/>
                </a:lnTo>
                <a:lnTo>
                  <a:pt x="1083" y="359"/>
                </a:lnTo>
                <a:lnTo>
                  <a:pt x="1085" y="360"/>
                </a:lnTo>
                <a:lnTo>
                  <a:pt x="1095" y="360"/>
                </a:lnTo>
                <a:lnTo>
                  <a:pt x="1106" y="361"/>
                </a:lnTo>
                <a:lnTo>
                  <a:pt x="1117" y="364"/>
                </a:lnTo>
                <a:lnTo>
                  <a:pt x="1126" y="368"/>
                </a:lnTo>
                <a:lnTo>
                  <a:pt x="1132" y="370"/>
                </a:lnTo>
                <a:lnTo>
                  <a:pt x="1138" y="373"/>
                </a:lnTo>
                <a:lnTo>
                  <a:pt x="1145" y="374"/>
                </a:lnTo>
                <a:lnTo>
                  <a:pt x="1150" y="375"/>
                </a:lnTo>
                <a:lnTo>
                  <a:pt x="1156" y="375"/>
                </a:lnTo>
                <a:lnTo>
                  <a:pt x="1160" y="377"/>
                </a:lnTo>
                <a:lnTo>
                  <a:pt x="1163" y="381"/>
                </a:lnTo>
                <a:lnTo>
                  <a:pt x="1166" y="384"/>
                </a:lnTo>
                <a:lnTo>
                  <a:pt x="1171" y="392"/>
                </a:lnTo>
                <a:lnTo>
                  <a:pt x="1177" y="399"/>
                </a:lnTo>
                <a:lnTo>
                  <a:pt x="1184" y="405"/>
                </a:lnTo>
                <a:lnTo>
                  <a:pt x="1193" y="411"/>
                </a:lnTo>
                <a:lnTo>
                  <a:pt x="1202" y="422"/>
                </a:lnTo>
                <a:lnTo>
                  <a:pt x="1210" y="433"/>
                </a:lnTo>
                <a:lnTo>
                  <a:pt x="1221" y="447"/>
                </a:lnTo>
                <a:lnTo>
                  <a:pt x="1230" y="461"/>
                </a:lnTo>
                <a:lnTo>
                  <a:pt x="1230" y="462"/>
                </a:lnTo>
                <a:lnTo>
                  <a:pt x="1231" y="464"/>
                </a:lnTo>
                <a:lnTo>
                  <a:pt x="1231" y="466"/>
                </a:lnTo>
                <a:lnTo>
                  <a:pt x="1232" y="467"/>
                </a:lnTo>
                <a:lnTo>
                  <a:pt x="1232" y="468"/>
                </a:lnTo>
                <a:lnTo>
                  <a:pt x="1231" y="471"/>
                </a:lnTo>
                <a:lnTo>
                  <a:pt x="1228" y="471"/>
                </a:lnTo>
                <a:lnTo>
                  <a:pt x="1225" y="468"/>
                </a:lnTo>
                <a:lnTo>
                  <a:pt x="1209" y="457"/>
                </a:lnTo>
                <a:lnTo>
                  <a:pt x="1195" y="443"/>
                </a:lnTo>
                <a:lnTo>
                  <a:pt x="1183" y="432"/>
                </a:lnTo>
                <a:lnTo>
                  <a:pt x="1169" y="423"/>
                </a:lnTo>
                <a:lnTo>
                  <a:pt x="1157" y="415"/>
                </a:lnTo>
                <a:lnTo>
                  <a:pt x="1146" y="408"/>
                </a:lnTo>
                <a:lnTo>
                  <a:pt x="1134" y="401"/>
                </a:lnTo>
                <a:lnTo>
                  <a:pt x="1122" y="392"/>
                </a:lnTo>
                <a:lnTo>
                  <a:pt x="1118" y="388"/>
                </a:lnTo>
                <a:lnTo>
                  <a:pt x="1112" y="385"/>
                </a:lnTo>
                <a:lnTo>
                  <a:pt x="1110" y="384"/>
                </a:lnTo>
                <a:lnTo>
                  <a:pt x="1106" y="384"/>
                </a:lnTo>
                <a:lnTo>
                  <a:pt x="1103" y="385"/>
                </a:lnTo>
                <a:lnTo>
                  <a:pt x="1099" y="387"/>
                </a:lnTo>
                <a:close/>
                <a:moveTo>
                  <a:pt x="1097" y="817"/>
                </a:moveTo>
                <a:lnTo>
                  <a:pt x="1098" y="817"/>
                </a:lnTo>
                <a:lnTo>
                  <a:pt x="1098" y="816"/>
                </a:lnTo>
                <a:lnTo>
                  <a:pt x="1098" y="817"/>
                </a:lnTo>
                <a:lnTo>
                  <a:pt x="1097" y="817"/>
                </a:lnTo>
                <a:close/>
                <a:moveTo>
                  <a:pt x="1076" y="856"/>
                </a:moveTo>
                <a:lnTo>
                  <a:pt x="1077" y="857"/>
                </a:lnTo>
                <a:lnTo>
                  <a:pt x="1078" y="859"/>
                </a:lnTo>
                <a:lnTo>
                  <a:pt x="1077" y="857"/>
                </a:lnTo>
                <a:lnTo>
                  <a:pt x="1076" y="856"/>
                </a:lnTo>
                <a:close/>
                <a:moveTo>
                  <a:pt x="1070" y="850"/>
                </a:moveTo>
                <a:lnTo>
                  <a:pt x="1072" y="852"/>
                </a:lnTo>
                <a:lnTo>
                  <a:pt x="1074" y="853"/>
                </a:lnTo>
                <a:lnTo>
                  <a:pt x="1072" y="852"/>
                </a:lnTo>
                <a:lnTo>
                  <a:pt x="1070" y="850"/>
                </a:lnTo>
                <a:close/>
                <a:moveTo>
                  <a:pt x="1080" y="865"/>
                </a:moveTo>
                <a:lnTo>
                  <a:pt x="1078" y="865"/>
                </a:lnTo>
                <a:lnTo>
                  <a:pt x="1076" y="866"/>
                </a:lnTo>
                <a:lnTo>
                  <a:pt x="1074" y="869"/>
                </a:lnTo>
                <a:lnTo>
                  <a:pt x="1072" y="871"/>
                </a:lnTo>
                <a:lnTo>
                  <a:pt x="1070" y="871"/>
                </a:lnTo>
                <a:lnTo>
                  <a:pt x="1067" y="872"/>
                </a:lnTo>
                <a:lnTo>
                  <a:pt x="1070" y="871"/>
                </a:lnTo>
                <a:lnTo>
                  <a:pt x="1072" y="871"/>
                </a:lnTo>
                <a:lnTo>
                  <a:pt x="1074" y="869"/>
                </a:lnTo>
                <a:lnTo>
                  <a:pt x="1076" y="866"/>
                </a:lnTo>
                <a:lnTo>
                  <a:pt x="1078" y="865"/>
                </a:lnTo>
                <a:lnTo>
                  <a:pt x="1080" y="865"/>
                </a:lnTo>
                <a:lnTo>
                  <a:pt x="1083" y="864"/>
                </a:lnTo>
                <a:lnTo>
                  <a:pt x="1084" y="863"/>
                </a:lnTo>
                <a:lnTo>
                  <a:pt x="1083" y="864"/>
                </a:lnTo>
                <a:lnTo>
                  <a:pt x="1080" y="865"/>
                </a:lnTo>
                <a:close/>
                <a:moveTo>
                  <a:pt x="1064" y="872"/>
                </a:moveTo>
                <a:lnTo>
                  <a:pt x="1064" y="871"/>
                </a:lnTo>
                <a:lnTo>
                  <a:pt x="1063" y="871"/>
                </a:lnTo>
                <a:lnTo>
                  <a:pt x="1064" y="871"/>
                </a:lnTo>
                <a:lnTo>
                  <a:pt x="1064" y="872"/>
                </a:lnTo>
                <a:lnTo>
                  <a:pt x="1064" y="873"/>
                </a:lnTo>
                <a:lnTo>
                  <a:pt x="1065" y="873"/>
                </a:lnTo>
                <a:lnTo>
                  <a:pt x="1064" y="873"/>
                </a:lnTo>
                <a:lnTo>
                  <a:pt x="1064" y="872"/>
                </a:lnTo>
                <a:close/>
                <a:moveTo>
                  <a:pt x="1060" y="864"/>
                </a:moveTo>
                <a:lnTo>
                  <a:pt x="1062" y="863"/>
                </a:lnTo>
                <a:lnTo>
                  <a:pt x="1063" y="862"/>
                </a:lnTo>
                <a:lnTo>
                  <a:pt x="1062" y="863"/>
                </a:lnTo>
                <a:lnTo>
                  <a:pt x="1060" y="864"/>
                </a:lnTo>
                <a:close/>
                <a:moveTo>
                  <a:pt x="1057" y="844"/>
                </a:moveTo>
                <a:lnTo>
                  <a:pt x="1059" y="845"/>
                </a:lnTo>
                <a:lnTo>
                  <a:pt x="1062" y="848"/>
                </a:lnTo>
                <a:lnTo>
                  <a:pt x="1062" y="848"/>
                </a:lnTo>
                <a:lnTo>
                  <a:pt x="1059" y="845"/>
                </a:lnTo>
                <a:lnTo>
                  <a:pt x="1057" y="844"/>
                </a:lnTo>
                <a:close/>
                <a:moveTo>
                  <a:pt x="1038" y="856"/>
                </a:moveTo>
                <a:lnTo>
                  <a:pt x="1041" y="855"/>
                </a:lnTo>
                <a:lnTo>
                  <a:pt x="1043" y="855"/>
                </a:lnTo>
                <a:lnTo>
                  <a:pt x="1045" y="856"/>
                </a:lnTo>
                <a:lnTo>
                  <a:pt x="1048" y="857"/>
                </a:lnTo>
                <a:lnTo>
                  <a:pt x="1045" y="856"/>
                </a:lnTo>
                <a:lnTo>
                  <a:pt x="1043" y="855"/>
                </a:lnTo>
                <a:lnTo>
                  <a:pt x="1041" y="855"/>
                </a:lnTo>
                <a:lnTo>
                  <a:pt x="1038" y="856"/>
                </a:lnTo>
                <a:close/>
                <a:moveTo>
                  <a:pt x="1003" y="683"/>
                </a:moveTo>
                <a:lnTo>
                  <a:pt x="1003" y="685"/>
                </a:lnTo>
                <a:lnTo>
                  <a:pt x="1002" y="685"/>
                </a:lnTo>
                <a:lnTo>
                  <a:pt x="1001" y="685"/>
                </a:lnTo>
                <a:lnTo>
                  <a:pt x="998" y="685"/>
                </a:lnTo>
                <a:lnTo>
                  <a:pt x="987" y="680"/>
                </a:lnTo>
                <a:lnTo>
                  <a:pt x="975" y="671"/>
                </a:lnTo>
                <a:lnTo>
                  <a:pt x="974" y="670"/>
                </a:lnTo>
                <a:lnTo>
                  <a:pt x="973" y="669"/>
                </a:lnTo>
                <a:lnTo>
                  <a:pt x="968" y="669"/>
                </a:lnTo>
                <a:lnTo>
                  <a:pt x="965" y="668"/>
                </a:lnTo>
                <a:lnTo>
                  <a:pt x="962" y="666"/>
                </a:lnTo>
                <a:lnTo>
                  <a:pt x="961" y="663"/>
                </a:lnTo>
                <a:lnTo>
                  <a:pt x="957" y="657"/>
                </a:lnTo>
                <a:lnTo>
                  <a:pt x="954" y="653"/>
                </a:lnTo>
                <a:lnTo>
                  <a:pt x="947" y="643"/>
                </a:lnTo>
                <a:lnTo>
                  <a:pt x="940" y="634"/>
                </a:lnTo>
                <a:lnTo>
                  <a:pt x="935" y="629"/>
                </a:lnTo>
                <a:lnTo>
                  <a:pt x="932" y="626"/>
                </a:lnTo>
                <a:lnTo>
                  <a:pt x="927" y="622"/>
                </a:lnTo>
                <a:lnTo>
                  <a:pt x="921" y="620"/>
                </a:lnTo>
                <a:lnTo>
                  <a:pt x="919" y="619"/>
                </a:lnTo>
                <a:lnTo>
                  <a:pt x="919" y="616"/>
                </a:lnTo>
                <a:lnTo>
                  <a:pt x="919" y="615"/>
                </a:lnTo>
                <a:lnTo>
                  <a:pt x="920" y="614"/>
                </a:lnTo>
                <a:lnTo>
                  <a:pt x="921" y="613"/>
                </a:lnTo>
                <a:lnTo>
                  <a:pt x="924" y="613"/>
                </a:lnTo>
                <a:lnTo>
                  <a:pt x="929" y="614"/>
                </a:lnTo>
                <a:lnTo>
                  <a:pt x="936" y="614"/>
                </a:lnTo>
                <a:lnTo>
                  <a:pt x="936" y="613"/>
                </a:lnTo>
                <a:lnTo>
                  <a:pt x="935" y="612"/>
                </a:lnTo>
                <a:lnTo>
                  <a:pt x="934" y="609"/>
                </a:lnTo>
                <a:lnTo>
                  <a:pt x="932" y="607"/>
                </a:lnTo>
                <a:lnTo>
                  <a:pt x="932" y="606"/>
                </a:lnTo>
                <a:lnTo>
                  <a:pt x="932" y="605"/>
                </a:lnTo>
                <a:lnTo>
                  <a:pt x="932" y="604"/>
                </a:lnTo>
                <a:lnTo>
                  <a:pt x="933" y="602"/>
                </a:lnTo>
                <a:lnTo>
                  <a:pt x="936" y="600"/>
                </a:lnTo>
                <a:lnTo>
                  <a:pt x="940" y="599"/>
                </a:lnTo>
                <a:lnTo>
                  <a:pt x="943" y="600"/>
                </a:lnTo>
                <a:lnTo>
                  <a:pt x="947" y="601"/>
                </a:lnTo>
                <a:lnTo>
                  <a:pt x="952" y="607"/>
                </a:lnTo>
                <a:lnTo>
                  <a:pt x="955" y="613"/>
                </a:lnTo>
                <a:lnTo>
                  <a:pt x="957" y="619"/>
                </a:lnTo>
                <a:lnTo>
                  <a:pt x="960" y="625"/>
                </a:lnTo>
                <a:lnTo>
                  <a:pt x="963" y="629"/>
                </a:lnTo>
                <a:lnTo>
                  <a:pt x="967" y="633"/>
                </a:lnTo>
                <a:lnTo>
                  <a:pt x="969" y="634"/>
                </a:lnTo>
                <a:lnTo>
                  <a:pt x="970" y="638"/>
                </a:lnTo>
                <a:lnTo>
                  <a:pt x="970" y="640"/>
                </a:lnTo>
                <a:lnTo>
                  <a:pt x="970" y="643"/>
                </a:lnTo>
                <a:lnTo>
                  <a:pt x="970" y="645"/>
                </a:lnTo>
                <a:lnTo>
                  <a:pt x="972" y="645"/>
                </a:lnTo>
                <a:lnTo>
                  <a:pt x="974" y="645"/>
                </a:lnTo>
                <a:lnTo>
                  <a:pt x="976" y="642"/>
                </a:lnTo>
                <a:lnTo>
                  <a:pt x="980" y="649"/>
                </a:lnTo>
                <a:lnTo>
                  <a:pt x="984" y="655"/>
                </a:lnTo>
                <a:lnTo>
                  <a:pt x="987" y="659"/>
                </a:lnTo>
                <a:lnTo>
                  <a:pt x="988" y="661"/>
                </a:lnTo>
                <a:lnTo>
                  <a:pt x="990" y="663"/>
                </a:lnTo>
                <a:lnTo>
                  <a:pt x="994" y="664"/>
                </a:lnTo>
                <a:lnTo>
                  <a:pt x="997" y="668"/>
                </a:lnTo>
                <a:lnTo>
                  <a:pt x="1001" y="673"/>
                </a:lnTo>
                <a:lnTo>
                  <a:pt x="1003" y="678"/>
                </a:lnTo>
                <a:lnTo>
                  <a:pt x="1003" y="683"/>
                </a:lnTo>
                <a:close/>
                <a:moveTo>
                  <a:pt x="970" y="894"/>
                </a:moveTo>
                <a:lnTo>
                  <a:pt x="970" y="897"/>
                </a:lnTo>
                <a:lnTo>
                  <a:pt x="970" y="899"/>
                </a:lnTo>
                <a:lnTo>
                  <a:pt x="970" y="897"/>
                </a:lnTo>
                <a:lnTo>
                  <a:pt x="970" y="894"/>
                </a:lnTo>
                <a:lnTo>
                  <a:pt x="973" y="894"/>
                </a:lnTo>
                <a:lnTo>
                  <a:pt x="974" y="894"/>
                </a:lnTo>
                <a:lnTo>
                  <a:pt x="973" y="894"/>
                </a:lnTo>
                <a:lnTo>
                  <a:pt x="970" y="894"/>
                </a:lnTo>
                <a:close/>
                <a:moveTo>
                  <a:pt x="966" y="894"/>
                </a:moveTo>
                <a:lnTo>
                  <a:pt x="966" y="894"/>
                </a:lnTo>
                <a:lnTo>
                  <a:pt x="966" y="894"/>
                </a:lnTo>
                <a:lnTo>
                  <a:pt x="966" y="894"/>
                </a:lnTo>
                <a:lnTo>
                  <a:pt x="966" y="894"/>
                </a:lnTo>
                <a:close/>
                <a:moveTo>
                  <a:pt x="961" y="929"/>
                </a:moveTo>
                <a:lnTo>
                  <a:pt x="961" y="929"/>
                </a:lnTo>
                <a:lnTo>
                  <a:pt x="961" y="928"/>
                </a:lnTo>
                <a:lnTo>
                  <a:pt x="961" y="929"/>
                </a:lnTo>
                <a:lnTo>
                  <a:pt x="961" y="929"/>
                </a:lnTo>
                <a:lnTo>
                  <a:pt x="961" y="932"/>
                </a:lnTo>
                <a:lnTo>
                  <a:pt x="962" y="932"/>
                </a:lnTo>
                <a:lnTo>
                  <a:pt x="961" y="932"/>
                </a:lnTo>
                <a:lnTo>
                  <a:pt x="961" y="929"/>
                </a:lnTo>
                <a:close/>
                <a:moveTo>
                  <a:pt x="941" y="957"/>
                </a:moveTo>
                <a:lnTo>
                  <a:pt x="942" y="956"/>
                </a:lnTo>
                <a:lnTo>
                  <a:pt x="942" y="956"/>
                </a:lnTo>
                <a:lnTo>
                  <a:pt x="942" y="956"/>
                </a:lnTo>
                <a:lnTo>
                  <a:pt x="941" y="957"/>
                </a:lnTo>
                <a:close/>
                <a:moveTo>
                  <a:pt x="941" y="956"/>
                </a:moveTo>
                <a:lnTo>
                  <a:pt x="941" y="956"/>
                </a:lnTo>
                <a:lnTo>
                  <a:pt x="940" y="956"/>
                </a:lnTo>
                <a:lnTo>
                  <a:pt x="941" y="956"/>
                </a:lnTo>
                <a:lnTo>
                  <a:pt x="941" y="956"/>
                </a:lnTo>
                <a:close/>
                <a:moveTo>
                  <a:pt x="940" y="967"/>
                </a:moveTo>
                <a:lnTo>
                  <a:pt x="940" y="967"/>
                </a:lnTo>
                <a:lnTo>
                  <a:pt x="940" y="968"/>
                </a:lnTo>
                <a:lnTo>
                  <a:pt x="940" y="969"/>
                </a:lnTo>
                <a:lnTo>
                  <a:pt x="940" y="968"/>
                </a:lnTo>
                <a:lnTo>
                  <a:pt x="940" y="967"/>
                </a:lnTo>
                <a:close/>
                <a:moveTo>
                  <a:pt x="915" y="1007"/>
                </a:moveTo>
                <a:lnTo>
                  <a:pt x="915" y="1007"/>
                </a:lnTo>
                <a:lnTo>
                  <a:pt x="917" y="1013"/>
                </a:lnTo>
                <a:lnTo>
                  <a:pt x="918" y="1019"/>
                </a:lnTo>
                <a:lnTo>
                  <a:pt x="921" y="1025"/>
                </a:lnTo>
                <a:lnTo>
                  <a:pt x="925" y="1028"/>
                </a:lnTo>
                <a:lnTo>
                  <a:pt x="921" y="1025"/>
                </a:lnTo>
                <a:lnTo>
                  <a:pt x="918" y="1019"/>
                </a:lnTo>
                <a:lnTo>
                  <a:pt x="917" y="1013"/>
                </a:lnTo>
                <a:lnTo>
                  <a:pt x="915" y="1007"/>
                </a:lnTo>
                <a:close/>
                <a:moveTo>
                  <a:pt x="913" y="694"/>
                </a:moveTo>
                <a:lnTo>
                  <a:pt x="914" y="694"/>
                </a:lnTo>
                <a:lnTo>
                  <a:pt x="915" y="692"/>
                </a:lnTo>
                <a:lnTo>
                  <a:pt x="914" y="694"/>
                </a:lnTo>
                <a:lnTo>
                  <a:pt x="913" y="694"/>
                </a:lnTo>
                <a:close/>
                <a:moveTo>
                  <a:pt x="911" y="689"/>
                </a:moveTo>
                <a:lnTo>
                  <a:pt x="905" y="687"/>
                </a:lnTo>
                <a:lnTo>
                  <a:pt x="900" y="683"/>
                </a:lnTo>
                <a:lnTo>
                  <a:pt x="905" y="687"/>
                </a:lnTo>
                <a:lnTo>
                  <a:pt x="911" y="689"/>
                </a:lnTo>
                <a:lnTo>
                  <a:pt x="911" y="690"/>
                </a:lnTo>
                <a:lnTo>
                  <a:pt x="912" y="692"/>
                </a:lnTo>
                <a:lnTo>
                  <a:pt x="911" y="690"/>
                </a:lnTo>
                <a:lnTo>
                  <a:pt x="911" y="689"/>
                </a:lnTo>
                <a:close/>
                <a:moveTo>
                  <a:pt x="867" y="558"/>
                </a:moveTo>
                <a:lnTo>
                  <a:pt x="864" y="557"/>
                </a:lnTo>
                <a:lnTo>
                  <a:pt x="862" y="558"/>
                </a:lnTo>
                <a:lnTo>
                  <a:pt x="858" y="559"/>
                </a:lnTo>
                <a:lnTo>
                  <a:pt x="857" y="563"/>
                </a:lnTo>
                <a:lnTo>
                  <a:pt x="857" y="564"/>
                </a:lnTo>
                <a:lnTo>
                  <a:pt x="857" y="565"/>
                </a:lnTo>
                <a:lnTo>
                  <a:pt x="858" y="565"/>
                </a:lnTo>
                <a:lnTo>
                  <a:pt x="860" y="565"/>
                </a:lnTo>
                <a:lnTo>
                  <a:pt x="865" y="564"/>
                </a:lnTo>
                <a:lnTo>
                  <a:pt x="870" y="565"/>
                </a:lnTo>
                <a:lnTo>
                  <a:pt x="873" y="566"/>
                </a:lnTo>
                <a:lnTo>
                  <a:pt x="878" y="569"/>
                </a:lnTo>
                <a:lnTo>
                  <a:pt x="880" y="571"/>
                </a:lnTo>
                <a:lnTo>
                  <a:pt x="881" y="573"/>
                </a:lnTo>
                <a:lnTo>
                  <a:pt x="881" y="576"/>
                </a:lnTo>
                <a:lnTo>
                  <a:pt x="880" y="578"/>
                </a:lnTo>
                <a:lnTo>
                  <a:pt x="878" y="580"/>
                </a:lnTo>
                <a:lnTo>
                  <a:pt x="877" y="579"/>
                </a:lnTo>
                <a:lnTo>
                  <a:pt x="874" y="579"/>
                </a:lnTo>
                <a:lnTo>
                  <a:pt x="873" y="578"/>
                </a:lnTo>
                <a:lnTo>
                  <a:pt x="871" y="578"/>
                </a:lnTo>
                <a:lnTo>
                  <a:pt x="869" y="577"/>
                </a:lnTo>
                <a:lnTo>
                  <a:pt x="869" y="578"/>
                </a:lnTo>
                <a:lnTo>
                  <a:pt x="869" y="581"/>
                </a:lnTo>
                <a:lnTo>
                  <a:pt x="870" y="585"/>
                </a:lnTo>
                <a:lnTo>
                  <a:pt x="867" y="585"/>
                </a:lnTo>
                <a:lnTo>
                  <a:pt x="866" y="585"/>
                </a:lnTo>
                <a:lnTo>
                  <a:pt x="864" y="585"/>
                </a:lnTo>
                <a:lnTo>
                  <a:pt x="849" y="578"/>
                </a:lnTo>
                <a:lnTo>
                  <a:pt x="834" y="569"/>
                </a:lnTo>
                <a:lnTo>
                  <a:pt x="831" y="567"/>
                </a:lnTo>
                <a:lnTo>
                  <a:pt x="830" y="566"/>
                </a:lnTo>
                <a:lnTo>
                  <a:pt x="824" y="566"/>
                </a:lnTo>
                <a:lnTo>
                  <a:pt x="820" y="565"/>
                </a:lnTo>
                <a:lnTo>
                  <a:pt x="816" y="563"/>
                </a:lnTo>
                <a:lnTo>
                  <a:pt x="812" y="559"/>
                </a:lnTo>
                <a:lnTo>
                  <a:pt x="801" y="552"/>
                </a:lnTo>
                <a:lnTo>
                  <a:pt x="789" y="545"/>
                </a:lnTo>
                <a:lnTo>
                  <a:pt x="787" y="545"/>
                </a:lnTo>
                <a:lnTo>
                  <a:pt x="784" y="546"/>
                </a:lnTo>
                <a:lnTo>
                  <a:pt x="781" y="548"/>
                </a:lnTo>
                <a:lnTo>
                  <a:pt x="777" y="548"/>
                </a:lnTo>
                <a:lnTo>
                  <a:pt x="774" y="545"/>
                </a:lnTo>
                <a:lnTo>
                  <a:pt x="773" y="542"/>
                </a:lnTo>
                <a:lnTo>
                  <a:pt x="772" y="539"/>
                </a:lnTo>
                <a:lnTo>
                  <a:pt x="770" y="537"/>
                </a:lnTo>
                <a:lnTo>
                  <a:pt x="768" y="536"/>
                </a:lnTo>
                <a:lnTo>
                  <a:pt x="766" y="535"/>
                </a:lnTo>
                <a:lnTo>
                  <a:pt x="763" y="534"/>
                </a:lnTo>
                <a:lnTo>
                  <a:pt x="763" y="531"/>
                </a:lnTo>
                <a:lnTo>
                  <a:pt x="765" y="530"/>
                </a:lnTo>
                <a:lnTo>
                  <a:pt x="767" y="530"/>
                </a:lnTo>
                <a:lnTo>
                  <a:pt x="772" y="531"/>
                </a:lnTo>
                <a:lnTo>
                  <a:pt x="775" y="534"/>
                </a:lnTo>
                <a:lnTo>
                  <a:pt x="779" y="535"/>
                </a:lnTo>
                <a:lnTo>
                  <a:pt x="782" y="534"/>
                </a:lnTo>
                <a:lnTo>
                  <a:pt x="784" y="532"/>
                </a:lnTo>
                <a:lnTo>
                  <a:pt x="787" y="530"/>
                </a:lnTo>
                <a:lnTo>
                  <a:pt x="788" y="528"/>
                </a:lnTo>
                <a:lnTo>
                  <a:pt x="787" y="527"/>
                </a:lnTo>
                <a:lnTo>
                  <a:pt x="786" y="524"/>
                </a:lnTo>
                <a:lnTo>
                  <a:pt x="784" y="523"/>
                </a:lnTo>
                <a:lnTo>
                  <a:pt x="786" y="522"/>
                </a:lnTo>
                <a:lnTo>
                  <a:pt x="788" y="522"/>
                </a:lnTo>
                <a:lnTo>
                  <a:pt x="789" y="523"/>
                </a:lnTo>
                <a:lnTo>
                  <a:pt x="790" y="524"/>
                </a:lnTo>
                <a:lnTo>
                  <a:pt x="795" y="529"/>
                </a:lnTo>
                <a:lnTo>
                  <a:pt x="801" y="531"/>
                </a:lnTo>
                <a:lnTo>
                  <a:pt x="807" y="531"/>
                </a:lnTo>
                <a:lnTo>
                  <a:pt x="814" y="529"/>
                </a:lnTo>
                <a:lnTo>
                  <a:pt x="816" y="528"/>
                </a:lnTo>
                <a:lnTo>
                  <a:pt x="820" y="528"/>
                </a:lnTo>
                <a:lnTo>
                  <a:pt x="822" y="529"/>
                </a:lnTo>
                <a:lnTo>
                  <a:pt x="823" y="530"/>
                </a:lnTo>
                <a:lnTo>
                  <a:pt x="831" y="535"/>
                </a:lnTo>
                <a:lnTo>
                  <a:pt x="838" y="539"/>
                </a:lnTo>
                <a:lnTo>
                  <a:pt x="839" y="541"/>
                </a:lnTo>
                <a:lnTo>
                  <a:pt x="841" y="541"/>
                </a:lnTo>
                <a:lnTo>
                  <a:pt x="855" y="541"/>
                </a:lnTo>
                <a:lnTo>
                  <a:pt x="867" y="539"/>
                </a:lnTo>
                <a:lnTo>
                  <a:pt x="869" y="541"/>
                </a:lnTo>
                <a:lnTo>
                  <a:pt x="870" y="542"/>
                </a:lnTo>
                <a:lnTo>
                  <a:pt x="871" y="545"/>
                </a:lnTo>
                <a:lnTo>
                  <a:pt x="872" y="548"/>
                </a:lnTo>
                <a:lnTo>
                  <a:pt x="874" y="549"/>
                </a:lnTo>
                <a:lnTo>
                  <a:pt x="877" y="550"/>
                </a:lnTo>
                <a:lnTo>
                  <a:pt x="883" y="552"/>
                </a:lnTo>
                <a:lnTo>
                  <a:pt x="886" y="556"/>
                </a:lnTo>
                <a:lnTo>
                  <a:pt x="887" y="556"/>
                </a:lnTo>
                <a:lnTo>
                  <a:pt x="889" y="556"/>
                </a:lnTo>
                <a:lnTo>
                  <a:pt x="893" y="555"/>
                </a:lnTo>
                <a:lnTo>
                  <a:pt x="896" y="555"/>
                </a:lnTo>
                <a:lnTo>
                  <a:pt x="899" y="560"/>
                </a:lnTo>
                <a:lnTo>
                  <a:pt x="903" y="567"/>
                </a:lnTo>
                <a:lnTo>
                  <a:pt x="903" y="569"/>
                </a:lnTo>
                <a:lnTo>
                  <a:pt x="903" y="570"/>
                </a:lnTo>
                <a:lnTo>
                  <a:pt x="901" y="571"/>
                </a:lnTo>
                <a:lnTo>
                  <a:pt x="900" y="570"/>
                </a:lnTo>
                <a:lnTo>
                  <a:pt x="884" y="565"/>
                </a:lnTo>
                <a:lnTo>
                  <a:pt x="867" y="558"/>
                </a:lnTo>
                <a:close/>
                <a:moveTo>
                  <a:pt x="897" y="750"/>
                </a:moveTo>
                <a:lnTo>
                  <a:pt x="893" y="743"/>
                </a:lnTo>
                <a:lnTo>
                  <a:pt x="891" y="737"/>
                </a:lnTo>
                <a:lnTo>
                  <a:pt x="893" y="743"/>
                </a:lnTo>
                <a:lnTo>
                  <a:pt x="897" y="750"/>
                </a:lnTo>
                <a:lnTo>
                  <a:pt x="897" y="758"/>
                </a:lnTo>
                <a:lnTo>
                  <a:pt x="898" y="765"/>
                </a:lnTo>
                <a:lnTo>
                  <a:pt x="897" y="758"/>
                </a:lnTo>
                <a:lnTo>
                  <a:pt x="897" y="750"/>
                </a:lnTo>
                <a:close/>
                <a:moveTo>
                  <a:pt x="871" y="880"/>
                </a:moveTo>
                <a:lnTo>
                  <a:pt x="872" y="881"/>
                </a:lnTo>
                <a:lnTo>
                  <a:pt x="872" y="883"/>
                </a:lnTo>
                <a:lnTo>
                  <a:pt x="872" y="881"/>
                </a:lnTo>
                <a:lnTo>
                  <a:pt x="871" y="880"/>
                </a:lnTo>
                <a:close/>
                <a:moveTo>
                  <a:pt x="870" y="878"/>
                </a:moveTo>
                <a:lnTo>
                  <a:pt x="870" y="878"/>
                </a:lnTo>
                <a:lnTo>
                  <a:pt x="870" y="878"/>
                </a:lnTo>
                <a:lnTo>
                  <a:pt x="871" y="879"/>
                </a:lnTo>
                <a:lnTo>
                  <a:pt x="871" y="880"/>
                </a:lnTo>
                <a:lnTo>
                  <a:pt x="871" y="879"/>
                </a:lnTo>
                <a:lnTo>
                  <a:pt x="870" y="878"/>
                </a:lnTo>
                <a:close/>
                <a:moveTo>
                  <a:pt x="863" y="836"/>
                </a:moveTo>
                <a:lnTo>
                  <a:pt x="863" y="836"/>
                </a:lnTo>
                <a:lnTo>
                  <a:pt x="858" y="825"/>
                </a:lnTo>
                <a:lnTo>
                  <a:pt x="853" y="816"/>
                </a:lnTo>
                <a:lnTo>
                  <a:pt x="858" y="825"/>
                </a:lnTo>
                <a:lnTo>
                  <a:pt x="863" y="836"/>
                </a:lnTo>
                <a:lnTo>
                  <a:pt x="863" y="836"/>
                </a:lnTo>
                <a:lnTo>
                  <a:pt x="864" y="836"/>
                </a:lnTo>
                <a:lnTo>
                  <a:pt x="865" y="836"/>
                </a:lnTo>
                <a:lnTo>
                  <a:pt x="864" y="836"/>
                </a:lnTo>
                <a:lnTo>
                  <a:pt x="863" y="836"/>
                </a:lnTo>
                <a:close/>
                <a:moveTo>
                  <a:pt x="851" y="888"/>
                </a:moveTo>
                <a:lnTo>
                  <a:pt x="852" y="887"/>
                </a:lnTo>
                <a:lnTo>
                  <a:pt x="850" y="886"/>
                </a:lnTo>
                <a:lnTo>
                  <a:pt x="850" y="885"/>
                </a:lnTo>
                <a:lnTo>
                  <a:pt x="850" y="884"/>
                </a:lnTo>
                <a:lnTo>
                  <a:pt x="850" y="885"/>
                </a:lnTo>
                <a:lnTo>
                  <a:pt x="850" y="886"/>
                </a:lnTo>
                <a:lnTo>
                  <a:pt x="852" y="887"/>
                </a:lnTo>
                <a:lnTo>
                  <a:pt x="851" y="888"/>
                </a:lnTo>
                <a:close/>
                <a:moveTo>
                  <a:pt x="851" y="900"/>
                </a:moveTo>
                <a:lnTo>
                  <a:pt x="851" y="900"/>
                </a:lnTo>
                <a:lnTo>
                  <a:pt x="852" y="900"/>
                </a:lnTo>
                <a:lnTo>
                  <a:pt x="851" y="900"/>
                </a:lnTo>
                <a:lnTo>
                  <a:pt x="851" y="900"/>
                </a:lnTo>
                <a:close/>
                <a:moveTo>
                  <a:pt x="815" y="727"/>
                </a:moveTo>
                <a:lnTo>
                  <a:pt x="812" y="741"/>
                </a:lnTo>
                <a:lnTo>
                  <a:pt x="812" y="757"/>
                </a:lnTo>
                <a:lnTo>
                  <a:pt x="810" y="755"/>
                </a:lnTo>
                <a:lnTo>
                  <a:pt x="807" y="753"/>
                </a:lnTo>
                <a:lnTo>
                  <a:pt x="807" y="758"/>
                </a:lnTo>
                <a:lnTo>
                  <a:pt x="804" y="761"/>
                </a:lnTo>
                <a:lnTo>
                  <a:pt x="804" y="764"/>
                </a:lnTo>
                <a:lnTo>
                  <a:pt x="804" y="766"/>
                </a:lnTo>
                <a:lnTo>
                  <a:pt x="804" y="768"/>
                </a:lnTo>
                <a:lnTo>
                  <a:pt x="805" y="771"/>
                </a:lnTo>
                <a:lnTo>
                  <a:pt x="805" y="772"/>
                </a:lnTo>
                <a:lnTo>
                  <a:pt x="804" y="773"/>
                </a:lnTo>
                <a:lnTo>
                  <a:pt x="803" y="773"/>
                </a:lnTo>
                <a:lnTo>
                  <a:pt x="802" y="773"/>
                </a:lnTo>
                <a:lnTo>
                  <a:pt x="797" y="767"/>
                </a:lnTo>
                <a:lnTo>
                  <a:pt x="790" y="764"/>
                </a:lnTo>
                <a:lnTo>
                  <a:pt x="788" y="760"/>
                </a:lnTo>
                <a:lnTo>
                  <a:pt x="787" y="755"/>
                </a:lnTo>
                <a:lnTo>
                  <a:pt x="786" y="751"/>
                </a:lnTo>
                <a:lnTo>
                  <a:pt x="786" y="747"/>
                </a:lnTo>
                <a:lnTo>
                  <a:pt x="791" y="750"/>
                </a:lnTo>
                <a:lnTo>
                  <a:pt x="796" y="750"/>
                </a:lnTo>
                <a:lnTo>
                  <a:pt x="794" y="746"/>
                </a:lnTo>
                <a:lnTo>
                  <a:pt x="790" y="743"/>
                </a:lnTo>
                <a:lnTo>
                  <a:pt x="786" y="731"/>
                </a:lnTo>
                <a:lnTo>
                  <a:pt x="779" y="720"/>
                </a:lnTo>
                <a:lnTo>
                  <a:pt x="779" y="718"/>
                </a:lnTo>
                <a:lnTo>
                  <a:pt x="780" y="715"/>
                </a:lnTo>
                <a:lnTo>
                  <a:pt x="781" y="708"/>
                </a:lnTo>
                <a:lnTo>
                  <a:pt x="781" y="701"/>
                </a:lnTo>
                <a:lnTo>
                  <a:pt x="781" y="696"/>
                </a:lnTo>
                <a:lnTo>
                  <a:pt x="783" y="691"/>
                </a:lnTo>
                <a:lnTo>
                  <a:pt x="788" y="692"/>
                </a:lnTo>
                <a:lnTo>
                  <a:pt x="794" y="695"/>
                </a:lnTo>
                <a:lnTo>
                  <a:pt x="803" y="710"/>
                </a:lnTo>
                <a:lnTo>
                  <a:pt x="814" y="724"/>
                </a:lnTo>
                <a:lnTo>
                  <a:pt x="815" y="726"/>
                </a:lnTo>
                <a:lnTo>
                  <a:pt x="815" y="727"/>
                </a:lnTo>
                <a:close/>
                <a:moveTo>
                  <a:pt x="761" y="646"/>
                </a:moveTo>
                <a:lnTo>
                  <a:pt x="761" y="646"/>
                </a:lnTo>
                <a:lnTo>
                  <a:pt x="766" y="649"/>
                </a:lnTo>
                <a:lnTo>
                  <a:pt x="770" y="652"/>
                </a:lnTo>
                <a:lnTo>
                  <a:pt x="766" y="649"/>
                </a:lnTo>
                <a:lnTo>
                  <a:pt x="761" y="646"/>
                </a:lnTo>
                <a:close/>
                <a:moveTo>
                  <a:pt x="759" y="627"/>
                </a:moveTo>
                <a:lnTo>
                  <a:pt x="759" y="625"/>
                </a:lnTo>
                <a:lnTo>
                  <a:pt x="758" y="622"/>
                </a:lnTo>
                <a:lnTo>
                  <a:pt x="759" y="625"/>
                </a:lnTo>
                <a:lnTo>
                  <a:pt x="759" y="627"/>
                </a:lnTo>
                <a:close/>
                <a:moveTo>
                  <a:pt x="755" y="645"/>
                </a:moveTo>
                <a:lnTo>
                  <a:pt x="756" y="646"/>
                </a:lnTo>
                <a:lnTo>
                  <a:pt x="758" y="646"/>
                </a:lnTo>
                <a:lnTo>
                  <a:pt x="756" y="646"/>
                </a:lnTo>
                <a:lnTo>
                  <a:pt x="755" y="645"/>
                </a:lnTo>
                <a:close/>
                <a:moveTo>
                  <a:pt x="751" y="639"/>
                </a:moveTo>
                <a:lnTo>
                  <a:pt x="752" y="640"/>
                </a:lnTo>
                <a:lnTo>
                  <a:pt x="754" y="641"/>
                </a:lnTo>
                <a:lnTo>
                  <a:pt x="754" y="635"/>
                </a:lnTo>
                <a:lnTo>
                  <a:pt x="755" y="631"/>
                </a:lnTo>
                <a:lnTo>
                  <a:pt x="754" y="635"/>
                </a:lnTo>
                <a:lnTo>
                  <a:pt x="754" y="641"/>
                </a:lnTo>
                <a:lnTo>
                  <a:pt x="752" y="640"/>
                </a:lnTo>
                <a:lnTo>
                  <a:pt x="751" y="639"/>
                </a:lnTo>
                <a:close/>
                <a:moveTo>
                  <a:pt x="751" y="615"/>
                </a:moveTo>
                <a:lnTo>
                  <a:pt x="749" y="614"/>
                </a:lnTo>
                <a:lnTo>
                  <a:pt x="747" y="614"/>
                </a:lnTo>
                <a:lnTo>
                  <a:pt x="749" y="614"/>
                </a:lnTo>
                <a:lnTo>
                  <a:pt x="751" y="615"/>
                </a:lnTo>
                <a:close/>
                <a:moveTo>
                  <a:pt x="747" y="807"/>
                </a:moveTo>
                <a:lnTo>
                  <a:pt x="745" y="806"/>
                </a:lnTo>
                <a:lnTo>
                  <a:pt x="745" y="803"/>
                </a:lnTo>
                <a:lnTo>
                  <a:pt x="745" y="806"/>
                </a:lnTo>
                <a:lnTo>
                  <a:pt x="747" y="807"/>
                </a:lnTo>
                <a:lnTo>
                  <a:pt x="747" y="813"/>
                </a:lnTo>
                <a:lnTo>
                  <a:pt x="747" y="817"/>
                </a:lnTo>
                <a:lnTo>
                  <a:pt x="747" y="813"/>
                </a:lnTo>
                <a:lnTo>
                  <a:pt x="747" y="807"/>
                </a:lnTo>
                <a:close/>
                <a:moveTo>
                  <a:pt x="744" y="797"/>
                </a:moveTo>
                <a:lnTo>
                  <a:pt x="745" y="801"/>
                </a:lnTo>
                <a:lnTo>
                  <a:pt x="745" y="803"/>
                </a:lnTo>
                <a:lnTo>
                  <a:pt x="745" y="801"/>
                </a:lnTo>
                <a:lnTo>
                  <a:pt x="744" y="797"/>
                </a:lnTo>
                <a:close/>
                <a:moveTo>
                  <a:pt x="691" y="900"/>
                </a:moveTo>
                <a:lnTo>
                  <a:pt x="690" y="897"/>
                </a:lnTo>
                <a:lnTo>
                  <a:pt x="690" y="893"/>
                </a:lnTo>
                <a:lnTo>
                  <a:pt x="689" y="887"/>
                </a:lnTo>
                <a:lnTo>
                  <a:pt x="687" y="883"/>
                </a:lnTo>
                <a:lnTo>
                  <a:pt x="689" y="887"/>
                </a:lnTo>
                <a:lnTo>
                  <a:pt x="690" y="893"/>
                </a:lnTo>
                <a:lnTo>
                  <a:pt x="690" y="897"/>
                </a:lnTo>
                <a:lnTo>
                  <a:pt x="691" y="900"/>
                </a:lnTo>
                <a:close/>
                <a:moveTo>
                  <a:pt x="673" y="93"/>
                </a:moveTo>
                <a:lnTo>
                  <a:pt x="670" y="91"/>
                </a:lnTo>
                <a:lnTo>
                  <a:pt x="666" y="90"/>
                </a:lnTo>
                <a:lnTo>
                  <a:pt x="663" y="90"/>
                </a:lnTo>
                <a:lnTo>
                  <a:pt x="658" y="93"/>
                </a:lnTo>
                <a:lnTo>
                  <a:pt x="658" y="93"/>
                </a:lnTo>
                <a:lnTo>
                  <a:pt x="652" y="91"/>
                </a:lnTo>
                <a:lnTo>
                  <a:pt x="646" y="90"/>
                </a:lnTo>
                <a:lnTo>
                  <a:pt x="646" y="91"/>
                </a:lnTo>
                <a:lnTo>
                  <a:pt x="645" y="93"/>
                </a:lnTo>
                <a:lnTo>
                  <a:pt x="646" y="91"/>
                </a:lnTo>
                <a:lnTo>
                  <a:pt x="646" y="90"/>
                </a:lnTo>
                <a:lnTo>
                  <a:pt x="644" y="88"/>
                </a:lnTo>
                <a:lnTo>
                  <a:pt x="642" y="87"/>
                </a:lnTo>
                <a:lnTo>
                  <a:pt x="639" y="86"/>
                </a:lnTo>
                <a:lnTo>
                  <a:pt x="636" y="84"/>
                </a:lnTo>
                <a:lnTo>
                  <a:pt x="630" y="83"/>
                </a:lnTo>
                <a:lnTo>
                  <a:pt x="625" y="81"/>
                </a:lnTo>
                <a:lnTo>
                  <a:pt x="620" y="81"/>
                </a:lnTo>
                <a:lnTo>
                  <a:pt x="611" y="81"/>
                </a:lnTo>
                <a:lnTo>
                  <a:pt x="609" y="80"/>
                </a:lnTo>
                <a:lnTo>
                  <a:pt x="607" y="79"/>
                </a:lnTo>
                <a:lnTo>
                  <a:pt x="622" y="77"/>
                </a:lnTo>
                <a:lnTo>
                  <a:pt x="635" y="77"/>
                </a:lnTo>
                <a:lnTo>
                  <a:pt x="646" y="79"/>
                </a:lnTo>
                <a:lnTo>
                  <a:pt x="657" y="81"/>
                </a:lnTo>
                <a:lnTo>
                  <a:pt x="666" y="83"/>
                </a:lnTo>
                <a:lnTo>
                  <a:pt x="673" y="88"/>
                </a:lnTo>
                <a:lnTo>
                  <a:pt x="680" y="91"/>
                </a:lnTo>
                <a:lnTo>
                  <a:pt x="686" y="96"/>
                </a:lnTo>
                <a:lnTo>
                  <a:pt x="680" y="95"/>
                </a:lnTo>
                <a:lnTo>
                  <a:pt x="673" y="93"/>
                </a:lnTo>
                <a:close/>
                <a:moveTo>
                  <a:pt x="672" y="159"/>
                </a:moveTo>
                <a:lnTo>
                  <a:pt x="675" y="159"/>
                </a:lnTo>
                <a:lnTo>
                  <a:pt x="677" y="159"/>
                </a:lnTo>
                <a:lnTo>
                  <a:pt x="675" y="159"/>
                </a:lnTo>
                <a:lnTo>
                  <a:pt x="672" y="159"/>
                </a:lnTo>
                <a:close/>
                <a:moveTo>
                  <a:pt x="667" y="139"/>
                </a:moveTo>
                <a:lnTo>
                  <a:pt x="670" y="142"/>
                </a:lnTo>
                <a:lnTo>
                  <a:pt x="671" y="144"/>
                </a:lnTo>
                <a:lnTo>
                  <a:pt x="671" y="144"/>
                </a:lnTo>
                <a:lnTo>
                  <a:pt x="670" y="142"/>
                </a:lnTo>
                <a:lnTo>
                  <a:pt x="667" y="139"/>
                </a:lnTo>
                <a:close/>
                <a:moveTo>
                  <a:pt x="682" y="185"/>
                </a:moveTo>
                <a:lnTo>
                  <a:pt x="680" y="188"/>
                </a:lnTo>
                <a:lnTo>
                  <a:pt x="677" y="189"/>
                </a:lnTo>
                <a:lnTo>
                  <a:pt x="673" y="195"/>
                </a:lnTo>
                <a:lnTo>
                  <a:pt x="670" y="199"/>
                </a:lnTo>
                <a:lnTo>
                  <a:pt x="673" y="195"/>
                </a:lnTo>
                <a:lnTo>
                  <a:pt x="677" y="189"/>
                </a:lnTo>
                <a:lnTo>
                  <a:pt x="680" y="188"/>
                </a:lnTo>
                <a:lnTo>
                  <a:pt x="682" y="185"/>
                </a:lnTo>
                <a:lnTo>
                  <a:pt x="680" y="184"/>
                </a:lnTo>
                <a:lnTo>
                  <a:pt x="679" y="182"/>
                </a:lnTo>
                <a:lnTo>
                  <a:pt x="680" y="184"/>
                </a:lnTo>
                <a:lnTo>
                  <a:pt x="682" y="185"/>
                </a:lnTo>
                <a:lnTo>
                  <a:pt x="683" y="185"/>
                </a:lnTo>
                <a:lnTo>
                  <a:pt x="684" y="184"/>
                </a:lnTo>
                <a:lnTo>
                  <a:pt x="683" y="185"/>
                </a:lnTo>
                <a:lnTo>
                  <a:pt x="682" y="185"/>
                </a:lnTo>
                <a:close/>
                <a:moveTo>
                  <a:pt x="665" y="201"/>
                </a:moveTo>
                <a:lnTo>
                  <a:pt x="665" y="202"/>
                </a:lnTo>
                <a:lnTo>
                  <a:pt x="665" y="202"/>
                </a:lnTo>
                <a:lnTo>
                  <a:pt x="665" y="202"/>
                </a:lnTo>
                <a:lnTo>
                  <a:pt x="665" y="201"/>
                </a:lnTo>
                <a:close/>
                <a:moveTo>
                  <a:pt x="660" y="109"/>
                </a:moveTo>
                <a:lnTo>
                  <a:pt x="660" y="109"/>
                </a:lnTo>
                <a:lnTo>
                  <a:pt x="660" y="109"/>
                </a:lnTo>
                <a:lnTo>
                  <a:pt x="660" y="109"/>
                </a:lnTo>
                <a:lnTo>
                  <a:pt x="660" y="109"/>
                </a:lnTo>
                <a:lnTo>
                  <a:pt x="663" y="110"/>
                </a:lnTo>
                <a:lnTo>
                  <a:pt x="664" y="111"/>
                </a:lnTo>
                <a:lnTo>
                  <a:pt x="663" y="110"/>
                </a:lnTo>
                <a:lnTo>
                  <a:pt x="660" y="109"/>
                </a:lnTo>
                <a:close/>
                <a:moveTo>
                  <a:pt x="655" y="110"/>
                </a:moveTo>
                <a:lnTo>
                  <a:pt x="656" y="110"/>
                </a:lnTo>
                <a:lnTo>
                  <a:pt x="656" y="109"/>
                </a:lnTo>
                <a:lnTo>
                  <a:pt x="656" y="110"/>
                </a:lnTo>
                <a:lnTo>
                  <a:pt x="655" y="110"/>
                </a:lnTo>
                <a:close/>
                <a:moveTo>
                  <a:pt x="643" y="97"/>
                </a:moveTo>
                <a:lnTo>
                  <a:pt x="645" y="97"/>
                </a:lnTo>
                <a:lnTo>
                  <a:pt x="646" y="95"/>
                </a:lnTo>
                <a:lnTo>
                  <a:pt x="645" y="97"/>
                </a:lnTo>
                <a:lnTo>
                  <a:pt x="643" y="97"/>
                </a:lnTo>
                <a:close/>
                <a:moveTo>
                  <a:pt x="629" y="104"/>
                </a:moveTo>
                <a:lnTo>
                  <a:pt x="630" y="107"/>
                </a:lnTo>
                <a:lnTo>
                  <a:pt x="631" y="108"/>
                </a:lnTo>
                <a:lnTo>
                  <a:pt x="630" y="107"/>
                </a:lnTo>
                <a:lnTo>
                  <a:pt x="629" y="104"/>
                </a:lnTo>
                <a:close/>
                <a:moveTo>
                  <a:pt x="617" y="95"/>
                </a:moveTo>
                <a:lnTo>
                  <a:pt x="618" y="98"/>
                </a:lnTo>
                <a:lnTo>
                  <a:pt x="620" y="102"/>
                </a:lnTo>
                <a:lnTo>
                  <a:pt x="620" y="102"/>
                </a:lnTo>
                <a:lnTo>
                  <a:pt x="618" y="98"/>
                </a:lnTo>
                <a:lnTo>
                  <a:pt x="617" y="95"/>
                </a:lnTo>
                <a:close/>
                <a:moveTo>
                  <a:pt x="634" y="171"/>
                </a:moveTo>
                <a:lnTo>
                  <a:pt x="631" y="171"/>
                </a:lnTo>
                <a:lnTo>
                  <a:pt x="630" y="168"/>
                </a:lnTo>
                <a:lnTo>
                  <a:pt x="631" y="171"/>
                </a:lnTo>
                <a:lnTo>
                  <a:pt x="634" y="171"/>
                </a:lnTo>
                <a:lnTo>
                  <a:pt x="636" y="172"/>
                </a:lnTo>
                <a:lnTo>
                  <a:pt x="635" y="174"/>
                </a:lnTo>
                <a:lnTo>
                  <a:pt x="636" y="172"/>
                </a:lnTo>
                <a:lnTo>
                  <a:pt x="634" y="171"/>
                </a:lnTo>
                <a:close/>
                <a:moveTo>
                  <a:pt x="631" y="203"/>
                </a:moveTo>
                <a:lnTo>
                  <a:pt x="624" y="206"/>
                </a:lnTo>
                <a:lnTo>
                  <a:pt x="617" y="208"/>
                </a:lnTo>
                <a:lnTo>
                  <a:pt x="615" y="209"/>
                </a:lnTo>
                <a:lnTo>
                  <a:pt x="613" y="209"/>
                </a:lnTo>
                <a:lnTo>
                  <a:pt x="610" y="209"/>
                </a:lnTo>
                <a:lnTo>
                  <a:pt x="608" y="208"/>
                </a:lnTo>
                <a:lnTo>
                  <a:pt x="609" y="208"/>
                </a:lnTo>
                <a:lnTo>
                  <a:pt x="609" y="207"/>
                </a:lnTo>
                <a:lnTo>
                  <a:pt x="610" y="206"/>
                </a:lnTo>
                <a:lnTo>
                  <a:pt x="611" y="203"/>
                </a:lnTo>
                <a:lnTo>
                  <a:pt x="610" y="206"/>
                </a:lnTo>
                <a:lnTo>
                  <a:pt x="609" y="207"/>
                </a:lnTo>
                <a:lnTo>
                  <a:pt x="613" y="207"/>
                </a:lnTo>
                <a:lnTo>
                  <a:pt x="616" y="207"/>
                </a:lnTo>
                <a:lnTo>
                  <a:pt x="618" y="205"/>
                </a:lnTo>
                <a:lnTo>
                  <a:pt x="622" y="202"/>
                </a:lnTo>
                <a:lnTo>
                  <a:pt x="629" y="196"/>
                </a:lnTo>
                <a:lnTo>
                  <a:pt x="635" y="188"/>
                </a:lnTo>
                <a:lnTo>
                  <a:pt x="639" y="180"/>
                </a:lnTo>
                <a:lnTo>
                  <a:pt x="642" y="171"/>
                </a:lnTo>
                <a:lnTo>
                  <a:pt x="642" y="166"/>
                </a:lnTo>
                <a:lnTo>
                  <a:pt x="643" y="163"/>
                </a:lnTo>
                <a:lnTo>
                  <a:pt x="644" y="159"/>
                </a:lnTo>
                <a:lnTo>
                  <a:pt x="646" y="156"/>
                </a:lnTo>
                <a:lnTo>
                  <a:pt x="650" y="152"/>
                </a:lnTo>
                <a:lnTo>
                  <a:pt x="650" y="150"/>
                </a:lnTo>
                <a:lnTo>
                  <a:pt x="649" y="147"/>
                </a:lnTo>
                <a:lnTo>
                  <a:pt x="645" y="144"/>
                </a:lnTo>
                <a:lnTo>
                  <a:pt x="641" y="137"/>
                </a:lnTo>
                <a:lnTo>
                  <a:pt x="634" y="131"/>
                </a:lnTo>
                <a:lnTo>
                  <a:pt x="634" y="129"/>
                </a:lnTo>
                <a:lnTo>
                  <a:pt x="632" y="129"/>
                </a:lnTo>
                <a:lnTo>
                  <a:pt x="631" y="128"/>
                </a:lnTo>
                <a:lnTo>
                  <a:pt x="631" y="128"/>
                </a:lnTo>
                <a:lnTo>
                  <a:pt x="625" y="123"/>
                </a:lnTo>
                <a:lnTo>
                  <a:pt x="618" y="119"/>
                </a:lnTo>
                <a:lnTo>
                  <a:pt x="611" y="118"/>
                </a:lnTo>
                <a:lnTo>
                  <a:pt x="607" y="118"/>
                </a:lnTo>
                <a:lnTo>
                  <a:pt x="599" y="122"/>
                </a:lnTo>
                <a:lnTo>
                  <a:pt x="590" y="125"/>
                </a:lnTo>
                <a:lnTo>
                  <a:pt x="581" y="128"/>
                </a:lnTo>
                <a:lnTo>
                  <a:pt x="573" y="129"/>
                </a:lnTo>
                <a:lnTo>
                  <a:pt x="568" y="130"/>
                </a:lnTo>
                <a:lnTo>
                  <a:pt x="563" y="133"/>
                </a:lnTo>
                <a:lnTo>
                  <a:pt x="559" y="137"/>
                </a:lnTo>
                <a:lnTo>
                  <a:pt x="554" y="142"/>
                </a:lnTo>
                <a:lnTo>
                  <a:pt x="549" y="147"/>
                </a:lnTo>
                <a:lnTo>
                  <a:pt x="546" y="152"/>
                </a:lnTo>
                <a:lnTo>
                  <a:pt x="544" y="157"/>
                </a:lnTo>
                <a:lnTo>
                  <a:pt x="544" y="161"/>
                </a:lnTo>
                <a:lnTo>
                  <a:pt x="542" y="166"/>
                </a:lnTo>
                <a:lnTo>
                  <a:pt x="542" y="170"/>
                </a:lnTo>
                <a:lnTo>
                  <a:pt x="544" y="174"/>
                </a:lnTo>
                <a:lnTo>
                  <a:pt x="546" y="178"/>
                </a:lnTo>
                <a:lnTo>
                  <a:pt x="547" y="179"/>
                </a:lnTo>
                <a:lnTo>
                  <a:pt x="547" y="179"/>
                </a:lnTo>
                <a:lnTo>
                  <a:pt x="551" y="186"/>
                </a:lnTo>
                <a:lnTo>
                  <a:pt x="555" y="193"/>
                </a:lnTo>
                <a:lnTo>
                  <a:pt x="561" y="198"/>
                </a:lnTo>
                <a:lnTo>
                  <a:pt x="567" y="203"/>
                </a:lnTo>
                <a:lnTo>
                  <a:pt x="568" y="205"/>
                </a:lnTo>
                <a:lnTo>
                  <a:pt x="572" y="205"/>
                </a:lnTo>
                <a:lnTo>
                  <a:pt x="570" y="203"/>
                </a:lnTo>
                <a:lnTo>
                  <a:pt x="570" y="203"/>
                </a:lnTo>
                <a:lnTo>
                  <a:pt x="570" y="200"/>
                </a:lnTo>
                <a:lnTo>
                  <a:pt x="572" y="198"/>
                </a:lnTo>
                <a:lnTo>
                  <a:pt x="570" y="200"/>
                </a:lnTo>
                <a:lnTo>
                  <a:pt x="570" y="203"/>
                </a:lnTo>
                <a:lnTo>
                  <a:pt x="570" y="203"/>
                </a:lnTo>
                <a:lnTo>
                  <a:pt x="572" y="205"/>
                </a:lnTo>
                <a:lnTo>
                  <a:pt x="572" y="205"/>
                </a:lnTo>
                <a:lnTo>
                  <a:pt x="580" y="207"/>
                </a:lnTo>
                <a:lnTo>
                  <a:pt x="588" y="208"/>
                </a:lnTo>
                <a:lnTo>
                  <a:pt x="580" y="207"/>
                </a:lnTo>
                <a:lnTo>
                  <a:pt x="572" y="205"/>
                </a:lnTo>
                <a:lnTo>
                  <a:pt x="569" y="207"/>
                </a:lnTo>
                <a:lnTo>
                  <a:pt x="568" y="208"/>
                </a:lnTo>
                <a:lnTo>
                  <a:pt x="566" y="207"/>
                </a:lnTo>
                <a:lnTo>
                  <a:pt x="563" y="207"/>
                </a:lnTo>
                <a:lnTo>
                  <a:pt x="551" y="201"/>
                </a:lnTo>
                <a:lnTo>
                  <a:pt x="538" y="195"/>
                </a:lnTo>
                <a:lnTo>
                  <a:pt x="526" y="187"/>
                </a:lnTo>
                <a:lnTo>
                  <a:pt x="515" y="179"/>
                </a:lnTo>
                <a:lnTo>
                  <a:pt x="513" y="178"/>
                </a:lnTo>
                <a:lnTo>
                  <a:pt x="512" y="177"/>
                </a:lnTo>
                <a:lnTo>
                  <a:pt x="512" y="174"/>
                </a:lnTo>
                <a:lnTo>
                  <a:pt x="512" y="172"/>
                </a:lnTo>
                <a:lnTo>
                  <a:pt x="514" y="164"/>
                </a:lnTo>
                <a:lnTo>
                  <a:pt x="517" y="157"/>
                </a:lnTo>
                <a:lnTo>
                  <a:pt x="520" y="150"/>
                </a:lnTo>
                <a:lnTo>
                  <a:pt x="525" y="144"/>
                </a:lnTo>
                <a:lnTo>
                  <a:pt x="530" y="138"/>
                </a:lnTo>
                <a:lnTo>
                  <a:pt x="534" y="132"/>
                </a:lnTo>
                <a:lnTo>
                  <a:pt x="541" y="128"/>
                </a:lnTo>
                <a:lnTo>
                  <a:pt x="548" y="123"/>
                </a:lnTo>
                <a:lnTo>
                  <a:pt x="558" y="118"/>
                </a:lnTo>
                <a:lnTo>
                  <a:pt x="568" y="115"/>
                </a:lnTo>
                <a:lnTo>
                  <a:pt x="577" y="111"/>
                </a:lnTo>
                <a:lnTo>
                  <a:pt x="588" y="109"/>
                </a:lnTo>
                <a:lnTo>
                  <a:pt x="599" y="108"/>
                </a:lnTo>
                <a:lnTo>
                  <a:pt x="608" y="109"/>
                </a:lnTo>
                <a:lnTo>
                  <a:pt x="618" y="111"/>
                </a:lnTo>
                <a:lnTo>
                  <a:pt x="627" y="115"/>
                </a:lnTo>
                <a:lnTo>
                  <a:pt x="635" y="119"/>
                </a:lnTo>
                <a:lnTo>
                  <a:pt x="643" y="126"/>
                </a:lnTo>
                <a:lnTo>
                  <a:pt x="649" y="133"/>
                </a:lnTo>
                <a:lnTo>
                  <a:pt x="653" y="143"/>
                </a:lnTo>
                <a:lnTo>
                  <a:pt x="657" y="151"/>
                </a:lnTo>
                <a:lnTo>
                  <a:pt x="659" y="160"/>
                </a:lnTo>
                <a:lnTo>
                  <a:pt x="658" y="170"/>
                </a:lnTo>
                <a:lnTo>
                  <a:pt x="657" y="178"/>
                </a:lnTo>
                <a:lnTo>
                  <a:pt x="653" y="186"/>
                </a:lnTo>
                <a:lnTo>
                  <a:pt x="648" y="193"/>
                </a:lnTo>
                <a:lnTo>
                  <a:pt x="641" y="199"/>
                </a:lnTo>
                <a:lnTo>
                  <a:pt x="631" y="203"/>
                </a:lnTo>
                <a:close/>
                <a:moveTo>
                  <a:pt x="639" y="262"/>
                </a:moveTo>
                <a:lnTo>
                  <a:pt x="634" y="262"/>
                </a:lnTo>
                <a:lnTo>
                  <a:pt x="628" y="262"/>
                </a:lnTo>
                <a:lnTo>
                  <a:pt x="634" y="262"/>
                </a:lnTo>
                <a:lnTo>
                  <a:pt x="639" y="262"/>
                </a:lnTo>
                <a:lnTo>
                  <a:pt x="645" y="258"/>
                </a:lnTo>
                <a:lnTo>
                  <a:pt x="652" y="257"/>
                </a:lnTo>
                <a:lnTo>
                  <a:pt x="645" y="258"/>
                </a:lnTo>
                <a:lnTo>
                  <a:pt x="639" y="262"/>
                </a:lnTo>
                <a:close/>
                <a:moveTo>
                  <a:pt x="621" y="836"/>
                </a:moveTo>
                <a:lnTo>
                  <a:pt x="622" y="842"/>
                </a:lnTo>
                <a:lnTo>
                  <a:pt x="624" y="848"/>
                </a:lnTo>
                <a:lnTo>
                  <a:pt x="622" y="842"/>
                </a:lnTo>
                <a:lnTo>
                  <a:pt x="621" y="836"/>
                </a:lnTo>
                <a:close/>
                <a:moveTo>
                  <a:pt x="616" y="595"/>
                </a:moveTo>
                <a:lnTo>
                  <a:pt x="617" y="595"/>
                </a:lnTo>
                <a:lnTo>
                  <a:pt x="618" y="595"/>
                </a:lnTo>
                <a:lnTo>
                  <a:pt x="617" y="595"/>
                </a:lnTo>
                <a:lnTo>
                  <a:pt x="616" y="595"/>
                </a:lnTo>
                <a:close/>
                <a:moveTo>
                  <a:pt x="611" y="799"/>
                </a:moveTo>
                <a:lnTo>
                  <a:pt x="613" y="802"/>
                </a:lnTo>
                <a:lnTo>
                  <a:pt x="614" y="804"/>
                </a:lnTo>
                <a:lnTo>
                  <a:pt x="614" y="809"/>
                </a:lnTo>
                <a:lnTo>
                  <a:pt x="614" y="813"/>
                </a:lnTo>
                <a:lnTo>
                  <a:pt x="617" y="823"/>
                </a:lnTo>
                <a:lnTo>
                  <a:pt x="622" y="834"/>
                </a:lnTo>
                <a:lnTo>
                  <a:pt x="617" y="823"/>
                </a:lnTo>
                <a:lnTo>
                  <a:pt x="614" y="813"/>
                </a:lnTo>
                <a:lnTo>
                  <a:pt x="614" y="809"/>
                </a:lnTo>
                <a:lnTo>
                  <a:pt x="614" y="804"/>
                </a:lnTo>
                <a:lnTo>
                  <a:pt x="613" y="802"/>
                </a:lnTo>
                <a:lnTo>
                  <a:pt x="611" y="799"/>
                </a:lnTo>
                <a:close/>
                <a:moveTo>
                  <a:pt x="608" y="227"/>
                </a:moveTo>
                <a:lnTo>
                  <a:pt x="608" y="228"/>
                </a:lnTo>
                <a:lnTo>
                  <a:pt x="608" y="229"/>
                </a:lnTo>
                <a:lnTo>
                  <a:pt x="611" y="228"/>
                </a:lnTo>
                <a:lnTo>
                  <a:pt x="615" y="228"/>
                </a:lnTo>
                <a:lnTo>
                  <a:pt x="611" y="228"/>
                </a:lnTo>
                <a:lnTo>
                  <a:pt x="608" y="229"/>
                </a:lnTo>
                <a:lnTo>
                  <a:pt x="608" y="228"/>
                </a:lnTo>
                <a:lnTo>
                  <a:pt x="608" y="227"/>
                </a:lnTo>
                <a:close/>
                <a:moveTo>
                  <a:pt x="617" y="153"/>
                </a:moveTo>
                <a:lnTo>
                  <a:pt x="617" y="153"/>
                </a:lnTo>
                <a:lnTo>
                  <a:pt x="620" y="153"/>
                </a:lnTo>
                <a:lnTo>
                  <a:pt x="624" y="154"/>
                </a:lnTo>
                <a:lnTo>
                  <a:pt x="620" y="153"/>
                </a:lnTo>
                <a:lnTo>
                  <a:pt x="617" y="153"/>
                </a:lnTo>
                <a:close/>
                <a:moveTo>
                  <a:pt x="587" y="184"/>
                </a:moveTo>
                <a:lnTo>
                  <a:pt x="581" y="181"/>
                </a:lnTo>
                <a:lnTo>
                  <a:pt x="575" y="178"/>
                </a:lnTo>
                <a:lnTo>
                  <a:pt x="573" y="177"/>
                </a:lnTo>
                <a:lnTo>
                  <a:pt x="570" y="174"/>
                </a:lnTo>
                <a:lnTo>
                  <a:pt x="569" y="171"/>
                </a:lnTo>
                <a:lnTo>
                  <a:pt x="568" y="167"/>
                </a:lnTo>
                <a:lnTo>
                  <a:pt x="569" y="165"/>
                </a:lnTo>
                <a:lnTo>
                  <a:pt x="569" y="161"/>
                </a:lnTo>
                <a:lnTo>
                  <a:pt x="568" y="161"/>
                </a:lnTo>
                <a:lnTo>
                  <a:pt x="568" y="160"/>
                </a:lnTo>
                <a:lnTo>
                  <a:pt x="568" y="161"/>
                </a:lnTo>
                <a:lnTo>
                  <a:pt x="569" y="161"/>
                </a:lnTo>
                <a:lnTo>
                  <a:pt x="569" y="158"/>
                </a:lnTo>
                <a:lnTo>
                  <a:pt x="569" y="154"/>
                </a:lnTo>
                <a:lnTo>
                  <a:pt x="570" y="151"/>
                </a:lnTo>
                <a:lnTo>
                  <a:pt x="573" y="147"/>
                </a:lnTo>
                <a:lnTo>
                  <a:pt x="576" y="143"/>
                </a:lnTo>
                <a:lnTo>
                  <a:pt x="582" y="137"/>
                </a:lnTo>
                <a:lnTo>
                  <a:pt x="584" y="136"/>
                </a:lnTo>
                <a:lnTo>
                  <a:pt x="588" y="135"/>
                </a:lnTo>
                <a:lnTo>
                  <a:pt x="591" y="136"/>
                </a:lnTo>
                <a:lnTo>
                  <a:pt x="595" y="137"/>
                </a:lnTo>
                <a:lnTo>
                  <a:pt x="603" y="142"/>
                </a:lnTo>
                <a:lnTo>
                  <a:pt x="611" y="146"/>
                </a:lnTo>
                <a:lnTo>
                  <a:pt x="614" y="142"/>
                </a:lnTo>
                <a:lnTo>
                  <a:pt x="616" y="137"/>
                </a:lnTo>
                <a:lnTo>
                  <a:pt x="614" y="142"/>
                </a:lnTo>
                <a:lnTo>
                  <a:pt x="611" y="146"/>
                </a:lnTo>
                <a:lnTo>
                  <a:pt x="611" y="146"/>
                </a:lnTo>
                <a:lnTo>
                  <a:pt x="611" y="150"/>
                </a:lnTo>
                <a:lnTo>
                  <a:pt x="613" y="153"/>
                </a:lnTo>
                <a:lnTo>
                  <a:pt x="614" y="156"/>
                </a:lnTo>
                <a:lnTo>
                  <a:pt x="616" y="159"/>
                </a:lnTo>
                <a:lnTo>
                  <a:pt x="616" y="161"/>
                </a:lnTo>
                <a:lnTo>
                  <a:pt x="616" y="165"/>
                </a:lnTo>
                <a:lnTo>
                  <a:pt x="614" y="166"/>
                </a:lnTo>
                <a:lnTo>
                  <a:pt x="614" y="168"/>
                </a:lnTo>
                <a:lnTo>
                  <a:pt x="615" y="168"/>
                </a:lnTo>
                <a:lnTo>
                  <a:pt x="617" y="167"/>
                </a:lnTo>
                <a:lnTo>
                  <a:pt x="620" y="166"/>
                </a:lnTo>
                <a:lnTo>
                  <a:pt x="622" y="165"/>
                </a:lnTo>
                <a:lnTo>
                  <a:pt x="622" y="161"/>
                </a:lnTo>
                <a:lnTo>
                  <a:pt x="622" y="159"/>
                </a:lnTo>
                <a:lnTo>
                  <a:pt x="622" y="161"/>
                </a:lnTo>
                <a:lnTo>
                  <a:pt x="622" y="165"/>
                </a:lnTo>
                <a:lnTo>
                  <a:pt x="620" y="166"/>
                </a:lnTo>
                <a:lnTo>
                  <a:pt x="617" y="167"/>
                </a:lnTo>
                <a:lnTo>
                  <a:pt x="615" y="168"/>
                </a:lnTo>
                <a:lnTo>
                  <a:pt x="614" y="168"/>
                </a:lnTo>
                <a:lnTo>
                  <a:pt x="611" y="173"/>
                </a:lnTo>
                <a:lnTo>
                  <a:pt x="609" y="177"/>
                </a:lnTo>
                <a:lnTo>
                  <a:pt x="607" y="180"/>
                </a:lnTo>
                <a:lnTo>
                  <a:pt x="603" y="181"/>
                </a:lnTo>
                <a:lnTo>
                  <a:pt x="600" y="184"/>
                </a:lnTo>
                <a:lnTo>
                  <a:pt x="596" y="184"/>
                </a:lnTo>
                <a:lnTo>
                  <a:pt x="591" y="185"/>
                </a:lnTo>
                <a:lnTo>
                  <a:pt x="587" y="184"/>
                </a:lnTo>
                <a:close/>
                <a:moveTo>
                  <a:pt x="604" y="205"/>
                </a:moveTo>
                <a:lnTo>
                  <a:pt x="606" y="203"/>
                </a:lnTo>
                <a:lnTo>
                  <a:pt x="607" y="202"/>
                </a:lnTo>
                <a:lnTo>
                  <a:pt x="606" y="203"/>
                </a:lnTo>
                <a:lnTo>
                  <a:pt x="604" y="205"/>
                </a:lnTo>
                <a:close/>
                <a:moveTo>
                  <a:pt x="606" y="234"/>
                </a:moveTo>
                <a:lnTo>
                  <a:pt x="597" y="236"/>
                </a:lnTo>
                <a:lnTo>
                  <a:pt x="590" y="237"/>
                </a:lnTo>
                <a:lnTo>
                  <a:pt x="597" y="236"/>
                </a:lnTo>
                <a:lnTo>
                  <a:pt x="606" y="234"/>
                </a:lnTo>
                <a:close/>
                <a:moveTo>
                  <a:pt x="602" y="324"/>
                </a:moveTo>
                <a:lnTo>
                  <a:pt x="602" y="327"/>
                </a:lnTo>
                <a:lnTo>
                  <a:pt x="602" y="331"/>
                </a:lnTo>
                <a:lnTo>
                  <a:pt x="602" y="327"/>
                </a:lnTo>
                <a:lnTo>
                  <a:pt x="602" y="324"/>
                </a:lnTo>
                <a:lnTo>
                  <a:pt x="603" y="322"/>
                </a:lnTo>
                <a:lnTo>
                  <a:pt x="604" y="321"/>
                </a:lnTo>
                <a:lnTo>
                  <a:pt x="603" y="322"/>
                </a:lnTo>
                <a:lnTo>
                  <a:pt x="602" y="324"/>
                </a:lnTo>
                <a:close/>
                <a:moveTo>
                  <a:pt x="582" y="340"/>
                </a:moveTo>
                <a:lnTo>
                  <a:pt x="582" y="345"/>
                </a:lnTo>
                <a:lnTo>
                  <a:pt x="583" y="348"/>
                </a:lnTo>
                <a:lnTo>
                  <a:pt x="582" y="345"/>
                </a:lnTo>
                <a:lnTo>
                  <a:pt x="582" y="340"/>
                </a:lnTo>
                <a:close/>
                <a:moveTo>
                  <a:pt x="583" y="944"/>
                </a:moveTo>
                <a:lnTo>
                  <a:pt x="584" y="942"/>
                </a:lnTo>
                <a:lnTo>
                  <a:pt x="584" y="940"/>
                </a:lnTo>
                <a:lnTo>
                  <a:pt x="582" y="928"/>
                </a:lnTo>
                <a:lnTo>
                  <a:pt x="582" y="916"/>
                </a:lnTo>
                <a:lnTo>
                  <a:pt x="582" y="905"/>
                </a:lnTo>
                <a:lnTo>
                  <a:pt x="582" y="893"/>
                </a:lnTo>
                <a:lnTo>
                  <a:pt x="582" y="905"/>
                </a:lnTo>
                <a:lnTo>
                  <a:pt x="582" y="916"/>
                </a:lnTo>
                <a:lnTo>
                  <a:pt x="582" y="928"/>
                </a:lnTo>
                <a:lnTo>
                  <a:pt x="584" y="940"/>
                </a:lnTo>
                <a:lnTo>
                  <a:pt x="584" y="942"/>
                </a:lnTo>
                <a:lnTo>
                  <a:pt x="583" y="944"/>
                </a:lnTo>
                <a:close/>
                <a:moveTo>
                  <a:pt x="574" y="340"/>
                </a:moveTo>
                <a:lnTo>
                  <a:pt x="573" y="343"/>
                </a:lnTo>
                <a:lnTo>
                  <a:pt x="570" y="346"/>
                </a:lnTo>
                <a:lnTo>
                  <a:pt x="569" y="348"/>
                </a:lnTo>
                <a:lnTo>
                  <a:pt x="566" y="349"/>
                </a:lnTo>
                <a:lnTo>
                  <a:pt x="569" y="348"/>
                </a:lnTo>
                <a:lnTo>
                  <a:pt x="570" y="346"/>
                </a:lnTo>
                <a:lnTo>
                  <a:pt x="573" y="343"/>
                </a:lnTo>
                <a:lnTo>
                  <a:pt x="574" y="340"/>
                </a:lnTo>
                <a:lnTo>
                  <a:pt x="574" y="340"/>
                </a:lnTo>
                <a:lnTo>
                  <a:pt x="574" y="340"/>
                </a:lnTo>
                <a:lnTo>
                  <a:pt x="574" y="340"/>
                </a:lnTo>
                <a:lnTo>
                  <a:pt x="574" y="340"/>
                </a:lnTo>
                <a:close/>
                <a:moveTo>
                  <a:pt x="538" y="645"/>
                </a:moveTo>
                <a:lnTo>
                  <a:pt x="534" y="641"/>
                </a:lnTo>
                <a:lnTo>
                  <a:pt x="532" y="639"/>
                </a:lnTo>
                <a:lnTo>
                  <a:pt x="534" y="641"/>
                </a:lnTo>
                <a:lnTo>
                  <a:pt x="538" y="645"/>
                </a:lnTo>
                <a:lnTo>
                  <a:pt x="538" y="645"/>
                </a:lnTo>
                <a:close/>
                <a:moveTo>
                  <a:pt x="522" y="221"/>
                </a:moveTo>
                <a:lnTo>
                  <a:pt x="522" y="223"/>
                </a:lnTo>
                <a:lnTo>
                  <a:pt x="522" y="224"/>
                </a:lnTo>
                <a:lnTo>
                  <a:pt x="522" y="223"/>
                </a:lnTo>
                <a:lnTo>
                  <a:pt x="522" y="221"/>
                </a:lnTo>
                <a:lnTo>
                  <a:pt x="525" y="221"/>
                </a:lnTo>
                <a:lnTo>
                  <a:pt x="527" y="222"/>
                </a:lnTo>
                <a:lnTo>
                  <a:pt x="525" y="221"/>
                </a:lnTo>
                <a:lnTo>
                  <a:pt x="522" y="221"/>
                </a:lnTo>
                <a:close/>
                <a:moveTo>
                  <a:pt x="522" y="1002"/>
                </a:moveTo>
                <a:lnTo>
                  <a:pt x="522" y="1002"/>
                </a:lnTo>
                <a:lnTo>
                  <a:pt x="521" y="1000"/>
                </a:lnTo>
                <a:lnTo>
                  <a:pt x="522" y="993"/>
                </a:lnTo>
                <a:lnTo>
                  <a:pt x="522" y="986"/>
                </a:lnTo>
                <a:lnTo>
                  <a:pt x="522" y="993"/>
                </a:lnTo>
                <a:lnTo>
                  <a:pt x="521" y="1000"/>
                </a:lnTo>
                <a:lnTo>
                  <a:pt x="522" y="1002"/>
                </a:lnTo>
                <a:lnTo>
                  <a:pt x="522" y="1002"/>
                </a:lnTo>
                <a:close/>
                <a:moveTo>
                  <a:pt x="512" y="213"/>
                </a:moveTo>
                <a:lnTo>
                  <a:pt x="514" y="213"/>
                </a:lnTo>
                <a:lnTo>
                  <a:pt x="517" y="213"/>
                </a:lnTo>
                <a:lnTo>
                  <a:pt x="515" y="209"/>
                </a:lnTo>
                <a:lnTo>
                  <a:pt x="515" y="207"/>
                </a:lnTo>
                <a:lnTo>
                  <a:pt x="515" y="209"/>
                </a:lnTo>
                <a:lnTo>
                  <a:pt x="517" y="213"/>
                </a:lnTo>
                <a:lnTo>
                  <a:pt x="514" y="213"/>
                </a:lnTo>
                <a:lnTo>
                  <a:pt x="512" y="213"/>
                </a:lnTo>
                <a:close/>
                <a:moveTo>
                  <a:pt x="765" y="158"/>
                </a:moveTo>
                <a:lnTo>
                  <a:pt x="763" y="160"/>
                </a:lnTo>
                <a:lnTo>
                  <a:pt x="763" y="161"/>
                </a:lnTo>
                <a:lnTo>
                  <a:pt x="763" y="160"/>
                </a:lnTo>
                <a:lnTo>
                  <a:pt x="765" y="158"/>
                </a:lnTo>
                <a:close/>
                <a:moveTo>
                  <a:pt x="767" y="193"/>
                </a:moveTo>
                <a:lnTo>
                  <a:pt x="768" y="195"/>
                </a:lnTo>
                <a:lnTo>
                  <a:pt x="769" y="196"/>
                </a:lnTo>
                <a:lnTo>
                  <a:pt x="768" y="195"/>
                </a:lnTo>
                <a:lnTo>
                  <a:pt x="767" y="193"/>
                </a:lnTo>
                <a:close/>
                <a:moveTo>
                  <a:pt x="768" y="173"/>
                </a:moveTo>
                <a:lnTo>
                  <a:pt x="768" y="177"/>
                </a:lnTo>
                <a:lnTo>
                  <a:pt x="768" y="179"/>
                </a:lnTo>
                <a:lnTo>
                  <a:pt x="768" y="180"/>
                </a:lnTo>
                <a:lnTo>
                  <a:pt x="769" y="181"/>
                </a:lnTo>
                <a:lnTo>
                  <a:pt x="768" y="180"/>
                </a:lnTo>
                <a:lnTo>
                  <a:pt x="768" y="179"/>
                </a:lnTo>
                <a:lnTo>
                  <a:pt x="768" y="177"/>
                </a:lnTo>
                <a:lnTo>
                  <a:pt x="768" y="173"/>
                </a:lnTo>
                <a:close/>
                <a:moveTo>
                  <a:pt x="779" y="208"/>
                </a:moveTo>
                <a:lnTo>
                  <a:pt x="777" y="209"/>
                </a:lnTo>
                <a:lnTo>
                  <a:pt x="775" y="210"/>
                </a:lnTo>
                <a:lnTo>
                  <a:pt x="777" y="209"/>
                </a:lnTo>
                <a:lnTo>
                  <a:pt x="779" y="208"/>
                </a:lnTo>
                <a:close/>
                <a:moveTo>
                  <a:pt x="787" y="160"/>
                </a:moveTo>
                <a:lnTo>
                  <a:pt x="788" y="160"/>
                </a:lnTo>
                <a:lnTo>
                  <a:pt x="788" y="161"/>
                </a:lnTo>
                <a:lnTo>
                  <a:pt x="788" y="160"/>
                </a:lnTo>
                <a:lnTo>
                  <a:pt x="787" y="160"/>
                </a:lnTo>
                <a:close/>
                <a:moveTo>
                  <a:pt x="795" y="203"/>
                </a:moveTo>
                <a:lnTo>
                  <a:pt x="795" y="203"/>
                </a:lnTo>
                <a:lnTo>
                  <a:pt x="793" y="207"/>
                </a:lnTo>
                <a:lnTo>
                  <a:pt x="790" y="210"/>
                </a:lnTo>
                <a:lnTo>
                  <a:pt x="793" y="207"/>
                </a:lnTo>
                <a:lnTo>
                  <a:pt x="795" y="203"/>
                </a:lnTo>
                <a:close/>
                <a:moveTo>
                  <a:pt x="877" y="474"/>
                </a:moveTo>
                <a:lnTo>
                  <a:pt x="872" y="472"/>
                </a:lnTo>
                <a:lnTo>
                  <a:pt x="867" y="471"/>
                </a:lnTo>
                <a:lnTo>
                  <a:pt x="872" y="472"/>
                </a:lnTo>
                <a:lnTo>
                  <a:pt x="877" y="474"/>
                </a:lnTo>
                <a:close/>
                <a:moveTo>
                  <a:pt x="879" y="146"/>
                </a:moveTo>
                <a:lnTo>
                  <a:pt x="874" y="144"/>
                </a:lnTo>
                <a:lnTo>
                  <a:pt x="870" y="143"/>
                </a:lnTo>
                <a:lnTo>
                  <a:pt x="864" y="144"/>
                </a:lnTo>
                <a:lnTo>
                  <a:pt x="859" y="145"/>
                </a:lnTo>
                <a:lnTo>
                  <a:pt x="859" y="145"/>
                </a:lnTo>
                <a:lnTo>
                  <a:pt x="864" y="144"/>
                </a:lnTo>
                <a:lnTo>
                  <a:pt x="870" y="143"/>
                </a:lnTo>
                <a:lnTo>
                  <a:pt x="874" y="144"/>
                </a:lnTo>
                <a:lnTo>
                  <a:pt x="879" y="146"/>
                </a:lnTo>
                <a:close/>
                <a:moveTo>
                  <a:pt x="471" y="1257"/>
                </a:moveTo>
                <a:lnTo>
                  <a:pt x="469" y="1258"/>
                </a:lnTo>
                <a:lnTo>
                  <a:pt x="468" y="1259"/>
                </a:lnTo>
                <a:lnTo>
                  <a:pt x="469" y="1258"/>
                </a:lnTo>
                <a:lnTo>
                  <a:pt x="471" y="1257"/>
                </a:lnTo>
                <a:close/>
                <a:moveTo>
                  <a:pt x="469" y="1175"/>
                </a:moveTo>
                <a:lnTo>
                  <a:pt x="470" y="1178"/>
                </a:lnTo>
                <a:lnTo>
                  <a:pt x="470" y="1179"/>
                </a:lnTo>
                <a:lnTo>
                  <a:pt x="470" y="1178"/>
                </a:lnTo>
                <a:lnTo>
                  <a:pt x="469" y="1175"/>
                </a:lnTo>
                <a:lnTo>
                  <a:pt x="469" y="1175"/>
                </a:lnTo>
                <a:close/>
                <a:moveTo>
                  <a:pt x="498" y="279"/>
                </a:moveTo>
                <a:lnTo>
                  <a:pt x="498" y="279"/>
                </a:lnTo>
                <a:lnTo>
                  <a:pt x="499" y="279"/>
                </a:lnTo>
                <a:lnTo>
                  <a:pt x="498" y="279"/>
                </a:lnTo>
                <a:lnTo>
                  <a:pt x="498" y="279"/>
                </a:lnTo>
                <a:close/>
                <a:moveTo>
                  <a:pt x="484" y="319"/>
                </a:moveTo>
                <a:lnTo>
                  <a:pt x="482" y="319"/>
                </a:lnTo>
                <a:lnTo>
                  <a:pt x="480" y="319"/>
                </a:lnTo>
                <a:lnTo>
                  <a:pt x="482" y="319"/>
                </a:lnTo>
                <a:lnTo>
                  <a:pt x="484" y="319"/>
                </a:lnTo>
                <a:lnTo>
                  <a:pt x="486" y="320"/>
                </a:lnTo>
                <a:lnTo>
                  <a:pt x="490" y="321"/>
                </a:lnTo>
                <a:lnTo>
                  <a:pt x="486" y="320"/>
                </a:lnTo>
                <a:lnTo>
                  <a:pt x="484" y="319"/>
                </a:lnTo>
                <a:close/>
                <a:moveTo>
                  <a:pt x="476" y="271"/>
                </a:moveTo>
                <a:lnTo>
                  <a:pt x="477" y="268"/>
                </a:lnTo>
                <a:lnTo>
                  <a:pt x="479" y="265"/>
                </a:lnTo>
                <a:lnTo>
                  <a:pt x="482" y="265"/>
                </a:lnTo>
                <a:lnTo>
                  <a:pt x="484" y="266"/>
                </a:lnTo>
                <a:lnTo>
                  <a:pt x="482" y="265"/>
                </a:lnTo>
                <a:lnTo>
                  <a:pt x="479" y="265"/>
                </a:lnTo>
                <a:lnTo>
                  <a:pt x="477" y="268"/>
                </a:lnTo>
                <a:lnTo>
                  <a:pt x="476" y="271"/>
                </a:lnTo>
                <a:close/>
                <a:moveTo>
                  <a:pt x="479" y="245"/>
                </a:moveTo>
                <a:lnTo>
                  <a:pt x="482" y="245"/>
                </a:lnTo>
                <a:lnTo>
                  <a:pt x="483" y="247"/>
                </a:lnTo>
                <a:lnTo>
                  <a:pt x="482" y="245"/>
                </a:lnTo>
                <a:lnTo>
                  <a:pt x="479" y="245"/>
                </a:lnTo>
                <a:lnTo>
                  <a:pt x="478" y="249"/>
                </a:lnTo>
                <a:lnTo>
                  <a:pt x="478" y="252"/>
                </a:lnTo>
                <a:lnTo>
                  <a:pt x="478" y="249"/>
                </a:lnTo>
                <a:lnTo>
                  <a:pt x="479" y="245"/>
                </a:lnTo>
                <a:close/>
                <a:moveTo>
                  <a:pt x="489" y="275"/>
                </a:moveTo>
                <a:lnTo>
                  <a:pt x="489" y="273"/>
                </a:lnTo>
                <a:lnTo>
                  <a:pt x="489" y="273"/>
                </a:lnTo>
                <a:lnTo>
                  <a:pt x="489" y="273"/>
                </a:lnTo>
                <a:lnTo>
                  <a:pt x="489" y="275"/>
                </a:lnTo>
                <a:close/>
                <a:moveTo>
                  <a:pt x="489" y="259"/>
                </a:moveTo>
                <a:lnTo>
                  <a:pt x="487" y="261"/>
                </a:lnTo>
                <a:lnTo>
                  <a:pt x="486" y="263"/>
                </a:lnTo>
                <a:lnTo>
                  <a:pt x="487" y="261"/>
                </a:lnTo>
                <a:lnTo>
                  <a:pt x="489" y="259"/>
                </a:lnTo>
                <a:close/>
                <a:moveTo>
                  <a:pt x="487" y="102"/>
                </a:moveTo>
                <a:lnTo>
                  <a:pt x="487" y="102"/>
                </a:lnTo>
                <a:lnTo>
                  <a:pt x="487" y="102"/>
                </a:lnTo>
                <a:lnTo>
                  <a:pt x="487" y="102"/>
                </a:lnTo>
                <a:lnTo>
                  <a:pt x="487" y="102"/>
                </a:lnTo>
                <a:close/>
                <a:moveTo>
                  <a:pt x="468" y="261"/>
                </a:moveTo>
                <a:lnTo>
                  <a:pt x="466" y="262"/>
                </a:lnTo>
                <a:lnTo>
                  <a:pt x="466" y="263"/>
                </a:lnTo>
                <a:lnTo>
                  <a:pt x="466" y="262"/>
                </a:lnTo>
                <a:lnTo>
                  <a:pt x="468" y="261"/>
                </a:lnTo>
                <a:lnTo>
                  <a:pt x="471" y="262"/>
                </a:lnTo>
                <a:lnTo>
                  <a:pt x="476" y="262"/>
                </a:lnTo>
                <a:lnTo>
                  <a:pt x="471" y="262"/>
                </a:lnTo>
                <a:lnTo>
                  <a:pt x="468" y="261"/>
                </a:lnTo>
                <a:close/>
                <a:moveTo>
                  <a:pt x="463" y="250"/>
                </a:moveTo>
                <a:lnTo>
                  <a:pt x="465" y="254"/>
                </a:lnTo>
                <a:lnTo>
                  <a:pt x="466" y="257"/>
                </a:lnTo>
                <a:lnTo>
                  <a:pt x="465" y="254"/>
                </a:lnTo>
                <a:lnTo>
                  <a:pt x="463" y="250"/>
                </a:lnTo>
                <a:close/>
                <a:moveTo>
                  <a:pt x="455" y="261"/>
                </a:moveTo>
                <a:lnTo>
                  <a:pt x="456" y="261"/>
                </a:lnTo>
                <a:lnTo>
                  <a:pt x="456" y="259"/>
                </a:lnTo>
                <a:lnTo>
                  <a:pt x="456" y="259"/>
                </a:lnTo>
                <a:lnTo>
                  <a:pt x="456" y="261"/>
                </a:lnTo>
                <a:lnTo>
                  <a:pt x="455" y="261"/>
                </a:lnTo>
                <a:close/>
                <a:moveTo>
                  <a:pt x="444" y="247"/>
                </a:moveTo>
                <a:lnTo>
                  <a:pt x="444" y="247"/>
                </a:lnTo>
                <a:lnTo>
                  <a:pt x="444" y="247"/>
                </a:lnTo>
                <a:lnTo>
                  <a:pt x="445" y="248"/>
                </a:lnTo>
                <a:lnTo>
                  <a:pt x="446" y="248"/>
                </a:lnTo>
                <a:lnTo>
                  <a:pt x="445" y="248"/>
                </a:lnTo>
                <a:lnTo>
                  <a:pt x="444" y="247"/>
                </a:lnTo>
                <a:close/>
                <a:moveTo>
                  <a:pt x="444" y="251"/>
                </a:moveTo>
                <a:lnTo>
                  <a:pt x="444" y="251"/>
                </a:lnTo>
                <a:lnTo>
                  <a:pt x="444" y="251"/>
                </a:lnTo>
                <a:lnTo>
                  <a:pt x="444" y="251"/>
                </a:lnTo>
                <a:lnTo>
                  <a:pt x="444" y="251"/>
                </a:lnTo>
                <a:lnTo>
                  <a:pt x="444" y="252"/>
                </a:lnTo>
                <a:lnTo>
                  <a:pt x="444" y="251"/>
                </a:lnTo>
                <a:lnTo>
                  <a:pt x="444" y="251"/>
                </a:lnTo>
                <a:close/>
                <a:moveTo>
                  <a:pt x="439" y="237"/>
                </a:moveTo>
                <a:lnTo>
                  <a:pt x="438" y="237"/>
                </a:lnTo>
                <a:lnTo>
                  <a:pt x="437" y="237"/>
                </a:lnTo>
                <a:lnTo>
                  <a:pt x="438" y="237"/>
                </a:lnTo>
                <a:lnTo>
                  <a:pt x="439" y="237"/>
                </a:lnTo>
                <a:lnTo>
                  <a:pt x="439" y="236"/>
                </a:lnTo>
                <a:lnTo>
                  <a:pt x="438" y="235"/>
                </a:lnTo>
                <a:lnTo>
                  <a:pt x="439" y="236"/>
                </a:lnTo>
                <a:lnTo>
                  <a:pt x="439" y="237"/>
                </a:lnTo>
                <a:close/>
                <a:moveTo>
                  <a:pt x="424" y="294"/>
                </a:moveTo>
                <a:lnTo>
                  <a:pt x="423" y="294"/>
                </a:lnTo>
                <a:lnTo>
                  <a:pt x="422" y="294"/>
                </a:lnTo>
                <a:lnTo>
                  <a:pt x="423" y="294"/>
                </a:lnTo>
                <a:lnTo>
                  <a:pt x="424" y="294"/>
                </a:lnTo>
                <a:lnTo>
                  <a:pt x="424" y="292"/>
                </a:lnTo>
                <a:lnTo>
                  <a:pt x="424" y="289"/>
                </a:lnTo>
                <a:lnTo>
                  <a:pt x="424" y="289"/>
                </a:lnTo>
                <a:lnTo>
                  <a:pt x="424" y="292"/>
                </a:lnTo>
                <a:lnTo>
                  <a:pt x="424" y="294"/>
                </a:lnTo>
                <a:lnTo>
                  <a:pt x="425" y="296"/>
                </a:lnTo>
                <a:lnTo>
                  <a:pt x="427" y="296"/>
                </a:lnTo>
                <a:lnTo>
                  <a:pt x="425" y="296"/>
                </a:lnTo>
                <a:lnTo>
                  <a:pt x="424" y="294"/>
                </a:lnTo>
                <a:close/>
                <a:moveTo>
                  <a:pt x="422" y="290"/>
                </a:moveTo>
                <a:lnTo>
                  <a:pt x="422" y="290"/>
                </a:lnTo>
                <a:lnTo>
                  <a:pt x="421" y="290"/>
                </a:lnTo>
                <a:lnTo>
                  <a:pt x="422" y="290"/>
                </a:lnTo>
                <a:lnTo>
                  <a:pt x="422" y="290"/>
                </a:lnTo>
                <a:close/>
                <a:moveTo>
                  <a:pt x="421" y="290"/>
                </a:moveTo>
                <a:lnTo>
                  <a:pt x="413" y="290"/>
                </a:lnTo>
                <a:lnTo>
                  <a:pt x="404" y="291"/>
                </a:lnTo>
                <a:lnTo>
                  <a:pt x="413" y="290"/>
                </a:lnTo>
                <a:lnTo>
                  <a:pt x="421" y="290"/>
                </a:lnTo>
                <a:close/>
                <a:moveTo>
                  <a:pt x="400" y="229"/>
                </a:moveTo>
                <a:lnTo>
                  <a:pt x="399" y="228"/>
                </a:lnTo>
                <a:lnTo>
                  <a:pt x="399" y="228"/>
                </a:lnTo>
                <a:lnTo>
                  <a:pt x="399" y="228"/>
                </a:lnTo>
                <a:lnTo>
                  <a:pt x="400" y="229"/>
                </a:lnTo>
                <a:close/>
                <a:moveTo>
                  <a:pt x="397" y="237"/>
                </a:moveTo>
                <a:lnTo>
                  <a:pt x="399" y="238"/>
                </a:lnTo>
                <a:lnTo>
                  <a:pt x="399" y="241"/>
                </a:lnTo>
                <a:lnTo>
                  <a:pt x="399" y="238"/>
                </a:lnTo>
                <a:lnTo>
                  <a:pt x="397" y="237"/>
                </a:lnTo>
                <a:lnTo>
                  <a:pt x="400" y="234"/>
                </a:lnTo>
                <a:lnTo>
                  <a:pt x="400" y="229"/>
                </a:lnTo>
                <a:lnTo>
                  <a:pt x="400" y="234"/>
                </a:lnTo>
                <a:lnTo>
                  <a:pt x="397" y="237"/>
                </a:lnTo>
                <a:close/>
                <a:moveTo>
                  <a:pt x="410" y="257"/>
                </a:moveTo>
                <a:lnTo>
                  <a:pt x="410" y="257"/>
                </a:lnTo>
                <a:lnTo>
                  <a:pt x="410" y="257"/>
                </a:lnTo>
                <a:lnTo>
                  <a:pt x="410" y="257"/>
                </a:lnTo>
                <a:lnTo>
                  <a:pt x="408" y="256"/>
                </a:lnTo>
                <a:lnTo>
                  <a:pt x="407" y="255"/>
                </a:lnTo>
                <a:lnTo>
                  <a:pt x="408" y="256"/>
                </a:lnTo>
                <a:lnTo>
                  <a:pt x="410" y="257"/>
                </a:lnTo>
                <a:close/>
                <a:moveTo>
                  <a:pt x="416" y="266"/>
                </a:moveTo>
                <a:lnTo>
                  <a:pt x="415" y="263"/>
                </a:lnTo>
                <a:lnTo>
                  <a:pt x="415" y="261"/>
                </a:lnTo>
                <a:lnTo>
                  <a:pt x="415" y="263"/>
                </a:lnTo>
                <a:lnTo>
                  <a:pt x="416" y="266"/>
                </a:lnTo>
                <a:close/>
                <a:moveTo>
                  <a:pt x="420" y="256"/>
                </a:moveTo>
                <a:lnTo>
                  <a:pt x="420" y="257"/>
                </a:lnTo>
                <a:lnTo>
                  <a:pt x="420" y="257"/>
                </a:lnTo>
                <a:lnTo>
                  <a:pt x="420" y="257"/>
                </a:lnTo>
                <a:lnTo>
                  <a:pt x="420" y="256"/>
                </a:lnTo>
                <a:close/>
                <a:moveTo>
                  <a:pt x="418" y="254"/>
                </a:moveTo>
                <a:lnTo>
                  <a:pt x="420" y="252"/>
                </a:lnTo>
                <a:lnTo>
                  <a:pt x="421" y="251"/>
                </a:lnTo>
                <a:lnTo>
                  <a:pt x="420" y="252"/>
                </a:lnTo>
                <a:lnTo>
                  <a:pt x="418" y="254"/>
                </a:lnTo>
                <a:close/>
                <a:moveTo>
                  <a:pt x="422" y="249"/>
                </a:moveTo>
                <a:lnTo>
                  <a:pt x="422" y="249"/>
                </a:lnTo>
                <a:lnTo>
                  <a:pt x="420" y="248"/>
                </a:lnTo>
                <a:lnTo>
                  <a:pt x="418" y="247"/>
                </a:lnTo>
                <a:lnTo>
                  <a:pt x="420" y="248"/>
                </a:lnTo>
                <a:lnTo>
                  <a:pt x="422" y="249"/>
                </a:lnTo>
                <a:close/>
                <a:moveTo>
                  <a:pt x="379" y="237"/>
                </a:moveTo>
                <a:lnTo>
                  <a:pt x="376" y="237"/>
                </a:lnTo>
                <a:lnTo>
                  <a:pt x="374" y="236"/>
                </a:lnTo>
                <a:lnTo>
                  <a:pt x="376" y="237"/>
                </a:lnTo>
                <a:lnTo>
                  <a:pt x="379" y="237"/>
                </a:lnTo>
                <a:lnTo>
                  <a:pt x="379" y="241"/>
                </a:lnTo>
                <a:lnTo>
                  <a:pt x="380" y="242"/>
                </a:lnTo>
                <a:lnTo>
                  <a:pt x="379" y="241"/>
                </a:lnTo>
                <a:lnTo>
                  <a:pt x="379" y="237"/>
                </a:lnTo>
                <a:close/>
                <a:moveTo>
                  <a:pt x="351" y="222"/>
                </a:moveTo>
                <a:lnTo>
                  <a:pt x="352" y="222"/>
                </a:lnTo>
                <a:lnTo>
                  <a:pt x="352" y="223"/>
                </a:lnTo>
                <a:lnTo>
                  <a:pt x="352" y="222"/>
                </a:lnTo>
                <a:lnTo>
                  <a:pt x="351" y="222"/>
                </a:lnTo>
                <a:close/>
                <a:moveTo>
                  <a:pt x="345" y="226"/>
                </a:moveTo>
                <a:lnTo>
                  <a:pt x="347" y="226"/>
                </a:lnTo>
                <a:lnTo>
                  <a:pt x="348" y="226"/>
                </a:lnTo>
                <a:lnTo>
                  <a:pt x="347" y="226"/>
                </a:lnTo>
                <a:lnTo>
                  <a:pt x="345" y="226"/>
                </a:lnTo>
                <a:close/>
                <a:moveTo>
                  <a:pt x="325" y="164"/>
                </a:moveTo>
                <a:lnTo>
                  <a:pt x="325" y="164"/>
                </a:lnTo>
                <a:lnTo>
                  <a:pt x="325" y="164"/>
                </a:lnTo>
                <a:lnTo>
                  <a:pt x="325" y="164"/>
                </a:lnTo>
                <a:close/>
                <a:moveTo>
                  <a:pt x="306" y="150"/>
                </a:moveTo>
                <a:lnTo>
                  <a:pt x="307" y="150"/>
                </a:lnTo>
                <a:lnTo>
                  <a:pt x="307" y="149"/>
                </a:lnTo>
                <a:lnTo>
                  <a:pt x="307" y="147"/>
                </a:lnTo>
                <a:lnTo>
                  <a:pt x="306" y="146"/>
                </a:lnTo>
                <a:lnTo>
                  <a:pt x="307" y="147"/>
                </a:lnTo>
                <a:lnTo>
                  <a:pt x="307" y="149"/>
                </a:lnTo>
                <a:lnTo>
                  <a:pt x="307" y="150"/>
                </a:lnTo>
                <a:lnTo>
                  <a:pt x="306" y="150"/>
                </a:lnTo>
                <a:close/>
                <a:moveTo>
                  <a:pt x="282" y="320"/>
                </a:moveTo>
                <a:lnTo>
                  <a:pt x="268" y="324"/>
                </a:lnTo>
                <a:lnTo>
                  <a:pt x="254" y="327"/>
                </a:lnTo>
                <a:lnTo>
                  <a:pt x="241" y="331"/>
                </a:lnTo>
                <a:lnTo>
                  <a:pt x="227" y="335"/>
                </a:lnTo>
                <a:lnTo>
                  <a:pt x="209" y="340"/>
                </a:lnTo>
                <a:lnTo>
                  <a:pt x="192" y="346"/>
                </a:lnTo>
                <a:lnTo>
                  <a:pt x="185" y="347"/>
                </a:lnTo>
                <a:lnTo>
                  <a:pt x="178" y="347"/>
                </a:lnTo>
                <a:lnTo>
                  <a:pt x="169" y="346"/>
                </a:lnTo>
                <a:lnTo>
                  <a:pt x="162" y="343"/>
                </a:lnTo>
                <a:lnTo>
                  <a:pt x="154" y="341"/>
                </a:lnTo>
                <a:lnTo>
                  <a:pt x="146" y="339"/>
                </a:lnTo>
                <a:lnTo>
                  <a:pt x="137" y="339"/>
                </a:lnTo>
                <a:lnTo>
                  <a:pt x="128" y="339"/>
                </a:lnTo>
                <a:lnTo>
                  <a:pt x="119" y="341"/>
                </a:lnTo>
                <a:lnTo>
                  <a:pt x="110" y="340"/>
                </a:lnTo>
                <a:lnTo>
                  <a:pt x="118" y="334"/>
                </a:lnTo>
                <a:lnTo>
                  <a:pt x="127" y="328"/>
                </a:lnTo>
                <a:lnTo>
                  <a:pt x="132" y="327"/>
                </a:lnTo>
                <a:lnTo>
                  <a:pt x="137" y="326"/>
                </a:lnTo>
                <a:lnTo>
                  <a:pt x="142" y="325"/>
                </a:lnTo>
                <a:lnTo>
                  <a:pt x="148" y="326"/>
                </a:lnTo>
                <a:lnTo>
                  <a:pt x="154" y="327"/>
                </a:lnTo>
                <a:lnTo>
                  <a:pt x="161" y="327"/>
                </a:lnTo>
                <a:lnTo>
                  <a:pt x="167" y="326"/>
                </a:lnTo>
                <a:lnTo>
                  <a:pt x="173" y="327"/>
                </a:lnTo>
                <a:lnTo>
                  <a:pt x="179" y="328"/>
                </a:lnTo>
                <a:lnTo>
                  <a:pt x="183" y="332"/>
                </a:lnTo>
                <a:lnTo>
                  <a:pt x="190" y="334"/>
                </a:lnTo>
                <a:lnTo>
                  <a:pt x="196" y="336"/>
                </a:lnTo>
                <a:lnTo>
                  <a:pt x="199" y="336"/>
                </a:lnTo>
                <a:lnTo>
                  <a:pt x="202" y="335"/>
                </a:lnTo>
                <a:lnTo>
                  <a:pt x="204" y="334"/>
                </a:lnTo>
                <a:lnTo>
                  <a:pt x="208" y="332"/>
                </a:lnTo>
                <a:lnTo>
                  <a:pt x="211" y="332"/>
                </a:lnTo>
                <a:lnTo>
                  <a:pt x="216" y="332"/>
                </a:lnTo>
                <a:lnTo>
                  <a:pt x="220" y="331"/>
                </a:lnTo>
                <a:lnTo>
                  <a:pt x="223" y="329"/>
                </a:lnTo>
                <a:lnTo>
                  <a:pt x="230" y="326"/>
                </a:lnTo>
                <a:lnTo>
                  <a:pt x="238" y="324"/>
                </a:lnTo>
                <a:lnTo>
                  <a:pt x="255" y="322"/>
                </a:lnTo>
                <a:lnTo>
                  <a:pt x="272" y="320"/>
                </a:lnTo>
                <a:lnTo>
                  <a:pt x="289" y="317"/>
                </a:lnTo>
                <a:lnTo>
                  <a:pt x="305" y="313"/>
                </a:lnTo>
                <a:lnTo>
                  <a:pt x="306" y="313"/>
                </a:lnTo>
                <a:lnTo>
                  <a:pt x="307" y="313"/>
                </a:lnTo>
                <a:lnTo>
                  <a:pt x="294" y="318"/>
                </a:lnTo>
                <a:lnTo>
                  <a:pt x="282" y="320"/>
                </a:lnTo>
                <a:close/>
                <a:moveTo>
                  <a:pt x="168" y="152"/>
                </a:moveTo>
                <a:lnTo>
                  <a:pt x="171" y="153"/>
                </a:lnTo>
                <a:lnTo>
                  <a:pt x="173" y="154"/>
                </a:lnTo>
                <a:lnTo>
                  <a:pt x="171" y="153"/>
                </a:lnTo>
                <a:lnTo>
                  <a:pt x="168" y="152"/>
                </a:lnTo>
                <a:lnTo>
                  <a:pt x="167" y="154"/>
                </a:lnTo>
                <a:lnTo>
                  <a:pt x="167" y="157"/>
                </a:lnTo>
                <a:lnTo>
                  <a:pt x="167" y="154"/>
                </a:lnTo>
                <a:lnTo>
                  <a:pt x="168" y="152"/>
                </a:lnTo>
                <a:close/>
                <a:moveTo>
                  <a:pt x="188" y="129"/>
                </a:moveTo>
                <a:lnTo>
                  <a:pt x="186" y="130"/>
                </a:lnTo>
                <a:lnTo>
                  <a:pt x="183" y="131"/>
                </a:lnTo>
                <a:lnTo>
                  <a:pt x="186" y="130"/>
                </a:lnTo>
                <a:lnTo>
                  <a:pt x="188" y="129"/>
                </a:lnTo>
                <a:close/>
                <a:moveTo>
                  <a:pt x="194" y="128"/>
                </a:moveTo>
                <a:lnTo>
                  <a:pt x="192" y="128"/>
                </a:lnTo>
                <a:lnTo>
                  <a:pt x="189" y="129"/>
                </a:lnTo>
                <a:lnTo>
                  <a:pt x="192" y="128"/>
                </a:lnTo>
                <a:lnTo>
                  <a:pt x="194" y="128"/>
                </a:lnTo>
                <a:close/>
                <a:moveTo>
                  <a:pt x="210" y="128"/>
                </a:moveTo>
                <a:lnTo>
                  <a:pt x="207" y="128"/>
                </a:lnTo>
                <a:lnTo>
                  <a:pt x="203" y="129"/>
                </a:lnTo>
                <a:lnTo>
                  <a:pt x="207" y="128"/>
                </a:lnTo>
                <a:lnTo>
                  <a:pt x="210" y="128"/>
                </a:lnTo>
                <a:close/>
                <a:moveTo>
                  <a:pt x="214" y="142"/>
                </a:moveTo>
                <a:lnTo>
                  <a:pt x="217" y="142"/>
                </a:lnTo>
                <a:lnTo>
                  <a:pt x="222" y="142"/>
                </a:lnTo>
                <a:lnTo>
                  <a:pt x="217" y="142"/>
                </a:lnTo>
                <a:lnTo>
                  <a:pt x="214" y="142"/>
                </a:lnTo>
                <a:lnTo>
                  <a:pt x="211" y="140"/>
                </a:lnTo>
                <a:lnTo>
                  <a:pt x="209" y="138"/>
                </a:lnTo>
                <a:lnTo>
                  <a:pt x="211" y="140"/>
                </a:lnTo>
                <a:lnTo>
                  <a:pt x="214" y="142"/>
                </a:lnTo>
                <a:close/>
                <a:moveTo>
                  <a:pt x="218" y="129"/>
                </a:moveTo>
                <a:lnTo>
                  <a:pt x="222" y="126"/>
                </a:lnTo>
                <a:lnTo>
                  <a:pt x="225" y="124"/>
                </a:lnTo>
                <a:lnTo>
                  <a:pt x="222" y="126"/>
                </a:lnTo>
                <a:lnTo>
                  <a:pt x="218" y="129"/>
                </a:lnTo>
                <a:lnTo>
                  <a:pt x="218" y="129"/>
                </a:lnTo>
                <a:close/>
                <a:moveTo>
                  <a:pt x="224" y="140"/>
                </a:moveTo>
                <a:lnTo>
                  <a:pt x="224" y="140"/>
                </a:lnTo>
                <a:lnTo>
                  <a:pt x="225" y="142"/>
                </a:lnTo>
                <a:lnTo>
                  <a:pt x="224" y="140"/>
                </a:lnTo>
                <a:lnTo>
                  <a:pt x="224" y="140"/>
                </a:lnTo>
                <a:close/>
                <a:moveTo>
                  <a:pt x="229" y="230"/>
                </a:moveTo>
                <a:lnTo>
                  <a:pt x="223" y="227"/>
                </a:lnTo>
                <a:lnTo>
                  <a:pt x="218" y="223"/>
                </a:lnTo>
                <a:lnTo>
                  <a:pt x="218" y="223"/>
                </a:lnTo>
                <a:lnTo>
                  <a:pt x="223" y="227"/>
                </a:lnTo>
                <a:lnTo>
                  <a:pt x="229" y="230"/>
                </a:lnTo>
                <a:close/>
                <a:moveTo>
                  <a:pt x="238" y="178"/>
                </a:moveTo>
                <a:lnTo>
                  <a:pt x="249" y="182"/>
                </a:lnTo>
                <a:lnTo>
                  <a:pt x="258" y="187"/>
                </a:lnTo>
                <a:lnTo>
                  <a:pt x="261" y="191"/>
                </a:lnTo>
                <a:lnTo>
                  <a:pt x="263" y="193"/>
                </a:lnTo>
                <a:lnTo>
                  <a:pt x="264" y="196"/>
                </a:lnTo>
                <a:lnTo>
                  <a:pt x="265" y="200"/>
                </a:lnTo>
                <a:lnTo>
                  <a:pt x="265" y="202"/>
                </a:lnTo>
                <a:lnTo>
                  <a:pt x="264" y="202"/>
                </a:lnTo>
                <a:lnTo>
                  <a:pt x="262" y="202"/>
                </a:lnTo>
                <a:lnTo>
                  <a:pt x="261" y="203"/>
                </a:lnTo>
                <a:lnTo>
                  <a:pt x="255" y="203"/>
                </a:lnTo>
                <a:lnTo>
                  <a:pt x="249" y="201"/>
                </a:lnTo>
                <a:lnTo>
                  <a:pt x="244" y="199"/>
                </a:lnTo>
                <a:lnTo>
                  <a:pt x="238" y="198"/>
                </a:lnTo>
                <a:lnTo>
                  <a:pt x="232" y="195"/>
                </a:lnTo>
                <a:lnTo>
                  <a:pt x="225" y="193"/>
                </a:lnTo>
                <a:lnTo>
                  <a:pt x="220" y="189"/>
                </a:lnTo>
                <a:lnTo>
                  <a:pt x="213" y="186"/>
                </a:lnTo>
                <a:lnTo>
                  <a:pt x="210" y="182"/>
                </a:lnTo>
                <a:lnTo>
                  <a:pt x="209" y="178"/>
                </a:lnTo>
                <a:lnTo>
                  <a:pt x="209" y="174"/>
                </a:lnTo>
                <a:lnTo>
                  <a:pt x="210" y="171"/>
                </a:lnTo>
                <a:lnTo>
                  <a:pt x="213" y="170"/>
                </a:lnTo>
                <a:lnTo>
                  <a:pt x="214" y="168"/>
                </a:lnTo>
                <a:lnTo>
                  <a:pt x="215" y="168"/>
                </a:lnTo>
                <a:lnTo>
                  <a:pt x="216" y="170"/>
                </a:lnTo>
                <a:lnTo>
                  <a:pt x="218" y="171"/>
                </a:lnTo>
                <a:lnTo>
                  <a:pt x="222" y="173"/>
                </a:lnTo>
                <a:lnTo>
                  <a:pt x="220" y="178"/>
                </a:lnTo>
                <a:lnTo>
                  <a:pt x="221" y="181"/>
                </a:lnTo>
                <a:lnTo>
                  <a:pt x="222" y="182"/>
                </a:lnTo>
                <a:lnTo>
                  <a:pt x="225" y="182"/>
                </a:lnTo>
                <a:lnTo>
                  <a:pt x="229" y="182"/>
                </a:lnTo>
                <a:lnTo>
                  <a:pt x="232" y="181"/>
                </a:lnTo>
                <a:lnTo>
                  <a:pt x="236" y="180"/>
                </a:lnTo>
                <a:lnTo>
                  <a:pt x="238" y="178"/>
                </a:lnTo>
                <a:close/>
                <a:moveTo>
                  <a:pt x="277" y="139"/>
                </a:moveTo>
                <a:lnTo>
                  <a:pt x="277" y="137"/>
                </a:lnTo>
                <a:lnTo>
                  <a:pt x="277" y="136"/>
                </a:lnTo>
                <a:lnTo>
                  <a:pt x="277" y="137"/>
                </a:lnTo>
                <a:lnTo>
                  <a:pt x="277" y="139"/>
                </a:lnTo>
                <a:close/>
                <a:moveTo>
                  <a:pt x="284" y="150"/>
                </a:moveTo>
                <a:lnTo>
                  <a:pt x="282" y="149"/>
                </a:lnTo>
                <a:lnTo>
                  <a:pt x="280" y="146"/>
                </a:lnTo>
                <a:lnTo>
                  <a:pt x="282" y="149"/>
                </a:lnTo>
                <a:lnTo>
                  <a:pt x="284" y="150"/>
                </a:lnTo>
                <a:close/>
                <a:moveTo>
                  <a:pt x="287" y="132"/>
                </a:moveTo>
                <a:lnTo>
                  <a:pt x="289" y="132"/>
                </a:lnTo>
                <a:lnTo>
                  <a:pt x="290" y="131"/>
                </a:lnTo>
                <a:lnTo>
                  <a:pt x="289" y="132"/>
                </a:lnTo>
                <a:lnTo>
                  <a:pt x="287" y="132"/>
                </a:lnTo>
                <a:lnTo>
                  <a:pt x="287" y="135"/>
                </a:lnTo>
                <a:lnTo>
                  <a:pt x="286" y="137"/>
                </a:lnTo>
                <a:lnTo>
                  <a:pt x="287" y="135"/>
                </a:lnTo>
                <a:lnTo>
                  <a:pt x="287" y="132"/>
                </a:lnTo>
                <a:close/>
                <a:moveTo>
                  <a:pt x="56" y="209"/>
                </a:moveTo>
                <a:lnTo>
                  <a:pt x="56" y="209"/>
                </a:lnTo>
                <a:lnTo>
                  <a:pt x="56" y="208"/>
                </a:lnTo>
                <a:lnTo>
                  <a:pt x="57" y="208"/>
                </a:lnTo>
                <a:lnTo>
                  <a:pt x="56" y="208"/>
                </a:lnTo>
                <a:lnTo>
                  <a:pt x="56" y="209"/>
                </a:lnTo>
                <a:close/>
                <a:moveTo>
                  <a:pt x="54" y="213"/>
                </a:moveTo>
                <a:lnTo>
                  <a:pt x="55" y="212"/>
                </a:lnTo>
                <a:lnTo>
                  <a:pt x="56" y="212"/>
                </a:lnTo>
                <a:lnTo>
                  <a:pt x="55" y="212"/>
                </a:lnTo>
                <a:lnTo>
                  <a:pt x="54" y="213"/>
                </a:lnTo>
                <a:close/>
                <a:moveTo>
                  <a:pt x="49" y="215"/>
                </a:moveTo>
                <a:lnTo>
                  <a:pt x="51" y="214"/>
                </a:lnTo>
                <a:lnTo>
                  <a:pt x="54" y="212"/>
                </a:lnTo>
                <a:lnTo>
                  <a:pt x="51" y="214"/>
                </a:lnTo>
                <a:lnTo>
                  <a:pt x="49" y="215"/>
                </a:lnTo>
                <a:close/>
                <a:moveTo>
                  <a:pt x="48" y="217"/>
                </a:moveTo>
                <a:lnTo>
                  <a:pt x="49" y="217"/>
                </a:lnTo>
                <a:lnTo>
                  <a:pt x="49" y="216"/>
                </a:lnTo>
                <a:lnTo>
                  <a:pt x="49" y="217"/>
                </a:lnTo>
                <a:lnTo>
                  <a:pt x="48" y="217"/>
                </a:lnTo>
                <a:close/>
                <a:moveTo>
                  <a:pt x="1970" y="991"/>
                </a:moveTo>
                <a:lnTo>
                  <a:pt x="1957" y="982"/>
                </a:lnTo>
                <a:lnTo>
                  <a:pt x="1943" y="974"/>
                </a:lnTo>
                <a:lnTo>
                  <a:pt x="1930" y="965"/>
                </a:lnTo>
                <a:lnTo>
                  <a:pt x="1916" y="958"/>
                </a:lnTo>
                <a:lnTo>
                  <a:pt x="1914" y="955"/>
                </a:lnTo>
                <a:lnTo>
                  <a:pt x="1912" y="954"/>
                </a:lnTo>
                <a:lnTo>
                  <a:pt x="1899" y="947"/>
                </a:lnTo>
                <a:lnTo>
                  <a:pt x="1887" y="939"/>
                </a:lnTo>
                <a:lnTo>
                  <a:pt x="1887" y="937"/>
                </a:lnTo>
                <a:lnTo>
                  <a:pt x="1886" y="937"/>
                </a:lnTo>
                <a:lnTo>
                  <a:pt x="1886" y="936"/>
                </a:lnTo>
                <a:lnTo>
                  <a:pt x="1886" y="935"/>
                </a:lnTo>
                <a:lnTo>
                  <a:pt x="1885" y="936"/>
                </a:lnTo>
                <a:lnTo>
                  <a:pt x="1884" y="936"/>
                </a:lnTo>
                <a:lnTo>
                  <a:pt x="1882" y="936"/>
                </a:lnTo>
                <a:lnTo>
                  <a:pt x="1881" y="936"/>
                </a:lnTo>
                <a:lnTo>
                  <a:pt x="1879" y="935"/>
                </a:lnTo>
                <a:lnTo>
                  <a:pt x="1874" y="934"/>
                </a:lnTo>
                <a:lnTo>
                  <a:pt x="1863" y="928"/>
                </a:lnTo>
                <a:lnTo>
                  <a:pt x="1851" y="922"/>
                </a:lnTo>
                <a:lnTo>
                  <a:pt x="1833" y="915"/>
                </a:lnTo>
                <a:lnTo>
                  <a:pt x="1816" y="908"/>
                </a:lnTo>
                <a:lnTo>
                  <a:pt x="1798" y="901"/>
                </a:lnTo>
                <a:lnTo>
                  <a:pt x="1782" y="894"/>
                </a:lnTo>
                <a:lnTo>
                  <a:pt x="1762" y="887"/>
                </a:lnTo>
                <a:lnTo>
                  <a:pt x="1742" y="880"/>
                </a:lnTo>
                <a:lnTo>
                  <a:pt x="1722" y="873"/>
                </a:lnTo>
                <a:lnTo>
                  <a:pt x="1702" y="866"/>
                </a:lnTo>
                <a:lnTo>
                  <a:pt x="1685" y="859"/>
                </a:lnTo>
                <a:lnTo>
                  <a:pt x="1667" y="855"/>
                </a:lnTo>
                <a:lnTo>
                  <a:pt x="1667" y="855"/>
                </a:lnTo>
                <a:lnTo>
                  <a:pt x="1654" y="849"/>
                </a:lnTo>
                <a:lnTo>
                  <a:pt x="1640" y="842"/>
                </a:lnTo>
                <a:lnTo>
                  <a:pt x="1626" y="835"/>
                </a:lnTo>
                <a:lnTo>
                  <a:pt x="1614" y="829"/>
                </a:lnTo>
                <a:lnTo>
                  <a:pt x="1612" y="828"/>
                </a:lnTo>
                <a:lnTo>
                  <a:pt x="1611" y="828"/>
                </a:lnTo>
                <a:lnTo>
                  <a:pt x="1610" y="827"/>
                </a:lnTo>
                <a:lnTo>
                  <a:pt x="1609" y="827"/>
                </a:lnTo>
                <a:lnTo>
                  <a:pt x="1597" y="821"/>
                </a:lnTo>
                <a:lnTo>
                  <a:pt x="1585" y="816"/>
                </a:lnTo>
                <a:lnTo>
                  <a:pt x="1573" y="810"/>
                </a:lnTo>
                <a:lnTo>
                  <a:pt x="1561" y="806"/>
                </a:lnTo>
                <a:lnTo>
                  <a:pt x="1548" y="800"/>
                </a:lnTo>
                <a:lnTo>
                  <a:pt x="1536" y="794"/>
                </a:lnTo>
                <a:lnTo>
                  <a:pt x="1520" y="783"/>
                </a:lnTo>
                <a:lnTo>
                  <a:pt x="1504" y="773"/>
                </a:lnTo>
                <a:lnTo>
                  <a:pt x="1487" y="762"/>
                </a:lnTo>
                <a:lnTo>
                  <a:pt x="1472" y="752"/>
                </a:lnTo>
                <a:lnTo>
                  <a:pt x="1458" y="743"/>
                </a:lnTo>
                <a:lnTo>
                  <a:pt x="1444" y="732"/>
                </a:lnTo>
                <a:lnTo>
                  <a:pt x="1431" y="722"/>
                </a:lnTo>
                <a:lnTo>
                  <a:pt x="1421" y="709"/>
                </a:lnTo>
                <a:lnTo>
                  <a:pt x="1409" y="696"/>
                </a:lnTo>
                <a:lnTo>
                  <a:pt x="1398" y="683"/>
                </a:lnTo>
                <a:lnTo>
                  <a:pt x="1397" y="683"/>
                </a:lnTo>
                <a:lnTo>
                  <a:pt x="1396" y="684"/>
                </a:lnTo>
                <a:lnTo>
                  <a:pt x="1397" y="683"/>
                </a:lnTo>
                <a:lnTo>
                  <a:pt x="1398" y="683"/>
                </a:lnTo>
                <a:lnTo>
                  <a:pt x="1389" y="673"/>
                </a:lnTo>
                <a:lnTo>
                  <a:pt x="1378" y="661"/>
                </a:lnTo>
                <a:lnTo>
                  <a:pt x="1380" y="668"/>
                </a:lnTo>
                <a:lnTo>
                  <a:pt x="1382" y="674"/>
                </a:lnTo>
                <a:lnTo>
                  <a:pt x="1387" y="681"/>
                </a:lnTo>
                <a:lnTo>
                  <a:pt x="1388" y="689"/>
                </a:lnTo>
                <a:lnTo>
                  <a:pt x="1388" y="689"/>
                </a:lnTo>
                <a:lnTo>
                  <a:pt x="1388" y="689"/>
                </a:lnTo>
                <a:lnTo>
                  <a:pt x="1388" y="689"/>
                </a:lnTo>
                <a:lnTo>
                  <a:pt x="1385" y="691"/>
                </a:lnTo>
                <a:lnTo>
                  <a:pt x="1382" y="692"/>
                </a:lnTo>
                <a:lnTo>
                  <a:pt x="1380" y="691"/>
                </a:lnTo>
                <a:lnTo>
                  <a:pt x="1377" y="688"/>
                </a:lnTo>
                <a:lnTo>
                  <a:pt x="1376" y="687"/>
                </a:lnTo>
                <a:lnTo>
                  <a:pt x="1375" y="685"/>
                </a:lnTo>
                <a:lnTo>
                  <a:pt x="1374" y="684"/>
                </a:lnTo>
                <a:lnTo>
                  <a:pt x="1373" y="683"/>
                </a:lnTo>
                <a:lnTo>
                  <a:pt x="1371" y="682"/>
                </a:lnTo>
                <a:lnTo>
                  <a:pt x="1369" y="683"/>
                </a:lnTo>
                <a:lnTo>
                  <a:pt x="1369" y="684"/>
                </a:lnTo>
                <a:lnTo>
                  <a:pt x="1369" y="685"/>
                </a:lnTo>
                <a:lnTo>
                  <a:pt x="1370" y="687"/>
                </a:lnTo>
                <a:lnTo>
                  <a:pt x="1371" y="688"/>
                </a:lnTo>
                <a:lnTo>
                  <a:pt x="1373" y="689"/>
                </a:lnTo>
                <a:lnTo>
                  <a:pt x="1373" y="690"/>
                </a:lnTo>
                <a:lnTo>
                  <a:pt x="1373" y="691"/>
                </a:lnTo>
                <a:lnTo>
                  <a:pt x="1371" y="692"/>
                </a:lnTo>
                <a:lnTo>
                  <a:pt x="1369" y="692"/>
                </a:lnTo>
                <a:lnTo>
                  <a:pt x="1368" y="691"/>
                </a:lnTo>
                <a:lnTo>
                  <a:pt x="1360" y="682"/>
                </a:lnTo>
                <a:lnTo>
                  <a:pt x="1354" y="673"/>
                </a:lnTo>
                <a:lnTo>
                  <a:pt x="1353" y="670"/>
                </a:lnTo>
                <a:lnTo>
                  <a:pt x="1352" y="669"/>
                </a:lnTo>
                <a:lnTo>
                  <a:pt x="1349" y="668"/>
                </a:lnTo>
                <a:lnTo>
                  <a:pt x="1347" y="667"/>
                </a:lnTo>
                <a:lnTo>
                  <a:pt x="1347" y="666"/>
                </a:lnTo>
                <a:lnTo>
                  <a:pt x="1347" y="664"/>
                </a:lnTo>
                <a:lnTo>
                  <a:pt x="1348" y="662"/>
                </a:lnTo>
                <a:lnTo>
                  <a:pt x="1349" y="661"/>
                </a:lnTo>
                <a:lnTo>
                  <a:pt x="1349" y="646"/>
                </a:lnTo>
                <a:lnTo>
                  <a:pt x="1350" y="632"/>
                </a:lnTo>
                <a:lnTo>
                  <a:pt x="1350" y="628"/>
                </a:lnTo>
                <a:lnTo>
                  <a:pt x="1352" y="626"/>
                </a:lnTo>
                <a:lnTo>
                  <a:pt x="1355" y="625"/>
                </a:lnTo>
                <a:lnTo>
                  <a:pt x="1355" y="622"/>
                </a:lnTo>
                <a:lnTo>
                  <a:pt x="1355" y="620"/>
                </a:lnTo>
                <a:lnTo>
                  <a:pt x="1354" y="618"/>
                </a:lnTo>
                <a:lnTo>
                  <a:pt x="1348" y="604"/>
                </a:lnTo>
                <a:lnTo>
                  <a:pt x="1343" y="590"/>
                </a:lnTo>
                <a:lnTo>
                  <a:pt x="1338" y="576"/>
                </a:lnTo>
                <a:lnTo>
                  <a:pt x="1333" y="562"/>
                </a:lnTo>
                <a:lnTo>
                  <a:pt x="1326" y="550"/>
                </a:lnTo>
                <a:lnTo>
                  <a:pt x="1318" y="537"/>
                </a:lnTo>
                <a:lnTo>
                  <a:pt x="1313" y="531"/>
                </a:lnTo>
                <a:lnTo>
                  <a:pt x="1307" y="524"/>
                </a:lnTo>
                <a:lnTo>
                  <a:pt x="1306" y="522"/>
                </a:lnTo>
                <a:lnTo>
                  <a:pt x="1306" y="520"/>
                </a:lnTo>
                <a:lnTo>
                  <a:pt x="1309" y="517"/>
                </a:lnTo>
                <a:lnTo>
                  <a:pt x="1312" y="517"/>
                </a:lnTo>
                <a:lnTo>
                  <a:pt x="1325" y="521"/>
                </a:lnTo>
                <a:lnTo>
                  <a:pt x="1338" y="525"/>
                </a:lnTo>
                <a:lnTo>
                  <a:pt x="1341" y="527"/>
                </a:lnTo>
                <a:lnTo>
                  <a:pt x="1343" y="525"/>
                </a:lnTo>
                <a:lnTo>
                  <a:pt x="1343" y="524"/>
                </a:lnTo>
                <a:lnTo>
                  <a:pt x="1343" y="523"/>
                </a:lnTo>
                <a:lnTo>
                  <a:pt x="1342" y="522"/>
                </a:lnTo>
                <a:lnTo>
                  <a:pt x="1341" y="522"/>
                </a:lnTo>
                <a:lnTo>
                  <a:pt x="1333" y="517"/>
                </a:lnTo>
                <a:lnTo>
                  <a:pt x="1327" y="513"/>
                </a:lnTo>
                <a:lnTo>
                  <a:pt x="1322" y="506"/>
                </a:lnTo>
                <a:lnTo>
                  <a:pt x="1318" y="500"/>
                </a:lnTo>
                <a:lnTo>
                  <a:pt x="1312" y="490"/>
                </a:lnTo>
                <a:lnTo>
                  <a:pt x="1305" y="482"/>
                </a:lnTo>
                <a:lnTo>
                  <a:pt x="1294" y="474"/>
                </a:lnTo>
                <a:lnTo>
                  <a:pt x="1284" y="466"/>
                </a:lnTo>
                <a:lnTo>
                  <a:pt x="1281" y="464"/>
                </a:lnTo>
                <a:lnTo>
                  <a:pt x="1278" y="461"/>
                </a:lnTo>
                <a:lnTo>
                  <a:pt x="1278" y="460"/>
                </a:lnTo>
                <a:lnTo>
                  <a:pt x="1277" y="458"/>
                </a:lnTo>
                <a:lnTo>
                  <a:pt x="1278" y="457"/>
                </a:lnTo>
                <a:lnTo>
                  <a:pt x="1280" y="454"/>
                </a:lnTo>
                <a:lnTo>
                  <a:pt x="1279" y="453"/>
                </a:lnTo>
                <a:lnTo>
                  <a:pt x="1279" y="452"/>
                </a:lnTo>
                <a:lnTo>
                  <a:pt x="1271" y="444"/>
                </a:lnTo>
                <a:lnTo>
                  <a:pt x="1262" y="437"/>
                </a:lnTo>
                <a:lnTo>
                  <a:pt x="1257" y="436"/>
                </a:lnTo>
                <a:lnTo>
                  <a:pt x="1252" y="433"/>
                </a:lnTo>
                <a:lnTo>
                  <a:pt x="1249" y="430"/>
                </a:lnTo>
                <a:lnTo>
                  <a:pt x="1245" y="427"/>
                </a:lnTo>
                <a:lnTo>
                  <a:pt x="1238" y="420"/>
                </a:lnTo>
                <a:lnTo>
                  <a:pt x="1231" y="412"/>
                </a:lnTo>
                <a:lnTo>
                  <a:pt x="1229" y="411"/>
                </a:lnTo>
                <a:lnTo>
                  <a:pt x="1226" y="409"/>
                </a:lnTo>
                <a:lnTo>
                  <a:pt x="1225" y="406"/>
                </a:lnTo>
                <a:lnTo>
                  <a:pt x="1225" y="403"/>
                </a:lnTo>
                <a:lnTo>
                  <a:pt x="1238" y="406"/>
                </a:lnTo>
                <a:lnTo>
                  <a:pt x="1251" y="412"/>
                </a:lnTo>
                <a:lnTo>
                  <a:pt x="1263" y="418"/>
                </a:lnTo>
                <a:lnTo>
                  <a:pt x="1273" y="426"/>
                </a:lnTo>
                <a:lnTo>
                  <a:pt x="1274" y="427"/>
                </a:lnTo>
                <a:lnTo>
                  <a:pt x="1277" y="427"/>
                </a:lnTo>
                <a:lnTo>
                  <a:pt x="1278" y="429"/>
                </a:lnTo>
                <a:lnTo>
                  <a:pt x="1279" y="427"/>
                </a:lnTo>
                <a:lnTo>
                  <a:pt x="1280" y="425"/>
                </a:lnTo>
                <a:lnTo>
                  <a:pt x="1279" y="424"/>
                </a:lnTo>
                <a:lnTo>
                  <a:pt x="1278" y="423"/>
                </a:lnTo>
                <a:lnTo>
                  <a:pt x="1277" y="422"/>
                </a:lnTo>
                <a:lnTo>
                  <a:pt x="1262" y="408"/>
                </a:lnTo>
                <a:lnTo>
                  <a:pt x="1246" y="395"/>
                </a:lnTo>
                <a:lnTo>
                  <a:pt x="1242" y="394"/>
                </a:lnTo>
                <a:lnTo>
                  <a:pt x="1239" y="391"/>
                </a:lnTo>
                <a:lnTo>
                  <a:pt x="1237" y="390"/>
                </a:lnTo>
                <a:lnTo>
                  <a:pt x="1237" y="389"/>
                </a:lnTo>
                <a:lnTo>
                  <a:pt x="1236" y="388"/>
                </a:lnTo>
                <a:lnTo>
                  <a:pt x="1237" y="385"/>
                </a:lnTo>
                <a:lnTo>
                  <a:pt x="1238" y="384"/>
                </a:lnTo>
                <a:lnTo>
                  <a:pt x="1239" y="384"/>
                </a:lnTo>
                <a:lnTo>
                  <a:pt x="1240" y="384"/>
                </a:lnTo>
                <a:lnTo>
                  <a:pt x="1243" y="385"/>
                </a:lnTo>
                <a:lnTo>
                  <a:pt x="1248" y="389"/>
                </a:lnTo>
                <a:lnTo>
                  <a:pt x="1253" y="391"/>
                </a:lnTo>
                <a:lnTo>
                  <a:pt x="1256" y="392"/>
                </a:lnTo>
                <a:lnTo>
                  <a:pt x="1257" y="394"/>
                </a:lnTo>
                <a:lnTo>
                  <a:pt x="1258" y="394"/>
                </a:lnTo>
                <a:lnTo>
                  <a:pt x="1260" y="392"/>
                </a:lnTo>
                <a:lnTo>
                  <a:pt x="1260" y="389"/>
                </a:lnTo>
                <a:lnTo>
                  <a:pt x="1258" y="385"/>
                </a:lnTo>
                <a:lnTo>
                  <a:pt x="1252" y="378"/>
                </a:lnTo>
                <a:lnTo>
                  <a:pt x="1244" y="374"/>
                </a:lnTo>
                <a:lnTo>
                  <a:pt x="1237" y="369"/>
                </a:lnTo>
                <a:lnTo>
                  <a:pt x="1229" y="364"/>
                </a:lnTo>
                <a:lnTo>
                  <a:pt x="1212" y="356"/>
                </a:lnTo>
                <a:lnTo>
                  <a:pt x="1195" y="348"/>
                </a:lnTo>
                <a:lnTo>
                  <a:pt x="1187" y="343"/>
                </a:lnTo>
                <a:lnTo>
                  <a:pt x="1180" y="339"/>
                </a:lnTo>
                <a:lnTo>
                  <a:pt x="1174" y="332"/>
                </a:lnTo>
                <a:lnTo>
                  <a:pt x="1169" y="325"/>
                </a:lnTo>
                <a:lnTo>
                  <a:pt x="1167" y="322"/>
                </a:lnTo>
                <a:lnTo>
                  <a:pt x="1163" y="320"/>
                </a:lnTo>
                <a:lnTo>
                  <a:pt x="1161" y="319"/>
                </a:lnTo>
                <a:lnTo>
                  <a:pt x="1160" y="318"/>
                </a:lnTo>
                <a:lnTo>
                  <a:pt x="1160" y="317"/>
                </a:lnTo>
                <a:lnTo>
                  <a:pt x="1162" y="314"/>
                </a:lnTo>
                <a:lnTo>
                  <a:pt x="1164" y="312"/>
                </a:lnTo>
                <a:lnTo>
                  <a:pt x="1166" y="310"/>
                </a:lnTo>
                <a:lnTo>
                  <a:pt x="1167" y="307"/>
                </a:lnTo>
                <a:lnTo>
                  <a:pt x="1167" y="304"/>
                </a:lnTo>
                <a:lnTo>
                  <a:pt x="1159" y="312"/>
                </a:lnTo>
                <a:lnTo>
                  <a:pt x="1150" y="318"/>
                </a:lnTo>
                <a:lnTo>
                  <a:pt x="1148" y="319"/>
                </a:lnTo>
                <a:lnTo>
                  <a:pt x="1146" y="319"/>
                </a:lnTo>
                <a:lnTo>
                  <a:pt x="1145" y="318"/>
                </a:lnTo>
                <a:lnTo>
                  <a:pt x="1143" y="315"/>
                </a:lnTo>
                <a:lnTo>
                  <a:pt x="1142" y="314"/>
                </a:lnTo>
                <a:lnTo>
                  <a:pt x="1143" y="312"/>
                </a:lnTo>
                <a:lnTo>
                  <a:pt x="1145" y="311"/>
                </a:lnTo>
                <a:lnTo>
                  <a:pt x="1146" y="310"/>
                </a:lnTo>
                <a:lnTo>
                  <a:pt x="1149" y="307"/>
                </a:lnTo>
                <a:lnTo>
                  <a:pt x="1153" y="304"/>
                </a:lnTo>
                <a:lnTo>
                  <a:pt x="1155" y="303"/>
                </a:lnTo>
                <a:lnTo>
                  <a:pt x="1156" y="301"/>
                </a:lnTo>
                <a:lnTo>
                  <a:pt x="1157" y="299"/>
                </a:lnTo>
                <a:lnTo>
                  <a:pt x="1156" y="297"/>
                </a:lnTo>
                <a:lnTo>
                  <a:pt x="1154" y="294"/>
                </a:lnTo>
                <a:lnTo>
                  <a:pt x="1152" y="294"/>
                </a:lnTo>
                <a:lnTo>
                  <a:pt x="1149" y="294"/>
                </a:lnTo>
                <a:lnTo>
                  <a:pt x="1147" y="296"/>
                </a:lnTo>
                <a:lnTo>
                  <a:pt x="1145" y="297"/>
                </a:lnTo>
                <a:lnTo>
                  <a:pt x="1141" y="298"/>
                </a:lnTo>
                <a:lnTo>
                  <a:pt x="1138" y="299"/>
                </a:lnTo>
                <a:lnTo>
                  <a:pt x="1133" y="300"/>
                </a:lnTo>
                <a:lnTo>
                  <a:pt x="1131" y="299"/>
                </a:lnTo>
                <a:lnTo>
                  <a:pt x="1128" y="299"/>
                </a:lnTo>
                <a:lnTo>
                  <a:pt x="1127" y="298"/>
                </a:lnTo>
                <a:lnTo>
                  <a:pt x="1126" y="296"/>
                </a:lnTo>
                <a:lnTo>
                  <a:pt x="1121" y="291"/>
                </a:lnTo>
                <a:lnTo>
                  <a:pt x="1117" y="289"/>
                </a:lnTo>
                <a:lnTo>
                  <a:pt x="1112" y="287"/>
                </a:lnTo>
                <a:lnTo>
                  <a:pt x="1107" y="286"/>
                </a:lnTo>
                <a:lnTo>
                  <a:pt x="1101" y="284"/>
                </a:lnTo>
                <a:lnTo>
                  <a:pt x="1095" y="283"/>
                </a:lnTo>
                <a:lnTo>
                  <a:pt x="1090" y="280"/>
                </a:lnTo>
                <a:lnTo>
                  <a:pt x="1086" y="277"/>
                </a:lnTo>
                <a:lnTo>
                  <a:pt x="1081" y="272"/>
                </a:lnTo>
                <a:lnTo>
                  <a:pt x="1077" y="269"/>
                </a:lnTo>
                <a:lnTo>
                  <a:pt x="1071" y="266"/>
                </a:lnTo>
                <a:lnTo>
                  <a:pt x="1065" y="265"/>
                </a:lnTo>
                <a:lnTo>
                  <a:pt x="1060" y="265"/>
                </a:lnTo>
                <a:lnTo>
                  <a:pt x="1057" y="265"/>
                </a:lnTo>
                <a:lnTo>
                  <a:pt x="1048" y="268"/>
                </a:lnTo>
                <a:lnTo>
                  <a:pt x="1038" y="268"/>
                </a:lnTo>
                <a:lnTo>
                  <a:pt x="1029" y="266"/>
                </a:lnTo>
                <a:lnTo>
                  <a:pt x="1021" y="265"/>
                </a:lnTo>
                <a:lnTo>
                  <a:pt x="1011" y="264"/>
                </a:lnTo>
                <a:lnTo>
                  <a:pt x="1002" y="262"/>
                </a:lnTo>
                <a:lnTo>
                  <a:pt x="1000" y="262"/>
                </a:lnTo>
                <a:lnTo>
                  <a:pt x="998" y="262"/>
                </a:lnTo>
                <a:lnTo>
                  <a:pt x="997" y="264"/>
                </a:lnTo>
                <a:lnTo>
                  <a:pt x="998" y="266"/>
                </a:lnTo>
                <a:lnTo>
                  <a:pt x="1000" y="271"/>
                </a:lnTo>
                <a:lnTo>
                  <a:pt x="998" y="275"/>
                </a:lnTo>
                <a:lnTo>
                  <a:pt x="998" y="276"/>
                </a:lnTo>
                <a:lnTo>
                  <a:pt x="997" y="277"/>
                </a:lnTo>
                <a:lnTo>
                  <a:pt x="996" y="278"/>
                </a:lnTo>
                <a:lnTo>
                  <a:pt x="994" y="279"/>
                </a:lnTo>
                <a:lnTo>
                  <a:pt x="989" y="279"/>
                </a:lnTo>
                <a:lnTo>
                  <a:pt x="984" y="280"/>
                </a:lnTo>
                <a:lnTo>
                  <a:pt x="980" y="279"/>
                </a:lnTo>
                <a:lnTo>
                  <a:pt x="975" y="278"/>
                </a:lnTo>
                <a:lnTo>
                  <a:pt x="973" y="277"/>
                </a:lnTo>
                <a:lnTo>
                  <a:pt x="970" y="278"/>
                </a:lnTo>
                <a:lnTo>
                  <a:pt x="968" y="280"/>
                </a:lnTo>
                <a:lnTo>
                  <a:pt x="965" y="282"/>
                </a:lnTo>
                <a:lnTo>
                  <a:pt x="961" y="282"/>
                </a:lnTo>
                <a:lnTo>
                  <a:pt x="957" y="282"/>
                </a:lnTo>
                <a:lnTo>
                  <a:pt x="950" y="282"/>
                </a:lnTo>
                <a:lnTo>
                  <a:pt x="942" y="282"/>
                </a:lnTo>
                <a:lnTo>
                  <a:pt x="932" y="285"/>
                </a:lnTo>
                <a:lnTo>
                  <a:pt x="920" y="287"/>
                </a:lnTo>
                <a:lnTo>
                  <a:pt x="918" y="287"/>
                </a:lnTo>
                <a:lnTo>
                  <a:pt x="915" y="286"/>
                </a:lnTo>
                <a:lnTo>
                  <a:pt x="915" y="284"/>
                </a:lnTo>
                <a:lnTo>
                  <a:pt x="917" y="282"/>
                </a:lnTo>
                <a:lnTo>
                  <a:pt x="919" y="279"/>
                </a:lnTo>
                <a:lnTo>
                  <a:pt x="921" y="278"/>
                </a:lnTo>
                <a:lnTo>
                  <a:pt x="924" y="277"/>
                </a:lnTo>
                <a:lnTo>
                  <a:pt x="926" y="276"/>
                </a:lnTo>
                <a:lnTo>
                  <a:pt x="935" y="277"/>
                </a:lnTo>
                <a:lnTo>
                  <a:pt x="943" y="277"/>
                </a:lnTo>
                <a:lnTo>
                  <a:pt x="948" y="276"/>
                </a:lnTo>
                <a:lnTo>
                  <a:pt x="953" y="273"/>
                </a:lnTo>
                <a:lnTo>
                  <a:pt x="955" y="270"/>
                </a:lnTo>
                <a:lnTo>
                  <a:pt x="957" y="268"/>
                </a:lnTo>
                <a:lnTo>
                  <a:pt x="959" y="268"/>
                </a:lnTo>
                <a:lnTo>
                  <a:pt x="960" y="266"/>
                </a:lnTo>
                <a:lnTo>
                  <a:pt x="962" y="268"/>
                </a:lnTo>
                <a:lnTo>
                  <a:pt x="965" y="270"/>
                </a:lnTo>
                <a:lnTo>
                  <a:pt x="966" y="269"/>
                </a:lnTo>
                <a:lnTo>
                  <a:pt x="967" y="269"/>
                </a:lnTo>
                <a:lnTo>
                  <a:pt x="968" y="265"/>
                </a:lnTo>
                <a:lnTo>
                  <a:pt x="970" y="263"/>
                </a:lnTo>
                <a:lnTo>
                  <a:pt x="974" y="263"/>
                </a:lnTo>
                <a:lnTo>
                  <a:pt x="977" y="262"/>
                </a:lnTo>
                <a:lnTo>
                  <a:pt x="986" y="261"/>
                </a:lnTo>
                <a:lnTo>
                  <a:pt x="995" y="258"/>
                </a:lnTo>
                <a:lnTo>
                  <a:pt x="1003" y="257"/>
                </a:lnTo>
                <a:lnTo>
                  <a:pt x="1012" y="256"/>
                </a:lnTo>
                <a:lnTo>
                  <a:pt x="1018" y="257"/>
                </a:lnTo>
                <a:lnTo>
                  <a:pt x="1024" y="257"/>
                </a:lnTo>
                <a:lnTo>
                  <a:pt x="1029" y="256"/>
                </a:lnTo>
                <a:lnTo>
                  <a:pt x="1034" y="252"/>
                </a:lnTo>
                <a:lnTo>
                  <a:pt x="1037" y="250"/>
                </a:lnTo>
                <a:lnTo>
                  <a:pt x="1041" y="248"/>
                </a:lnTo>
                <a:lnTo>
                  <a:pt x="1044" y="247"/>
                </a:lnTo>
                <a:lnTo>
                  <a:pt x="1049" y="247"/>
                </a:lnTo>
                <a:lnTo>
                  <a:pt x="1055" y="247"/>
                </a:lnTo>
                <a:lnTo>
                  <a:pt x="1060" y="245"/>
                </a:lnTo>
                <a:lnTo>
                  <a:pt x="1065" y="247"/>
                </a:lnTo>
                <a:lnTo>
                  <a:pt x="1070" y="248"/>
                </a:lnTo>
                <a:lnTo>
                  <a:pt x="1074" y="250"/>
                </a:lnTo>
                <a:lnTo>
                  <a:pt x="1080" y="251"/>
                </a:lnTo>
                <a:lnTo>
                  <a:pt x="1085" y="251"/>
                </a:lnTo>
                <a:lnTo>
                  <a:pt x="1090" y="251"/>
                </a:lnTo>
                <a:lnTo>
                  <a:pt x="1093" y="252"/>
                </a:lnTo>
                <a:lnTo>
                  <a:pt x="1095" y="252"/>
                </a:lnTo>
                <a:lnTo>
                  <a:pt x="1099" y="254"/>
                </a:lnTo>
                <a:lnTo>
                  <a:pt x="1101" y="255"/>
                </a:lnTo>
                <a:lnTo>
                  <a:pt x="1104" y="256"/>
                </a:lnTo>
                <a:lnTo>
                  <a:pt x="1105" y="256"/>
                </a:lnTo>
                <a:lnTo>
                  <a:pt x="1106" y="254"/>
                </a:lnTo>
                <a:lnTo>
                  <a:pt x="1104" y="251"/>
                </a:lnTo>
                <a:lnTo>
                  <a:pt x="1101" y="250"/>
                </a:lnTo>
                <a:lnTo>
                  <a:pt x="1098" y="248"/>
                </a:lnTo>
                <a:lnTo>
                  <a:pt x="1095" y="247"/>
                </a:lnTo>
                <a:lnTo>
                  <a:pt x="1093" y="245"/>
                </a:lnTo>
                <a:lnTo>
                  <a:pt x="1092" y="243"/>
                </a:lnTo>
                <a:lnTo>
                  <a:pt x="1092" y="238"/>
                </a:lnTo>
                <a:lnTo>
                  <a:pt x="1093" y="236"/>
                </a:lnTo>
                <a:lnTo>
                  <a:pt x="1092" y="235"/>
                </a:lnTo>
                <a:lnTo>
                  <a:pt x="1090" y="234"/>
                </a:lnTo>
                <a:lnTo>
                  <a:pt x="1088" y="234"/>
                </a:lnTo>
                <a:lnTo>
                  <a:pt x="1083" y="234"/>
                </a:lnTo>
                <a:lnTo>
                  <a:pt x="1078" y="234"/>
                </a:lnTo>
                <a:lnTo>
                  <a:pt x="1066" y="233"/>
                </a:lnTo>
                <a:lnTo>
                  <a:pt x="1056" y="230"/>
                </a:lnTo>
                <a:lnTo>
                  <a:pt x="1050" y="227"/>
                </a:lnTo>
                <a:lnTo>
                  <a:pt x="1044" y="224"/>
                </a:lnTo>
                <a:lnTo>
                  <a:pt x="1038" y="223"/>
                </a:lnTo>
                <a:lnTo>
                  <a:pt x="1031" y="222"/>
                </a:lnTo>
                <a:lnTo>
                  <a:pt x="1023" y="222"/>
                </a:lnTo>
                <a:lnTo>
                  <a:pt x="1015" y="223"/>
                </a:lnTo>
                <a:lnTo>
                  <a:pt x="1005" y="222"/>
                </a:lnTo>
                <a:lnTo>
                  <a:pt x="997" y="220"/>
                </a:lnTo>
                <a:lnTo>
                  <a:pt x="995" y="219"/>
                </a:lnTo>
                <a:lnTo>
                  <a:pt x="994" y="220"/>
                </a:lnTo>
                <a:lnTo>
                  <a:pt x="993" y="220"/>
                </a:lnTo>
                <a:lnTo>
                  <a:pt x="991" y="222"/>
                </a:lnTo>
                <a:lnTo>
                  <a:pt x="991" y="224"/>
                </a:lnTo>
                <a:lnTo>
                  <a:pt x="989" y="226"/>
                </a:lnTo>
                <a:lnTo>
                  <a:pt x="987" y="226"/>
                </a:lnTo>
                <a:lnTo>
                  <a:pt x="986" y="226"/>
                </a:lnTo>
                <a:lnTo>
                  <a:pt x="969" y="223"/>
                </a:lnTo>
                <a:lnTo>
                  <a:pt x="952" y="222"/>
                </a:lnTo>
                <a:lnTo>
                  <a:pt x="947" y="221"/>
                </a:lnTo>
                <a:lnTo>
                  <a:pt x="942" y="220"/>
                </a:lnTo>
                <a:lnTo>
                  <a:pt x="938" y="217"/>
                </a:lnTo>
                <a:lnTo>
                  <a:pt x="933" y="215"/>
                </a:lnTo>
                <a:lnTo>
                  <a:pt x="927" y="213"/>
                </a:lnTo>
                <a:lnTo>
                  <a:pt x="922" y="213"/>
                </a:lnTo>
                <a:lnTo>
                  <a:pt x="921" y="213"/>
                </a:lnTo>
                <a:lnTo>
                  <a:pt x="920" y="213"/>
                </a:lnTo>
                <a:lnTo>
                  <a:pt x="919" y="213"/>
                </a:lnTo>
                <a:lnTo>
                  <a:pt x="918" y="212"/>
                </a:lnTo>
                <a:lnTo>
                  <a:pt x="919" y="209"/>
                </a:lnTo>
                <a:lnTo>
                  <a:pt x="919" y="208"/>
                </a:lnTo>
                <a:lnTo>
                  <a:pt x="920" y="208"/>
                </a:lnTo>
                <a:lnTo>
                  <a:pt x="922" y="208"/>
                </a:lnTo>
                <a:lnTo>
                  <a:pt x="931" y="207"/>
                </a:lnTo>
                <a:lnTo>
                  <a:pt x="940" y="205"/>
                </a:lnTo>
                <a:lnTo>
                  <a:pt x="926" y="201"/>
                </a:lnTo>
                <a:lnTo>
                  <a:pt x="912" y="196"/>
                </a:lnTo>
                <a:lnTo>
                  <a:pt x="919" y="195"/>
                </a:lnTo>
                <a:lnTo>
                  <a:pt x="925" y="194"/>
                </a:lnTo>
                <a:lnTo>
                  <a:pt x="929" y="192"/>
                </a:lnTo>
                <a:lnTo>
                  <a:pt x="934" y="189"/>
                </a:lnTo>
                <a:lnTo>
                  <a:pt x="939" y="187"/>
                </a:lnTo>
                <a:lnTo>
                  <a:pt x="943" y="186"/>
                </a:lnTo>
                <a:lnTo>
                  <a:pt x="947" y="186"/>
                </a:lnTo>
                <a:lnTo>
                  <a:pt x="952" y="187"/>
                </a:lnTo>
                <a:lnTo>
                  <a:pt x="957" y="188"/>
                </a:lnTo>
                <a:lnTo>
                  <a:pt x="963" y="187"/>
                </a:lnTo>
                <a:lnTo>
                  <a:pt x="969" y="186"/>
                </a:lnTo>
                <a:lnTo>
                  <a:pt x="974" y="182"/>
                </a:lnTo>
                <a:lnTo>
                  <a:pt x="979" y="179"/>
                </a:lnTo>
                <a:lnTo>
                  <a:pt x="983" y="178"/>
                </a:lnTo>
                <a:lnTo>
                  <a:pt x="988" y="178"/>
                </a:lnTo>
                <a:lnTo>
                  <a:pt x="993" y="179"/>
                </a:lnTo>
                <a:lnTo>
                  <a:pt x="1002" y="181"/>
                </a:lnTo>
                <a:lnTo>
                  <a:pt x="1010" y="182"/>
                </a:lnTo>
                <a:lnTo>
                  <a:pt x="1019" y="184"/>
                </a:lnTo>
                <a:lnTo>
                  <a:pt x="1028" y="184"/>
                </a:lnTo>
                <a:lnTo>
                  <a:pt x="1037" y="184"/>
                </a:lnTo>
                <a:lnTo>
                  <a:pt x="1045" y="184"/>
                </a:lnTo>
                <a:lnTo>
                  <a:pt x="1055" y="186"/>
                </a:lnTo>
                <a:lnTo>
                  <a:pt x="1063" y="188"/>
                </a:lnTo>
                <a:lnTo>
                  <a:pt x="1066" y="188"/>
                </a:lnTo>
                <a:lnTo>
                  <a:pt x="1070" y="187"/>
                </a:lnTo>
                <a:lnTo>
                  <a:pt x="1072" y="186"/>
                </a:lnTo>
                <a:lnTo>
                  <a:pt x="1073" y="181"/>
                </a:lnTo>
                <a:lnTo>
                  <a:pt x="1072" y="179"/>
                </a:lnTo>
                <a:lnTo>
                  <a:pt x="1071" y="177"/>
                </a:lnTo>
                <a:lnTo>
                  <a:pt x="1067" y="175"/>
                </a:lnTo>
                <a:lnTo>
                  <a:pt x="1065" y="175"/>
                </a:lnTo>
                <a:lnTo>
                  <a:pt x="1053" y="174"/>
                </a:lnTo>
                <a:lnTo>
                  <a:pt x="1043" y="174"/>
                </a:lnTo>
                <a:lnTo>
                  <a:pt x="1028" y="172"/>
                </a:lnTo>
                <a:lnTo>
                  <a:pt x="1011" y="171"/>
                </a:lnTo>
                <a:lnTo>
                  <a:pt x="1004" y="168"/>
                </a:lnTo>
                <a:lnTo>
                  <a:pt x="997" y="165"/>
                </a:lnTo>
                <a:lnTo>
                  <a:pt x="994" y="164"/>
                </a:lnTo>
                <a:lnTo>
                  <a:pt x="990" y="164"/>
                </a:lnTo>
                <a:lnTo>
                  <a:pt x="987" y="164"/>
                </a:lnTo>
                <a:lnTo>
                  <a:pt x="982" y="166"/>
                </a:lnTo>
                <a:lnTo>
                  <a:pt x="981" y="166"/>
                </a:lnTo>
                <a:lnTo>
                  <a:pt x="977" y="165"/>
                </a:lnTo>
                <a:lnTo>
                  <a:pt x="970" y="164"/>
                </a:lnTo>
                <a:lnTo>
                  <a:pt x="963" y="161"/>
                </a:lnTo>
                <a:lnTo>
                  <a:pt x="959" y="160"/>
                </a:lnTo>
                <a:lnTo>
                  <a:pt x="955" y="160"/>
                </a:lnTo>
                <a:lnTo>
                  <a:pt x="952" y="160"/>
                </a:lnTo>
                <a:lnTo>
                  <a:pt x="948" y="163"/>
                </a:lnTo>
                <a:lnTo>
                  <a:pt x="943" y="164"/>
                </a:lnTo>
                <a:lnTo>
                  <a:pt x="940" y="165"/>
                </a:lnTo>
                <a:lnTo>
                  <a:pt x="935" y="165"/>
                </a:lnTo>
                <a:lnTo>
                  <a:pt x="931" y="165"/>
                </a:lnTo>
                <a:lnTo>
                  <a:pt x="922" y="164"/>
                </a:lnTo>
                <a:lnTo>
                  <a:pt x="913" y="164"/>
                </a:lnTo>
                <a:lnTo>
                  <a:pt x="919" y="160"/>
                </a:lnTo>
                <a:lnTo>
                  <a:pt x="926" y="157"/>
                </a:lnTo>
                <a:lnTo>
                  <a:pt x="932" y="156"/>
                </a:lnTo>
                <a:lnTo>
                  <a:pt x="938" y="154"/>
                </a:lnTo>
                <a:lnTo>
                  <a:pt x="948" y="153"/>
                </a:lnTo>
                <a:lnTo>
                  <a:pt x="957" y="152"/>
                </a:lnTo>
                <a:lnTo>
                  <a:pt x="968" y="152"/>
                </a:lnTo>
                <a:lnTo>
                  <a:pt x="979" y="153"/>
                </a:lnTo>
                <a:lnTo>
                  <a:pt x="987" y="153"/>
                </a:lnTo>
                <a:lnTo>
                  <a:pt x="996" y="153"/>
                </a:lnTo>
                <a:lnTo>
                  <a:pt x="1000" y="153"/>
                </a:lnTo>
                <a:lnTo>
                  <a:pt x="1004" y="154"/>
                </a:lnTo>
                <a:lnTo>
                  <a:pt x="1009" y="156"/>
                </a:lnTo>
                <a:lnTo>
                  <a:pt x="1012" y="158"/>
                </a:lnTo>
                <a:lnTo>
                  <a:pt x="1016" y="159"/>
                </a:lnTo>
                <a:lnTo>
                  <a:pt x="1018" y="158"/>
                </a:lnTo>
                <a:lnTo>
                  <a:pt x="1018" y="156"/>
                </a:lnTo>
                <a:lnTo>
                  <a:pt x="1018" y="154"/>
                </a:lnTo>
                <a:lnTo>
                  <a:pt x="1016" y="153"/>
                </a:lnTo>
                <a:lnTo>
                  <a:pt x="1015" y="152"/>
                </a:lnTo>
                <a:lnTo>
                  <a:pt x="1007" y="147"/>
                </a:lnTo>
                <a:lnTo>
                  <a:pt x="1000" y="143"/>
                </a:lnTo>
                <a:lnTo>
                  <a:pt x="996" y="140"/>
                </a:lnTo>
                <a:lnTo>
                  <a:pt x="991" y="139"/>
                </a:lnTo>
                <a:lnTo>
                  <a:pt x="988" y="138"/>
                </a:lnTo>
                <a:lnTo>
                  <a:pt x="983" y="138"/>
                </a:lnTo>
                <a:lnTo>
                  <a:pt x="981" y="138"/>
                </a:lnTo>
                <a:lnTo>
                  <a:pt x="979" y="137"/>
                </a:lnTo>
                <a:lnTo>
                  <a:pt x="976" y="135"/>
                </a:lnTo>
                <a:lnTo>
                  <a:pt x="973" y="133"/>
                </a:lnTo>
                <a:lnTo>
                  <a:pt x="969" y="133"/>
                </a:lnTo>
                <a:lnTo>
                  <a:pt x="967" y="135"/>
                </a:lnTo>
                <a:lnTo>
                  <a:pt x="959" y="136"/>
                </a:lnTo>
                <a:lnTo>
                  <a:pt x="952" y="135"/>
                </a:lnTo>
                <a:lnTo>
                  <a:pt x="946" y="135"/>
                </a:lnTo>
                <a:lnTo>
                  <a:pt x="940" y="135"/>
                </a:lnTo>
                <a:lnTo>
                  <a:pt x="935" y="136"/>
                </a:lnTo>
                <a:lnTo>
                  <a:pt x="932" y="136"/>
                </a:lnTo>
                <a:lnTo>
                  <a:pt x="927" y="136"/>
                </a:lnTo>
                <a:lnTo>
                  <a:pt x="924" y="133"/>
                </a:lnTo>
                <a:lnTo>
                  <a:pt x="918" y="132"/>
                </a:lnTo>
                <a:lnTo>
                  <a:pt x="913" y="130"/>
                </a:lnTo>
                <a:lnTo>
                  <a:pt x="908" y="130"/>
                </a:lnTo>
                <a:lnTo>
                  <a:pt x="904" y="130"/>
                </a:lnTo>
                <a:lnTo>
                  <a:pt x="899" y="131"/>
                </a:lnTo>
                <a:lnTo>
                  <a:pt x="894" y="132"/>
                </a:lnTo>
                <a:lnTo>
                  <a:pt x="893" y="132"/>
                </a:lnTo>
                <a:lnTo>
                  <a:pt x="892" y="131"/>
                </a:lnTo>
                <a:lnTo>
                  <a:pt x="891" y="129"/>
                </a:lnTo>
                <a:lnTo>
                  <a:pt x="890" y="126"/>
                </a:lnTo>
                <a:lnTo>
                  <a:pt x="900" y="123"/>
                </a:lnTo>
                <a:lnTo>
                  <a:pt x="912" y="119"/>
                </a:lnTo>
                <a:lnTo>
                  <a:pt x="925" y="116"/>
                </a:lnTo>
                <a:lnTo>
                  <a:pt x="938" y="115"/>
                </a:lnTo>
                <a:lnTo>
                  <a:pt x="950" y="114"/>
                </a:lnTo>
                <a:lnTo>
                  <a:pt x="965" y="114"/>
                </a:lnTo>
                <a:lnTo>
                  <a:pt x="980" y="114"/>
                </a:lnTo>
                <a:lnTo>
                  <a:pt x="995" y="116"/>
                </a:lnTo>
                <a:lnTo>
                  <a:pt x="981" y="108"/>
                </a:lnTo>
                <a:lnTo>
                  <a:pt x="967" y="101"/>
                </a:lnTo>
                <a:lnTo>
                  <a:pt x="953" y="94"/>
                </a:lnTo>
                <a:lnTo>
                  <a:pt x="938" y="89"/>
                </a:lnTo>
                <a:lnTo>
                  <a:pt x="922" y="84"/>
                </a:lnTo>
                <a:lnTo>
                  <a:pt x="908" y="82"/>
                </a:lnTo>
                <a:lnTo>
                  <a:pt x="894" y="79"/>
                </a:lnTo>
                <a:lnTo>
                  <a:pt x="880" y="77"/>
                </a:lnTo>
                <a:lnTo>
                  <a:pt x="856" y="75"/>
                </a:lnTo>
                <a:lnTo>
                  <a:pt x="837" y="74"/>
                </a:lnTo>
                <a:lnTo>
                  <a:pt x="824" y="75"/>
                </a:lnTo>
                <a:lnTo>
                  <a:pt x="820" y="75"/>
                </a:lnTo>
                <a:lnTo>
                  <a:pt x="825" y="74"/>
                </a:lnTo>
                <a:lnTo>
                  <a:pt x="845" y="72"/>
                </a:lnTo>
                <a:lnTo>
                  <a:pt x="859" y="72"/>
                </a:lnTo>
                <a:lnTo>
                  <a:pt x="878" y="73"/>
                </a:lnTo>
                <a:lnTo>
                  <a:pt x="899" y="75"/>
                </a:lnTo>
                <a:lnTo>
                  <a:pt x="925" y="80"/>
                </a:lnTo>
                <a:lnTo>
                  <a:pt x="908" y="72"/>
                </a:lnTo>
                <a:lnTo>
                  <a:pt x="892" y="65"/>
                </a:lnTo>
                <a:lnTo>
                  <a:pt x="876" y="59"/>
                </a:lnTo>
                <a:lnTo>
                  <a:pt x="860" y="54"/>
                </a:lnTo>
                <a:lnTo>
                  <a:pt x="829" y="46"/>
                </a:lnTo>
                <a:lnTo>
                  <a:pt x="802" y="42"/>
                </a:lnTo>
                <a:lnTo>
                  <a:pt x="779" y="40"/>
                </a:lnTo>
                <a:lnTo>
                  <a:pt x="760" y="39"/>
                </a:lnTo>
                <a:lnTo>
                  <a:pt x="748" y="39"/>
                </a:lnTo>
                <a:lnTo>
                  <a:pt x="744" y="39"/>
                </a:lnTo>
                <a:lnTo>
                  <a:pt x="746" y="38"/>
                </a:lnTo>
                <a:lnTo>
                  <a:pt x="758" y="33"/>
                </a:lnTo>
                <a:lnTo>
                  <a:pt x="768" y="32"/>
                </a:lnTo>
                <a:lnTo>
                  <a:pt x="783" y="31"/>
                </a:lnTo>
                <a:lnTo>
                  <a:pt x="805" y="32"/>
                </a:lnTo>
                <a:lnTo>
                  <a:pt x="832" y="33"/>
                </a:lnTo>
                <a:lnTo>
                  <a:pt x="803" y="28"/>
                </a:lnTo>
                <a:lnTo>
                  <a:pt x="775" y="25"/>
                </a:lnTo>
                <a:lnTo>
                  <a:pt x="749" y="21"/>
                </a:lnTo>
                <a:lnTo>
                  <a:pt x="727" y="20"/>
                </a:lnTo>
                <a:lnTo>
                  <a:pt x="687" y="18"/>
                </a:lnTo>
                <a:lnTo>
                  <a:pt x="656" y="18"/>
                </a:lnTo>
                <a:lnTo>
                  <a:pt x="634" y="20"/>
                </a:lnTo>
                <a:lnTo>
                  <a:pt x="617" y="21"/>
                </a:lnTo>
                <a:lnTo>
                  <a:pt x="608" y="24"/>
                </a:lnTo>
                <a:lnTo>
                  <a:pt x="606" y="25"/>
                </a:lnTo>
                <a:lnTo>
                  <a:pt x="609" y="21"/>
                </a:lnTo>
                <a:lnTo>
                  <a:pt x="625" y="16"/>
                </a:lnTo>
                <a:lnTo>
                  <a:pt x="638" y="13"/>
                </a:lnTo>
                <a:lnTo>
                  <a:pt x="657" y="11"/>
                </a:lnTo>
                <a:lnTo>
                  <a:pt x="682" y="11"/>
                </a:lnTo>
                <a:lnTo>
                  <a:pt x="711" y="14"/>
                </a:lnTo>
                <a:lnTo>
                  <a:pt x="690" y="9"/>
                </a:lnTo>
                <a:lnTo>
                  <a:pt x="669" y="4"/>
                </a:lnTo>
                <a:lnTo>
                  <a:pt x="648" y="2"/>
                </a:lnTo>
                <a:lnTo>
                  <a:pt x="628" y="0"/>
                </a:lnTo>
                <a:lnTo>
                  <a:pt x="608" y="0"/>
                </a:lnTo>
                <a:lnTo>
                  <a:pt x="588" y="2"/>
                </a:lnTo>
                <a:lnTo>
                  <a:pt x="569" y="3"/>
                </a:lnTo>
                <a:lnTo>
                  <a:pt x="552" y="5"/>
                </a:lnTo>
                <a:lnTo>
                  <a:pt x="521" y="11"/>
                </a:lnTo>
                <a:lnTo>
                  <a:pt x="497" y="17"/>
                </a:lnTo>
                <a:lnTo>
                  <a:pt x="480" y="21"/>
                </a:lnTo>
                <a:lnTo>
                  <a:pt x="476" y="23"/>
                </a:lnTo>
                <a:lnTo>
                  <a:pt x="476" y="21"/>
                </a:lnTo>
                <a:lnTo>
                  <a:pt x="484" y="17"/>
                </a:lnTo>
                <a:lnTo>
                  <a:pt x="492" y="14"/>
                </a:lnTo>
                <a:lnTo>
                  <a:pt x="504" y="10"/>
                </a:lnTo>
                <a:lnTo>
                  <a:pt x="522" y="6"/>
                </a:lnTo>
                <a:lnTo>
                  <a:pt x="546" y="0"/>
                </a:lnTo>
                <a:lnTo>
                  <a:pt x="520" y="4"/>
                </a:lnTo>
                <a:lnTo>
                  <a:pt x="497" y="7"/>
                </a:lnTo>
                <a:lnTo>
                  <a:pt x="475" y="11"/>
                </a:lnTo>
                <a:lnTo>
                  <a:pt x="455" y="14"/>
                </a:lnTo>
                <a:lnTo>
                  <a:pt x="418" y="24"/>
                </a:lnTo>
                <a:lnTo>
                  <a:pt x="389" y="32"/>
                </a:lnTo>
                <a:lnTo>
                  <a:pt x="367" y="40"/>
                </a:lnTo>
                <a:lnTo>
                  <a:pt x="349" y="47"/>
                </a:lnTo>
                <a:lnTo>
                  <a:pt x="339" y="51"/>
                </a:lnTo>
                <a:lnTo>
                  <a:pt x="334" y="53"/>
                </a:lnTo>
                <a:lnTo>
                  <a:pt x="333" y="52"/>
                </a:lnTo>
                <a:lnTo>
                  <a:pt x="333" y="51"/>
                </a:lnTo>
                <a:lnTo>
                  <a:pt x="335" y="48"/>
                </a:lnTo>
                <a:lnTo>
                  <a:pt x="339" y="45"/>
                </a:lnTo>
                <a:lnTo>
                  <a:pt x="355" y="32"/>
                </a:lnTo>
                <a:lnTo>
                  <a:pt x="385" y="12"/>
                </a:lnTo>
                <a:lnTo>
                  <a:pt x="363" y="23"/>
                </a:lnTo>
                <a:lnTo>
                  <a:pt x="341" y="34"/>
                </a:lnTo>
                <a:lnTo>
                  <a:pt x="321" y="47"/>
                </a:lnTo>
                <a:lnTo>
                  <a:pt x="304" y="59"/>
                </a:lnTo>
                <a:lnTo>
                  <a:pt x="276" y="79"/>
                </a:lnTo>
                <a:lnTo>
                  <a:pt x="265" y="87"/>
                </a:lnTo>
                <a:lnTo>
                  <a:pt x="259" y="90"/>
                </a:lnTo>
                <a:lnTo>
                  <a:pt x="252" y="94"/>
                </a:lnTo>
                <a:lnTo>
                  <a:pt x="248" y="96"/>
                </a:lnTo>
                <a:lnTo>
                  <a:pt x="243" y="100"/>
                </a:lnTo>
                <a:lnTo>
                  <a:pt x="235" y="103"/>
                </a:lnTo>
                <a:lnTo>
                  <a:pt x="228" y="107"/>
                </a:lnTo>
                <a:lnTo>
                  <a:pt x="220" y="110"/>
                </a:lnTo>
                <a:lnTo>
                  <a:pt x="211" y="111"/>
                </a:lnTo>
                <a:lnTo>
                  <a:pt x="208" y="111"/>
                </a:lnTo>
                <a:lnTo>
                  <a:pt x="204" y="111"/>
                </a:lnTo>
                <a:lnTo>
                  <a:pt x="201" y="111"/>
                </a:lnTo>
                <a:lnTo>
                  <a:pt x="199" y="114"/>
                </a:lnTo>
                <a:lnTo>
                  <a:pt x="197" y="115"/>
                </a:lnTo>
                <a:lnTo>
                  <a:pt x="197" y="115"/>
                </a:lnTo>
                <a:lnTo>
                  <a:pt x="189" y="116"/>
                </a:lnTo>
                <a:lnTo>
                  <a:pt x="181" y="117"/>
                </a:lnTo>
                <a:lnTo>
                  <a:pt x="178" y="119"/>
                </a:lnTo>
                <a:lnTo>
                  <a:pt x="174" y="121"/>
                </a:lnTo>
                <a:lnTo>
                  <a:pt x="171" y="124"/>
                </a:lnTo>
                <a:lnTo>
                  <a:pt x="168" y="128"/>
                </a:lnTo>
                <a:lnTo>
                  <a:pt x="166" y="130"/>
                </a:lnTo>
                <a:lnTo>
                  <a:pt x="163" y="132"/>
                </a:lnTo>
                <a:lnTo>
                  <a:pt x="159" y="133"/>
                </a:lnTo>
                <a:lnTo>
                  <a:pt x="154" y="135"/>
                </a:lnTo>
                <a:lnTo>
                  <a:pt x="146" y="136"/>
                </a:lnTo>
                <a:lnTo>
                  <a:pt x="139" y="139"/>
                </a:lnTo>
                <a:lnTo>
                  <a:pt x="132" y="143"/>
                </a:lnTo>
                <a:lnTo>
                  <a:pt x="125" y="149"/>
                </a:lnTo>
                <a:lnTo>
                  <a:pt x="125" y="149"/>
                </a:lnTo>
                <a:lnTo>
                  <a:pt x="121" y="149"/>
                </a:lnTo>
                <a:lnTo>
                  <a:pt x="119" y="150"/>
                </a:lnTo>
                <a:lnTo>
                  <a:pt x="117" y="152"/>
                </a:lnTo>
                <a:lnTo>
                  <a:pt x="116" y="153"/>
                </a:lnTo>
                <a:lnTo>
                  <a:pt x="114" y="154"/>
                </a:lnTo>
                <a:lnTo>
                  <a:pt x="111" y="156"/>
                </a:lnTo>
                <a:lnTo>
                  <a:pt x="106" y="157"/>
                </a:lnTo>
                <a:lnTo>
                  <a:pt x="103" y="160"/>
                </a:lnTo>
                <a:lnTo>
                  <a:pt x="100" y="164"/>
                </a:lnTo>
                <a:lnTo>
                  <a:pt x="92" y="168"/>
                </a:lnTo>
                <a:lnTo>
                  <a:pt x="85" y="174"/>
                </a:lnTo>
                <a:lnTo>
                  <a:pt x="73" y="184"/>
                </a:lnTo>
                <a:lnTo>
                  <a:pt x="63" y="193"/>
                </a:lnTo>
                <a:lnTo>
                  <a:pt x="58" y="198"/>
                </a:lnTo>
                <a:lnTo>
                  <a:pt x="54" y="203"/>
                </a:lnTo>
                <a:lnTo>
                  <a:pt x="50" y="209"/>
                </a:lnTo>
                <a:lnTo>
                  <a:pt x="45" y="215"/>
                </a:lnTo>
                <a:lnTo>
                  <a:pt x="47" y="216"/>
                </a:lnTo>
                <a:lnTo>
                  <a:pt x="47" y="216"/>
                </a:lnTo>
                <a:lnTo>
                  <a:pt x="47" y="216"/>
                </a:lnTo>
                <a:lnTo>
                  <a:pt x="45" y="215"/>
                </a:lnTo>
                <a:lnTo>
                  <a:pt x="45" y="216"/>
                </a:lnTo>
                <a:lnTo>
                  <a:pt x="45" y="217"/>
                </a:lnTo>
                <a:lnTo>
                  <a:pt x="38" y="227"/>
                </a:lnTo>
                <a:lnTo>
                  <a:pt x="31" y="236"/>
                </a:lnTo>
                <a:lnTo>
                  <a:pt x="27" y="247"/>
                </a:lnTo>
                <a:lnTo>
                  <a:pt x="22" y="258"/>
                </a:lnTo>
                <a:lnTo>
                  <a:pt x="22" y="259"/>
                </a:lnTo>
                <a:lnTo>
                  <a:pt x="22" y="259"/>
                </a:lnTo>
                <a:lnTo>
                  <a:pt x="20" y="262"/>
                </a:lnTo>
                <a:lnTo>
                  <a:pt x="18" y="264"/>
                </a:lnTo>
                <a:lnTo>
                  <a:pt x="17" y="266"/>
                </a:lnTo>
                <a:lnTo>
                  <a:pt x="17" y="270"/>
                </a:lnTo>
                <a:lnTo>
                  <a:pt x="17" y="270"/>
                </a:lnTo>
                <a:lnTo>
                  <a:pt x="16" y="271"/>
                </a:lnTo>
                <a:lnTo>
                  <a:pt x="15" y="273"/>
                </a:lnTo>
                <a:lnTo>
                  <a:pt x="14" y="276"/>
                </a:lnTo>
                <a:lnTo>
                  <a:pt x="13" y="278"/>
                </a:lnTo>
                <a:lnTo>
                  <a:pt x="13" y="280"/>
                </a:lnTo>
                <a:lnTo>
                  <a:pt x="7" y="301"/>
                </a:lnTo>
                <a:lnTo>
                  <a:pt x="2" y="322"/>
                </a:lnTo>
                <a:lnTo>
                  <a:pt x="0" y="343"/>
                </a:lnTo>
                <a:lnTo>
                  <a:pt x="0" y="366"/>
                </a:lnTo>
                <a:lnTo>
                  <a:pt x="0" y="381"/>
                </a:lnTo>
                <a:lnTo>
                  <a:pt x="2" y="395"/>
                </a:lnTo>
                <a:lnTo>
                  <a:pt x="4" y="410"/>
                </a:lnTo>
                <a:lnTo>
                  <a:pt x="8" y="425"/>
                </a:lnTo>
                <a:lnTo>
                  <a:pt x="10" y="434"/>
                </a:lnTo>
                <a:lnTo>
                  <a:pt x="14" y="444"/>
                </a:lnTo>
                <a:lnTo>
                  <a:pt x="17" y="452"/>
                </a:lnTo>
                <a:lnTo>
                  <a:pt x="22" y="461"/>
                </a:lnTo>
                <a:lnTo>
                  <a:pt x="24" y="465"/>
                </a:lnTo>
                <a:lnTo>
                  <a:pt x="27" y="467"/>
                </a:lnTo>
                <a:lnTo>
                  <a:pt x="31" y="468"/>
                </a:lnTo>
                <a:lnTo>
                  <a:pt x="36" y="468"/>
                </a:lnTo>
                <a:lnTo>
                  <a:pt x="40" y="467"/>
                </a:lnTo>
                <a:lnTo>
                  <a:pt x="42" y="465"/>
                </a:lnTo>
                <a:lnTo>
                  <a:pt x="44" y="462"/>
                </a:lnTo>
                <a:lnTo>
                  <a:pt x="45" y="459"/>
                </a:lnTo>
                <a:lnTo>
                  <a:pt x="45" y="453"/>
                </a:lnTo>
                <a:lnTo>
                  <a:pt x="47" y="448"/>
                </a:lnTo>
                <a:lnTo>
                  <a:pt x="47" y="439"/>
                </a:lnTo>
                <a:lnTo>
                  <a:pt x="48" y="431"/>
                </a:lnTo>
                <a:lnTo>
                  <a:pt x="48" y="422"/>
                </a:lnTo>
                <a:lnTo>
                  <a:pt x="48" y="413"/>
                </a:lnTo>
                <a:lnTo>
                  <a:pt x="49" y="409"/>
                </a:lnTo>
                <a:lnTo>
                  <a:pt x="50" y="405"/>
                </a:lnTo>
                <a:lnTo>
                  <a:pt x="54" y="404"/>
                </a:lnTo>
                <a:lnTo>
                  <a:pt x="58" y="403"/>
                </a:lnTo>
                <a:lnTo>
                  <a:pt x="76" y="404"/>
                </a:lnTo>
                <a:lnTo>
                  <a:pt x="92" y="404"/>
                </a:lnTo>
                <a:lnTo>
                  <a:pt x="119" y="403"/>
                </a:lnTo>
                <a:lnTo>
                  <a:pt x="146" y="401"/>
                </a:lnTo>
                <a:lnTo>
                  <a:pt x="159" y="399"/>
                </a:lnTo>
                <a:lnTo>
                  <a:pt x="173" y="396"/>
                </a:lnTo>
                <a:lnTo>
                  <a:pt x="186" y="392"/>
                </a:lnTo>
                <a:lnTo>
                  <a:pt x="199" y="389"/>
                </a:lnTo>
                <a:lnTo>
                  <a:pt x="202" y="388"/>
                </a:lnTo>
                <a:lnTo>
                  <a:pt x="204" y="387"/>
                </a:lnTo>
                <a:lnTo>
                  <a:pt x="206" y="387"/>
                </a:lnTo>
                <a:lnTo>
                  <a:pt x="207" y="385"/>
                </a:lnTo>
                <a:lnTo>
                  <a:pt x="222" y="385"/>
                </a:lnTo>
                <a:lnTo>
                  <a:pt x="238" y="387"/>
                </a:lnTo>
                <a:lnTo>
                  <a:pt x="240" y="387"/>
                </a:lnTo>
                <a:lnTo>
                  <a:pt x="241" y="387"/>
                </a:lnTo>
                <a:lnTo>
                  <a:pt x="245" y="388"/>
                </a:lnTo>
                <a:lnTo>
                  <a:pt x="250" y="389"/>
                </a:lnTo>
                <a:lnTo>
                  <a:pt x="258" y="389"/>
                </a:lnTo>
                <a:lnTo>
                  <a:pt x="266" y="391"/>
                </a:lnTo>
                <a:lnTo>
                  <a:pt x="275" y="395"/>
                </a:lnTo>
                <a:lnTo>
                  <a:pt x="283" y="398"/>
                </a:lnTo>
                <a:lnTo>
                  <a:pt x="294" y="404"/>
                </a:lnTo>
                <a:lnTo>
                  <a:pt x="306" y="410"/>
                </a:lnTo>
                <a:lnTo>
                  <a:pt x="318" y="417"/>
                </a:lnTo>
                <a:lnTo>
                  <a:pt x="330" y="424"/>
                </a:lnTo>
                <a:lnTo>
                  <a:pt x="335" y="429"/>
                </a:lnTo>
                <a:lnTo>
                  <a:pt x="341" y="433"/>
                </a:lnTo>
                <a:lnTo>
                  <a:pt x="353" y="443"/>
                </a:lnTo>
                <a:lnTo>
                  <a:pt x="366" y="452"/>
                </a:lnTo>
                <a:lnTo>
                  <a:pt x="377" y="461"/>
                </a:lnTo>
                <a:lnTo>
                  <a:pt x="389" y="472"/>
                </a:lnTo>
                <a:lnTo>
                  <a:pt x="400" y="485"/>
                </a:lnTo>
                <a:lnTo>
                  <a:pt x="411" y="496"/>
                </a:lnTo>
                <a:lnTo>
                  <a:pt x="423" y="509"/>
                </a:lnTo>
                <a:lnTo>
                  <a:pt x="435" y="522"/>
                </a:lnTo>
                <a:lnTo>
                  <a:pt x="435" y="523"/>
                </a:lnTo>
                <a:lnTo>
                  <a:pt x="436" y="524"/>
                </a:lnTo>
                <a:lnTo>
                  <a:pt x="437" y="525"/>
                </a:lnTo>
                <a:lnTo>
                  <a:pt x="437" y="527"/>
                </a:lnTo>
                <a:lnTo>
                  <a:pt x="439" y="532"/>
                </a:lnTo>
                <a:lnTo>
                  <a:pt x="444" y="537"/>
                </a:lnTo>
                <a:lnTo>
                  <a:pt x="444" y="537"/>
                </a:lnTo>
                <a:lnTo>
                  <a:pt x="444" y="538"/>
                </a:lnTo>
                <a:lnTo>
                  <a:pt x="444" y="542"/>
                </a:lnTo>
                <a:lnTo>
                  <a:pt x="446" y="545"/>
                </a:lnTo>
                <a:lnTo>
                  <a:pt x="455" y="560"/>
                </a:lnTo>
                <a:lnTo>
                  <a:pt x="463" y="577"/>
                </a:lnTo>
                <a:lnTo>
                  <a:pt x="470" y="593"/>
                </a:lnTo>
                <a:lnTo>
                  <a:pt x="476" y="611"/>
                </a:lnTo>
                <a:lnTo>
                  <a:pt x="480" y="628"/>
                </a:lnTo>
                <a:lnTo>
                  <a:pt x="484" y="646"/>
                </a:lnTo>
                <a:lnTo>
                  <a:pt x="484" y="649"/>
                </a:lnTo>
                <a:lnTo>
                  <a:pt x="485" y="653"/>
                </a:lnTo>
                <a:lnTo>
                  <a:pt x="486" y="656"/>
                </a:lnTo>
                <a:lnTo>
                  <a:pt x="489" y="660"/>
                </a:lnTo>
                <a:lnTo>
                  <a:pt x="489" y="661"/>
                </a:lnTo>
                <a:lnTo>
                  <a:pt x="489" y="662"/>
                </a:lnTo>
                <a:lnTo>
                  <a:pt x="487" y="666"/>
                </a:lnTo>
                <a:lnTo>
                  <a:pt x="487" y="669"/>
                </a:lnTo>
                <a:lnTo>
                  <a:pt x="489" y="671"/>
                </a:lnTo>
                <a:lnTo>
                  <a:pt x="490" y="673"/>
                </a:lnTo>
                <a:lnTo>
                  <a:pt x="491" y="673"/>
                </a:lnTo>
                <a:lnTo>
                  <a:pt x="493" y="674"/>
                </a:lnTo>
                <a:lnTo>
                  <a:pt x="493" y="675"/>
                </a:lnTo>
                <a:lnTo>
                  <a:pt x="493" y="675"/>
                </a:lnTo>
                <a:lnTo>
                  <a:pt x="492" y="682"/>
                </a:lnTo>
                <a:lnTo>
                  <a:pt x="493" y="688"/>
                </a:lnTo>
                <a:lnTo>
                  <a:pt x="496" y="694"/>
                </a:lnTo>
                <a:lnTo>
                  <a:pt x="499" y="698"/>
                </a:lnTo>
                <a:lnTo>
                  <a:pt x="501" y="702"/>
                </a:lnTo>
                <a:lnTo>
                  <a:pt x="501" y="705"/>
                </a:lnTo>
                <a:lnTo>
                  <a:pt x="504" y="725"/>
                </a:lnTo>
                <a:lnTo>
                  <a:pt x="504" y="746"/>
                </a:lnTo>
                <a:lnTo>
                  <a:pt x="505" y="766"/>
                </a:lnTo>
                <a:lnTo>
                  <a:pt x="507" y="786"/>
                </a:lnTo>
                <a:lnTo>
                  <a:pt x="508" y="785"/>
                </a:lnTo>
                <a:lnTo>
                  <a:pt x="510" y="782"/>
                </a:lnTo>
                <a:lnTo>
                  <a:pt x="511" y="793"/>
                </a:lnTo>
                <a:lnTo>
                  <a:pt x="511" y="803"/>
                </a:lnTo>
                <a:lnTo>
                  <a:pt x="511" y="814"/>
                </a:lnTo>
                <a:lnTo>
                  <a:pt x="512" y="824"/>
                </a:lnTo>
                <a:lnTo>
                  <a:pt x="512" y="829"/>
                </a:lnTo>
                <a:lnTo>
                  <a:pt x="513" y="832"/>
                </a:lnTo>
                <a:lnTo>
                  <a:pt x="513" y="844"/>
                </a:lnTo>
                <a:lnTo>
                  <a:pt x="513" y="855"/>
                </a:lnTo>
                <a:lnTo>
                  <a:pt x="511" y="857"/>
                </a:lnTo>
                <a:lnTo>
                  <a:pt x="510" y="859"/>
                </a:lnTo>
                <a:lnTo>
                  <a:pt x="511" y="862"/>
                </a:lnTo>
                <a:lnTo>
                  <a:pt x="511" y="864"/>
                </a:lnTo>
                <a:lnTo>
                  <a:pt x="511" y="870"/>
                </a:lnTo>
                <a:lnTo>
                  <a:pt x="510" y="877"/>
                </a:lnTo>
                <a:lnTo>
                  <a:pt x="511" y="883"/>
                </a:lnTo>
                <a:lnTo>
                  <a:pt x="513" y="888"/>
                </a:lnTo>
                <a:lnTo>
                  <a:pt x="513" y="891"/>
                </a:lnTo>
                <a:lnTo>
                  <a:pt x="513" y="893"/>
                </a:lnTo>
                <a:lnTo>
                  <a:pt x="511" y="898"/>
                </a:lnTo>
                <a:lnTo>
                  <a:pt x="511" y="902"/>
                </a:lnTo>
                <a:lnTo>
                  <a:pt x="513" y="927"/>
                </a:lnTo>
                <a:lnTo>
                  <a:pt x="515" y="951"/>
                </a:lnTo>
                <a:lnTo>
                  <a:pt x="518" y="977"/>
                </a:lnTo>
                <a:lnTo>
                  <a:pt x="518" y="1002"/>
                </a:lnTo>
                <a:lnTo>
                  <a:pt x="519" y="1020"/>
                </a:lnTo>
                <a:lnTo>
                  <a:pt x="520" y="1038"/>
                </a:lnTo>
                <a:lnTo>
                  <a:pt x="521" y="1056"/>
                </a:lnTo>
                <a:lnTo>
                  <a:pt x="524" y="1075"/>
                </a:lnTo>
                <a:lnTo>
                  <a:pt x="524" y="1076"/>
                </a:lnTo>
                <a:lnTo>
                  <a:pt x="524" y="1079"/>
                </a:lnTo>
                <a:lnTo>
                  <a:pt x="524" y="1080"/>
                </a:lnTo>
                <a:lnTo>
                  <a:pt x="524" y="1081"/>
                </a:lnTo>
                <a:lnTo>
                  <a:pt x="517" y="1089"/>
                </a:lnTo>
                <a:lnTo>
                  <a:pt x="510" y="1096"/>
                </a:lnTo>
                <a:lnTo>
                  <a:pt x="493" y="1111"/>
                </a:lnTo>
                <a:lnTo>
                  <a:pt x="478" y="1129"/>
                </a:lnTo>
                <a:lnTo>
                  <a:pt x="471" y="1136"/>
                </a:lnTo>
                <a:lnTo>
                  <a:pt x="465" y="1144"/>
                </a:lnTo>
                <a:lnTo>
                  <a:pt x="456" y="1156"/>
                </a:lnTo>
                <a:lnTo>
                  <a:pt x="448" y="1167"/>
                </a:lnTo>
                <a:lnTo>
                  <a:pt x="439" y="1179"/>
                </a:lnTo>
                <a:lnTo>
                  <a:pt x="432" y="1191"/>
                </a:lnTo>
                <a:lnTo>
                  <a:pt x="425" y="1203"/>
                </a:lnTo>
                <a:lnTo>
                  <a:pt x="420" y="1216"/>
                </a:lnTo>
                <a:lnTo>
                  <a:pt x="415" y="1230"/>
                </a:lnTo>
                <a:lnTo>
                  <a:pt x="410" y="1243"/>
                </a:lnTo>
                <a:lnTo>
                  <a:pt x="407" y="1254"/>
                </a:lnTo>
                <a:lnTo>
                  <a:pt x="404" y="1264"/>
                </a:lnTo>
                <a:lnTo>
                  <a:pt x="401" y="1273"/>
                </a:lnTo>
                <a:lnTo>
                  <a:pt x="396" y="1283"/>
                </a:lnTo>
                <a:lnTo>
                  <a:pt x="393" y="1289"/>
                </a:lnTo>
                <a:lnTo>
                  <a:pt x="389" y="1296"/>
                </a:lnTo>
                <a:lnTo>
                  <a:pt x="387" y="1301"/>
                </a:lnTo>
                <a:lnTo>
                  <a:pt x="386" y="1308"/>
                </a:lnTo>
                <a:lnTo>
                  <a:pt x="386" y="1310"/>
                </a:lnTo>
                <a:lnTo>
                  <a:pt x="385" y="1311"/>
                </a:lnTo>
                <a:lnTo>
                  <a:pt x="383" y="1313"/>
                </a:lnTo>
                <a:lnTo>
                  <a:pt x="382" y="1314"/>
                </a:lnTo>
                <a:lnTo>
                  <a:pt x="381" y="1317"/>
                </a:lnTo>
                <a:lnTo>
                  <a:pt x="381" y="1320"/>
                </a:lnTo>
                <a:lnTo>
                  <a:pt x="375" y="1334"/>
                </a:lnTo>
                <a:lnTo>
                  <a:pt x="370" y="1349"/>
                </a:lnTo>
                <a:lnTo>
                  <a:pt x="365" y="1366"/>
                </a:lnTo>
                <a:lnTo>
                  <a:pt x="359" y="1383"/>
                </a:lnTo>
                <a:lnTo>
                  <a:pt x="354" y="1400"/>
                </a:lnTo>
                <a:lnTo>
                  <a:pt x="347" y="1417"/>
                </a:lnTo>
                <a:lnTo>
                  <a:pt x="345" y="1424"/>
                </a:lnTo>
                <a:lnTo>
                  <a:pt x="341" y="1432"/>
                </a:lnTo>
                <a:lnTo>
                  <a:pt x="1974" y="1432"/>
                </a:lnTo>
                <a:lnTo>
                  <a:pt x="1974" y="1422"/>
                </a:lnTo>
                <a:lnTo>
                  <a:pt x="1974" y="1411"/>
                </a:lnTo>
                <a:lnTo>
                  <a:pt x="1974" y="1395"/>
                </a:lnTo>
                <a:lnTo>
                  <a:pt x="1974" y="1377"/>
                </a:lnTo>
                <a:lnTo>
                  <a:pt x="1974" y="1361"/>
                </a:lnTo>
                <a:lnTo>
                  <a:pt x="1974" y="1345"/>
                </a:lnTo>
                <a:lnTo>
                  <a:pt x="1974" y="1339"/>
                </a:lnTo>
                <a:lnTo>
                  <a:pt x="1974" y="1333"/>
                </a:lnTo>
                <a:lnTo>
                  <a:pt x="1974" y="1322"/>
                </a:lnTo>
                <a:lnTo>
                  <a:pt x="1974" y="1313"/>
                </a:lnTo>
                <a:lnTo>
                  <a:pt x="1974" y="1304"/>
                </a:lnTo>
                <a:lnTo>
                  <a:pt x="1974" y="1293"/>
                </a:lnTo>
                <a:lnTo>
                  <a:pt x="1974" y="1271"/>
                </a:lnTo>
                <a:lnTo>
                  <a:pt x="1974" y="1248"/>
                </a:lnTo>
                <a:lnTo>
                  <a:pt x="1974" y="1224"/>
                </a:lnTo>
                <a:lnTo>
                  <a:pt x="1974" y="1202"/>
                </a:lnTo>
                <a:lnTo>
                  <a:pt x="1974" y="1200"/>
                </a:lnTo>
                <a:lnTo>
                  <a:pt x="1974" y="1199"/>
                </a:lnTo>
                <a:lnTo>
                  <a:pt x="1974" y="1194"/>
                </a:lnTo>
                <a:lnTo>
                  <a:pt x="1974" y="1188"/>
                </a:lnTo>
                <a:lnTo>
                  <a:pt x="1974" y="1188"/>
                </a:lnTo>
                <a:lnTo>
                  <a:pt x="1974" y="1187"/>
                </a:lnTo>
                <a:lnTo>
                  <a:pt x="1974" y="1184"/>
                </a:lnTo>
                <a:lnTo>
                  <a:pt x="1974" y="1179"/>
                </a:lnTo>
                <a:lnTo>
                  <a:pt x="1974" y="1170"/>
                </a:lnTo>
                <a:lnTo>
                  <a:pt x="1974" y="1159"/>
                </a:lnTo>
                <a:lnTo>
                  <a:pt x="1974" y="1151"/>
                </a:lnTo>
                <a:lnTo>
                  <a:pt x="1974" y="1143"/>
                </a:lnTo>
                <a:lnTo>
                  <a:pt x="1974" y="1131"/>
                </a:lnTo>
                <a:lnTo>
                  <a:pt x="1974" y="1121"/>
                </a:lnTo>
                <a:lnTo>
                  <a:pt x="1974" y="1107"/>
                </a:lnTo>
                <a:lnTo>
                  <a:pt x="1974" y="1093"/>
                </a:lnTo>
                <a:lnTo>
                  <a:pt x="1974" y="1084"/>
                </a:lnTo>
                <a:lnTo>
                  <a:pt x="1974" y="1077"/>
                </a:lnTo>
                <a:lnTo>
                  <a:pt x="1974" y="1074"/>
                </a:lnTo>
                <a:lnTo>
                  <a:pt x="1974" y="1072"/>
                </a:lnTo>
                <a:lnTo>
                  <a:pt x="1974" y="1054"/>
                </a:lnTo>
                <a:lnTo>
                  <a:pt x="1974" y="1037"/>
                </a:lnTo>
                <a:lnTo>
                  <a:pt x="1974" y="1030"/>
                </a:lnTo>
                <a:lnTo>
                  <a:pt x="1974" y="1023"/>
                </a:lnTo>
                <a:lnTo>
                  <a:pt x="1974" y="1014"/>
                </a:lnTo>
                <a:lnTo>
                  <a:pt x="1974" y="1007"/>
                </a:lnTo>
                <a:lnTo>
                  <a:pt x="1974" y="1005"/>
                </a:lnTo>
                <a:lnTo>
                  <a:pt x="1974" y="1003"/>
                </a:lnTo>
                <a:lnTo>
                  <a:pt x="1974" y="997"/>
                </a:lnTo>
                <a:lnTo>
                  <a:pt x="1974" y="991"/>
                </a:lnTo>
                <a:lnTo>
                  <a:pt x="1971" y="992"/>
                </a:lnTo>
                <a:lnTo>
                  <a:pt x="1970" y="991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9600" b="1" dirty="0"/>
            </a:lvl1pPr>
          </a:lstStyle>
          <a:p>
            <a:pPr lvl="0" algn="ctr"/>
            <a:r>
              <a:rPr lang="en-US" sz="9600" dirty="0" err="1"/>
              <a:t>sadsa</a:t>
            </a:r>
            <a:endParaRPr lang="en-US" sz="9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E8B29CD-E203-1549-8B24-8AF1B97A2A2D}"/>
              </a:ext>
            </a:extLst>
          </p:cNvPr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406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Mask_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4DE589-2CCA-1348-8D92-38DEB837F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9091042"/>
            <a:ext cx="8719338" cy="316835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AB360E5B-B6B6-E84D-B4D5-6CC2A2804A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33547" y="9091042"/>
            <a:ext cx="11017224" cy="3168352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Freeform 3445">
            <a:extLst>
              <a:ext uri="{FF2B5EF4-FFF2-40B4-BE49-F238E27FC236}">
                <a16:creationId xmlns:a16="http://schemas.microsoft.com/office/drawing/2014/main" id="{411AD48B-AFD0-D044-B425-23735CF87A4D}"/>
              </a:ext>
            </a:extLst>
          </p:cNvPr>
          <p:cNvSpPr>
            <a:spLocks noGrp="1" noEditPoints="1"/>
          </p:cNvSpPr>
          <p:nvPr>
            <p:ph type="pic" sz="quarter" idx="24"/>
          </p:nvPr>
        </p:nvSpPr>
        <p:spPr bwMode="auto">
          <a:xfrm>
            <a:off x="600299" y="-1134094"/>
            <a:ext cx="23186576" cy="9361040"/>
          </a:xfrm>
          <a:custGeom>
            <a:avLst/>
            <a:gdLst>
              <a:gd name="T0" fmla="*/ 644 w 1165"/>
              <a:gd name="T1" fmla="*/ 724 h 777"/>
              <a:gd name="T2" fmla="*/ 570 w 1165"/>
              <a:gd name="T3" fmla="*/ 753 h 777"/>
              <a:gd name="T4" fmla="*/ 674 w 1165"/>
              <a:gd name="T5" fmla="*/ 759 h 777"/>
              <a:gd name="T6" fmla="*/ 696 w 1165"/>
              <a:gd name="T7" fmla="*/ 734 h 777"/>
              <a:gd name="T8" fmla="*/ 740 w 1165"/>
              <a:gd name="T9" fmla="*/ 728 h 777"/>
              <a:gd name="T10" fmla="*/ 773 w 1165"/>
              <a:gd name="T11" fmla="*/ 714 h 777"/>
              <a:gd name="T12" fmla="*/ 705 w 1165"/>
              <a:gd name="T13" fmla="*/ 710 h 777"/>
              <a:gd name="T14" fmla="*/ 676 w 1165"/>
              <a:gd name="T15" fmla="*/ 726 h 777"/>
              <a:gd name="T16" fmla="*/ 594 w 1165"/>
              <a:gd name="T17" fmla="*/ 723 h 777"/>
              <a:gd name="T18" fmla="*/ 577 w 1165"/>
              <a:gd name="T19" fmla="*/ 715 h 777"/>
              <a:gd name="T20" fmla="*/ 524 w 1165"/>
              <a:gd name="T21" fmla="*/ 716 h 777"/>
              <a:gd name="T22" fmla="*/ 455 w 1165"/>
              <a:gd name="T23" fmla="*/ 724 h 777"/>
              <a:gd name="T24" fmla="*/ 413 w 1165"/>
              <a:gd name="T25" fmla="*/ 701 h 777"/>
              <a:gd name="T26" fmla="*/ 352 w 1165"/>
              <a:gd name="T27" fmla="*/ 690 h 777"/>
              <a:gd name="T28" fmla="*/ 301 w 1165"/>
              <a:gd name="T29" fmla="*/ 687 h 777"/>
              <a:gd name="T30" fmla="*/ 379 w 1165"/>
              <a:gd name="T31" fmla="*/ 686 h 777"/>
              <a:gd name="T32" fmla="*/ 539 w 1165"/>
              <a:gd name="T33" fmla="*/ 699 h 777"/>
              <a:gd name="T34" fmla="*/ 598 w 1165"/>
              <a:gd name="T35" fmla="*/ 693 h 777"/>
              <a:gd name="T36" fmla="*/ 857 w 1165"/>
              <a:gd name="T37" fmla="*/ 665 h 777"/>
              <a:gd name="T38" fmla="*/ 968 w 1165"/>
              <a:gd name="T39" fmla="*/ 643 h 777"/>
              <a:gd name="T40" fmla="*/ 1065 w 1165"/>
              <a:gd name="T41" fmla="*/ 617 h 777"/>
              <a:gd name="T42" fmla="*/ 1124 w 1165"/>
              <a:gd name="T43" fmla="*/ 577 h 777"/>
              <a:gd name="T44" fmla="*/ 1100 w 1165"/>
              <a:gd name="T45" fmla="*/ 541 h 777"/>
              <a:gd name="T46" fmla="*/ 965 w 1165"/>
              <a:gd name="T47" fmla="*/ 518 h 777"/>
              <a:gd name="T48" fmla="*/ 1035 w 1165"/>
              <a:gd name="T49" fmla="*/ 455 h 777"/>
              <a:gd name="T50" fmla="*/ 859 w 1165"/>
              <a:gd name="T51" fmla="*/ 467 h 777"/>
              <a:gd name="T52" fmla="*/ 694 w 1165"/>
              <a:gd name="T53" fmla="*/ 466 h 777"/>
              <a:gd name="T54" fmla="*/ 523 w 1165"/>
              <a:gd name="T55" fmla="*/ 441 h 777"/>
              <a:gd name="T56" fmla="*/ 495 w 1165"/>
              <a:gd name="T57" fmla="*/ 429 h 777"/>
              <a:gd name="T58" fmla="*/ 722 w 1165"/>
              <a:gd name="T59" fmla="*/ 427 h 777"/>
              <a:gd name="T60" fmla="*/ 873 w 1165"/>
              <a:gd name="T61" fmla="*/ 409 h 777"/>
              <a:gd name="T62" fmla="*/ 1074 w 1165"/>
              <a:gd name="T63" fmla="*/ 358 h 777"/>
              <a:gd name="T64" fmla="*/ 1008 w 1165"/>
              <a:gd name="T65" fmla="*/ 343 h 777"/>
              <a:gd name="T66" fmla="*/ 759 w 1165"/>
              <a:gd name="T67" fmla="*/ 336 h 777"/>
              <a:gd name="T68" fmla="*/ 589 w 1165"/>
              <a:gd name="T69" fmla="*/ 282 h 777"/>
              <a:gd name="T70" fmla="*/ 520 w 1165"/>
              <a:gd name="T71" fmla="*/ 224 h 777"/>
              <a:gd name="T72" fmla="*/ 339 w 1165"/>
              <a:gd name="T73" fmla="*/ 180 h 777"/>
              <a:gd name="T74" fmla="*/ 239 w 1165"/>
              <a:gd name="T75" fmla="*/ 219 h 777"/>
              <a:gd name="T76" fmla="*/ 229 w 1165"/>
              <a:gd name="T77" fmla="*/ 312 h 777"/>
              <a:gd name="T78" fmla="*/ 308 w 1165"/>
              <a:gd name="T79" fmla="*/ 387 h 777"/>
              <a:gd name="T80" fmla="*/ 391 w 1165"/>
              <a:gd name="T81" fmla="*/ 411 h 777"/>
              <a:gd name="T82" fmla="*/ 338 w 1165"/>
              <a:gd name="T83" fmla="*/ 404 h 777"/>
              <a:gd name="T84" fmla="*/ 286 w 1165"/>
              <a:gd name="T85" fmla="*/ 385 h 777"/>
              <a:gd name="T86" fmla="*/ 162 w 1165"/>
              <a:gd name="T87" fmla="*/ 304 h 777"/>
              <a:gd name="T88" fmla="*/ 50 w 1165"/>
              <a:gd name="T89" fmla="*/ 328 h 777"/>
              <a:gd name="T90" fmla="*/ 33 w 1165"/>
              <a:gd name="T91" fmla="*/ 430 h 777"/>
              <a:gd name="T92" fmla="*/ 244 w 1165"/>
              <a:gd name="T93" fmla="*/ 491 h 777"/>
              <a:gd name="T94" fmla="*/ 219 w 1165"/>
              <a:gd name="T95" fmla="*/ 542 h 777"/>
              <a:gd name="T96" fmla="*/ 177 w 1165"/>
              <a:gd name="T97" fmla="*/ 553 h 777"/>
              <a:gd name="T98" fmla="*/ 130 w 1165"/>
              <a:gd name="T99" fmla="*/ 625 h 777"/>
              <a:gd name="T100" fmla="*/ 196 w 1165"/>
              <a:gd name="T101" fmla="*/ 681 h 777"/>
              <a:gd name="T102" fmla="*/ 350 w 1165"/>
              <a:gd name="T103" fmla="*/ 742 h 777"/>
              <a:gd name="T104" fmla="*/ 536 w 1165"/>
              <a:gd name="T105" fmla="*/ 772 h 777"/>
              <a:gd name="T106" fmla="*/ 719 w 1165"/>
              <a:gd name="T107" fmla="*/ 460 h 777"/>
              <a:gd name="T108" fmla="*/ 657 w 1165"/>
              <a:gd name="T109" fmla="*/ 710 h 777"/>
              <a:gd name="T110" fmla="*/ 622 w 1165"/>
              <a:gd name="T111" fmla="*/ 707 h 777"/>
              <a:gd name="T112" fmla="*/ 776 w 1165"/>
              <a:gd name="T113" fmla="*/ 731 h 777"/>
              <a:gd name="T114" fmla="*/ 874 w 1165"/>
              <a:gd name="T115" fmla="*/ 696 h 777"/>
              <a:gd name="T116" fmla="*/ 408 w 1165"/>
              <a:gd name="T117" fmla="*/ 770 h 777"/>
              <a:gd name="T118" fmla="*/ 504 w 1165"/>
              <a:gd name="T119" fmla="*/ 775 h 777"/>
              <a:gd name="T120" fmla="*/ 711 w 1165"/>
              <a:gd name="T121" fmla="*/ 700 h 777"/>
              <a:gd name="T122" fmla="*/ 473 w 1165"/>
              <a:gd name="T123" fmla="*/ 272 h 777"/>
              <a:gd name="T124" fmla="*/ 549 w 1165"/>
              <a:gd name="T125" fmla="*/ 75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65" h="777">
                <a:moveTo>
                  <a:pt x="289" y="2"/>
                </a:moveTo>
                <a:lnTo>
                  <a:pt x="289" y="1"/>
                </a:lnTo>
                <a:lnTo>
                  <a:pt x="288" y="0"/>
                </a:lnTo>
                <a:lnTo>
                  <a:pt x="285" y="0"/>
                </a:lnTo>
                <a:lnTo>
                  <a:pt x="283" y="0"/>
                </a:lnTo>
                <a:lnTo>
                  <a:pt x="280" y="0"/>
                </a:lnTo>
                <a:lnTo>
                  <a:pt x="277" y="0"/>
                </a:lnTo>
                <a:lnTo>
                  <a:pt x="275" y="1"/>
                </a:lnTo>
                <a:lnTo>
                  <a:pt x="274" y="3"/>
                </a:lnTo>
                <a:lnTo>
                  <a:pt x="274" y="4"/>
                </a:lnTo>
                <a:lnTo>
                  <a:pt x="276" y="5"/>
                </a:lnTo>
                <a:lnTo>
                  <a:pt x="277" y="5"/>
                </a:lnTo>
                <a:lnTo>
                  <a:pt x="281" y="5"/>
                </a:lnTo>
                <a:lnTo>
                  <a:pt x="285" y="4"/>
                </a:lnTo>
                <a:lnTo>
                  <a:pt x="289" y="2"/>
                </a:lnTo>
                <a:lnTo>
                  <a:pt x="288" y="4"/>
                </a:lnTo>
                <a:lnTo>
                  <a:pt x="289" y="2"/>
                </a:lnTo>
                <a:close/>
                <a:moveTo>
                  <a:pt x="644" y="724"/>
                </a:moveTo>
                <a:lnTo>
                  <a:pt x="643" y="724"/>
                </a:lnTo>
                <a:lnTo>
                  <a:pt x="641" y="724"/>
                </a:lnTo>
                <a:lnTo>
                  <a:pt x="643" y="725"/>
                </a:lnTo>
                <a:lnTo>
                  <a:pt x="644" y="724"/>
                </a:lnTo>
                <a:close/>
                <a:moveTo>
                  <a:pt x="578" y="769"/>
                </a:moveTo>
                <a:lnTo>
                  <a:pt x="579" y="769"/>
                </a:lnTo>
                <a:lnTo>
                  <a:pt x="580" y="768"/>
                </a:lnTo>
                <a:lnTo>
                  <a:pt x="581" y="767"/>
                </a:lnTo>
                <a:lnTo>
                  <a:pt x="581" y="766"/>
                </a:lnTo>
                <a:lnTo>
                  <a:pt x="585" y="766"/>
                </a:lnTo>
                <a:lnTo>
                  <a:pt x="587" y="766"/>
                </a:lnTo>
                <a:lnTo>
                  <a:pt x="591" y="767"/>
                </a:lnTo>
                <a:lnTo>
                  <a:pt x="596" y="768"/>
                </a:lnTo>
                <a:lnTo>
                  <a:pt x="597" y="768"/>
                </a:lnTo>
                <a:lnTo>
                  <a:pt x="599" y="767"/>
                </a:lnTo>
                <a:lnTo>
                  <a:pt x="600" y="766"/>
                </a:lnTo>
                <a:lnTo>
                  <a:pt x="603" y="764"/>
                </a:lnTo>
                <a:lnTo>
                  <a:pt x="604" y="760"/>
                </a:lnTo>
                <a:lnTo>
                  <a:pt x="603" y="758"/>
                </a:lnTo>
                <a:lnTo>
                  <a:pt x="599" y="757"/>
                </a:lnTo>
                <a:lnTo>
                  <a:pt x="596" y="757"/>
                </a:lnTo>
                <a:lnTo>
                  <a:pt x="580" y="757"/>
                </a:lnTo>
                <a:lnTo>
                  <a:pt x="564" y="757"/>
                </a:lnTo>
                <a:lnTo>
                  <a:pt x="565" y="754"/>
                </a:lnTo>
                <a:lnTo>
                  <a:pt x="567" y="753"/>
                </a:lnTo>
                <a:lnTo>
                  <a:pt x="570" y="753"/>
                </a:lnTo>
                <a:lnTo>
                  <a:pt x="573" y="752"/>
                </a:lnTo>
                <a:lnTo>
                  <a:pt x="581" y="752"/>
                </a:lnTo>
                <a:lnTo>
                  <a:pt x="586" y="752"/>
                </a:lnTo>
                <a:lnTo>
                  <a:pt x="599" y="750"/>
                </a:lnTo>
                <a:lnTo>
                  <a:pt x="614" y="749"/>
                </a:lnTo>
                <a:lnTo>
                  <a:pt x="628" y="749"/>
                </a:lnTo>
                <a:lnTo>
                  <a:pt x="641" y="749"/>
                </a:lnTo>
                <a:lnTo>
                  <a:pt x="647" y="748"/>
                </a:lnTo>
                <a:lnTo>
                  <a:pt x="652" y="749"/>
                </a:lnTo>
                <a:lnTo>
                  <a:pt x="657" y="750"/>
                </a:lnTo>
                <a:lnTo>
                  <a:pt x="663" y="753"/>
                </a:lnTo>
                <a:lnTo>
                  <a:pt x="654" y="754"/>
                </a:lnTo>
                <a:lnTo>
                  <a:pt x="644" y="754"/>
                </a:lnTo>
                <a:lnTo>
                  <a:pt x="633" y="756"/>
                </a:lnTo>
                <a:lnTo>
                  <a:pt x="624" y="757"/>
                </a:lnTo>
                <a:lnTo>
                  <a:pt x="629" y="759"/>
                </a:lnTo>
                <a:lnTo>
                  <a:pt x="635" y="760"/>
                </a:lnTo>
                <a:lnTo>
                  <a:pt x="640" y="761"/>
                </a:lnTo>
                <a:lnTo>
                  <a:pt x="647" y="761"/>
                </a:lnTo>
                <a:lnTo>
                  <a:pt x="660" y="760"/>
                </a:lnTo>
                <a:lnTo>
                  <a:pt x="671" y="759"/>
                </a:lnTo>
                <a:lnTo>
                  <a:pt x="674" y="759"/>
                </a:lnTo>
                <a:lnTo>
                  <a:pt x="679" y="758"/>
                </a:lnTo>
                <a:lnTo>
                  <a:pt x="681" y="757"/>
                </a:lnTo>
                <a:lnTo>
                  <a:pt x="684" y="756"/>
                </a:lnTo>
                <a:lnTo>
                  <a:pt x="684" y="754"/>
                </a:lnTo>
                <a:lnTo>
                  <a:pt x="682" y="752"/>
                </a:lnTo>
                <a:lnTo>
                  <a:pt x="680" y="751"/>
                </a:lnTo>
                <a:lnTo>
                  <a:pt x="677" y="752"/>
                </a:lnTo>
                <a:lnTo>
                  <a:pt x="674" y="752"/>
                </a:lnTo>
                <a:lnTo>
                  <a:pt x="673" y="752"/>
                </a:lnTo>
                <a:lnTo>
                  <a:pt x="672" y="751"/>
                </a:lnTo>
                <a:lnTo>
                  <a:pt x="671" y="749"/>
                </a:lnTo>
                <a:lnTo>
                  <a:pt x="678" y="747"/>
                </a:lnTo>
                <a:lnTo>
                  <a:pt x="686" y="745"/>
                </a:lnTo>
                <a:lnTo>
                  <a:pt x="688" y="745"/>
                </a:lnTo>
                <a:lnTo>
                  <a:pt x="692" y="744"/>
                </a:lnTo>
                <a:lnTo>
                  <a:pt x="693" y="744"/>
                </a:lnTo>
                <a:lnTo>
                  <a:pt x="693" y="743"/>
                </a:lnTo>
                <a:lnTo>
                  <a:pt x="693" y="742"/>
                </a:lnTo>
                <a:lnTo>
                  <a:pt x="690" y="742"/>
                </a:lnTo>
                <a:lnTo>
                  <a:pt x="694" y="740"/>
                </a:lnTo>
                <a:lnTo>
                  <a:pt x="695" y="736"/>
                </a:lnTo>
                <a:lnTo>
                  <a:pt x="696" y="734"/>
                </a:lnTo>
                <a:lnTo>
                  <a:pt x="694" y="731"/>
                </a:lnTo>
                <a:lnTo>
                  <a:pt x="704" y="729"/>
                </a:lnTo>
                <a:lnTo>
                  <a:pt x="713" y="731"/>
                </a:lnTo>
                <a:lnTo>
                  <a:pt x="712" y="734"/>
                </a:lnTo>
                <a:lnTo>
                  <a:pt x="712" y="739"/>
                </a:lnTo>
                <a:lnTo>
                  <a:pt x="712" y="742"/>
                </a:lnTo>
                <a:lnTo>
                  <a:pt x="714" y="745"/>
                </a:lnTo>
                <a:lnTo>
                  <a:pt x="719" y="747"/>
                </a:lnTo>
                <a:lnTo>
                  <a:pt x="725" y="745"/>
                </a:lnTo>
                <a:lnTo>
                  <a:pt x="730" y="743"/>
                </a:lnTo>
                <a:lnTo>
                  <a:pt x="734" y="742"/>
                </a:lnTo>
                <a:lnTo>
                  <a:pt x="738" y="742"/>
                </a:lnTo>
                <a:lnTo>
                  <a:pt x="743" y="741"/>
                </a:lnTo>
                <a:lnTo>
                  <a:pt x="746" y="740"/>
                </a:lnTo>
                <a:lnTo>
                  <a:pt x="747" y="739"/>
                </a:lnTo>
                <a:lnTo>
                  <a:pt x="747" y="737"/>
                </a:lnTo>
                <a:lnTo>
                  <a:pt x="746" y="735"/>
                </a:lnTo>
                <a:lnTo>
                  <a:pt x="743" y="735"/>
                </a:lnTo>
                <a:lnTo>
                  <a:pt x="739" y="733"/>
                </a:lnTo>
                <a:lnTo>
                  <a:pt x="738" y="731"/>
                </a:lnTo>
                <a:lnTo>
                  <a:pt x="739" y="729"/>
                </a:lnTo>
                <a:lnTo>
                  <a:pt x="740" y="728"/>
                </a:lnTo>
                <a:lnTo>
                  <a:pt x="743" y="727"/>
                </a:lnTo>
                <a:lnTo>
                  <a:pt x="748" y="727"/>
                </a:lnTo>
                <a:lnTo>
                  <a:pt x="754" y="728"/>
                </a:lnTo>
                <a:lnTo>
                  <a:pt x="759" y="731"/>
                </a:lnTo>
                <a:lnTo>
                  <a:pt x="764" y="733"/>
                </a:lnTo>
                <a:lnTo>
                  <a:pt x="766" y="731"/>
                </a:lnTo>
                <a:lnTo>
                  <a:pt x="766" y="728"/>
                </a:lnTo>
                <a:lnTo>
                  <a:pt x="766" y="726"/>
                </a:lnTo>
                <a:lnTo>
                  <a:pt x="766" y="726"/>
                </a:lnTo>
                <a:lnTo>
                  <a:pt x="766" y="725"/>
                </a:lnTo>
                <a:lnTo>
                  <a:pt x="768" y="725"/>
                </a:lnTo>
                <a:lnTo>
                  <a:pt x="783" y="723"/>
                </a:lnTo>
                <a:lnTo>
                  <a:pt x="797" y="722"/>
                </a:lnTo>
                <a:lnTo>
                  <a:pt x="803" y="722"/>
                </a:lnTo>
                <a:lnTo>
                  <a:pt x="809" y="720"/>
                </a:lnTo>
                <a:lnTo>
                  <a:pt x="814" y="718"/>
                </a:lnTo>
                <a:lnTo>
                  <a:pt x="818" y="714"/>
                </a:lnTo>
                <a:lnTo>
                  <a:pt x="804" y="716"/>
                </a:lnTo>
                <a:lnTo>
                  <a:pt x="791" y="716"/>
                </a:lnTo>
                <a:lnTo>
                  <a:pt x="779" y="716"/>
                </a:lnTo>
                <a:lnTo>
                  <a:pt x="768" y="715"/>
                </a:lnTo>
                <a:lnTo>
                  <a:pt x="773" y="714"/>
                </a:lnTo>
                <a:lnTo>
                  <a:pt x="781" y="714"/>
                </a:lnTo>
                <a:lnTo>
                  <a:pt x="786" y="712"/>
                </a:lnTo>
                <a:lnTo>
                  <a:pt x="788" y="711"/>
                </a:lnTo>
                <a:lnTo>
                  <a:pt x="789" y="709"/>
                </a:lnTo>
                <a:lnTo>
                  <a:pt x="788" y="707"/>
                </a:lnTo>
                <a:lnTo>
                  <a:pt x="785" y="706"/>
                </a:lnTo>
                <a:lnTo>
                  <a:pt x="780" y="706"/>
                </a:lnTo>
                <a:lnTo>
                  <a:pt x="775" y="707"/>
                </a:lnTo>
                <a:lnTo>
                  <a:pt x="771" y="708"/>
                </a:lnTo>
                <a:lnTo>
                  <a:pt x="763" y="710"/>
                </a:lnTo>
                <a:lnTo>
                  <a:pt x="756" y="711"/>
                </a:lnTo>
                <a:lnTo>
                  <a:pt x="752" y="710"/>
                </a:lnTo>
                <a:lnTo>
                  <a:pt x="747" y="710"/>
                </a:lnTo>
                <a:lnTo>
                  <a:pt x="745" y="711"/>
                </a:lnTo>
                <a:lnTo>
                  <a:pt x="742" y="712"/>
                </a:lnTo>
                <a:lnTo>
                  <a:pt x="738" y="714"/>
                </a:lnTo>
                <a:lnTo>
                  <a:pt x="734" y="712"/>
                </a:lnTo>
                <a:lnTo>
                  <a:pt x="730" y="714"/>
                </a:lnTo>
                <a:lnTo>
                  <a:pt x="726" y="714"/>
                </a:lnTo>
                <a:lnTo>
                  <a:pt x="714" y="709"/>
                </a:lnTo>
                <a:lnTo>
                  <a:pt x="703" y="707"/>
                </a:lnTo>
                <a:lnTo>
                  <a:pt x="705" y="710"/>
                </a:lnTo>
                <a:lnTo>
                  <a:pt x="707" y="712"/>
                </a:lnTo>
                <a:lnTo>
                  <a:pt x="709" y="715"/>
                </a:lnTo>
                <a:lnTo>
                  <a:pt x="710" y="716"/>
                </a:lnTo>
                <a:lnTo>
                  <a:pt x="709" y="717"/>
                </a:lnTo>
                <a:lnTo>
                  <a:pt x="707" y="718"/>
                </a:lnTo>
                <a:lnTo>
                  <a:pt x="701" y="719"/>
                </a:lnTo>
                <a:lnTo>
                  <a:pt x="694" y="719"/>
                </a:lnTo>
                <a:lnTo>
                  <a:pt x="686" y="719"/>
                </a:lnTo>
                <a:lnTo>
                  <a:pt x="679" y="719"/>
                </a:lnTo>
                <a:lnTo>
                  <a:pt x="679" y="720"/>
                </a:lnTo>
                <a:lnTo>
                  <a:pt x="680" y="722"/>
                </a:lnTo>
                <a:lnTo>
                  <a:pt x="681" y="722"/>
                </a:lnTo>
                <a:lnTo>
                  <a:pt x="684" y="722"/>
                </a:lnTo>
                <a:lnTo>
                  <a:pt x="690" y="722"/>
                </a:lnTo>
                <a:lnTo>
                  <a:pt x="698" y="722"/>
                </a:lnTo>
                <a:lnTo>
                  <a:pt x="705" y="722"/>
                </a:lnTo>
                <a:lnTo>
                  <a:pt x="711" y="722"/>
                </a:lnTo>
                <a:lnTo>
                  <a:pt x="710" y="724"/>
                </a:lnTo>
                <a:lnTo>
                  <a:pt x="706" y="724"/>
                </a:lnTo>
                <a:lnTo>
                  <a:pt x="696" y="725"/>
                </a:lnTo>
                <a:lnTo>
                  <a:pt x="686" y="726"/>
                </a:lnTo>
                <a:lnTo>
                  <a:pt x="676" y="726"/>
                </a:lnTo>
                <a:lnTo>
                  <a:pt x="665" y="727"/>
                </a:lnTo>
                <a:lnTo>
                  <a:pt x="656" y="727"/>
                </a:lnTo>
                <a:lnTo>
                  <a:pt x="647" y="727"/>
                </a:lnTo>
                <a:lnTo>
                  <a:pt x="638" y="727"/>
                </a:lnTo>
                <a:lnTo>
                  <a:pt x="629" y="727"/>
                </a:lnTo>
                <a:lnTo>
                  <a:pt x="624" y="727"/>
                </a:lnTo>
                <a:lnTo>
                  <a:pt x="619" y="726"/>
                </a:lnTo>
                <a:lnTo>
                  <a:pt x="613" y="726"/>
                </a:lnTo>
                <a:lnTo>
                  <a:pt x="610" y="724"/>
                </a:lnTo>
                <a:lnTo>
                  <a:pt x="624" y="724"/>
                </a:lnTo>
                <a:lnTo>
                  <a:pt x="638" y="724"/>
                </a:lnTo>
                <a:lnTo>
                  <a:pt x="644" y="724"/>
                </a:lnTo>
                <a:lnTo>
                  <a:pt x="649" y="725"/>
                </a:lnTo>
                <a:lnTo>
                  <a:pt x="654" y="724"/>
                </a:lnTo>
                <a:lnTo>
                  <a:pt x="659" y="722"/>
                </a:lnTo>
                <a:lnTo>
                  <a:pt x="653" y="720"/>
                </a:lnTo>
                <a:lnTo>
                  <a:pt x="647" y="719"/>
                </a:lnTo>
                <a:lnTo>
                  <a:pt x="641" y="720"/>
                </a:lnTo>
                <a:lnTo>
                  <a:pt x="636" y="720"/>
                </a:lnTo>
                <a:lnTo>
                  <a:pt x="622" y="722"/>
                </a:lnTo>
                <a:lnTo>
                  <a:pt x="607" y="723"/>
                </a:lnTo>
                <a:lnTo>
                  <a:pt x="594" y="723"/>
                </a:lnTo>
                <a:lnTo>
                  <a:pt x="580" y="723"/>
                </a:lnTo>
                <a:lnTo>
                  <a:pt x="573" y="723"/>
                </a:lnTo>
                <a:lnTo>
                  <a:pt x="566" y="723"/>
                </a:lnTo>
                <a:lnTo>
                  <a:pt x="565" y="722"/>
                </a:lnTo>
                <a:lnTo>
                  <a:pt x="565" y="720"/>
                </a:lnTo>
                <a:lnTo>
                  <a:pt x="566" y="719"/>
                </a:lnTo>
                <a:lnTo>
                  <a:pt x="569" y="719"/>
                </a:lnTo>
                <a:lnTo>
                  <a:pt x="572" y="719"/>
                </a:lnTo>
                <a:lnTo>
                  <a:pt x="575" y="719"/>
                </a:lnTo>
                <a:lnTo>
                  <a:pt x="586" y="718"/>
                </a:lnTo>
                <a:lnTo>
                  <a:pt x="596" y="717"/>
                </a:lnTo>
                <a:lnTo>
                  <a:pt x="597" y="717"/>
                </a:lnTo>
                <a:lnTo>
                  <a:pt x="598" y="716"/>
                </a:lnTo>
                <a:lnTo>
                  <a:pt x="597" y="714"/>
                </a:lnTo>
                <a:lnTo>
                  <a:pt x="596" y="709"/>
                </a:lnTo>
                <a:lnTo>
                  <a:pt x="594" y="708"/>
                </a:lnTo>
                <a:lnTo>
                  <a:pt x="590" y="707"/>
                </a:lnTo>
                <a:lnTo>
                  <a:pt x="586" y="708"/>
                </a:lnTo>
                <a:lnTo>
                  <a:pt x="583" y="709"/>
                </a:lnTo>
                <a:lnTo>
                  <a:pt x="580" y="710"/>
                </a:lnTo>
                <a:lnTo>
                  <a:pt x="578" y="714"/>
                </a:lnTo>
                <a:lnTo>
                  <a:pt x="577" y="715"/>
                </a:lnTo>
                <a:lnTo>
                  <a:pt x="574" y="716"/>
                </a:lnTo>
                <a:lnTo>
                  <a:pt x="570" y="716"/>
                </a:lnTo>
                <a:lnTo>
                  <a:pt x="565" y="716"/>
                </a:lnTo>
                <a:lnTo>
                  <a:pt x="567" y="714"/>
                </a:lnTo>
                <a:lnTo>
                  <a:pt x="571" y="712"/>
                </a:lnTo>
                <a:lnTo>
                  <a:pt x="570" y="710"/>
                </a:lnTo>
                <a:lnTo>
                  <a:pt x="566" y="709"/>
                </a:lnTo>
                <a:lnTo>
                  <a:pt x="563" y="708"/>
                </a:lnTo>
                <a:lnTo>
                  <a:pt x="561" y="708"/>
                </a:lnTo>
                <a:lnTo>
                  <a:pt x="555" y="707"/>
                </a:lnTo>
                <a:lnTo>
                  <a:pt x="552" y="708"/>
                </a:lnTo>
                <a:lnTo>
                  <a:pt x="550" y="709"/>
                </a:lnTo>
                <a:lnTo>
                  <a:pt x="549" y="710"/>
                </a:lnTo>
                <a:lnTo>
                  <a:pt x="549" y="712"/>
                </a:lnTo>
                <a:lnTo>
                  <a:pt x="550" y="716"/>
                </a:lnTo>
                <a:lnTo>
                  <a:pt x="547" y="716"/>
                </a:lnTo>
                <a:lnTo>
                  <a:pt x="544" y="716"/>
                </a:lnTo>
                <a:lnTo>
                  <a:pt x="541" y="712"/>
                </a:lnTo>
                <a:lnTo>
                  <a:pt x="540" y="711"/>
                </a:lnTo>
                <a:lnTo>
                  <a:pt x="536" y="714"/>
                </a:lnTo>
                <a:lnTo>
                  <a:pt x="532" y="716"/>
                </a:lnTo>
                <a:lnTo>
                  <a:pt x="524" y="716"/>
                </a:lnTo>
                <a:lnTo>
                  <a:pt x="515" y="715"/>
                </a:lnTo>
                <a:lnTo>
                  <a:pt x="511" y="715"/>
                </a:lnTo>
                <a:lnTo>
                  <a:pt x="506" y="714"/>
                </a:lnTo>
                <a:lnTo>
                  <a:pt x="504" y="712"/>
                </a:lnTo>
                <a:lnTo>
                  <a:pt x="504" y="712"/>
                </a:lnTo>
                <a:lnTo>
                  <a:pt x="503" y="712"/>
                </a:lnTo>
                <a:lnTo>
                  <a:pt x="503" y="710"/>
                </a:lnTo>
                <a:lnTo>
                  <a:pt x="504" y="709"/>
                </a:lnTo>
                <a:lnTo>
                  <a:pt x="504" y="708"/>
                </a:lnTo>
                <a:lnTo>
                  <a:pt x="504" y="707"/>
                </a:lnTo>
                <a:lnTo>
                  <a:pt x="501" y="706"/>
                </a:lnTo>
                <a:lnTo>
                  <a:pt x="499" y="707"/>
                </a:lnTo>
                <a:lnTo>
                  <a:pt x="496" y="707"/>
                </a:lnTo>
                <a:lnTo>
                  <a:pt x="488" y="708"/>
                </a:lnTo>
                <a:lnTo>
                  <a:pt x="479" y="708"/>
                </a:lnTo>
                <a:lnTo>
                  <a:pt x="470" y="707"/>
                </a:lnTo>
                <a:lnTo>
                  <a:pt x="462" y="703"/>
                </a:lnTo>
                <a:lnTo>
                  <a:pt x="462" y="711"/>
                </a:lnTo>
                <a:lnTo>
                  <a:pt x="459" y="718"/>
                </a:lnTo>
                <a:lnTo>
                  <a:pt x="457" y="720"/>
                </a:lnTo>
                <a:lnTo>
                  <a:pt x="456" y="723"/>
                </a:lnTo>
                <a:lnTo>
                  <a:pt x="455" y="724"/>
                </a:lnTo>
                <a:lnTo>
                  <a:pt x="455" y="725"/>
                </a:lnTo>
                <a:lnTo>
                  <a:pt x="453" y="725"/>
                </a:lnTo>
                <a:lnTo>
                  <a:pt x="450" y="725"/>
                </a:lnTo>
                <a:lnTo>
                  <a:pt x="447" y="725"/>
                </a:lnTo>
                <a:lnTo>
                  <a:pt x="441" y="725"/>
                </a:lnTo>
                <a:lnTo>
                  <a:pt x="439" y="724"/>
                </a:lnTo>
                <a:lnTo>
                  <a:pt x="437" y="724"/>
                </a:lnTo>
                <a:lnTo>
                  <a:pt x="435" y="723"/>
                </a:lnTo>
                <a:lnTo>
                  <a:pt x="435" y="722"/>
                </a:lnTo>
                <a:lnTo>
                  <a:pt x="440" y="719"/>
                </a:lnTo>
                <a:lnTo>
                  <a:pt x="446" y="719"/>
                </a:lnTo>
                <a:lnTo>
                  <a:pt x="449" y="717"/>
                </a:lnTo>
                <a:lnTo>
                  <a:pt x="450" y="712"/>
                </a:lnTo>
                <a:lnTo>
                  <a:pt x="447" y="710"/>
                </a:lnTo>
                <a:lnTo>
                  <a:pt x="442" y="709"/>
                </a:lnTo>
                <a:lnTo>
                  <a:pt x="438" y="704"/>
                </a:lnTo>
                <a:lnTo>
                  <a:pt x="433" y="700"/>
                </a:lnTo>
                <a:lnTo>
                  <a:pt x="430" y="699"/>
                </a:lnTo>
                <a:lnTo>
                  <a:pt x="427" y="699"/>
                </a:lnTo>
                <a:lnTo>
                  <a:pt x="424" y="700"/>
                </a:lnTo>
                <a:lnTo>
                  <a:pt x="420" y="700"/>
                </a:lnTo>
                <a:lnTo>
                  <a:pt x="413" y="701"/>
                </a:lnTo>
                <a:lnTo>
                  <a:pt x="406" y="702"/>
                </a:lnTo>
                <a:lnTo>
                  <a:pt x="401" y="703"/>
                </a:lnTo>
                <a:lnTo>
                  <a:pt x="399" y="704"/>
                </a:lnTo>
                <a:lnTo>
                  <a:pt x="397" y="703"/>
                </a:lnTo>
                <a:lnTo>
                  <a:pt x="394" y="700"/>
                </a:lnTo>
                <a:lnTo>
                  <a:pt x="392" y="698"/>
                </a:lnTo>
                <a:lnTo>
                  <a:pt x="390" y="695"/>
                </a:lnTo>
                <a:lnTo>
                  <a:pt x="389" y="695"/>
                </a:lnTo>
                <a:lnTo>
                  <a:pt x="387" y="695"/>
                </a:lnTo>
                <a:lnTo>
                  <a:pt x="382" y="698"/>
                </a:lnTo>
                <a:lnTo>
                  <a:pt x="377" y="700"/>
                </a:lnTo>
                <a:lnTo>
                  <a:pt x="376" y="701"/>
                </a:lnTo>
                <a:lnTo>
                  <a:pt x="374" y="701"/>
                </a:lnTo>
                <a:lnTo>
                  <a:pt x="374" y="700"/>
                </a:lnTo>
                <a:lnTo>
                  <a:pt x="373" y="698"/>
                </a:lnTo>
                <a:lnTo>
                  <a:pt x="373" y="695"/>
                </a:lnTo>
                <a:lnTo>
                  <a:pt x="373" y="694"/>
                </a:lnTo>
                <a:lnTo>
                  <a:pt x="372" y="693"/>
                </a:lnTo>
                <a:lnTo>
                  <a:pt x="369" y="693"/>
                </a:lnTo>
                <a:lnTo>
                  <a:pt x="363" y="692"/>
                </a:lnTo>
                <a:lnTo>
                  <a:pt x="356" y="690"/>
                </a:lnTo>
                <a:lnTo>
                  <a:pt x="352" y="690"/>
                </a:lnTo>
                <a:lnTo>
                  <a:pt x="350" y="691"/>
                </a:lnTo>
                <a:lnTo>
                  <a:pt x="348" y="692"/>
                </a:lnTo>
                <a:lnTo>
                  <a:pt x="346" y="696"/>
                </a:lnTo>
                <a:lnTo>
                  <a:pt x="344" y="692"/>
                </a:lnTo>
                <a:lnTo>
                  <a:pt x="342" y="689"/>
                </a:lnTo>
                <a:lnTo>
                  <a:pt x="341" y="687"/>
                </a:lnTo>
                <a:lnTo>
                  <a:pt x="340" y="687"/>
                </a:lnTo>
                <a:lnTo>
                  <a:pt x="338" y="687"/>
                </a:lnTo>
                <a:lnTo>
                  <a:pt x="335" y="689"/>
                </a:lnTo>
                <a:lnTo>
                  <a:pt x="331" y="691"/>
                </a:lnTo>
                <a:lnTo>
                  <a:pt x="327" y="692"/>
                </a:lnTo>
                <a:lnTo>
                  <a:pt x="326" y="691"/>
                </a:lnTo>
                <a:lnTo>
                  <a:pt x="325" y="690"/>
                </a:lnTo>
                <a:lnTo>
                  <a:pt x="324" y="687"/>
                </a:lnTo>
                <a:lnTo>
                  <a:pt x="324" y="684"/>
                </a:lnTo>
                <a:lnTo>
                  <a:pt x="322" y="686"/>
                </a:lnTo>
                <a:lnTo>
                  <a:pt x="318" y="689"/>
                </a:lnTo>
                <a:lnTo>
                  <a:pt x="315" y="691"/>
                </a:lnTo>
                <a:lnTo>
                  <a:pt x="311" y="691"/>
                </a:lnTo>
                <a:lnTo>
                  <a:pt x="308" y="691"/>
                </a:lnTo>
                <a:lnTo>
                  <a:pt x="305" y="690"/>
                </a:lnTo>
                <a:lnTo>
                  <a:pt x="301" y="687"/>
                </a:lnTo>
                <a:lnTo>
                  <a:pt x="298" y="686"/>
                </a:lnTo>
                <a:lnTo>
                  <a:pt x="290" y="682"/>
                </a:lnTo>
                <a:lnTo>
                  <a:pt x="281" y="681"/>
                </a:lnTo>
                <a:lnTo>
                  <a:pt x="272" y="679"/>
                </a:lnTo>
                <a:lnTo>
                  <a:pt x="262" y="678"/>
                </a:lnTo>
                <a:lnTo>
                  <a:pt x="260" y="678"/>
                </a:lnTo>
                <a:lnTo>
                  <a:pt x="258" y="677"/>
                </a:lnTo>
                <a:lnTo>
                  <a:pt x="258" y="676"/>
                </a:lnTo>
                <a:lnTo>
                  <a:pt x="257" y="675"/>
                </a:lnTo>
                <a:lnTo>
                  <a:pt x="257" y="674"/>
                </a:lnTo>
                <a:lnTo>
                  <a:pt x="258" y="673"/>
                </a:lnTo>
                <a:lnTo>
                  <a:pt x="261" y="671"/>
                </a:lnTo>
                <a:lnTo>
                  <a:pt x="265" y="671"/>
                </a:lnTo>
                <a:lnTo>
                  <a:pt x="268" y="671"/>
                </a:lnTo>
                <a:lnTo>
                  <a:pt x="272" y="673"/>
                </a:lnTo>
                <a:lnTo>
                  <a:pt x="282" y="674"/>
                </a:lnTo>
                <a:lnTo>
                  <a:pt x="293" y="676"/>
                </a:lnTo>
                <a:lnTo>
                  <a:pt x="303" y="677"/>
                </a:lnTo>
                <a:lnTo>
                  <a:pt x="314" y="678"/>
                </a:lnTo>
                <a:lnTo>
                  <a:pt x="335" y="682"/>
                </a:lnTo>
                <a:lnTo>
                  <a:pt x="357" y="684"/>
                </a:lnTo>
                <a:lnTo>
                  <a:pt x="379" y="686"/>
                </a:lnTo>
                <a:lnTo>
                  <a:pt x="400" y="689"/>
                </a:lnTo>
                <a:lnTo>
                  <a:pt x="410" y="690"/>
                </a:lnTo>
                <a:lnTo>
                  <a:pt x="421" y="691"/>
                </a:lnTo>
                <a:lnTo>
                  <a:pt x="431" y="692"/>
                </a:lnTo>
                <a:lnTo>
                  <a:pt x="442" y="693"/>
                </a:lnTo>
                <a:lnTo>
                  <a:pt x="451" y="693"/>
                </a:lnTo>
                <a:lnTo>
                  <a:pt x="462" y="694"/>
                </a:lnTo>
                <a:lnTo>
                  <a:pt x="472" y="694"/>
                </a:lnTo>
                <a:lnTo>
                  <a:pt x="482" y="695"/>
                </a:lnTo>
                <a:lnTo>
                  <a:pt x="486" y="695"/>
                </a:lnTo>
                <a:lnTo>
                  <a:pt x="489" y="695"/>
                </a:lnTo>
                <a:lnTo>
                  <a:pt x="494" y="696"/>
                </a:lnTo>
                <a:lnTo>
                  <a:pt x="498" y="698"/>
                </a:lnTo>
                <a:lnTo>
                  <a:pt x="507" y="699"/>
                </a:lnTo>
                <a:lnTo>
                  <a:pt x="516" y="698"/>
                </a:lnTo>
                <a:lnTo>
                  <a:pt x="521" y="696"/>
                </a:lnTo>
                <a:lnTo>
                  <a:pt x="523" y="695"/>
                </a:lnTo>
                <a:lnTo>
                  <a:pt x="527" y="694"/>
                </a:lnTo>
                <a:lnTo>
                  <a:pt x="531" y="695"/>
                </a:lnTo>
                <a:lnTo>
                  <a:pt x="533" y="698"/>
                </a:lnTo>
                <a:lnTo>
                  <a:pt x="537" y="699"/>
                </a:lnTo>
                <a:lnTo>
                  <a:pt x="539" y="699"/>
                </a:lnTo>
                <a:lnTo>
                  <a:pt x="542" y="698"/>
                </a:lnTo>
                <a:lnTo>
                  <a:pt x="544" y="699"/>
                </a:lnTo>
                <a:lnTo>
                  <a:pt x="542" y="700"/>
                </a:lnTo>
                <a:lnTo>
                  <a:pt x="544" y="702"/>
                </a:lnTo>
                <a:lnTo>
                  <a:pt x="546" y="702"/>
                </a:lnTo>
                <a:lnTo>
                  <a:pt x="547" y="702"/>
                </a:lnTo>
                <a:lnTo>
                  <a:pt x="547" y="700"/>
                </a:lnTo>
                <a:lnTo>
                  <a:pt x="547" y="699"/>
                </a:lnTo>
                <a:lnTo>
                  <a:pt x="547" y="696"/>
                </a:lnTo>
                <a:lnTo>
                  <a:pt x="548" y="694"/>
                </a:lnTo>
                <a:lnTo>
                  <a:pt x="550" y="693"/>
                </a:lnTo>
                <a:lnTo>
                  <a:pt x="552" y="693"/>
                </a:lnTo>
                <a:lnTo>
                  <a:pt x="554" y="694"/>
                </a:lnTo>
                <a:lnTo>
                  <a:pt x="556" y="695"/>
                </a:lnTo>
                <a:lnTo>
                  <a:pt x="556" y="696"/>
                </a:lnTo>
                <a:lnTo>
                  <a:pt x="556" y="696"/>
                </a:lnTo>
                <a:lnTo>
                  <a:pt x="558" y="694"/>
                </a:lnTo>
                <a:lnTo>
                  <a:pt x="564" y="692"/>
                </a:lnTo>
                <a:lnTo>
                  <a:pt x="571" y="692"/>
                </a:lnTo>
                <a:lnTo>
                  <a:pt x="577" y="692"/>
                </a:lnTo>
                <a:lnTo>
                  <a:pt x="583" y="693"/>
                </a:lnTo>
                <a:lnTo>
                  <a:pt x="598" y="693"/>
                </a:lnTo>
                <a:lnTo>
                  <a:pt x="613" y="692"/>
                </a:lnTo>
                <a:lnTo>
                  <a:pt x="615" y="691"/>
                </a:lnTo>
                <a:lnTo>
                  <a:pt x="619" y="689"/>
                </a:lnTo>
                <a:lnTo>
                  <a:pt x="622" y="690"/>
                </a:lnTo>
                <a:lnTo>
                  <a:pt x="626" y="690"/>
                </a:lnTo>
                <a:lnTo>
                  <a:pt x="633" y="690"/>
                </a:lnTo>
                <a:lnTo>
                  <a:pt x="641" y="690"/>
                </a:lnTo>
                <a:lnTo>
                  <a:pt x="647" y="689"/>
                </a:lnTo>
                <a:lnTo>
                  <a:pt x="653" y="689"/>
                </a:lnTo>
                <a:lnTo>
                  <a:pt x="662" y="689"/>
                </a:lnTo>
                <a:lnTo>
                  <a:pt x="672" y="687"/>
                </a:lnTo>
                <a:lnTo>
                  <a:pt x="689" y="686"/>
                </a:lnTo>
                <a:lnTo>
                  <a:pt x="705" y="685"/>
                </a:lnTo>
                <a:lnTo>
                  <a:pt x="722" y="683"/>
                </a:lnTo>
                <a:lnTo>
                  <a:pt x="739" y="681"/>
                </a:lnTo>
                <a:lnTo>
                  <a:pt x="756" y="679"/>
                </a:lnTo>
                <a:lnTo>
                  <a:pt x="773" y="677"/>
                </a:lnTo>
                <a:lnTo>
                  <a:pt x="791" y="676"/>
                </a:lnTo>
                <a:lnTo>
                  <a:pt x="809" y="674"/>
                </a:lnTo>
                <a:lnTo>
                  <a:pt x="825" y="670"/>
                </a:lnTo>
                <a:lnTo>
                  <a:pt x="841" y="668"/>
                </a:lnTo>
                <a:lnTo>
                  <a:pt x="857" y="665"/>
                </a:lnTo>
                <a:lnTo>
                  <a:pt x="874" y="662"/>
                </a:lnTo>
                <a:lnTo>
                  <a:pt x="907" y="658"/>
                </a:lnTo>
                <a:lnTo>
                  <a:pt x="940" y="652"/>
                </a:lnTo>
                <a:lnTo>
                  <a:pt x="973" y="646"/>
                </a:lnTo>
                <a:lnTo>
                  <a:pt x="1006" y="641"/>
                </a:lnTo>
                <a:lnTo>
                  <a:pt x="1009" y="641"/>
                </a:lnTo>
                <a:lnTo>
                  <a:pt x="1011" y="641"/>
                </a:lnTo>
                <a:lnTo>
                  <a:pt x="1014" y="640"/>
                </a:lnTo>
                <a:lnTo>
                  <a:pt x="1015" y="639"/>
                </a:lnTo>
                <a:lnTo>
                  <a:pt x="1015" y="637"/>
                </a:lnTo>
                <a:lnTo>
                  <a:pt x="1015" y="636"/>
                </a:lnTo>
                <a:lnTo>
                  <a:pt x="1014" y="635"/>
                </a:lnTo>
                <a:lnTo>
                  <a:pt x="1012" y="634"/>
                </a:lnTo>
                <a:lnTo>
                  <a:pt x="1011" y="634"/>
                </a:lnTo>
                <a:lnTo>
                  <a:pt x="1010" y="635"/>
                </a:lnTo>
                <a:lnTo>
                  <a:pt x="1007" y="636"/>
                </a:lnTo>
                <a:lnTo>
                  <a:pt x="1005" y="637"/>
                </a:lnTo>
                <a:lnTo>
                  <a:pt x="991" y="639"/>
                </a:lnTo>
                <a:lnTo>
                  <a:pt x="978" y="642"/>
                </a:lnTo>
                <a:lnTo>
                  <a:pt x="975" y="643"/>
                </a:lnTo>
                <a:lnTo>
                  <a:pt x="970" y="643"/>
                </a:lnTo>
                <a:lnTo>
                  <a:pt x="968" y="643"/>
                </a:lnTo>
                <a:lnTo>
                  <a:pt x="965" y="643"/>
                </a:lnTo>
                <a:lnTo>
                  <a:pt x="965" y="642"/>
                </a:lnTo>
                <a:lnTo>
                  <a:pt x="964" y="641"/>
                </a:lnTo>
                <a:lnTo>
                  <a:pt x="956" y="642"/>
                </a:lnTo>
                <a:lnTo>
                  <a:pt x="949" y="644"/>
                </a:lnTo>
                <a:lnTo>
                  <a:pt x="940" y="645"/>
                </a:lnTo>
                <a:lnTo>
                  <a:pt x="931" y="646"/>
                </a:lnTo>
                <a:lnTo>
                  <a:pt x="921" y="646"/>
                </a:lnTo>
                <a:lnTo>
                  <a:pt x="912" y="648"/>
                </a:lnTo>
                <a:lnTo>
                  <a:pt x="919" y="645"/>
                </a:lnTo>
                <a:lnTo>
                  <a:pt x="926" y="644"/>
                </a:lnTo>
                <a:lnTo>
                  <a:pt x="934" y="642"/>
                </a:lnTo>
                <a:lnTo>
                  <a:pt x="942" y="641"/>
                </a:lnTo>
                <a:lnTo>
                  <a:pt x="951" y="639"/>
                </a:lnTo>
                <a:lnTo>
                  <a:pt x="959" y="637"/>
                </a:lnTo>
                <a:lnTo>
                  <a:pt x="968" y="636"/>
                </a:lnTo>
                <a:lnTo>
                  <a:pt x="977" y="635"/>
                </a:lnTo>
                <a:lnTo>
                  <a:pt x="995" y="633"/>
                </a:lnTo>
                <a:lnTo>
                  <a:pt x="1012" y="629"/>
                </a:lnTo>
                <a:lnTo>
                  <a:pt x="1031" y="626"/>
                </a:lnTo>
                <a:lnTo>
                  <a:pt x="1048" y="621"/>
                </a:lnTo>
                <a:lnTo>
                  <a:pt x="1065" y="617"/>
                </a:lnTo>
                <a:lnTo>
                  <a:pt x="1083" y="612"/>
                </a:lnTo>
                <a:lnTo>
                  <a:pt x="1100" y="608"/>
                </a:lnTo>
                <a:lnTo>
                  <a:pt x="1117" y="603"/>
                </a:lnTo>
                <a:lnTo>
                  <a:pt x="1133" y="598"/>
                </a:lnTo>
                <a:lnTo>
                  <a:pt x="1148" y="592"/>
                </a:lnTo>
                <a:lnTo>
                  <a:pt x="1156" y="588"/>
                </a:lnTo>
                <a:lnTo>
                  <a:pt x="1164" y="584"/>
                </a:lnTo>
                <a:lnTo>
                  <a:pt x="1165" y="581"/>
                </a:lnTo>
                <a:lnTo>
                  <a:pt x="1165" y="578"/>
                </a:lnTo>
                <a:lnTo>
                  <a:pt x="1165" y="576"/>
                </a:lnTo>
                <a:lnTo>
                  <a:pt x="1165" y="573"/>
                </a:lnTo>
                <a:lnTo>
                  <a:pt x="1165" y="573"/>
                </a:lnTo>
                <a:lnTo>
                  <a:pt x="1165" y="573"/>
                </a:lnTo>
                <a:lnTo>
                  <a:pt x="1164" y="571"/>
                </a:lnTo>
                <a:lnTo>
                  <a:pt x="1162" y="570"/>
                </a:lnTo>
                <a:lnTo>
                  <a:pt x="1158" y="569"/>
                </a:lnTo>
                <a:lnTo>
                  <a:pt x="1155" y="570"/>
                </a:lnTo>
                <a:lnTo>
                  <a:pt x="1147" y="571"/>
                </a:lnTo>
                <a:lnTo>
                  <a:pt x="1142" y="573"/>
                </a:lnTo>
                <a:lnTo>
                  <a:pt x="1135" y="575"/>
                </a:lnTo>
                <a:lnTo>
                  <a:pt x="1127" y="577"/>
                </a:lnTo>
                <a:lnTo>
                  <a:pt x="1124" y="577"/>
                </a:lnTo>
                <a:lnTo>
                  <a:pt x="1119" y="576"/>
                </a:lnTo>
                <a:lnTo>
                  <a:pt x="1117" y="574"/>
                </a:lnTo>
                <a:lnTo>
                  <a:pt x="1116" y="571"/>
                </a:lnTo>
                <a:lnTo>
                  <a:pt x="1115" y="568"/>
                </a:lnTo>
                <a:lnTo>
                  <a:pt x="1116" y="565"/>
                </a:lnTo>
                <a:lnTo>
                  <a:pt x="1118" y="562"/>
                </a:lnTo>
                <a:lnTo>
                  <a:pt x="1121" y="559"/>
                </a:lnTo>
                <a:lnTo>
                  <a:pt x="1125" y="554"/>
                </a:lnTo>
                <a:lnTo>
                  <a:pt x="1131" y="550"/>
                </a:lnTo>
                <a:lnTo>
                  <a:pt x="1147" y="544"/>
                </a:lnTo>
                <a:lnTo>
                  <a:pt x="1165" y="541"/>
                </a:lnTo>
                <a:lnTo>
                  <a:pt x="1164" y="538"/>
                </a:lnTo>
                <a:lnTo>
                  <a:pt x="1163" y="537"/>
                </a:lnTo>
                <a:lnTo>
                  <a:pt x="1160" y="536"/>
                </a:lnTo>
                <a:lnTo>
                  <a:pt x="1159" y="536"/>
                </a:lnTo>
                <a:lnTo>
                  <a:pt x="1156" y="535"/>
                </a:lnTo>
                <a:lnTo>
                  <a:pt x="1151" y="536"/>
                </a:lnTo>
                <a:lnTo>
                  <a:pt x="1140" y="536"/>
                </a:lnTo>
                <a:lnTo>
                  <a:pt x="1130" y="537"/>
                </a:lnTo>
                <a:lnTo>
                  <a:pt x="1119" y="540"/>
                </a:lnTo>
                <a:lnTo>
                  <a:pt x="1109" y="541"/>
                </a:lnTo>
                <a:lnTo>
                  <a:pt x="1100" y="541"/>
                </a:lnTo>
                <a:lnTo>
                  <a:pt x="1090" y="540"/>
                </a:lnTo>
                <a:lnTo>
                  <a:pt x="1081" y="538"/>
                </a:lnTo>
                <a:lnTo>
                  <a:pt x="1072" y="536"/>
                </a:lnTo>
                <a:lnTo>
                  <a:pt x="1064" y="536"/>
                </a:lnTo>
                <a:lnTo>
                  <a:pt x="1057" y="535"/>
                </a:lnTo>
                <a:lnTo>
                  <a:pt x="1053" y="533"/>
                </a:lnTo>
                <a:lnTo>
                  <a:pt x="1050" y="530"/>
                </a:lnTo>
                <a:lnTo>
                  <a:pt x="1047" y="530"/>
                </a:lnTo>
                <a:lnTo>
                  <a:pt x="1043" y="529"/>
                </a:lnTo>
                <a:lnTo>
                  <a:pt x="1040" y="530"/>
                </a:lnTo>
                <a:lnTo>
                  <a:pt x="1036" y="529"/>
                </a:lnTo>
                <a:lnTo>
                  <a:pt x="1033" y="528"/>
                </a:lnTo>
                <a:lnTo>
                  <a:pt x="1030" y="526"/>
                </a:lnTo>
                <a:lnTo>
                  <a:pt x="1022" y="524"/>
                </a:lnTo>
                <a:lnTo>
                  <a:pt x="1014" y="524"/>
                </a:lnTo>
                <a:lnTo>
                  <a:pt x="1003" y="524"/>
                </a:lnTo>
                <a:lnTo>
                  <a:pt x="992" y="523"/>
                </a:lnTo>
                <a:lnTo>
                  <a:pt x="983" y="524"/>
                </a:lnTo>
                <a:lnTo>
                  <a:pt x="974" y="523"/>
                </a:lnTo>
                <a:lnTo>
                  <a:pt x="972" y="520"/>
                </a:lnTo>
                <a:lnTo>
                  <a:pt x="968" y="518"/>
                </a:lnTo>
                <a:lnTo>
                  <a:pt x="965" y="518"/>
                </a:lnTo>
                <a:lnTo>
                  <a:pt x="961" y="519"/>
                </a:lnTo>
                <a:lnTo>
                  <a:pt x="953" y="520"/>
                </a:lnTo>
                <a:lnTo>
                  <a:pt x="944" y="521"/>
                </a:lnTo>
                <a:lnTo>
                  <a:pt x="940" y="521"/>
                </a:lnTo>
                <a:lnTo>
                  <a:pt x="936" y="521"/>
                </a:lnTo>
                <a:lnTo>
                  <a:pt x="933" y="519"/>
                </a:lnTo>
                <a:lnTo>
                  <a:pt x="932" y="516"/>
                </a:lnTo>
                <a:lnTo>
                  <a:pt x="932" y="512"/>
                </a:lnTo>
                <a:lnTo>
                  <a:pt x="934" y="509"/>
                </a:lnTo>
                <a:lnTo>
                  <a:pt x="937" y="505"/>
                </a:lnTo>
                <a:lnTo>
                  <a:pt x="942" y="503"/>
                </a:lnTo>
                <a:lnTo>
                  <a:pt x="951" y="499"/>
                </a:lnTo>
                <a:lnTo>
                  <a:pt x="958" y="495"/>
                </a:lnTo>
                <a:lnTo>
                  <a:pt x="969" y="491"/>
                </a:lnTo>
                <a:lnTo>
                  <a:pt x="979" y="487"/>
                </a:lnTo>
                <a:lnTo>
                  <a:pt x="991" y="484"/>
                </a:lnTo>
                <a:lnTo>
                  <a:pt x="1002" y="479"/>
                </a:lnTo>
                <a:lnTo>
                  <a:pt x="1014" y="475"/>
                </a:lnTo>
                <a:lnTo>
                  <a:pt x="1025" y="470"/>
                </a:lnTo>
                <a:lnTo>
                  <a:pt x="1035" y="465"/>
                </a:lnTo>
                <a:lnTo>
                  <a:pt x="1047" y="459"/>
                </a:lnTo>
                <a:lnTo>
                  <a:pt x="1035" y="455"/>
                </a:lnTo>
                <a:lnTo>
                  <a:pt x="1025" y="453"/>
                </a:lnTo>
                <a:lnTo>
                  <a:pt x="1024" y="451"/>
                </a:lnTo>
                <a:lnTo>
                  <a:pt x="1024" y="449"/>
                </a:lnTo>
                <a:lnTo>
                  <a:pt x="1023" y="446"/>
                </a:lnTo>
                <a:lnTo>
                  <a:pt x="1019" y="445"/>
                </a:lnTo>
                <a:lnTo>
                  <a:pt x="1014" y="446"/>
                </a:lnTo>
                <a:lnTo>
                  <a:pt x="1007" y="449"/>
                </a:lnTo>
                <a:lnTo>
                  <a:pt x="999" y="447"/>
                </a:lnTo>
                <a:lnTo>
                  <a:pt x="990" y="446"/>
                </a:lnTo>
                <a:lnTo>
                  <a:pt x="979" y="446"/>
                </a:lnTo>
                <a:lnTo>
                  <a:pt x="968" y="447"/>
                </a:lnTo>
                <a:lnTo>
                  <a:pt x="959" y="450"/>
                </a:lnTo>
                <a:lnTo>
                  <a:pt x="949" y="452"/>
                </a:lnTo>
                <a:lnTo>
                  <a:pt x="940" y="454"/>
                </a:lnTo>
                <a:lnTo>
                  <a:pt x="929" y="457"/>
                </a:lnTo>
                <a:lnTo>
                  <a:pt x="919" y="459"/>
                </a:lnTo>
                <a:lnTo>
                  <a:pt x="909" y="460"/>
                </a:lnTo>
                <a:lnTo>
                  <a:pt x="899" y="461"/>
                </a:lnTo>
                <a:lnTo>
                  <a:pt x="888" y="462"/>
                </a:lnTo>
                <a:lnTo>
                  <a:pt x="878" y="465"/>
                </a:lnTo>
                <a:lnTo>
                  <a:pt x="869" y="466"/>
                </a:lnTo>
                <a:lnTo>
                  <a:pt x="859" y="467"/>
                </a:lnTo>
                <a:lnTo>
                  <a:pt x="849" y="468"/>
                </a:lnTo>
                <a:lnTo>
                  <a:pt x="840" y="468"/>
                </a:lnTo>
                <a:lnTo>
                  <a:pt x="830" y="469"/>
                </a:lnTo>
                <a:lnTo>
                  <a:pt x="819" y="471"/>
                </a:lnTo>
                <a:lnTo>
                  <a:pt x="808" y="471"/>
                </a:lnTo>
                <a:lnTo>
                  <a:pt x="796" y="471"/>
                </a:lnTo>
                <a:lnTo>
                  <a:pt x="786" y="471"/>
                </a:lnTo>
                <a:lnTo>
                  <a:pt x="775" y="473"/>
                </a:lnTo>
                <a:lnTo>
                  <a:pt x="763" y="473"/>
                </a:lnTo>
                <a:lnTo>
                  <a:pt x="751" y="473"/>
                </a:lnTo>
                <a:lnTo>
                  <a:pt x="738" y="471"/>
                </a:lnTo>
                <a:lnTo>
                  <a:pt x="727" y="470"/>
                </a:lnTo>
                <a:lnTo>
                  <a:pt x="714" y="469"/>
                </a:lnTo>
                <a:lnTo>
                  <a:pt x="703" y="469"/>
                </a:lnTo>
                <a:lnTo>
                  <a:pt x="690" y="469"/>
                </a:lnTo>
                <a:lnTo>
                  <a:pt x="686" y="470"/>
                </a:lnTo>
                <a:lnTo>
                  <a:pt x="681" y="470"/>
                </a:lnTo>
                <a:lnTo>
                  <a:pt x="678" y="469"/>
                </a:lnTo>
                <a:lnTo>
                  <a:pt x="674" y="466"/>
                </a:lnTo>
                <a:lnTo>
                  <a:pt x="681" y="466"/>
                </a:lnTo>
                <a:lnTo>
                  <a:pt x="688" y="466"/>
                </a:lnTo>
                <a:lnTo>
                  <a:pt x="694" y="466"/>
                </a:lnTo>
                <a:lnTo>
                  <a:pt x="700" y="466"/>
                </a:lnTo>
                <a:lnTo>
                  <a:pt x="701" y="465"/>
                </a:lnTo>
                <a:lnTo>
                  <a:pt x="702" y="462"/>
                </a:lnTo>
                <a:lnTo>
                  <a:pt x="702" y="461"/>
                </a:lnTo>
                <a:lnTo>
                  <a:pt x="701" y="460"/>
                </a:lnTo>
                <a:lnTo>
                  <a:pt x="696" y="460"/>
                </a:lnTo>
                <a:lnTo>
                  <a:pt x="692" y="461"/>
                </a:lnTo>
                <a:lnTo>
                  <a:pt x="677" y="461"/>
                </a:lnTo>
                <a:lnTo>
                  <a:pt x="662" y="460"/>
                </a:lnTo>
                <a:lnTo>
                  <a:pt x="649" y="461"/>
                </a:lnTo>
                <a:lnTo>
                  <a:pt x="636" y="462"/>
                </a:lnTo>
                <a:lnTo>
                  <a:pt x="622" y="462"/>
                </a:lnTo>
                <a:lnTo>
                  <a:pt x="610" y="460"/>
                </a:lnTo>
                <a:lnTo>
                  <a:pt x="595" y="458"/>
                </a:lnTo>
                <a:lnTo>
                  <a:pt x="580" y="455"/>
                </a:lnTo>
                <a:lnTo>
                  <a:pt x="565" y="454"/>
                </a:lnTo>
                <a:lnTo>
                  <a:pt x="550" y="452"/>
                </a:lnTo>
                <a:lnTo>
                  <a:pt x="536" y="450"/>
                </a:lnTo>
                <a:lnTo>
                  <a:pt x="521" y="447"/>
                </a:lnTo>
                <a:lnTo>
                  <a:pt x="523" y="445"/>
                </a:lnTo>
                <a:lnTo>
                  <a:pt x="524" y="443"/>
                </a:lnTo>
                <a:lnTo>
                  <a:pt x="523" y="441"/>
                </a:lnTo>
                <a:lnTo>
                  <a:pt x="520" y="440"/>
                </a:lnTo>
                <a:lnTo>
                  <a:pt x="516" y="440"/>
                </a:lnTo>
                <a:lnTo>
                  <a:pt x="514" y="440"/>
                </a:lnTo>
                <a:lnTo>
                  <a:pt x="498" y="437"/>
                </a:lnTo>
                <a:lnTo>
                  <a:pt x="481" y="435"/>
                </a:lnTo>
                <a:lnTo>
                  <a:pt x="468" y="432"/>
                </a:lnTo>
                <a:lnTo>
                  <a:pt x="455" y="429"/>
                </a:lnTo>
                <a:lnTo>
                  <a:pt x="448" y="430"/>
                </a:lnTo>
                <a:lnTo>
                  <a:pt x="441" y="430"/>
                </a:lnTo>
                <a:lnTo>
                  <a:pt x="435" y="429"/>
                </a:lnTo>
                <a:lnTo>
                  <a:pt x="429" y="428"/>
                </a:lnTo>
                <a:lnTo>
                  <a:pt x="423" y="425"/>
                </a:lnTo>
                <a:lnTo>
                  <a:pt x="417" y="422"/>
                </a:lnTo>
                <a:lnTo>
                  <a:pt x="418" y="420"/>
                </a:lnTo>
                <a:lnTo>
                  <a:pt x="420" y="419"/>
                </a:lnTo>
                <a:lnTo>
                  <a:pt x="423" y="418"/>
                </a:lnTo>
                <a:lnTo>
                  <a:pt x="426" y="418"/>
                </a:lnTo>
                <a:lnTo>
                  <a:pt x="437" y="419"/>
                </a:lnTo>
                <a:lnTo>
                  <a:pt x="448" y="421"/>
                </a:lnTo>
                <a:lnTo>
                  <a:pt x="472" y="427"/>
                </a:lnTo>
                <a:lnTo>
                  <a:pt x="486" y="429"/>
                </a:lnTo>
                <a:lnTo>
                  <a:pt x="495" y="429"/>
                </a:lnTo>
                <a:lnTo>
                  <a:pt x="505" y="430"/>
                </a:lnTo>
                <a:lnTo>
                  <a:pt x="514" y="430"/>
                </a:lnTo>
                <a:lnTo>
                  <a:pt x="524" y="432"/>
                </a:lnTo>
                <a:lnTo>
                  <a:pt x="534" y="432"/>
                </a:lnTo>
                <a:lnTo>
                  <a:pt x="546" y="432"/>
                </a:lnTo>
                <a:lnTo>
                  <a:pt x="556" y="433"/>
                </a:lnTo>
                <a:lnTo>
                  <a:pt x="566" y="433"/>
                </a:lnTo>
                <a:lnTo>
                  <a:pt x="589" y="434"/>
                </a:lnTo>
                <a:lnTo>
                  <a:pt x="611" y="434"/>
                </a:lnTo>
                <a:lnTo>
                  <a:pt x="632" y="434"/>
                </a:lnTo>
                <a:lnTo>
                  <a:pt x="655" y="434"/>
                </a:lnTo>
                <a:lnTo>
                  <a:pt x="664" y="433"/>
                </a:lnTo>
                <a:lnTo>
                  <a:pt x="674" y="432"/>
                </a:lnTo>
                <a:lnTo>
                  <a:pt x="685" y="432"/>
                </a:lnTo>
                <a:lnTo>
                  <a:pt x="695" y="432"/>
                </a:lnTo>
                <a:lnTo>
                  <a:pt x="702" y="432"/>
                </a:lnTo>
                <a:lnTo>
                  <a:pt x="707" y="432"/>
                </a:lnTo>
                <a:lnTo>
                  <a:pt x="710" y="432"/>
                </a:lnTo>
                <a:lnTo>
                  <a:pt x="713" y="432"/>
                </a:lnTo>
                <a:lnTo>
                  <a:pt x="715" y="429"/>
                </a:lnTo>
                <a:lnTo>
                  <a:pt x="719" y="427"/>
                </a:lnTo>
                <a:lnTo>
                  <a:pt x="722" y="427"/>
                </a:lnTo>
                <a:lnTo>
                  <a:pt x="728" y="428"/>
                </a:lnTo>
                <a:lnTo>
                  <a:pt x="737" y="429"/>
                </a:lnTo>
                <a:lnTo>
                  <a:pt x="746" y="428"/>
                </a:lnTo>
                <a:lnTo>
                  <a:pt x="755" y="427"/>
                </a:lnTo>
                <a:lnTo>
                  <a:pt x="764" y="426"/>
                </a:lnTo>
                <a:lnTo>
                  <a:pt x="767" y="425"/>
                </a:lnTo>
                <a:lnTo>
                  <a:pt x="769" y="424"/>
                </a:lnTo>
                <a:lnTo>
                  <a:pt x="773" y="424"/>
                </a:lnTo>
                <a:lnTo>
                  <a:pt x="778" y="425"/>
                </a:lnTo>
                <a:lnTo>
                  <a:pt x="780" y="425"/>
                </a:lnTo>
                <a:lnTo>
                  <a:pt x="783" y="424"/>
                </a:lnTo>
                <a:lnTo>
                  <a:pt x="784" y="422"/>
                </a:lnTo>
                <a:lnTo>
                  <a:pt x="786" y="420"/>
                </a:lnTo>
                <a:lnTo>
                  <a:pt x="794" y="418"/>
                </a:lnTo>
                <a:lnTo>
                  <a:pt x="804" y="418"/>
                </a:lnTo>
                <a:lnTo>
                  <a:pt x="814" y="417"/>
                </a:lnTo>
                <a:lnTo>
                  <a:pt x="824" y="416"/>
                </a:lnTo>
                <a:lnTo>
                  <a:pt x="834" y="415"/>
                </a:lnTo>
                <a:lnTo>
                  <a:pt x="844" y="413"/>
                </a:lnTo>
                <a:lnTo>
                  <a:pt x="853" y="412"/>
                </a:lnTo>
                <a:lnTo>
                  <a:pt x="863" y="411"/>
                </a:lnTo>
                <a:lnTo>
                  <a:pt x="873" y="409"/>
                </a:lnTo>
                <a:lnTo>
                  <a:pt x="882" y="408"/>
                </a:lnTo>
                <a:lnTo>
                  <a:pt x="898" y="403"/>
                </a:lnTo>
                <a:lnTo>
                  <a:pt x="912" y="400"/>
                </a:lnTo>
                <a:lnTo>
                  <a:pt x="915" y="400"/>
                </a:lnTo>
                <a:lnTo>
                  <a:pt x="916" y="400"/>
                </a:lnTo>
                <a:lnTo>
                  <a:pt x="917" y="401"/>
                </a:lnTo>
                <a:lnTo>
                  <a:pt x="919" y="402"/>
                </a:lnTo>
                <a:lnTo>
                  <a:pt x="921" y="403"/>
                </a:lnTo>
                <a:lnTo>
                  <a:pt x="924" y="403"/>
                </a:lnTo>
                <a:lnTo>
                  <a:pt x="928" y="400"/>
                </a:lnTo>
                <a:lnTo>
                  <a:pt x="934" y="396"/>
                </a:lnTo>
                <a:lnTo>
                  <a:pt x="949" y="392"/>
                </a:lnTo>
                <a:lnTo>
                  <a:pt x="965" y="388"/>
                </a:lnTo>
                <a:lnTo>
                  <a:pt x="975" y="386"/>
                </a:lnTo>
                <a:lnTo>
                  <a:pt x="986" y="383"/>
                </a:lnTo>
                <a:lnTo>
                  <a:pt x="998" y="380"/>
                </a:lnTo>
                <a:lnTo>
                  <a:pt x="1008" y="378"/>
                </a:lnTo>
                <a:lnTo>
                  <a:pt x="1019" y="375"/>
                </a:lnTo>
                <a:lnTo>
                  <a:pt x="1031" y="371"/>
                </a:lnTo>
                <a:lnTo>
                  <a:pt x="1042" y="368"/>
                </a:lnTo>
                <a:lnTo>
                  <a:pt x="1052" y="364"/>
                </a:lnTo>
                <a:lnTo>
                  <a:pt x="1074" y="358"/>
                </a:lnTo>
                <a:lnTo>
                  <a:pt x="1096" y="349"/>
                </a:lnTo>
                <a:lnTo>
                  <a:pt x="1106" y="344"/>
                </a:lnTo>
                <a:lnTo>
                  <a:pt x="1116" y="339"/>
                </a:lnTo>
                <a:lnTo>
                  <a:pt x="1126" y="334"/>
                </a:lnTo>
                <a:lnTo>
                  <a:pt x="1135" y="327"/>
                </a:lnTo>
                <a:lnTo>
                  <a:pt x="1130" y="327"/>
                </a:lnTo>
                <a:lnTo>
                  <a:pt x="1124" y="327"/>
                </a:lnTo>
                <a:lnTo>
                  <a:pt x="1118" y="328"/>
                </a:lnTo>
                <a:lnTo>
                  <a:pt x="1113" y="329"/>
                </a:lnTo>
                <a:lnTo>
                  <a:pt x="1102" y="332"/>
                </a:lnTo>
                <a:lnTo>
                  <a:pt x="1091" y="334"/>
                </a:lnTo>
                <a:lnTo>
                  <a:pt x="1079" y="336"/>
                </a:lnTo>
                <a:lnTo>
                  <a:pt x="1065" y="337"/>
                </a:lnTo>
                <a:lnTo>
                  <a:pt x="1060" y="337"/>
                </a:lnTo>
                <a:lnTo>
                  <a:pt x="1055" y="337"/>
                </a:lnTo>
                <a:lnTo>
                  <a:pt x="1050" y="335"/>
                </a:lnTo>
                <a:lnTo>
                  <a:pt x="1044" y="335"/>
                </a:lnTo>
                <a:lnTo>
                  <a:pt x="1034" y="337"/>
                </a:lnTo>
                <a:lnTo>
                  <a:pt x="1024" y="338"/>
                </a:lnTo>
                <a:lnTo>
                  <a:pt x="1018" y="339"/>
                </a:lnTo>
                <a:lnTo>
                  <a:pt x="1012" y="342"/>
                </a:lnTo>
                <a:lnTo>
                  <a:pt x="1008" y="343"/>
                </a:lnTo>
                <a:lnTo>
                  <a:pt x="1002" y="342"/>
                </a:lnTo>
                <a:lnTo>
                  <a:pt x="991" y="338"/>
                </a:lnTo>
                <a:lnTo>
                  <a:pt x="979" y="336"/>
                </a:lnTo>
                <a:lnTo>
                  <a:pt x="968" y="335"/>
                </a:lnTo>
                <a:lnTo>
                  <a:pt x="957" y="334"/>
                </a:lnTo>
                <a:lnTo>
                  <a:pt x="944" y="333"/>
                </a:lnTo>
                <a:lnTo>
                  <a:pt x="932" y="332"/>
                </a:lnTo>
                <a:lnTo>
                  <a:pt x="918" y="332"/>
                </a:lnTo>
                <a:lnTo>
                  <a:pt x="904" y="333"/>
                </a:lnTo>
                <a:lnTo>
                  <a:pt x="891" y="334"/>
                </a:lnTo>
                <a:lnTo>
                  <a:pt x="877" y="335"/>
                </a:lnTo>
                <a:lnTo>
                  <a:pt x="862" y="336"/>
                </a:lnTo>
                <a:lnTo>
                  <a:pt x="849" y="337"/>
                </a:lnTo>
                <a:lnTo>
                  <a:pt x="835" y="338"/>
                </a:lnTo>
                <a:lnTo>
                  <a:pt x="822" y="338"/>
                </a:lnTo>
                <a:lnTo>
                  <a:pt x="809" y="339"/>
                </a:lnTo>
                <a:lnTo>
                  <a:pt x="795" y="341"/>
                </a:lnTo>
                <a:lnTo>
                  <a:pt x="783" y="339"/>
                </a:lnTo>
                <a:lnTo>
                  <a:pt x="770" y="338"/>
                </a:lnTo>
                <a:lnTo>
                  <a:pt x="767" y="338"/>
                </a:lnTo>
                <a:lnTo>
                  <a:pt x="762" y="337"/>
                </a:lnTo>
                <a:lnTo>
                  <a:pt x="759" y="336"/>
                </a:lnTo>
                <a:lnTo>
                  <a:pt x="755" y="334"/>
                </a:lnTo>
                <a:lnTo>
                  <a:pt x="752" y="328"/>
                </a:lnTo>
                <a:lnTo>
                  <a:pt x="746" y="324"/>
                </a:lnTo>
                <a:lnTo>
                  <a:pt x="735" y="321"/>
                </a:lnTo>
                <a:lnTo>
                  <a:pt x="721" y="321"/>
                </a:lnTo>
                <a:lnTo>
                  <a:pt x="711" y="320"/>
                </a:lnTo>
                <a:lnTo>
                  <a:pt x="702" y="318"/>
                </a:lnTo>
                <a:lnTo>
                  <a:pt x="698" y="316"/>
                </a:lnTo>
                <a:lnTo>
                  <a:pt x="694" y="313"/>
                </a:lnTo>
                <a:lnTo>
                  <a:pt x="690" y="310"/>
                </a:lnTo>
                <a:lnTo>
                  <a:pt x="688" y="305"/>
                </a:lnTo>
                <a:lnTo>
                  <a:pt x="686" y="301"/>
                </a:lnTo>
                <a:lnTo>
                  <a:pt x="684" y="299"/>
                </a:lnTo>
                <a:lnTo>
                  <a:pt x="681" y="296"/>
                </a:lnTo>
                <a:lnTo>
                  <a:pt x="677" y="294"/>
                </a:lnTo>
                <a:lnTo>
                  <a:pt x="663" y="292"/>
                </a:lnTo>
                <a:lnTo>
                  <a:pt x="649" y="289"/>
                </a:lnTo>
                <a:lnTo>
                  <a:pt x="637" y="287"/>
                </a:lnTo>
                <a:lnTo>
                  <a:pt x="624" y="286"/>
                </a:lnTo>
                <a:lnTo>
                  <a:pt x="612" y="284"/>
                </a:lnTo>
                <a:lnTo>
                  <a:pt x="599" y="283"/>
                </a:lnTo>
                <a:lnTo>
                  <a:pt x="589" y="282"/>
                </a:lnTo>
                <a:lnTo>
                  <a:pt x="581" y="279"/>
                </a:lnTo>
                <a:lnTo>
                  <a:pt x="578" y="277"/>
                </a:lnTo>
                <a:lnTo>
                  <a:pt x="574" y="275"/>
                </a:lnTo>
                <a:lnTo>
                  <a:pt x="572" y="271"/>
                </a:lnTo>
                <a:lnTo>
                  <a:pt x="569" y="268"/>
                </a:lnTo>
                <a:lnTo>
                  <a:pt x="566" y="263"/>
                </a:lnTo>
                <a:lnTo>
                  <a:pt x="563" y="261"/>
                </a:lnTo>
                <a:lnTo>
                  <a:pt x="560" y="259"/>
                </a:lnTo>
                <a:lnTo>
                  <a:pt x="555" y="256"/>
                </a:lnTo>
                <a:lnTo>
                  <a:pt x="553" y="255"/>
                </a:lnTo>
                <a:lnTo>
                  <a:pt x="552" y="254"/>
                </a:lnTo>
                <a:lnTo>
                  <a:pt x="553" y="252"/>
                </a:lnTo>
                <a:lnTo>
                  <a:pt x="553" y="251"/>
                </a:lnTo>
                <a:lnTo>
                  <a:pt x="556" y="249"/>
                </a:lnTo>
                <a:lnTo>
                  <a:pt x="557" y="245"/>
                </a:lnTo>
                <a:lnTo>
                  <a:pt x="554" y="239"/>
                </a:lnTo>
                <a:lnTo>
                  <a:pt x="549" y="234"/>
                </a:lnTo>
                <a:lnTo>
                  <a:pt x="546" y="230"/>
                </a:lnTo>
                <a:lnTo>
                  <a:pt x="542" y="228"/>
                </a:lnTo>
                <a:lnTo>
                  <a:pt x="538" y="227"/>
                </a:lnTo>
                <a:lnTo>
                  <a:pt x="532" y="226"/>
                </a:lnTo>
                <a:lnTo>
                  <a:pt x="520" y="224"/>
                </a:lnTo>
                <a:lnTo>
                  <a:pt x="508" y="220"/>
                </a:lnTo>
                <a:lnTo>
                  <a:pt x="496" y="217"/>
                </a:lnTo>
                <a:lnTo>
                  <a:pt x="484" y="212"/>
                </a:lnTo>
                <a:lnTo>
                  <a:pt x="471" y="208"/>
                </a:lnTo>
                <a:lnTo>
                  <a:pt x="457" y="202"/>
                </a:lnTo>
                <a:lnTo>
                  <a:pt x="443" y="196"/>
                </a:lnTo>
                <a:lnTo>
                  <a:pt x="430" y="191"/>
                </a:lnTo>
                <a:lnTo>
                  <a:pt x="417" y="185"/>
                </a:lnTo>
                <a:lnTo>
                  <a:pt x="406" y="179"/>
                </a:lnTo>
                <a:lnTo>
                  <a:pt x="393" y="173"/>
                </a:lnTo>
                <a:lnTo>
                  <a:pt x="381" y="169"/>
                </a:lnTo>
                <a:lnTo>
                  <a:pt x="369" y="166"/>
                </a:lnTo>
                <a:lnTo>
                  <a:pt x="358" y="164"/>
                </a:lnTo>
                <a:lnTo>
                  <a:pt x="350" y="168"/>
                </a:lnTo>
                <a:lnTo>
                  <a:pt x="341" y="171"/>
                </a:lnTo>
                <a:lnTo>
                  <a:pt x="338" y="171"/>
                </a:lnTo>
                <a:lnTo>
                  <a:pt x="333" y="170"/>
                </a:lnTo>
                <a:lnTo>
                  <a:pt x="331" y="171"/>
                </a:lnTo>
                <a:lnTo>
                  <a:pt x="330" y="171"/>
                </a:lnTo>
                <a:lnTo>
                  <a:pt x="330" y="173"/>
                </a:lnTo>
                <a:lnTo>
                  <a:pt x="332" y="176"/>
                </a:lnTo>
                <a:lnTo>
                  <a:pt x="339" y="180"/>
                </a:lnTo>
                <a:lnTo>
                  <a:pt x="344" y="187"/>
                </a:lnTo>
                <a:lnTo>
                  <a:pt x="341" y="187"/>
                </a:lnTo>
                <a:lnTo>
                  <a:pt x="338" y="186"/>
                </a:lnTo>
                <a:lnTo>
                  <a:pt x="333" y="184"/>
                </a:lnTo>
                <a:lnTo>
                  <a:pt x="330" y="181"/>
                </a:lnTo>
                <a:lnTo>
                  <a:pt x="326" y="179"/>
                </a:lnTo>
                <a:lnTo>
                  <a:pt x="324" y="179"/>
                </a:lnTo>
                <a:lnTo>
                  <a:pt x="322" y="180"/>
                </a:lnTo>
                <a:lnTo>
                  <a:pt x="319" y="184"/>
                </a:lnTo>
                <a:lnTo>
                  <a:pt x="319" y="185"/>
                </a:lnTo>
                <a:lnTo>
                  <a:pt x="318" y="187"/>
                </a:lnTo>
                <a:lnTo>
                  <a:pt x="315" y="187"/>
                </a:lnTo>
                <a:lnTo>
                  <a:pt x="310" y="187"/>
                </a:lnTo>
                <a:lnTo>
                  <a:pt x="303" y="187"/>
                </a:lnTo>
                <a:lnTo>
                  <a:pt x="297" y="189"/>
                </a:lnTo>
                <a:lnTo>
                  <a:pt x="283" y="192"/>
                </a:lnTo>
                <a:lnTo>
                  <a:pt x="269" y="194"/>
                </a:lnTo>
                <a:lnTo>
                  <a:pt x="262" y="197"/>
                </a:lnTo>
                <a:lnTo>
                  <a:pt x="257" y="201"/>
                </a:lnTo>
                <a:lnTo>
                  <a:pt x="251" y="204"/>
                </a:lnTo>
                <a:lnTo>
                  <a:pt x="247" y="209"/>
                </a:lnTo>
                <a:lnTo>
                  <a:pt x="239" y="219"/>
                </a:lnTo>
                <a:lnTo>
                  <a:pt x="231" y="229"/>
                </a:lnTo>
                <a:lnTo>
                  <a:pt x="226" y="236"/>
                </a:lnTo>
                <a:lnTo>
                  <a:pt x="223" y="243"/>
                </a:lnTo>
                <a:lnTo>
                  <a:pt x="221" y="250"/>
                </a:lnTo>
                <a:lnTo>
                  <a:pt x="220" y="255"/>
                </a:lnTo>
                <a:lnTo>
                  <a:pt x="220" y="262"/>
                </a:lnTo>
                <a:lnTo>
                  <a:pt x="223" y="269"/>
                </a:lnTo>
                <a:lnTo>
                  <a:pt x="225" y="276"/>
                </a:lnTo>
                <a:lnTo>
                  <a:pt x="227" y="283"/>
                </a:lnTo>
                <a:lnTo>
                  <a:pt x="225" y="282"/>
                </a:lnTo>
                <a:lnTo>
                  <a:pt x="221" y="280"/>
                </a:lnTo>
                <a:lnTo>
                  <a:pt x="219" y="280"/>
                </a:lnTo>
                <a:lnTo>
                  <a:pt x="217" y="282"/>
                </a:lnTo>
                <a:lnTo>
                  <a:pt x="220" y="286"/>
                </a:lnTo>
                <a:lnTo>
                  <a:pt x="225" y="288"/>
                </a:lnTo>
                <a:lnTo>
                  <a:pt x="227" y="289"/>
                </a:lnTo>
                <a:lnTo>
                  <a:pt x="228" y="292"/>
                </a:lnTo>
                <a:lnTo>
                  <a:pt x="229" y="294"/>
                </a:lnTo>
                <a:lnTo>
                  <a:pt x="228" y="297"/>
                </a:lnTo>
                <a:lnTo>
                  <a:pt x="227" y="302"/>
                </a:lnTo>
                <a:lnTo>
                  <a:pt x="227" y="308"/>
                </a:lnTo>
                <a:lnTo>
                  <a:pt x="229" y="312"/>
                </a:lnTo>
                <a:lnTo>
                  <a:pt x="232" y="318"/>
                </a:lnTo>
                <a:lnTo>
                  <a:pt x="242" y="326"/>
                </a:lnTo>
                <a:lnTo>
                  <a:pt x="253" y="334"/>
                </a:lnTo>
                <a:lnTo>
                  <a:pt x="264" y="344"/>
                </a:lnTo>
                <a:lnTo>
                  <a:pt x="273" y="355"/>
                </a:lnTo>
                <a:lnTo>
                  <a:pt x="278" y="360"/>
                </a:lnTo>
                <a:lnTo>
                  <a:pt x="284" y="363"/>
                </a:lnTo>
                <a:lnTo>
                  <a:pt x="290" y="367"/>
                </a:lnTo>
                <a:lnTo>
                  <a:pt x="297" y="369"/>
                </a:lnTo>
                <a:lnTo>
                  <a:pt x="310" y="372"/>
                </a:lnTo>
                <a:lnTo>
                  <a:pt x="324" y="378"/>
                </a:lnTo>
                <a:lnTo>
                  <a:pt x="328" y="380"/>
                </a:lnTo>
                <a:lnTo>
                  <a:pt x="333" y="384"/>
                </a:lnTo>
                <a:lnTo>
                  <a:pt x="334" y="386"/>
                </a:lnTo>
                <a:lnTo>
                  <a:pt x="334" y="388"/>
                </a:lnTo>
                <a:lnTo>
                  <a:pt x="332" y="390"/>
                </a:lnTo>
                <a:lnTo>
                  <a:pt x="330" y="390"/>
                </a:lnTo>
                <a:lnTo>
                  <a:pt x="324" y="388"/>
                </a:lnTo>
                <a:lnTo>
                  <a:pt x="318" y="386"/>
                </a:lnTo>
                <a:lnTo>
                  <a:pt x="313" y="385"/>
                </a:lnTo>
                <a:lnTo>
                  <a:pt x="307" y="385"/>
                </a:lnTo>
                <a:lnTo>
                  <a:pt x="308" y="387"/>
                </a:lnTo>
                <a:lnTo>
                  <a:pt x="310" y="390"/>
                </a:lnTo>
                <a:lnTo>
                  <a:pt x="313" y="391"/>
                </a:lnTo>
                <a:lnTo>
                  <a:pt x="316" y="392"/>
                </a:lnTo>
                <a:lnTo>
                  <a:pt x="324" y="393"/>
                </a:lnTo>
                <a:lnTo>
                  <a:pt x="328" y="394"/>
                </a:lnTo>
                <a:lnTo>
                  <a:pt x="332" y="396"/>
                </a:lnTo>
                <a:lnTo>
                  <a:pt x="334" y="399"/>
                </a:lnTo>
                <a:lnTo>
                  <a:pt x="336" y="400"/>
                </a:lnTo>
                <a:lnTo>
                  <a:pt x="338" y="401"/>
                </a:lnTo>
                <a:lnTo>
                  <a:pt x="339" y="401"/>
                </a:lnTo>
                <a:lnTo>
                  <a:pt x="341" y="400"/>
                </a:lnTo>
                <a:lnTo>
                  <a:pt x="346" y="400"/>
                </a:lnTo>
                <a:lnTo>
                  <a:pt x="351" y="401"/>
                </a:lnTo>
                <a:lnTo>
                  <a:pt x="356" y="402"/>
                </a:lnTo>
                <a:lnTo>
                  <a:pt x="360" y="403"/>
                </a:lnTo>
                <a:lnTo>
                  <a:pt x="366" y="404"/>
                </a:lnTo>
                <a:lnTo>
                  <a:pt x="364" y="404"/>
                </a:lnTo>
                <a:lnTo>
                  <a:pt x="359" y="403"/>
                </a:lnTo>
                <a:lnTo>
                  <a:pt x="360" y="403"/>
                </a:lnTo>
                <a:lnTo>
                  <a:pt x="371" y="405"/>
                </a:lnTo>
                <a:lnTo>
                  <a:pt x="381" y="409"/>
                </a:lnTo>
                <a:lnTo>
                  <a:pt x="391" y="411"/>
                </a:lnTo>
                <a:lnTo>
                  <a:pt x="401" y="412"/>
                </a:lnTo>
                <a:lnTo>
                  <a:pt x="407" y="413"/>
                </a:lnTo>
                <a:lnTo>
                  <a:pt x="412" y="416"/>
                </a:lnTo>
                <a:lnTo>
                  <a:pt x="414" y="417"/>
                </a:lnTo>
                <a:lnTo>
                  <a:pt x="415" y="417"/>
                </a:lnTo>
                <a:lnTo>
                  <a:pt x="416" y="419"/>
                </a:lnTo>
                <a:lnTo>
                  <a:pt x="417" y="422"/>
                </a:lnTo>
                <a:lnTo>
                  <a:pt x="416" y="421"/>
                </a:lnTo>
                <a:lnTo>
                  <a:pt x="413" y="421"/>
                </a:lnTo>
                <a:lnTo>
                  <a:pt x="409" y="421"/>
                </a:lnTo>
                <a:lnTo>
                  <a:pt x="406" y="421"/>
                </a:lnTo>
                <a:lnTo>
                  <a:pt x="392" y="418"/>
                </a:lnTo>
                <a:lnTo>
                  <a:pt x="381" y="413"/>
                </a:lnTo>
                <a:lnTo>
                  <a:pt x="368" y="412"/>
                </a:lnTo>
                <a:lnTo>
                  <a:pt x="357" y="411"/>
                </a:lnTo>
                <a:lnTo>
                  <a:pt x="351" y="412"/>
                </a:lnTo>
                <a:lnTo>
                  <a:pt x="346" y="412"/>
                </a:lnTo>
                <a:lnTo>
                  <a:pt x="343" y="412"/>
                </a:lnTo>
                <a:lnTo>
                  <a:pt x="342" y="411"/>
                </a:lnTo>
                <a:lnTo>
                  <a:pt x="340" y="410"/>
                </a:lnTo>
                <a:lnTo>
                  <a:pt x="338" y="408"/>
                </a:lnTo>
                <a:lnTo>
                  <a:pt x="338" y="404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8" y="402"/>
                </a:lnTo>
                <a:lnTo>
                  <a:pt x="336" y="402"/>
                </a:lnTo>
                <a:lnTo>
                  <a:pt x="336" y="402"/>
                </a:lnTo>
                <a:lnTo>
                  <a:pt x="338" y="402"/>
                </a:lnTo>
                <a:lnTo>
                  <a:pt x="334" y="402"/>
                </a:lnTo>
                <a:lnTo>
                  <a:pt x="332" y="402"/>
                </a:lnTo>
                <a:lnTo>
                  <a:pt x="326" y="400"/>
                </a:lnTo>
                <a:lnTo>
                  <a:pt x="321" y="396"/>
                </a:lnTo>
                <a:lnTo>
                  <a:pt x="315" y="395"/>
                </a:lnTo>
                <a:lnTo>
                  <a:pt x="309" y="394"/>
                </a:lnTo>
                <a:lnTo>
                  <a:pt x="302" y="394"/>
                </a:lnTo>
                <a:lnTo>
                  <a:pt x="295" y="393"/>
                </a:lnTo>
                <a:lnTo>
                  <a:pt x="292" y="391"/>
                </a:lnTo>
                <a:lnTo>
                  <a:pt x="289" y="387"/>
                </a:lnTo>
                <a:lnTo>
                  <a:pt x="286" y="385"/>
                </a:lnTo>
                <a:lnTo>
                  <a:pt x="286" y="384"/>
                </a:lnTo>
                <a:lnTo>
                  <a:pt x="286" y="383"/>
                </a:lnTo>
                <a:lnTo>
                  <a:pt x="288" y="380"/>
                </a:lnTo>
                <a:lnTo>
                  <a:pt x="291" y="380"/>
                </a:lnTo>
                <a:lnTo>
                  <a:pt x="294" y="382"/>
                </a:lnTo>
                <a:lnTo>
                  <a:pt x="295" y="383"/>
                </a:lnTo>
                <a:lnTo>
                  <a:pt x="297" y="384"/>
                </a:lnTo>
                <a:lnTo>
                  <a:pt x="298" y="383"/>
                </a:lnTo>
                <a:lnTo>
                  <a:pt x="298" y="380"/>
                </a:lnTo>
                <a:lnTo>
                  <a:pt x="294" y="378"/>
                </a:lnTo>
                <a:lnTo>
                  <a:pt x="290" y="376"/>
                </a:lnTo>
                <a:lnTo>
                  <a:pt x="278" y="374"/>
                </a:lnTo>
                <a:lnTo>
                  <a:pt x="268" y="371"/>
                </a:lnTo>
                <a:lnTo>
                  <a:pt x="255" y="364"/>
                </a:lnTo>
                <a:lnTo>
                  <a:pt x="242" y="358"/>
                </a:lnTo>
                <a:lnTo>
                  <a:pt x="229" y="351"/>
                </a:lnTo>
                <a:lnTo>
                  <a:pt x="217" y="343"/>
                </a:lnTo>
                <a:lnTo>
                  <a:pt x="206" y="336"/>
                </a:lnTo>
                <a:lnTo>
                  <a:pt x="194" y="329"/>
                </a:lnTo>
                <a:lnTo>
                  <a:pt x="183" y="322"/>
                </a:lnTo>
                <a:lnTo>
                  <a:pt x="171" y="314"/>
                </a:lnTo>
                <a:lnTo>
                  <a:pt x="162" y="304"/>
                </a:lnTo>
                <a:lnTo>
                  <a:pt x="154" y="295"/>
                </a:lnTo>
                <a:lnTo>
                  <a:pt x="149" y="291"/>
                </a:lnTo>
                <a:lnTo>
                  <a:pt x="144" y="287"/>
                </a:lnTo>
                <a:lnTo>
                  <a:pt x="138" y="284"/>
                </a:lnTo>
                <a:lnTo>
                  <a:pt x="132" y="283"/>
                </a:lnTo>
                <a:lnTo>
                  <a:pt x="126" y="284"/>
                </a:lnTo>
                <a:lnTo>
                  <a:pt x="119" y="285"/>
                </a:lnTo>
                <a:lnTo>
                  <a:pt x="113" y="287"/>
                </a:lnTo>
                <a:lnTo>
                  <a:pt x="108" y="291"/>
                </a:lnTo>
                <a:lnTo>
                  <a:pt x="96" y="299"/>
                </a:lnTo>
                <a:lnTo>
                  <a:pt x="88" y="308"/>
                </a:lnTo>
                <a:lnTo>
                  <a:pt x="85" y="311"/>
                </a:lnTo>
                <a:lnTo>
                  <a:pt x="83" y="314"/>
                </a:lnTo>
                <a:lnTo>
                  <a:pt x="79" y="317"/>
                </a:lnTo>
                <a:lnTo>
                  <a:pt x="75" y="318"/>
                </a:lnTo>
                <a:lnTo>
                  <a:pt x="72" y="318"/>
                </a:lnTo>
                <a:lnTo>
                  <a:pt x="70" y="318"/>
                </a:lnTo>
                <a:lnTo>
                  <a:pt x="68" y="319"/>
                </a:lnTo>
                <a:lnTo>
                  <a:pt x="66" y="321"/>
                </a:lnTo>
                <a:lnTo>
                  <a:pt x="61" y="325"/>
                </a:lnTo>
                <a:lnTo>
                  <a:pt x="54" y="327"/>
                </a:lnTo>
                <a:lnTo>
                  <a:pt x="50" y="328"/>
                </a:lnTo>
                <a:lnTo>
                  <a:pt x="45" y="329"/>
                </a:lnTo>
                <a:lnTo>
                  <a:pt x="43" y="332"/>
                </a:lnTo>
                <a:lnTo>
                  <a:pt x="38" y="336"/>
                </a:lnTo>
                <a:lnTo>
                  <a:pt x="28" y="343"/>
                </a:lnTo>
                <a:lnTo>
                  <a:pt x="18" y="349"/>
                </a:lnTo>
                <a:lnTo>
                  <a:pt x="12" y="352"/>
                </a:lnTo>
                <a:lnTo>
                  <a:pt x="8" y="355"/>
                </a:lnTo>
                <a:lnTo>
                  <a:pt x="4" y="359"/>
                </a:lnTo>
                <a:lnTo>
                  <a:pt x="2" y="363"/>
                </a:lnTo>
                <a:lnTo>
                  <a:pt x="0" y="368"/>
                </a:lnTo>
                <a:lnTo>
                  <a:pt x="0" y="372"/>
                </a:lnTo>
                <a:lnTo>
                  <a:pt x="0" y="378"/>
                </a:lnTo>
                <a:lnTo>
                  <a:pt x="1" y="384"/>
                </a:lnTo>
                <a:lnTo>
                  <a:pt x="4" y="388"/>
                </a:lnTo>
                <a:lnTo>
                  <a:pt x="5" y="394"/>
                </a:lnTo>
                <a:lnTo>
                  <a:pt x="2" y="399"/>
                </a:lnTo>
                <a:lnTo>
                  <a:pt x="1" y="403"/>
                </a:lnTo>
                <a:lnTo>
                  <a:pt x="4" y="408"/>
                </a:lnTo>
                <a:lnTo>
                  <a:pt x="9" y="412"/>
                </a:lnTo>
                <a:lnTo>
                  <a:pt x="14" y="417"/>
                </a:lnTo>
                <a:lnTo>
                  <a:pt x="21" y="421"/>
                </a:lnTo>
                <a:lnTo>
                  <a:pt x="33" y="430"/>
                </a:lnTo>
                <a:lnTo>
                  <a:pt x="46" y="437"/>
                </a:lnTo>
                <a:lnTo>
                  <a:pt x="60" y="444"/>
                </a:lnTo>
                <a:lnTo>
                  <a:pt x="74" y="451"/>
                </a:lnTo>
                <a:lnTo>
                  <a:pt x="79" y="455"/>
                </a:lnTo>
                <a:lnTo>
                  <a:pt x="86" y="459"/>
                </a:lnTo>
                <a:lnTo>
                  <a:pt x="89" y="460"/>
                </a:lnTo>
                <a:lnTo>
                  <a:pt x="94" y="461"/>
                </a:lnTo>
                <a:lnTo>
                  <a:pt x="97" y="462"/>
                </a:lnTo>
                <a:lnTo>
                  <a:pt x="101" y="461"/>
                </a:lnTo>
                <a:lnTo>
                  <a:pt x="109" y="460"/>
                </a:lnTo>
                <a:lnTo>
                  <a:pt x="118" y="461"/>
                </a:lnTo>
                <a:lnTo>
                  <a:pt x="126" y="463"/>
                </a:lnTo>
                <a:lnTo>
                  <a:pt x="135" y="466"/>
                </a:lnTo>
                <a:lnTo>
                  <a:pt x="152" y="470"/>
                </a:lnTo>
                <a:lnTo>
                  <a:pt x="169" y="475"/>
                </a:lnTo>
                <a:lnTo>
                  <a:pt x="187" y="478"/>
                </a:lnTo>
                <a:lnTo>
                  <a:pt x="204" y="482"/>
                </a:lnTo>
                <a:lnTo>
                  <a:pt x="214" y="484"/>
                </a:lnTo>
                <a:lnTo>
                  <a:pt x="223" y="486"/>
                </a:lnTo>
                <a:lnTo>
                  <a:pt x="232" y="488"/>
                </a:lnTo>
                <a:lnTo>
                  <a:pt x="241" y="491"/>
                </a:lnTo>
                <a:lnTo>
                  <a:pt x="244" y="491"/>
                </a:lnTo>
                <a:lnTo>
                  <a:pt x="248" y="492"/>
                </a:lnTo>
                <a:lnTo>
                  <a:pt x="250" y="493"/>
                </a:lnTo>
                <a:lnTo>
                  <a:pt x="251" y="495"/>
                </a:lnTo>
                <a:lnTo>
                  <a:pt x="250" y="496"/>
                </a:lnTo>
                <a:lnTo>
                  <a:pt x="247" y="498"/>
                </a:lnTo>
                <a:lnTo>
                  <a:pt x="244" y="498"/>
                </a:lnTo>
                <a:lnTo>
                  <a:pt x="242" y="498"/>
                </a:lnTo>
                <a:lnTo>
                  <a:pt x="239" y="499"/>
                </a:lnTo>
                <a:lnTo>
                  <a:pt x="235" y="499"/>
                </a:lnTo>
                <a:lnTo>
                  <a:pt x="232" y="499"/>
                </a:lnTo>
                <a:lnTo>
                  <a:pt x="229" y="501"/>
                </a:lnTo>
                <a:lnTo>
                  <a:pt x="226" y="505"/>
                </a:lnTo>
                <a:lnTo>
                  <a:pt x="223" y="512"/>
                </a:lnTo>
                <a:lnTo>
                  <a:pt x="220" y="518"/>
                </a:lnTo>
                <a:lnTo>
                  <a:pt x="220" y="525"/>
                </a:lnTo>
                <a:lnTo>
                  <a:pt x="221" y="530"/>
                </a:lnTo>
                <a:lnTo>
                  <a:pt x="226" y="536"/>
                </a:lnTo>
                <a:lnTo>
                  <a:pt x="221" y="536"/>
                </a:lnTo>
                <a:lnTo>
                  <a:pt x="217" y="537"/>
                </a:lnTo>
                <a:lnTo>
                  <a:pt x="217" y="540"/>
                </a:lnTo>
                <a:lnTo>
                  <a:pt x="217" y="541"/>
                </a:lnTo>
                <a:lnTo>
                  <a:pt x="219" y="542"/>
                </a:lnTo>
                <a:lnTo>
                  <a:pt x="220" y="542"/>
                </a:lnTo>
                <a:lnTo>
                  <a:pt x="226" y="544"/>
                </a:lnTo>
                <a:lnTo>
                  <a:pt x="231" y="546"/>
                </a:lnTo>
                <a:lnTo>
                  <a:pt x="235" y="550"/>
                </a:lnTo>
                <a:lnTo>
                  <a:pt x="239" y="554"/>
                </a:lnTo>
                <a:lnTo>
                  <a:pt x="223" y="551"/>
                </a:lnTo>
                <a:lnTo>
                  <a:pt x="208" y="548"/>
                </a:lnTo>
                <a:lnTo>
                  <a:pt x="200" y="546"/>
                </a:lnTo>
                <a:lnTo>
                  <a:pt x="193" y="546"/>
                </a:lnTo>
                <a:lnTo>
                  <a:pt x="191" y="546"/>
                </a:lnTo>
                <a:lnTo>
                  <a:pt x="190" y="546"/>
                </a:lnTo>
                <a:lnTo>
                  <a:pt x="187" y="548"/>
                </a:lnTo>
                <a:lnTo>
                  <a:pt x="187" y="546"/>
                </a:lnTo>
                <a:lnTo>
                  <a:pt x="186" y="545"/>
                </a:lnTo>
                <a:lnTo>
                  <a:pt x="185" y="546"/>
                </a:lnTo>
                <a:lnTo>
                  <a:pt x="186" y="548"/>
                </a:lnTo>
                <a:lnTo>
                  <a:pt x="188" y="550"/>
                </a:lnTo>
                <a:lnTo>
                  <a:pt x="190" y="552"/>
                </a:lnTo>
                <a:lnTo>
                  <a:pt x="191" y="553"/>
                </a:lnTo>
                <a:lnTo>
                  <a:pt x="187" y="554"/>
                </a:lnTo>
                <a:lnTo>
                  <a:pt x="183" y="554"/>
                </a:lnTo>
                <a:lnTo>
                  <a:pt x="177" y="553"/>
                </a:lnTo>
                <a:lnTo>
                  <a:pt x="174" y="552"/>
                </a:lnTo>
                <a:lnTo>
                  <a:pt x="169" y="552"/>
                </a:lnTo>
                <a:lnTo>
                  <a:pt x="165" y="552"/>
                </a:lnTo>
                <a:lnTo>
                  <a:pt x="160" y="553"/>
                </a:lnTo>
                <a:lnTo>
                  <a:pt x="155" y="556"/>
                </a:lnTo>
                <a:lnTo>
                  <a:pt x="152" y="558"/>
                </a:lnTo>
                <a:lnTo>
                  <a:pt x="149" y="561"/>
                </a:lnTo>
                <a:lnTo>
                  <a:pt x="146" y="565"/>
                </a:lnTo>
                <a:lnTo>
                  <a:pt x="143" y="569"/>
                </a:lnTo>
                <a:lnTo>
                  <a:pt x="140" y="577"/>
                </a:lnTo>
                <a:lnTo>
                  <a:pt x="137" y="586"/>
                </a:lnTo>
                <a:lnTo>
                  <a:pt x="135" y="595"/>
                </a:lnTo>
                <a:lnTo>
                  <a:pt x="135" y="604"/>
                </a:lnTo>
                <a:lnTo>
                  <a:pt x="137" y="606"/>
                </a:lnTo>
                <a:lnTo>
                  <a:pt x="137" y="607"/>
                </a:lnTo>
                <a:lnTo>
                  <a:pt x="137" y="608"/>
                </a:lnTo>
                <a:lnTo>
                  <a:pt x="136" y="610"/>
                </a:lnTo>
                <a:lnTo>
                  <a:pt x="135" y="612"/>
                </a:lnTo>
                <a:lnTo>
                  <a:pt x="133" y="616"/>
                </a:lnTo>
                <a:lnTo>
                  <a:pt x="132" y="619"/>
                </a:lnTo>
                <a:lnTo>
                  <a:pt x="130" y="621"/>
                </a:lnTo>
                <a:lnTo>
                  <a:pt x="130" y="625"/>
                </a:lnTo>
                <a:lnTo>
                  <a:pt x="134" y="627"/>
                </a:lnTo>
                <a:lnTo>
                  <a:pt x="132" y="628"/>
                </a:lnTo>
                <a:lnTo>
                  <a:pt x="129" y="629"/>
                </a:lnTo>
                <a:lnTo>
                  <a:pt x="128" y="629"/>
                </a:lnTo>
                <a:lnTo>
                  <a:pt x="128" y="631"/>
                </a:lnTo>
                <a:lnTo>
                  <a:pt x="128" y="632"/>
                </a:lnTo>
                <a:lnTo>
                  <a:pt x="128" y="633"/>
                </a:lnTo>
                <a:lnTo>
                  <a:pt x="130" y="634"/>
                </a:lnTo>
                <a:lnTo>
                  <a:pt x="133" y="635"/>
                </a:lnTo>
                <a:lnTo>
                  <a:pt x="138" y="637"/>
                </a:lnTo>
                <a:lnTo>
                  <a:pt x="143" y="640"/>
                </a:lnTo>
                <a:lnTo>
                  <a:pt x="153" y="644"/>
                </a:lnTo>
                <a:lnTo>
                  <a:pt x="162" y="648"/>
                </a:lnTo>
                <a:lnTo>
                  <a:pt x="173" y="651"/>
                </a:lnTo>
                <a:lnTo>
                  <a:pt x="183" y="656"/>
                </a:lnTo>
                <a:lnTo>
                  <a:pt x="181" y="658"/>
                </a:lnTo>
                <a:lnTo>
                  <a:pt x="178" y="660"/>
                </a:lnTo>
                <a:lnTo>
                  <a:pt x="177" y="662"/>
                </a:lnTo>
                <a:lnTo>
                  <a:pt x="176" y="666"/>
                </a:lnTo>
                <a:lnTo>
                  <a:pt x="183" y="670"/>
                </a:lnTo>
                <a:lnTo>
                  <a:pt x="190" y="674"/>
                </a:lnTo>
                <a:lnTo>
                  <a:pt x="196" y="681"/>
                </a:lnTo>
                <a:lnTo>
                  <a:pt x="204" y="687"/>
                </a:lnTo>
                <a:lnTo>
                  <a:pt x="212" y="693"/>
                </a:lnTo>
                <a:lnTo>
                  <a:pt x="223" y="698"/>
                </a:lnTo>
                <a:lnTo>
                  <a:pt x="211" y="696"/>
                </a:lnTo>
                <a:lnTo>
                  <a:pt x="201" y="696"/>
                </a:lnTo>
                <a:lnTo>
                  <a:pt x="210" y="701"/>
                </a:lnTo>
                <a:lnTo>
                  <a:pt x="220" y="706"/>
                </a:lnTo>
                <a:lnTo>
                  <a:pt x="229" y="709"/>
                </a:lnTo>
                <a:lnTo>
                  <a:pt x="237" y="714"/>
                </a:lnTo>
                <a:lnTo>
                  <a:pt x="249" y="717"/>
                </a:lnTo>
                <a:lnTo>
                  <a:pt x="259" y="720"/>
                </a:lnTo>
                <a:lnTo>
                  <a:pt x="269" y="724"/>
                </a:lnTo>
                <a:lnTo>
                  <a:pt x="281" y="726"/>
                </a:lnTo>
                <a:lnTo>
                  <a:pt x="291" y="728"/>
                </a:lnTo>
                <a:lnTo>
                  <a:pt x="301" y="731"/>
                </a:lnTo>
                <a:lnTo>
                  <a:pt x="313" y="733"/>
                </a:lnTo>
                <a:lnTo>
                  <a:pt x="323" y="734"/>
                </a:lnTo>
                <a:lnTo>
                  <a:pt x="334" y="735"/>
                </a:lnTo>
                <a:lnTo>
                  <a:pt x="344" y="737"/>
                </a:lnTo>
                <a:lnTo>
                  <a:pt x="349" y="739"/>
                </a:lnTo>
                <a:lnTo>
                  <a:pt x="351" y="740"/>
                </a:lnTo>
                <a:lnTo>
                  <a:pt x="350" y="742"/>
                </a:lnTo>
                <a:lnTo>
                  <a:pt x="349" y="745"/>
                </a:lnTo>
                <a:lnTo>
                  <a:pt x="375" y="749"/>
                </a:lnTo>
                <a:lnTo>
                  <a:pt x="400" y="752"/>
                </a:lnTo>
                <a:lnTo>
                  <a:pt x="425" y="754"/>
                </a:lnTo>
                <a:lnTo>
                  <a:pt x="451" y="757"/>
                </a:lnTo>
                <a:lnTo>
                  <a:pt x="463" y="757"/>
                </a:lnTo>
                <a:lnTo>
                  <a:pt x="474" y="758"/>
                </a:lnTo>
                <a:lnTo>
                  <a:pt x="486" y="758"/>
                </a:lnTo>
                <a:lnTo>
                  <a:pt x="497" y="760"/>
                </a:lnTo>
                <a:lnTo>
                  <a:pt x="508" y="762"/>
                </a:lnTo>
                <a:lnTo>
                  <a:pt x="521" y="764"/>
                </a:lnTo>
                <a:lnTo>
                  <a:pt x="533" y="765"/>
                </a:lnTo>
                <a:lnTo>
                  <a:pt x="545" y="766"/>
                </a:lnTo>
                <a:lnTo>
                  <a:pt x="539" y="768"/>
                </a:lnTo>
                <a:lnTo>
                  <a:pt x="532" y="768"/>
                </a:lnTo>
                <a:lnTo>
                  <a:pt x="529" y="768"/>
                </a:lnTo>
                <a:lnTo>
                  <a:pt x="525" y="769"/>
                </a:lnTo>
                <a:lnTo>
                  <a:pt x="524" y="772"/>
                </a:lnTo>
                <a:lnTo>
                  <a:pt x="525" y="773"/>
                </a:lnTo>
                <a:lnTo>
                  <a:pt x="528" y="774"/>
                </a:lnTo>
                <a:lnTo>
                  <a:pt x="530" y="773"/>
                </a:lnTo>
                <a:lnTo>
                  <a:pt x="536" y="772"/>
                </a:lnTo>
                <a:lnTo>
                  <a:pt x="539" y="772"/>
                </a:lnTo>
                <a:lnTo>
                  <a:pt x="544" y="772"/>
                </a:lnTo>
                <a:lnTo>
                  <a:pt x="548" y="772"/>
                </a:lnTo>
                <a:lnTo>
                  <a:pt x="553" y="772"/>
                </a:lnTo>
                <a:lnTo>
                  <a:pt x="557" y="768"/>
                </a:lnTo>
                <a:lnTo>
                  <a:pt x="560" y="766"/>
                </a:lnTo>
                <a:lnTo>
                  <a:pt x="563" y="762"/>
                </a:lnTo>
                <a:lnTo>
                  <a:pt x="566" y="762"/>
                </a:lnTo>
                <a:lnTo>
                  <a:pt x="571" y="761"/>
                </a:lnTo>
                <a:lnTo>
                  <a:pt x="575" y="762"/>
                </a:lnTo>
                <a:lnTo>
                  <a:pt x="579" y="765"/>
                </a:lnTo>
                <a:lnTo>
                  <a:pt x="580" y="766"/>
                </a:lnTo>
                <a:lnTo>
                  <a:pt x="581" y="766"/>
                </a:lnTo>
                <a:lnTo>
                  <a:pt x="580" y="767"/>
                </a:lnTo>
                <a:lnTo>
                  <a:pt x="580" y="768"/>
                </a:lnTo>
                <a:lnTo>
                  <a:pt x="579" y="768"/>
                </a:lnTo>
                <a:lnTo>
                  <a:pt x="578" y="769"/>
                </a:lnTo>
                <a:close/>
                <a:moveTo>
                  <a:pt x="580" y="768"/>
                </a:moveTo>
                <a:lnTo>
                  <a:pt x="580" y="767"/>
                </a:lnTo>
                <a:lnTo>
                  <a:pt x="580" y="768"/>
                </a:lnTo>
                <a:close/>
                <a:moveTo>
                  <a:pt x="728" y="460"/>
                </a:moveTo>
                <a:lnTo>
                  <a:pt x="719" y="460"/>
                </a:lnTo>
                <a:lnTo>
                  <a:pt x="711" y="460"/>
                </a:lnTo>
                <a:lnTo>
                  <a:pt x="714" y="462"/>
                </a:lnTo>
                <a:lnTo>
                  <a:pt x="719" y="462"/>
                </a:lnTo>
                <a:lnTo>
                  <a:pt x="723" y="461"/>
                </a:lnTo>
                <a:lnTo>
                  <a:pt x="728" y="460"/>
                </a:lnTo>
                <a:close/>
                <a:moveTo>
                  <a:pt x="611" y="715"/>
                </a:moveTo>
                <a:lnTo>
                  <a:pt x="608" y="715"/>
                </a:lnTo>
                <a:lnTo>
                  <a:pt x="607" y="716"/>
                </a:lnTo>
                <a:lnTo>
                  <a:pt x="608" y="717"/>
                </a:lnTo>
                <a:lnTo>
                  <a:pt x="612" y="717"/>
                </a:lnTo>
                <a:lnTo>
                  <a:pt x="621" y="716"/>
                </a:lnTo>
                <a:lnTo>
                  <a:pt x="631" y="716"/>
                </a:lnTo>
                <a:lnTo>
                  <a:pt x="640" y="716"/>
                </a:lnTo>
                <a:lnTo>
                  <a:pt x="649" y="715"/>
                </a:lnTo>
                <a:lnTo>
                  <a:pt x="651" y="715"/>
                </a:lnTo>
                <a:lnTo>
                  <a:pt x="652" y="715"/>
                </a:lnTo>
                <a:lnTo>
                  <a:pt x="653" y="714"/>
                </a:lnTo>
                <a:lnTo>
                  <a:pt x="653" y="712"/>
                </a:lnTo>
                <a:lnTo>
                  <a:pt x="653" y="711"/>
                </a:lnTo>
                <a:lnTo>
                  <a:pt x="654" y="711"/>
                </a:lnTo>
                <a:lnTo>
                  <a:pt x="655" y="710"/>
                </a:lnTo>
                <a:lnTo>
                  <a:pt x="657" y="710"/>
                </a:lnTo>
                <a:lnTo>
                  <a:pt x="660" y="710"/>
                </a:lnTo>
                <a:lnTo>
                  <a:pt x="663" y="709"/>
                </a:lnTo>
                <a:lnTo>
                  <a:pt x="665" y="708"/>
                </a:lnTo>
                <a:lnTo>
                  <a:pt x="667" y="706"/>
                </a:lnTo>
                <a:lnTo>
                  <a:pt x="667" y="703"/>
                </a:lnTo>
                <a:lnTo>
                  <a:pt x="664" y="703"/>
                </a:lnTo>
                <a:lnTo>
                  <a:pt x="661" y="703"/>
                </a:lnTo>
                <a:lnTo>
                  <a:pt x="659" y="703"/>
                </a:lnTo>
                <a:lnTo>
                  <a:pt x="651" y="704"/>
                </a:lnTo>
                <a:lnTo>
                  <a:pt x="643" y="706"/>
                </a:lnTo>
                <a:lnTo>
                  <a:pt x="639" y="707"/>
                </a:lnTo>
                <a:lnTo>
                  <a:pt x="636" y="708"/>
                </a:lnTo>
                <a:lnTo>
                  <a:pt x="632" y="709"/>
                </a:lnTo>
                <a:lnTo>
                  <a:pt x="631" y="709"/>
                </a:lnTo>
                <a:lnTo>
                  <a:pt x="630" y="710"/>
                </a:lnTo>
                <a:lnTo>
                  <a:pt x="630" y="712"/>
                </a:lnTo>
                <a:lnTo>
                  <a:pt x="627" y="712"/>
                </a:lnTo>
                <a:lnTo>
                  <a:pt x="623" y="712"/>
                </a:lnTo>
                <a:lnTo>
                  <a:pt x="624" y="710"/>
                </a:lnTo>
                <a:lnTo>
                  <a:pt x="624" y="709"/>
                </a:lnTo>
                <a:lnTo>
                  <a:pt x="623" y="707"/>
                </a:lnTo>
                <a:lnTo>
                  <a:pt x="622" y="707"/>
                </a:lnTo>
                <a:lnTo>
                  <a:pt x="620" y="707"/>
                </a:lnTo>
                <a:lnTo>
                  <a:pt x="619" y="709"/>
                </a:lnTo>
                <a:lnTo>
                  <a:pt x="620" y="710"/>
                </a:lnTo>
                <a:lnTo>
                  <a:pt x="621" y="711"/>
                </a:lnTo>
                <a:lnTo>
                  <a:pt x="616" y="714"/>
                </a:lnTo>
                <a:lnTo>
                  <a:pt x="611" y="715"/>
                </a:lnTo>
                <a:lnTo>
                  <a:pt x="612" y="714"/>
                </a:lnTo>
                <a:lnTo>
                  <a:pt x="611" y="715"/>
                </a:lnTo>
                <a:close/>
                <a:moveTo>
                  <a:pt x="773" y="732"/>
                </a:moveTo>
                <a:lnTo>
                  <a:pt x="773" y="734"/>
                </a:lnTo>
                <a:lnTo>
                  <a:pt x="773" y="734"/>
                </a:lnTo>
                <a:lnTo>
                  <a:pt x="775" y="735"/>
                </a:lnTo>
                <a:lnTo>
                  <a:pt x="776" y="735"/>
                </a:lnTo>
                <a:lnTo>
                  <a:pt x="779" y="735"/>
                </a:lnTo>
                <a:lnTo>
                  <a:pt x="781" y="735"/>
                </a:lnTo>
                <a:lnTo>
                  <a:pt x="789" y="736"/>
                </a:lnTo>
                <a:lnTo>
                  <a:pt x="796" y="735"/>
                </a:lnTo>
                <a:lnTo>
                  <a:pt x="791" y="734"/>
                </a:lnTo>
                <a:lnTo>
                  <a:pt x="784" y="733"/>
                </a:lnTo>
                <a:lnTo>
                  <a:pt x="780" y="732"/>
                </a:lnTo>
                <a:lnTo>
                  <a:pt x="778" y="731"/>
                </a:lnTo>
                <a:lnTo>
                  <a:pt x="776" y="731"/>
                </a:lnTo>
                <a:lnTo>
                  <a:pt x="773" y="732"/>
                </a:lnTo>
                <a:lnTo>
                  <a:pt x="773" y="732"/>
                </a:lnTo>
                <a:lnTo>
                  <a:pt x="773" y="732"/>
                </a:lnTo>
                <a:close/>
                <a:moveTo>
                  <a:pt x="874" y="696"/>
                </a:moveTo>
                <a:lnTo>
                  <a:pt x="865" y="698"/>
                </a:lnTo>
                <a:lnTo>
                  <a:pt x="854" y="699"/>
                </a:lnTo>
                <a:lnTo>
                  <a:pt x="844" y="700"/>
                </a:lnTo>
                <a:lnTo>
                  <a:pt x="834" y="702"/>
                </a:lnTo>
                <a:lnTo>
                  <a:pt x="835" y="704"/>
                </a:lnTo>
                <a:lnTo>
                  <a:pt x="838" y="706"/>
                </a:lnTo>
                <a:lnTo>
                  <a:pt x="842" y="706"/>
                </a:lnTo>
                <a:lnTo>
                  <a:pt x="846" y="706"/>
                </a:lnTo>
                <a:lnTo>
                  <a:pt x="855" y="704"/>
                </a:lnTo>
                <a:lnTo>
                  <a:pt x="861" y="702"/>
                </a:lnTo>
                <a:lnTo>
                  <a:pt x="869" y="702"/>
                </a:lnTo>
                <a:lnTo>
                  <a:pt x="877" y="701"/>
                </a:lnTo>
                <a:lnTo>
                  <a:pt x="878" y="699"/>
                </a:lnTo>
                <a:lnTo>
                  <a:pt x="877" y="698"/>
                </a:lnTo>
                <a:lnTo>
                  <a:pt x="876" y="696"/>
                </a:lnTo>
                <a:lnTo>
                  <a:pt x="874" y="696"/>
                </a:lnTo>
                <a:lnTo>
                  <a:pt x="873" y="696"/>
                </a:lnTo>
                <a:lnTo>
                  <a:pt x="874" y="696"/>
                </a:lnTo>
                <a:close/>
                <a:moveTo>
                  <a:pt x="490" y="768"/>
                </a:moveTo>
                <a:lnTo>
                  <a:pt x="473" y="768"/>
                </a:lnTo>
                <a:lnTo>
                  <a:pt x="457" y="768"/>
                </a:lnTo>
                <a:lnTo>
                  <a:pt x="451" y="766"/>
                </a:lnTo>
                <a:lnTo>
                  <a:pt x="446" y="765"/>
                </a:lnTo>
                <a:lnTo>
                  <a:pt x="443" y="765"/>
                </a:lnTo>
                <a:lnTo>
                  <a:pt x="441" y="765"/>
                </a:lnTo>
                <a:lnTo>
                  <a:pt x="439" y="766"/>
                </a:lnTo>
                <a:lnTo>
                  <a:pt x="435" y="767"/>
                </a:lnTo>
                <a:lnTo>
                  <a:pt x="433" y="769"/>
                </a:lnTo>
                <a:lnTo>
                  <a:pt x="433" y="769"/>
                </a:lnTo>
                <a:lnTo>
                  <a:pt x="432" y="769"/>
                </a:lnTo>
                <a:lnTo>
                  <a:pt x="430" y="767"/>
                </a:lnTo>
                <a:lnTo>
                  <a:pt x="425" y="765"/>
                </a:lnTo>
                <a:lnTo>
                  <a:pt x="420" y="762"/>
                </a:lnTo>
                <a:lnTo>
                  <a:pt x="413" y="762"/>
                </a:lnTo>
                <a:lnTo>
                  <a:pt x="405" y="761"/>
                </a:lnTo>
                <a:lnTo>
                  <a:pt x="398" y="762"/>
                </a:lnTo>
                <a:lnTo>
                  <a:pt x="391" y="765"/>
                </a:lnTo>
                <a:lnTo>
                  <a:pt x="398" y="767"/>
                </a:lnTo>
                <a:lnTo>
                  <a:pt x="405" y="768"/>
                </a:lnTo>
                <a:lnTo>
                  <a:pt x="408" y="770"/>
                </a:lnTo>
                <a:lnTo>
                  <a:pt x="409" y="774"/>
                </a:lnTo>
                <a:lnTo>
                  <a:pt x="414" y="775"/>
                </a:lnTo>
                <a:lnTo>
                  <a:pt x="417" y="774"/>
                </a:lnTo>
                <a:lnTo>
                  <a:pt x="425" y="774"/>
                </a:lnTo>
                <a:lnTo>
                  <a:pt x="432" y="775"/>
                </a:lnTo>
                <a:lnTo>
                  <a:pt x="435" y="776"/>
                </a:lnTo>
                <a:lnTo>
                  <a:pt x="439" y="776"/>
                </a:lnTo>
                <a:lnTo>
                  <a:pt x="441" y="774"/>
                </a:lnTo>
                <a:lnTo>
                  <a:pt x="443" y="772"/>
                </a:lnTo>
                <a:lnTo>
                  <a:pt x="450" y="770"/>
                </a:lnTo>
                <a:lnTo>
                  <a:pt x="457" y="772"/>
                </a:lnTo>
                <a:lnTo>
                  <a:pt x="459" y="772"/>
                </a:lnTo>
                <a:lnTo>
                  <a:pt x="463" y="773"/>
                </a:lnTo>
                <a:lnTo>
                  <a:pt x="467" y="773"/>
                </a:lnTo>
                <a:lnTo>
                  <a:pt x="472" y="773"/>
                </a:lnTo>
                <a:lnTo>
                  <a:pt x="478" y="776"/>
                </a:lnTo>
                <a:lnTo>
                  <a:pt x="483" y="777"/>
                </a:lnTo>
                <a:lnTo>
                  <a:pt x="484" y="777"/>
                </a:lnTo>
                <a:lnTo>
                  <a:pt x="484" y="777"/>
                </a:lnTo>
                <a:lnTo>
                  <a:pt x="494" y="777"/>
                </a:lnTo>
                <a:lnTo>
                  <a:pt x="504" y="777"/>
                </a:lnTo>
                <a:lnTo>
                  <a:pt x="504" y="775"/>
                </a:lnTo>
                <a:lnTo>
                  <a:pt x="503" y="773"/>
                </a:lnTo>
                <a:lnTo>
                  <a:pt x="500" y="772"/>
                </a:lnTo>
                <a:lnTo>
                  <a:pt x="499" y="770"/>
                </a:lnTo>
                <a:lnTo>
                  <a:pt x="495" y="768"/>
                </a:lnTo>
                <a:lnTo>
                  <a:pt x="490" y="768"/>
                </a:lnTo>
                <a:lnTo>
                  <a:pt x="489" y="768"/>
                </a:lnTo>
                <a:lnTo>
                  <a:pt x="490" y="768"/>
                </a:lnTo>
                <a:close/>
                <a:moveTo>
                  <a:pt x="483" y="777"/>
                </a:moveTo>
                <a:lnTo>
                  <a:pt x="482" y="777"/>
                </a:lnTo>
                <a:lnTo>
                  <a:pt x="481" y="776"/>
                </a:lnTo>
                <a:lnTo>
                  <a:pt x="481" y="775"/>
                </a:lnTo>
                <a:lnTo>
                  <a:pt x="483" y="774"/>
                </a:lnTo>
                <a:lnTo>
                  <a:pt x="484" y="774"/>
                </a:lnTo>
                <a:lnTo>
                  <a:pt x="486" y="775"/>
                </a:lnTo>
                <a:lnTo>
                  <a:pt x="486" y="776"/>
                </a:lnTo>
                <a:lnTo>
                  <a:pt x="484" y="777"/>
                </a:lnTo>
                <a:lnTo>
                  <a:pt x="484" y="777"/>
                </a:lnTo>
                <a:lnTo>
                  <a:pt x="483" y="777"/>
                </a:lnTo>
                <a:close/>
                <a:moveTo>
                  <a:pt x="483" y="777"/>
                </a:moveTo>
                <a:lnTo>
                  <a:pt x="484" y="777"/>
                </a:lnTo>
                <a:lnTo>
                  <a:pt x="483" y="777"/>
                </a:lnTo>
                <a:close/>
                <a:moveTo>
                  <a:pt x="711" y="700"/>
                </a:moveTo>
                <a:lnTo>
                  <a:pt x="706" y="701"/>
                </a:lnTo>
                <a:lnTo>
                  <a:pt x="703" y="701"/>
                </a:lnTo>
                <a:lnTo>
                  <a:pt x="702" y="702"/>
                </a:lnTo>
                <a:lnTo>
                  <a:pt x="702" y="703"/>
                </a:lnTo>
                <a:lnTo>
                  <a:pt x="702" y="704"/>
                </a:lnTo>
                <a:lnTo>
                  <a:pt x="703" y="707"/>
                </a:lnTo>
                <a:lnTo>
                  <a:pt x="710" y="703"/>
                </a:lnTo>
                <a:lnTo>
                  <a:pt x="715" y="700"/>
                </a:lnTo>
                <a:lnTo>
                  <a:pt x="713" y="700"/>
                </a:lnTo>
                <a:lnTo>
                  <a:pt x="711" y="700"/>
                </a:lnTo>
                <a:lnTo>
                  <a:pt x="707" y="701"/>
                </a:lnTo>
                <a:lnTo>
                  <a:pt x="711" y="700"/>
                </a:lnTo>
                <a:close/>
                <a:moveTo>
                  <a:pt x="473" y="271"/>
                </a:moveTo>
                <a:lnTo>
                  <a:pt x="472" y="277"/>
                </a:lnTo>
                <a:lnTo>
                  <a:pt x="470" y="283"/>
                </a:lnTo>
                <a:lnTo>
                  <a:pt x="472" y="279"/>
                </a:lnTo>
                <a:lnTo>
                  <a:pt x="473" y="274"/>
                </a:lnTo>
                <a:lnTo>
                  <a:pt x="473" y="268"/>
                </a:lnTo>
                <a:lnTo>
                  <a:pt x="472" y="264"/>
                </a:lnTo>
                <a:lnTo>
                  <a:pt x="473" y="268"/>
                </a:lnTo>
                <a:lnTo>
                  <a:pt x="473" y="271"/>
                </a:lnTo>
                <a:lnTo>
                  <a:pt x="473" y="272"/>
                </a:lnTo>
                <a:lnTo>
                  <a:pt x="473" y="271"/>
                </a:lnTo>
                <a:close/>
                <a:moveTo>
                  <a:pt x="673" y="739"/>
                </a:moveTo>
                <a:lnTo>
                  <a:pt x="676" y="736"/>
                </a:lnTo>
                <a:lnTo>
                  <a:pt x="677" y="734"/>
                </a:lnTo>
                <a:lnTo>
                  <a:pt x="679" y="733"/>
                </a:lnTo>
                <a:lnTo>
                  <a:pt x="681" y="733"/>
                </a:lnTo>
                <a:lnTo>
                  <a:pt x="682" y="735"/>
                </a:lnTo>
                <a:lnTo>
                  <a:pt x="685" y="737"/>
                </a:lnTo>
                <a:lnTo>
                  <a:pt x="687" y="739"/>
                </a:lnTo>
                <a:lnTo>
                  <a:pt x="688" y="741"/>
                </a:lnTo>
                <a:lnTo>
                  <a:pt x="681" y="744"/>
                </a:lnTo>
                <a:lnTo>
                  <a:pt x="673" y="745"/>
                </a:lnTo>
                <a:lnTo>
                  <a:pt x="671" y="743"/>
                </a:lnTo>
                <a:lnTo>
                  <a:pt x="671" y="742"/>
                </a:lnTo>
                <a:lnTo>
                  <a:pt x="671" y="740"/>
                </a:lnTo>
                <a:lnTo>
                  <a:pt x="673" y="739"/>
                </a:lnTo>
                <a:lnTo>
                  <a:pt x="673" y="737"/>
                </a:lnTo>
                <a:lnTo>
                  <a:pt x="673" y="739"/>
                </a:lnTo>
                <a:close/>
                <a:moveTo>
                  <a:pt x="536" y="752"/>
                </a:moveTo>
                <a:lnTo>
                  <a:pt x="540" y="751"/>
                </a:lnTo>
                <a:lnTo>
                  <a:pt x="545" y="751"/>
                </a:lnTo>
                <a:lnTo>
                  <a:pt x="549" y="752"/>
                </a:lnTo>
                <a:lnTo>
                  <a:pt x="554" y="754"/>
                </a:lnTo>
                <a:lnTo>
                  <a:pt x="545" y="754"/>
                </a:lnTo>
                <a:lnTo>
                  <a:pt x="534" y="754"/>
                </a:lnTo>
                <a:lnTo>
                  <a:pt x="536" y="753"/>
                </a:lnTo>
                <a:lnTo>
                  <a:pt x="536" y="752"/>
                </a:lnTo>
                <a:lnTo>
                  <a:pt x="538" y="751"/>
                </a:lnTo>
                <a:lnTo>
                  <a:pt x="536" y="752"/>
                </a:ln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ex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 dirty="0"/>
            </a:lvl1pPr>
          </a:lstStyle>
          <a:p>
            <a:pPr lvl="0"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47898F4-3263-3945-9DB5-19E1DE40EA54}"/>
              </a:ext>
            </a:extLst>
          </p:cNvPr>
          <p:cNvSpPr/>
          <p:nvPr userDrawn="1"/>
        </p:nvSpPr>
        <p:spPr>
          <a:xfrm>
            <a:off x="1608411" y="13603288"/>
            <a:ext cx="4525689" cy="1143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0194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8411" y="1674218"/>
            <a:ext cx="8497581" cy="273685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608411" y="5217031"/>
            <a:ext cx="8496944" cy="6825610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48"/>
          </p:nvPr>
        </p:nvSpPr>
        <p:spPr>
          <a:xfrm>
            <a:off x="18371249" y="284923"/>
            <a:ext cx="5712868" cy="6454571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49"/>
          </p:nvPr>
        </p:nvSpPr>
        <p:spPr>
          <a:xfrm>
            <a:off x="18371249" y="6936027"/>
            <a:ext cx="5712868" cy="6454571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50"/>
          </p:nvPr>
        </p:nvSpPr>
        <p:spPr>
          <a:xfrm>
            <a:off x="12394585" y="284923"/>
            <a:ext cx="5712868" cy="6454571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2394585" y="6936027"/>
            <a:ext cx="5712868" cy="6454571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56A6B370-9F42-554E-A1B0-7431AEBBA345}"/>
              </a:ext>
            </a:extLst>
          </p:cNvPr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786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80419" y="1674218"/>
            <a:ext cx="6192687" cy="42484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18098243" y="1026510"/>
            <a:ext cx="4392488" cy="11663579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12020113" y="234975"/>
            <a:ext cx="5171484" cy="13248555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52" hasCustomPrompt="1"/>
          </p:nvPr>
        </p:nvSpPr>
        <p:spPr>
          <a:xfrm>
            <a:off x="1680419" y="6651153"/>
            <a:ext cx="8496944" cy="5543887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CCD90AC-F1C4-BC46-B832-9ED644FB20CD}"/>
              </a:ext>
            </a:extLst>
          </p:cNvPr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162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71D2992C-168B-E245-AD6C-2E668630F7F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 rot="10800000" flipV="1">
            <a:off x="5334792" y="2618"/>
            <a:ext cx="13717590" cy="13717590"/>
          </a:xfrm>
          <a:custGeom>
            <a:avLst/>
            <a:gdLst>
              <a:gd name="connsiteX0" fmla="*/ 6946297 w 13717590"/>
              <a:gd name="connsiteY0" fmla="*/ 1189074 h 13717590"/>
              <a:gd name="connsiteX1" fmla="*/ 12529076 w 13717590"/>
              <a:gd name="connsiteY1" fmla="*/ 6822880 h 13717590"/>
              <a:gd name="connsiteX2" fmla="*/ 11685338 w 13717590"/>
              <a:gd name="connsiteY2" fmla="*/ 6828223 h 13717590"/>
              <a:gd name="connsiteX3" fmla="*/ 6933277 w 13717590"/>
              <a:gd name="connsiteY3" fmla="*/ 2032728 h 13717590"/>
              <a:gd name="connsiteX4" fmla="*/ 6858795 w 13717590"/>
              <a:gd name="connsiteY4" fmla="*/ 0 h 13717590"/>
              <a:gd name="connsiteX5" fmla="*/ 0 w 13717590"/>
              <a:gd name="connsiteY5" fmla="*/ 6858795 h 13717590"/>
              <a:gd name="connsiteX6" fmla="*/ 6858795 w 13717590"/>
              <a:gd name="connsiteY6" fmla="*/ 13717590 h 13717590"/>
              <a:gd name="connsiteX7" fmla="*/ 13717590 w 13717590"/>
              <a:gd name="connsiteY7" fmla="*/ 6858795 h 13717590"/>
              <a:gd name="connsiteX8" fmla="*/ 6858795 w 13717590"/>
              <a:gd name="connsiteY8" fmla="*/ 0 h 137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7590" h="13717590">
                <a:moveTo>
                  <a:pt x="6946297" y="1189074"/>
                </a:moveTo>
                <a:cubicBezTo>
                  <a:pt x="10029512" y="1236658"/>
                  <a:pt x="12509546" y="3739360"/>
                  <a:pt x="12529076" y="6822880"/>
                </a:cubicBezTo>
                <a:lnTo>
                  <a:pt x="11685338" y="6828223"/>
                </a:lnTo>
                <a:cubicBezTo>
                  <a:pt x="11668714" y="4203531"/>
                  <a:pt x="9557709" y="2073231"/>
                  <a:pt x="6933277" y="2032728"/>
                </a:cubicBezTo>
                <a:close/>
                <a:moveTo>
                  <a:pt x="6858795" y="0"/>
                </a:moveTo>
                <a:cubicBezTo>
                  <a:pt x="3070787" y="0"/>
                  <a:pt x="0" y="3070787"/>
                  <a:pt x="0" y="6858795"/>
                </a:cubicBezTo>
                <a:cubicBezTo>
                  <a:pt x="0" y="10646803"/>
                  <a:pt x="3070787" y="13717590"/>
                  <a:pt x="6858795" y="13717590"/>
                </a:cubicBezTo>
                <a:cubicBezTo>
                  <a:pt x="10646803" y="13717590"/>
                  <a:pt x="13717590" y="10646803"/>
                  <a:pt x="13717590" y="6858795"/>
                </a:cubicBezTo>
                <a:cubicBezTo>
                  <a:pt x="13717590" y="3070787"/>
                  <a:pt x="10646803" y="0"/>
                  <a:pt x="6858795" y="0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32" name="Дуга 31">
            <a:extLst>
              <a:ext uri="{FF2B5EF4-FFF2-40B4-BE49-F238E27FC236}">
                <a16:creationId xmlns:a16="http://schemas.microsoft.com/office/drawing/2014/main" id="{1E9AE064-3C40-794E-8C7A-8F3C19AB709F}"/>
              </a:ext>
            </a:extLst>
          </p:cNvPr>
          <p:cNvSpPr/>
          <p:nvPr userDrawn="1"/>
        </p:nvSpPr>
        <p:spPr>
          <a:xfrm>
            <a:off x="4387985" y="-968443"/>
            <a:ext cx="15654474" cy="15654474"/>
          </a:xfrm>
          <a:prstGeom prst="arc">
            <a:avLst>
              <a:gd name="adj1" fmla="val 20141537"/>
              <a:gd name="adj2" fmla="val 3756568"/>
            </a:avLst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1C6E8527-8A43-B64B-A796-2633FD49FD8B}"/>
              </a:ext>
            </a:extLst>
          </p:cNvPr>
          <p:cNvSpPr/>
          <p:nvPr userDrawn="1"/>
        </p:nvSpPr>
        <p:spPr>
          <a:xfrm>
            <a:off x="4387985" y="-968443"/>
            <a:ext cx="15654474" cy="15654474"/>
          </a:xfrm>
          <a:prstGeom prst="arc">
            <a:avLst>
              <a:gd name="adj1" fmla="val 8014170"/>
              <a:gd name="adj2" fmla="val 13565171"/>
            </a:avLst>
          </a:prstGeom>
          <a:ln w="1905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FF6ABE73-6849-9A4A-A7F6-1BFBCBDBBDFB}"/>
              </a:ext>
            </a:extLst>
          </p:cNvPr>
          <p:cNvSpPr/>
          <p:nvPr userDrawn="1"/>
        </p:nvSpPr>
        <p:spPr>
          <a:xfrm>
            <a:off x="3307865" y="-2048563"/>
            <a:ext cx="17814714" cy="17814714"/>
          </a:xfrm>
          <a:prstGeom prst="arc">
            <a:avLst>
              <a:gd name="adj1" fmla="val 12122121"/>
              <a:gd name="adj2" fmla="val 13994909"/>
            </a:avLst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345FFDE6-7B3E-3C45-A704-BE2B5D539406}"/>
              </a:ext>
            </a:extLst>
          </p:cNvPr>
          <p:cNvSpPr/>
          <p:nvPr userDrawn="1"/>
        </p:nvSpPr>
        <p:spPr>
          <a:xfrm>
            <a:off x="3307865" y="-2048563"/>
            <a:ext cx="17814714" cy="17814714"/>
          </a:xfrm>
          <a:prstGeom prst="arc">
            <a:avLst>
              <a:gd name="adj1" fmla="val 18565191"/>
              <a:gd name="adj2" fmla="val 1665736"/>
            </a:avLst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718BC201-D71C-A34A-AC14-44AF303A66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4957" y="7256160"/>
            <a:ext cx="8988375" cy="3782302"/>
          </a:xfrm>
          <a:prstGeom prst="rect">
            <a:avLst/>
          </a:prstGeom>
        </p:spPr>
        <p:txBody>
          <a:bodyPr/>
          <a:lstStyle>
            <a:lvl1pPr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 algn="l" defTabSz="2438645" rtl="0" eaLnBrk="1" latinLnBrk="0" hangingPunct="1">
              <a:lnSpc>
                <a:spcPct val="150000"/>
              </a:lnSpc>
              <a:spcBef>
                <a:spcPts val="1272"/>
              </a:spcBef>
              <a:buFont typeface="Arial" panose="020B0604020202020204" pitchFamily="34" charset="0"/>
              <a:buNone/>
            </a:pPr>
            <a:r>
              <a:rPr lang="en-US" dirty="0"/>
              <a:t>Example text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3AC53124-CD5E-B047-B2AC-38B039EE0D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4956" y="3546426"/>
            <a:ext cx="9028563" cy="277363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7ACD765D-0D4B-184D-85B1-BA9AAAC26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16793" y="12403409"/>
            <a:ext cx="5690341" cy="1318241"/>
          </a:xfrm>
          <a:prstGeom prst="rect">
            <a:avLst/>
          </a:prstGeom>
        </p:spPr>
        <p:txBody>
          <a:bodyPr/>
          <a:lstStyle>
            <a:lvl1pPr algn="r">
              <a:defRPr lang="uk-UA" sz="8800" b="0" i="0" kern="1200" baseline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8748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040460" y="7794166"/>
            <a:ext cx="6840759" cy="42484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9" hasCustomPrompt="1"/>
          </p:nvPr>
        </p:nvSpPr>
        <p:spPr>
          <a:xfrm>
            <a:off x="9889332" y="7794167"/>
            <a:ext cx="12673408" cy="4248473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51"/>
          </p:nvPr>
        </p:nvSpPr>
        <p:spPr>
          <a:xfrm>
            <a:off x="0" y="0"/>
            <a:ext cx="24387175" cy="6858794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4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59">
          <p15:clr>
            <a:srgbClr val="FBAE40"/>
          </p15:clr>
        </p15:guide>
        <p15:guide id="8" orient="horz" pos="173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15217923" y="1602210"/>
            <a:ext cx="9169251" cy="10729191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824435" y="1602210"/>
            <a:ext cx="8431301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TEAM</a:t>
            </a:r>
            <a:endParaRPr lang="ru-RU" dirty="0"/>
          </a:p>
        </p:txBody>
      </p:sp>
      <p:sp>
        <p:nvSpPr>
          <p:cNvPr id="11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824601" y="6354738"/>
            <a:ext cx="8431140" cy="5582502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81ED9F-06CE-7048-9049-34BD9B390CEE}"/>
              </a:ext>
            </a:extLst>
          </p:cNvPr>
          <p:cNvSpPr/>
          <p:nvPr userDrawn="1"/>
        </p:nvSpPr>
        <p:spPr>
          <a:xfrm>
            <a:off x="1824435" y="0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2457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116243" y="882130"/>
            <a:ext cx="20154690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/>
              <a:t>OUR TEAM</a:t>
            </a:r>
            <a:endParaRPr lang="ru-RU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44"/>
          </p:nvPr>
        </p:nvSpPr>
        <p:spPr>
          <a:xfrm>
            <a:off x="7537214" y="3114379"/>
            <a:ext cx="4750368" cy="456434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46"/>
          </p:nvPr>
        </p:nvSpPr>
        <p:spPr>
          <a:xfrm>
            <a:off x="12727659" y="3114379"/>
            <a:ext cx="4750368" cy="456434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33" name="Текст 3"/>
          <p:cNvSpPr>
            <a:spLocks noGrp="1"/>
          </p:cNvSpPr>
          <p:nvPr>
            <p:ph type="body" sz="quarter" idx="51" hasCustomPrompt="1"/>
          </p:nvPr>
        </p:nvSpPr>
        <p:spPr>
          <a:xfrm>
            <a:off x="18194398" y="3658790"/>
            <a:ext cx="3992054" cy="4019929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3" name="Текст 3"/>
          <p:cNvSpPr>
            <a:spLocks noGrp="1"/>
          </p:cNvSpPr>
          <p:nvPr>
            <p:ph type="body" sz="quarter" idx="52" hasCustomPrompt="1"/>
          </p:nvPr>
        </p:nvSpPr>
        <p:spPr>
          <a:xfrm>
            <a:off x="2957695" y="3658790"/>
            <a:ext cx="3907300" cy="4019929"/>
          </a:xfrm>
          <a:prstGeom prst="rect">
            <a:avLst/>
          </a:prstGeom>
        </p:spPr>
        <p:txBody>
          <a:bodyPr/>
          <a:lstStyle>
            <a:lvl1pPr algn="r"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6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513067" y="8082930"/>
            <a:ext cx="4750368" cy="456434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7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12703512" y="8082930"/>
            <a:ext cx="4750368" cy="4564340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8" name="Текст 3"/>
          <p:cNvSpPr>
            <a:spLocks noGrp="1"/>
          </p:cNvSpPr>
          <p:nvPr>
            <p:ph type="body" sz="quarter" idx="57" hasCustomPrompt="1"/>
          </p:nvPr>
        </p:nvSpPr>
        <p:spPr>
          <a:xfrm>
            <a:off x="18170251" y="8082930"/>
            <a:ext cx="3992054" cy="4019929"/>
          </a:xfrm>
          <a:prstGeom prst="rect">
            <a:avLst/>
          </a:prstGeom>
        </p:spPr>
        <p:txBody>
          <a:bodyPr/>
          <a:lstStyle>
            <a:lvl1pPr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9" name="Текст 3"/>
          <p:cNvSpPr>
            <a:spLocks noGrp="1"/>
          </p:cNvSpPr>
          <p:nvPr>
            <p:ph type="body" sz="quarter" idx="58" hasCustomPrompt="1"/>
          </p:nvPr>
        </p:nvSpPr>
        <p:spPr>
          <a:xfrm>
            <a:off x="2933548" y="8082930"/>
            <a:ext cx="3907300" cy="4019929"/>
          </a:xfrm>
          <a:prstGeom prst="rect">
            <a:avLst/>
          </a:prstGeom>
        </p:spPr>
        <p:txBody>
          <a:bodyPr/>
          <a:lstStyle>
            <a:lvl1pPr algn="r">
              <a:defRPr lang="en-US" sz="24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DF32E9E-C75F-7443-AFBE-FD07FA58E89D}"/>
              </a:ext>
            </a:extLst>
          </p:cNvPr>
          <p:cNvSpPr/>
          <p:nvPr userDrawn="1"/>
        </p:nvSpPr>
        <p:spPr>
          <a:xfrm>
            <a:off x="9817323" y="0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6836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182">
          <p15:clr>
            <a:srgbClr val="FBAE40"/>
          </p15:clr>
        </p15:guide>
        <p15:guide id="2" pos="5504">
          <p15:clr>
            <a:srgbClr val="FBAE40"/>
          </p15:clr>
        </p15:guide>
        <p15:guide id="3" pos="1195">
          <p15:clr>
            <a:srgbClr val="FBAE40"/>
          </p15:clr>
        </p15:guide>
        <p15:guide id="4" pos="14167">
          <p15:clr>
            <a:srgbClr val="FBAE40"/>
          </p15:clr>
        </p15:guide>
        <p15:guide id="5" orient="horz" pos="6906">
          <p15:clr>
            <a:srgbClr val="FBAE40"/>
          </p15:clr>
        </p15:guide>
        <p15:guide id="6" pos="9858">
          <p15:clr>
            <a:srgbClr val="FBAE40"/>
          </p15:clr>
        </p15:guide>
        <p15:guide id="7" orient="horz" pos="3413">
          <p15:clr>
            <a:srgbClr val="FBAE40"/>
          </p15:clr>
        </p15:guide>
        <p15:guide id="8" orient="horz" pos="1735">
          <p15:clr>
            <a:srgbClr val="FBAE40"/>
          </p15:clr>
        </p15:guide>
        <p15:guide id="9" pos="7681">
          <p15:clr>
            <a:srgbClr val="FBAE40"/>
          </p15:clr>
        </p15:guide>
        <p15:guide id="10" pos="3372">
          <p15:clr>
            <a:srgbClr val="FBAE40"/>
          </p15:clr>
        </p15:guide>
        <p15:guide id="11" pos="120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cial_11">
    <p:bg>
      <p:bgPr>
        <a:solidFill>
          <a:srgbClr val="202D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401447D7-78E6-5744-8C34-CEA1AE6B34CC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 bwMode="auto">
          <a:xfrm>
            <a:off x="0" y="1911090"/>
            <a:ext cx="10177364" cy="11806498"/>
          </a:xfrm>
          <a:custGeom>
            <a:avLst/>
            <a:gdLst>
              <a:gd name="T0" fmla="*/ 425 w 800"/>
              <a:gd name="T1" fmla="*/ 421 h 924"/>
              <a:gd name="T2" fmla="*/ 240 w 800"/>
              <a:gd name="T3" fmla="*/ 467 h 924"/>
              <a:gd name="T4" fmla="*/ 271 w 800"/>
              <a:gd name="T5" fmla="*/ 204 h 924"/>
              <a:gd name="T6" fmla="*/ 759 w 800"/>
              <a:gd name="T7" fmla="*/ 204 h 924"/>
              <a:gd name="T8" fmla="*/ 759 w 800"/>
              <a:gd name="T9" fmla="*/ 0 h 924"/>
              <a:gd name="T10" fmla="*/ 71 w 800"/>
              <a:gd name="T11" fmla="*/ 0 h 924"/>
              <a:gd name="T12" fmla="*/ 0 w 800"/>
              <a:gd name="T13" fmla="*/ 624 h 924"/>
              <a:gd name="T14" fmla="*/ 194 w 800"/>
              <a:gd name="T15" fmla="*/ 673 h 924"/>
              <a:gd name="T16" fmla="*/ 218 w 800"/>
              <a:gd name="T17" fmla="*/ 651 h 924"/>
              <a:gd name="T18" fmla="*/ 358 w 800"/>
              <a:gd name="T19" fmla="*/ 605 h 924"/>
              <a:gd name="T20" fmla="*/ 504 w 800"/>
              <a:gd name="T21" fmla="*/ 661 h 924"/>
              <a:gd name="T22" fmla="*/ 556 w 800"/>
              <a:gd name="T23" fmla="*/ 821 h 924"/>
              <a:gd name="T24" fmla="*/ 543 w 800"/>
              <a:gd name="T25" fmla="*/ 924 h 924"/>
              <a:gd name="T26" fmla="*/ 792 w 800"/>
              <a:gd name="T27" fmla="*/ 924 h 924"/>
              <a:gd name="T28" fmla="*/ 800 w 800"/>
              <a:gd name="T29" fmla="*/ 834 h 924"/>
              <a:gd name="T30" fmla="*/ 700 w 800"/>
              <a:gd name="T31" fmla="*/ 530 h 924"/>
              <a:gd name="T32" fmla="*/ 425 w 800"/>
              <a:gd name="T33" fmla="*/ 421 h 9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0" h="924">
                <a:moveTo>
                  <a:pt x="425" y="421"/>
                </a:moveTo>
                <a:cubicBezTo>
                  <a:pt x="360" y="421"/>
                  <a:pt x="298" y="436"/>
                  <a:pt x="240" y="467"/>
                </a:cubicBezTo>
                <a:cubicBezTo>
                  <a:pt x="271" y="204"/>
                  <a:pt x="271" y="204"/>
                  <a:pt x="271" y="204"/>
                </a:cubicBezTo>
                <a:cubicBezTo>
                  <a:pt x="759" y="204"/>
                  <a:pt x="759" y="204"/>
                  <a:pt x="759" y="204"/>
                </a:cubicBezTo>
                <a:cubicBezTo>
                  <a:pt x="759" y="0"/>
                  <a:pt x="759" y="0"/>
                  <a:pt x="759" y="0"/>
                </a:cubicBezTo>
                <a:cubicBezTo>
                  <a:pt x="71" y="0"/>
                  <a:pt x="71" y="0"/>
                  <a:pt x="71" y="0"/>
                </a:cubicBezTo>
                <a:cubicBezTo>
                  <a:pt x="0" y="624"/>
                  <a:pt x="0" y="624"/>
                  <a:pt x="0" y="624"/>
                </a:cubicBezTo>
                <a:cubicBezTo>
                  <a:pt x="194" y="673"/>
                  <a:pt x="194" y="673"/>
                  <a:pt x="194" y="673"/>
                </a:cubicBezTo>
                <a:cubicBezTo>
                  <a:pt x="218" y="651"/>
                  <a:pt x="218" y="651"/>
                  <a:pt x="218" y="651"/>
                </a:cubicBezTo>
                <a:cubicBezTo>
                  <a:pt x="254" y="620"/>
                  <a:pt x="301" y="605"/>
                  <a:pt x="358" y="605"/>
                </a:cubicBezTo>
                <a:cubicBezTo>
                  <a:pt x="421" y="605"/>
                  <a:pt x="470" y="624"/>
                  <a:pt x="504" y="661"/>
                </a:cubicBezTo>
                <a:cubicBezTo>
                  <a:pt x="539" y="698"/>
                  <a:pt x="556" y="751"/>
                  <a:pt x="556" y="821"/>
                </a:cubicBezTo>
                <a:cubicBezTo>
                  <a:pt x="556" y="860"/>
                  <a:pt x="552" y="894"/>
                  <a:pt x="543" y="924"/>
                </a:cubicBezTo>
                <a:cubicBezTo>
                  <a:pt x="792" y="924"/>
                  <a:pt x="792" y="924"/>
                  <a:pt x="792" y="924"/>
                </a:cubicBezTo>
                <a:cubicBezTo>
                  <a:pt x="797" y="895"/>
                  <a:pt x="800" y="865"/>
                  <a:pt x="800" y="834"/>
                </a:cubicBezTo>
                <a:cubicBezTo>
                  <a:pt x="800" y="704"/>
                  <a:pt x="767" y="602"/>
                  <a:pt x="700" y="530"/>
                </a:cubicBezTo>
                <a:cubicBezTo>
                  <a:pt x="634" y="457"/>
                  <a:pt x="542" y="421"/>
                  <a:pt x="425" y="421"/>
                </a:cubicBezTo>
                <a:close/>
              </a:path>
            </a:pathLst>
          </a:cu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/>
            </a:lvl1pPr>
          </a:lstStyle>
          <a:p>
            <a:pPr lvl="0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8C00925-FA83-7D45-9BF5-C36AFCF919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99385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0EA515A1-8F85-3C4E-A8E9-19B1FE39D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699551" y="5850682"/>
            <a:ext cx="8719172" cy="6086558"/>
          </a:xfrm>
          <a:prstGeom prst="rect">
            <a:avLst/>
          </a:prstGeom>
        </p:spPr>
        <p:txBody>
          <a:bodyPr/>
          <a:lstStyle>
            <a:lvl1pPr algn="r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2717578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nda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930B94EB-1DCB-AC4E-AE3B-69D9EDBDED2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"/>
            <a:ext cx="24387174" cy="8442969"/>
          </a:xfrm>
          <a:prstGeom prst="rect">
            <a:avLst/>
          </a:prstGeom>
          <a:pattFill prst="smConfetti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1386186"/>
            <a:ext cx="8719338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19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5" y="8947026"/>
            <a:ext cx="21176677" cy="2990214"/>
          </a:xfrm>
          <a:prstGeom prst="rect">
            <a:avLst/>
          </a:prstGeom>
        </p:spPr>
        <p:txBody>
          <a:bodyPr/>
          <a:lstStyle>
            <a:lvl1pPr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9418208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23C09AD-B1BE-0C4E-B6EB-2F6A2CEF4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03319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C9E9D011-1FD3-5446-B860-EA0E8FCC6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203319" y="5202610"/>
            <a:ext cx="8431428" cy="590465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1F7F81A-E6FF-DE46-917F-7FDCA912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16793" y="12403409"/>
            <a:ext cx="5690341" cy="1318241"/>
          </a:xfrm>
          <a:prstGeom prst="rect">
            <a:avLst/>
          </a:prstGeom>
        </p:spPr>
        <p:txBody>
          <a:bodyPr/>
          <a:lstStyle>
            <a:lvl1pPr algn="r">
              <a:defRPr lang="uk-UA" sz="8800" b="0" i="0" kern="1200" baseline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3960871-A2AC-274D-A9B4-E51334CDB9EB}"/>
              </a:ext>
            </a:extLst>
          </p:cNvPr>
          <p:cNvSpPr/>
          <p:nvPr userDrawn="1"/>
        </p:nvSpPr>
        <p:spPr>
          <a:xfrm>
            <a:off x="0" y="0"/>
            <a:ext cx="5690341" cy="137175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E4F79C5-5209-C546-A48C-00440CC112D0}"/>
              </a:ext>
            </a:extLst>
          </p:cNvPr>
          <p:cNvGrpSpPr/>
          <p:nvPr userDrawn="1"/>
        </p:nvGrpSpPr>
        <p:grpSpPr>
          <a:xfrm>
            <a:off x="122680" y="1484631"/>
            <a:ext cx="11009146" cy="11009146"/>
            <a:chOff x="3307865" y="-2048563"/>
            <a:chExt cx="17730339" cy="17730339"/>
          </a:xfrm>
        </p:grpSpPr>
        <p:sp>
          <p:nvSpPr>
            <p:cNvPr id="12" name="Дуга 11">
              <a:extLst>
                <a:ext uri="{FF2B5EF4-FFF2-40B4-BE49-F238E27FC236}">
                  <a16:creationId xmlns:a16="http://schemas.microsoft.com/office/drawing/2014/main" id="{D7F662A8-87DA-104B-BE77-45F829B559F5}"/>
                </a:ext>
              </a:extLst>
            </p:cNvPr>
            <p:cNvSpPr/>
            <p:nvPr userDrawn="1"/>
          </p:nvSpPr>
          <p:spPr>
            <a:xfrm>
              <a:off x="4387985" y="-968443"/>
              <a:ext cx="15654474" cy="15654474"/>
            </a:xfrm>
            <a:prstGeom prst="arc">
              <a:avLst>
                <a:gd name="adj1" fmla="val 18641122"/>
                <a:gd name="adj2" fmla="val 21529029"/>
              </a:avLst>
            </a:prstGeom>
            <a:ln w="190500">
              <a:solidFill>
                <a:schemeClr val="accent1"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Дуга 12">
              <a:extLst>
                <a:ext uri="{FF2B5EF4-FFF2-40B4-BE49-F238E27FC236}">
                  <a16:creationId xmlns:a16="http://schemas.microsoft.com/office/drawing/2014/main" id="{D216E10C-EFA4-F64E-A5B1-6D542DBCBD0F}"/>
                </a:ext>
              </a:extLst>
            </p:cNvPr>
            <p:cNvSpPr/>
            <p:nvPr userDrawn="1"/>
          </p:nvSpPr>
          <p:spPr>
            <a:xfrm>
              <a:off x="4387985" y="-968443"/>
              <a:ext cx="15654474" cy="15654474"/>
            </a:xfrm>
            <a:prstGeom prst="arc">
              <a:avLst>
                <a:gd name="adj1" fmla="val 7940162"/>
                <a:gd name="adj2" fmla="val 10451374"/>
              </a:avLst>
            </a:prstGeom>
            <a:ln w="2476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Дуга 14">
              <a:extLst>
                <a:ext uri="{FF2B5EF4-FFF2-40B4-BE49-F238E27FC236}">
                  <a16:creationId xmlns:a16="http://schemas.microsoft.com/office/drawing/2014/main" id="{8723A41D-7B9C-3547-81CB-F01F5A75E7A3}"/>
                </a:ext>
              </a:extLst>
            </p:cNvPr>
            <p:cNvSpPr/>
            <p:nvPr userDrawn="1"/>
          </p:nvSpPr>
          <p:spPr>
            <a:xfrm>
              <a:off x="6131379" y="774951"/>
              <a:ext cx="12167688" cy="12167688"/>
            </a:xfrm>
            <a:prstGeom prst="arc">
              <a:avLst>
                <a:gd name="adj1" fmla="val 12122121"/>
                <a:gd name="adj2" fmla="val 13994909"/>
              </a:avLst>
            </a:prstGeom>
            <a:ln w="12700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14DCD7D4-DE0F-D84B-A518-89DF9A3D4079}"/>
                </a:ext>
              </a:extLst>
            </p:cNvPr>
            <p:cNvSpPr/>
            <p:nvPr userDrawn="1"/>
          </p:nvSpPr>
          <p:spPr>
            <a:xfrm>
              <a:off x="3307865" y="-2048563"/>
              <a:ext cx="17730339" cy="17730339"/>
            </a:xfrm>
            <a:prstGeom prst="arc">
              <a:avLst>
                <a:gd name="adj1" fmla="val 20660211"/>
                <a:gd name="adj2" fmla="val 4677770"/>
              </a:avLst>
            </a:prstGeom>
            <a:ln w="12700">
              <a:solidFill>
                <a:schemeClr val="tx2">
                  <a:lumMod val="50000"/>
                  <a:lumOff val="50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Дуга 17">
              <a:extLst>
                <a:ext uri="{FF2B5EF4-FFF2-40B4-BE49-F238E27FC236}">
                  <a16:creationId xmlns:a16="http://schemas.microsoft.com/office/drawing/2014/main" id="{50A9AD4C-8FC6-A440-AA25-34730B359BC7}"/>
                </a:ext>
              </a:extLst>
            </p:cNvPr>
            <p:cNvSpPr/>
            <p:nvPr userDrawn="1"/>
          </p:nvSpPr>
          <p:spPr>
            <a:xfrm>
              <a:off x="5540113" y="183685"/>
              <a:ext cx="13350218" cy="13350218"/>
            </a:xfrm>
            <a:prstGeom prst="arc">
              <a:avLst>
                <a:gd name="adj1" fmla="val 1672968"/>
                <a:gd name="adj2" fmla="val 1665736"/>
              </a:avLst>
            </a:prstGeom>
            <a:ln w="12700">
              <a:solidFill>
                <a:schemeClr val="tx2">
                  <a:lumMod val="10000"/>
                  <a:lumOff val="90000"/>
                  <a:alpha val="4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Рисунок 9">
            <a:extLst>
              <a:ext uri="{FF2B5EF4-FFF2-40B4-BE49-F238E27FC236}">
                <a16:creationId xmlns:a16="http://schemas.microsoft.com/office/drawing/2014/main" id="{3932DCD5-03BD-FF49-A47F-99E30FC2B19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 rot="10800000" flipV="1">
            <a:off x="2247684" y="3572742"/>
            <a:ext cx="6885313" cy="6885313"/>
          </a:xfrm>
          <a:custGeom>
            <a:avLst/>
            <a:gdLst>
              <a:gd name="connsiteX0" fmla="*/ 6946297 w 13717590"/>
              <a:gd name="connsiteY0" fmla="*/ 1189074 h 13717590"/>
              <a:gd name="connsiteX1" fmla="*/ 12529076 w 13717590"/>
              <a:gd name="connsiteY1" fmla="*/ 6822880 h 13717590"/>
              <a:gd name="connsiteX2" fmla="*/ 11685338 w 13717590"/>
              <a:gd name="connsiteY2" fmla="*/ 6828223 h 13717590"/>
              <a:gd name="connsiteX3" fmla="*/ 6933277 w 13717590"/>
              <a:gd name="connsiteY3" fmla="*/ 2032728 h 13717590"/>
              <a:gd name="connsiteX4" fmla="*/ 6858795 w 13717590"/>
              <a:gd name="connsiteY4" fmla="*/ 0 h 13717590"/>
              <a:gd name="connsiteX5" fmla="*/ 0 w 13717590"/>
              <a:gd name="connsiteY5" fmla="*/ 6858795 h 13717590"/>
              <a:gd name="connsiteX6" fmla="*/ 6858795 w 13717590"/>
              <a:gd name="connsiteY6" fmla="*/ 13717590 h 13717590"/>
              <a:gd name="connsiteX7" fmla="*/ 13717590 w 13717590"/>
              <a:gd name="connsiteY7" fmla="*/ 6858795 h 13717590"/>
              <a:gd name="connsiteX8" fmla="*/ 6858795 w 13717590"/>
              <a:gd name="connsiteY8" fmla="*/ 0 h 137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7590" h="13717590">
                <a:moveTo>
                  <a:pt x="6946297" y="1189074"/>
                </a:moveTo>
                <a:cubicBezTo>
                  <a:pt x="10029512" y="1236658"/>
                  <a:pt x="12509546" y="3739360"/>
                  <a:pt x="12529076" y="6822880"/>
                </a:cubicBezTo>
                <a:lnTo>
                  <a:pt x="11685338" y="6828223"/>
                </a:lnTo>
                <a:cubicBezTo>
                  <a:pt x="11668714" y="4203531"/>
                  <a:pt x="9557709" y="2073231"/>
                  <a:pt x="6933277" y="2032728"/>
                </a:cubicBezTo>
                <a:close/>
                <a:moveTo>
                  <a:pt x="6858795" y="0"/>
                </a:moveTo>
                <a:cubicBezTo>
                  <a:pt x="3070787" y="0"/>
                  <a:pt x="0" y="3070787"/>
                  <a:pt x="0" y="6858795"/>
                </a:cubicBezTo>
                <a:cubicBezTo>
                  <a:pt x="0" y="10646803"/>
                  <a:pt x="3070787" y="13717590"/>
                  <a:pt x="6858795" y="13717590"/>
                </a:cubicBezTo>
                <a:cubicBezTo>
                  <a:pt x="10646803" y="13717590"/>
                  <a:pt x="13717590" y="10646803"/>
                  <a:pt x="13717590" y="6858795"/>
                </a:cubicBezTo>
                <a:cubicBezTo>
                  <a:pt x="13717590" y="3070787"/>
                  <a:pt x="10646803" y="0"/>
                  <a:pt x="6858795" y="0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46A8101F-1C9E-B247-ADAE-689AB8848FC8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 rot="10800000" flipV="1">
            <a:off x="0" y="0"/>
            <a:ext cx="11087888" cy="13717588"/>
          </a:xfrm>
          <a:custGeom>
            <a:avLst/>
            <a:gdLst>
              <a:gd name="connsiteX0" fmla="*/ 11087888 w 11087888"/>
              <a:gd name="connsiteY0" fmla="*/ 0 h 13717588"/>
              <a:gd name="connsiteX1" fmla="*/ 5726905 w 11087888"/>
              <a:gd name="connsiteY1" fmla="*/ 0 h 13717588"/>
              <a:gd name="connsiteX2" fmla="*/ 5489881 w 11087888"/>
              <a:gd name="connsiteY2" fmla="*/ 175121 h 13717588"/>
              <a:gd name="connsiteX3" fmla="*/ 2264293 w 11087888"/>
              <a:gd name="connsiteY3" fmla="*/ 7145892 h 13717588"/>
              <a:gd name="connsiteX4" fmla="*/ 1661359 w 11087888"/>
              <a:gd name="connsiteY4" fmla="*/ 7166200 h 13717588"/>
              <a:gd name="connsiteX5" fmla="*/ 4647511 w 11087888"/>
              <a:gd name="connsiteY5" fmla="*/ 99256 h 13717588"/>
              <a:gd name="connsiteX6" fmla="*/ 4760534 w 11087888"/>
              <a:gd name="connsiteY6" fmla="*/ 0 h 13717588"/>
              <a:gd name="connsiteX7" fmla="*/ 2583254 w 11087888"/>
              <a:gd name="connsiteY7" fmla="*/ 0 h 13717588"/>
              <a:gd name="connsiteX8" fmla="*/ 2394279 w 11087888"/>
              <a:gd name="connsiteY8" fmla="*/ 217247 h 13717588"/>
              <a:gd name="connsiteX9" fmla="*/ 0 w 11087888"/>
              <a:gd name="connsiteY9" fmla="*/ 6858794 h 13717588"/>
              <a:gd name="connsiteX10" fmla="*/ 2394279 w 11087888"/>
              <a:gd name="connsiteY10" fmla="*/ 13500342 h 13717588"/>
              <a:gd name="connsiteX11" fmla="*/ 2583254 w 11087888"/>
              <a:gd name="connsiteY11" fmla="*/ 13717588 h 13717588"/>
              <a:gd name="connsiteX12" fmla="*/ 11087888 w 11087888"/>
              <a:gd name="connsiteY12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087888" h="13717588">
                <a:moveTo>
                  <a:pt x="11087888" y="0"/>
                </a:moveTo>
                <a:lnTo>
                  <a:pt x="5726905" y="0"/>
                </a:lnTo>
                <a:lnTo>
                  <a:pt x="5489881" y="175121"/>
                </a:lnTo>
                <a:cubicBezTo>
                  <a:pt x="3387895" y="1840961"/>
                  <a:pt x="2172495" y="4420387"/>
                  <a:pt x="2264293" y="7145892"/>
                </a:cubicBezTo>
                <a:lnTo>
                  <a:pt x="1661359" y="7166200"/>
                </a:lnTo>
                <a:cubicBezTo>
                  <a:pt x="1570089" y="4456363"/>
                  <a:pt x="2685668" y="1881389"/>
                  <a:pt x="4647511" y="99256"/>
                </a:cubicBezTo>
                <a:lnTo>
                  <a:pt x="4760534" y="0"/>
                </a:lnTo>
                <a:lnTo>
                  <a:pt x="2583254" y="0"/>
                </a:lnTo>
                <a:lnTo>
                  <a:pt x="2394279" y="217247"/>
                </a:lnTo>
                <a:cubicBezTo>
                  <a:pt x="898522" y="2022095"/>
                  <a:pt x="0" y="4335954"/>
                  <a:pt x="0" y="6858794"/>
                </a:cubicBezTo>
                <a:cubicBezTo>
                  <a:pt x="0" y="9381635"/>
                  <a:pt x="898522" y="11695494"/>
                  <a:pt x="2394279" y="13500342"/>
                </a:cubicBezTo>
                <a:lnTo>
                  <a:pt x="2583254" y="13717588"/>
                </a:lnTo>
                <a:lnTo>
                  <a:pt x="11087888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A6E9FE3C-EDEA-4F41-A5B6-240456F22200}"/>
              </a:ext>
            </a:extLst>
          </p:cNvPr>
          <p:cNvSpPr/>
          <p:nvPr userDrawn="1"/>
        </p:nvSpPr>
        <p:spPr>
          <a:xfrm>
            <a:off x="-12289133" y="-5214669"/>
            <a:ext cx="24146926" cy="24146926"/>
          </a:xfrm>
          <a:prstGeom prst="arc">
            <a:avLst>
              <a:gd name="adj1" fmla="val 21171531"/>
              <a:gd name="adj2" fmla="val 2124557"/>
            </a:avLst>
          </a:prstGeom>
          <a:ln w="190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41C8FEE5-3494-A94C-AF5F-4E9BB2DFB2F8}"/>
              </a:ext>
            </a:extLst>
          </p:cNvPr>
          <p:cNvSpPr/>
          <p:nvPr userDrawn="1"/>
        </p:nvSpPr>
        <p:spPr>
          <a:xfrm>
            <a:off x="-13129122" y="-6017516"/>
            <a:ext cx="25752620" cy="25752620"/>
          </a:xfrm>
          <a:prstGeom prst="arc">
            <a:avLst>
              <a:gd name="adj1" fmla="val 19629456"/>
              <a:gd name="adj2" fmla="val 1104277"/>
            </a:avLst>
          </a:prstGeom>
          <a:ln w="1270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E23C09AD-B1BE-0C4E-B6EB-2F6A2CEF4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03319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C9E9D011-1FD3-5446-B860-EA0E8FCC6C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203319" y="5202610"/>
            <a:ext cx="8431428" cy="5904656"/>
          </a:xfrm>
          <a:prstGeom prst="rect">
            <a:avLst/>
          </a:prstGeom>
        </p:spPr>
        <p:txBody>
          <a:bodyPr/>
          <a:lstStyle>
            <a:lvl1pPr algn="r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C1F7F81A-E6FF-DE46-917F-7FDCA912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16793" y="12403409"/>
            <a:ext cx="5690341" cy="1318241"/>
          </a:xfrm>
          <a:prstGeom prst="rect">
            <a:avLst/>
          </a:prstGeom>
        </p:spPr>
        <p:txBody>
          <a:bodyPr/>
          <a:lstStyle>
            <a:lvl1pPr algn="r">
              <a:defRPr lang="uk-UA" sz="8800" b="0" i="0" kern="1200" baseline="0" smtClean="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72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B600C149-E059-B04B-B998-F5E8CC98592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 rot="10800000" flipH="1" flipV="1">
            <a:off x="10707982" y="0"/>
            <a:ext cx="13748876" cy="13679194"/>
          </a:xfrm>
          <a:custGeom>
            <a:avLst/>
            <a:gdLst>
              <a:gd name="connsiteX0" fmla="*/ 4868 w 13748876"/>
              <a:gd name="connsiteY0" fmla="*/ 0 h 13609512"/>
              <a:gd name="connsiteX1" fmla="*/ 5105584 w 13748876"/>
              <a:gd name="connsiteY1" fmla="*/ 2 h 13609512"/>
              <a:gd name="connsiteX2" fmla="*/ 5102532 w 13748876"/>
              <a:gd name="connsiteY2" fmla="*/ 83850 h 13609512"/>
              <a:gd name="connsiteX3" fmla="*/ 8123610 w 13748876"/>
              <a:gd name="connsiteY3" fmla="*/ 6516808 h 13609512"/>
              <a:gd name="connsiteX4" fmla="*/ 13373988 w 13748876"/>
              <a:gd name="connsiteY4" fmla="*/ 8534920 h 13609512"/>
              <a:gd name="connsiteX5" fmla="*/ 13748876 w 13748876"/>
              <a:gd name="connsiteY5" fmla="*/ 8529014 h 13609512"/>
              <a:gd name="connsiteX6" fmla="*/ 13748876 w 13748876"/>
              <a:gd name="connsiteY6" fmla="*/ 13600706 h 13609512"/>
              <a:gd name="connsiteX7" fmla="*/ 13189414 w 13748876"/>
              <a:gd name="connsiteY7" fmla="*/ 13609512 h 13609512"/>
              <a:gd name="connsiteX8" fmla="*/ 4817326 w 13748876"/>
              <a:gd name="connsiteY8" fmla="*/ 10391500 h 13609512"/>
              <a:gd name="connsiteX9" fmla="*/ 0 w 13748876"/>
              <a:gd name="connsiteY9" fmla="*/ 133698 h 136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748876" h="13609512">
                <a:moveTo>
                  <a:pt x="4868" y="0"/>
                </a:moveTo>
                <a:cubicBezTo>
                  <a:pt x="1705106" y="0"/>
                  <a:pt x="3405344" y="2"/>
                  <a:pt x="5105584" y="2"/>
                </a:cubicBezTo>
                <a:lnTo>
                  <a:pt x="5102532" y="83850"/>
                </a:lnTo>
                <a:cubicBezTo>
                  <a:pt x="5127260" y="2482240"/>
                  <a:pt x="6157716" y="4852332"/>
                  <a:pt x="8123610" y="6516808"/>
                </a:cubicBezTo>
                <a:cubicBezTo>
                  <a:pt x="9652642" y="7811397"/>
                  <a:pt x="11509358" y="8477452"/>
                  <a:pt x="13373988" y="8534920"/>
                </a:cubicBezTo>
                <a:cubicBezTo>
                  <a:pt x="13498950" y="8532950"/>
                  <a:pt x="13623914" y="8530982"/>
                  <a:pt x="13748876" y="8529014"/>
                </a:cubicBezTo>
                <a:lnTo>
                  <a:pt x="13748876" y="13600706"/>
                </a:lnTo>
                <a:lnTo>
                  <a:pt x="13189414" y="13609512"/>
                </a:lnTo>
                <a:cubicBezTo>
                  <a:pt x="10216136" y="13517886"/>
                  <a:pt x="7255468" y="12455812"/>
                  <a:pt x="4817326" y="10391500"/>
                </a:cubicBezTo>
                <a:cubicBezTo>
                  <a:pt x="1682564" y="7737386"/>
                  <a:pt x="39432" y="3958100"/>
                  <a:pt x="0" y="133698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36C66D6-9830-8545-B60C-EFF727CE6F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8C42FF9D-56A7-E943-9397-FD5BBF23D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7342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>
            <a:extLst>
              <a:ext uri="{FF2B5EF4-FFF2-40B4-BE49-F238E27FC236}">
                <a16:creationId xmlns:a16="http://schemas.microsoft.com/office/drawing/2014/main" id="{3AEEC19C-7E40-8E4A-A34C-CEE74526C3C0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 rot="10800000" flipV="1">
            <a:off x="14414647" y="3546426"/>
            <a:ext cx="6624736" cy="6624736"/>
          </a:xfrm>
          <a:custGeom>
            <a:avLst/>
            <a:gdLst>
              <a:gd name="connsiteX0" fmla="*/ 3672408 w 7344816"/>
              <a:gd name="connsiteY0" fmla="*/ 0 h 7344816"/>
              <a:gd name="connsiteX1" fmla="*/ 0 w 7344816"/>
              <a:gd name="connsiteY1" fmla="*/ 3672408 h 7344816"/>
              <a:gd name="connsiteX2" fmla="*/ 3672408 w 7344816"/>
              <a:gd name="connsiteY2" fmla="*/ 7344816 h 7344816"/>
              <a:gd name="connsiteX3" fmla="*/ 7344816 w 7344816"/>
              <a:gd name="connsiteY3" fmla="*/ 3672408 h 7344816"/>
              <a:gd name="connsiteX4" fmla="*/ 3672408 w 7344816"/>
              <a:gd name="connsiteY4" fmla="*/ 0 h 734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4816" h="7344816">
                <a:moveTo>
                  <a:pt x="3672408" y="0"/>
                </a:moveTo>
                <a:cubicBezTo>
                  <a:pt x="1644193" y="0"/>
                  <a:pt x="0" y="1644193"/>
                  <a:pt x="0" y="3672408"/>
                </a:cubicBezTo>
                <a:cubicBezTo>
                  <a:pt x="0" y="5700623"/>
                  <a:pt x="1644193" y="7344816"/>
                  <a:pt x="3672408" y="7344816"/>
                </a:cubicBezTo>
                <a:cubicBezTo>
                  <a:pt x="5700623" y="7344816"/>
                  <a:pt x="7344816" y="5700623"/>
                  <a:pt x="7344816" y="3672408"/>
                </a:cubicBezTo>
                <a:cubicBezTo>
                  <a:pt x="7344816" y="1644193"/>
                  <a:pt x="5700623" y="0"/>
                  <a:pt x="3672408" y="0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53BB717B-923F-4E48-B896-C362B26A489F}"/>
              </a:ext>
            </a:extLst>
          </p:cNvPr>
          <p:cNvSpPr/>
          <p:nvPr userDrawn="1"/>
        </p:nvSpPr>
        <p:spPr>
          <a:xfrm rot="16200000">
            <a:off x="19383199" y="5202611"/>
            <a:ext cx="6624738" cy="3312369"/>
          </a:xfrm>
          <a:custGeom>
            <a:avLst/>
            <a:gdLst>
              <a:gd name="connsiteX0" fmla="*/ 0 w 10306228"/>
              <a:gd name="connsiteY0" fmla="*/ 5153114 h 5153114"/>
              <a:gd name="connsiteX1" fmla="*/ 5153114 w 10306228"/>
              <a:gd name="connsiteY1" fmla="*/ 0 h 5153114"/>
              <a:gd name="connsiteX2" fmla="*/ 10306228 w 10306228"/>
              <a:gd name="connsiteY2" fmla="*/ 5153114 h 5153114"/>
              <a:gd name="connsiteX3" fmla="*/ 7729671 w 10306228"/>
              <a:gd name="connsiteY3" fmla="*/ 5153114 h 5153114"/>
              <a:gd name="connsiteX4" fmla="*/ 5153114 w 10306228"/>
              <a:gd name="connsiteY4" fmla="*/ 2576557 h 5153114"/>
              <a:gd name="connsiteX5" fmla="*/ 2576557 w 10306228"/>
              <a:gd name="connsiteY5" fmla="*/ 5153114 h 515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06228" h="5153114">
                <a:moveTo>
                  <a:pt x="0" y="5153114"/>
                </a:moveTo>
                <a:cubicBezTo>
                  <a:pt x="0" y="2307128"/>
                  <a:pt x="2307128" y="0"/>
                  <a:pt x="5153114" y="0"/>
                </a:cubicBezTo>
                <a:cubicBezTo>
                  <a:pt x="7999100" y="0"/>
                  <a:pt x="10306228" y="2307128"/>
                  <a:pt x="10306228" y="5153114"/>
                </a:cubicBezTo>
                <a:lnTo>
                  <a:pt x="7729671" y="5153114"/>
                </a:lnTo>
                <a:cubicBezTo>
                  <a:pt x="7729671" y="3730121"/>
                  <a:pt x="6576107" y="2576557"/>
                  <a:pt x="5153114" y="2576557"/>
                </a:cubicBezTo>
                <a:cubicBezTo>
                  <a:pt x="3730121" y="2576557"/>
                  <a:pt x="2576557" y="3730121"/>
                  <a:pt x="2576557" y="5153114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ED5FA520-FD65-7A49-9C7D-A9480594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0" y="1674219"/>
            <a:ext cx="8431428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D37C9C6C-C6B2-BB42-ABFE-6F0931F7D7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0" y="5202610"/>
            <a:ext cx="8431428" cy="5904656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144722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BAC5BAC3-3C07-FF44-A34D-FAFC2C794239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20280" y="0"/>
            <a:ext cx="24158684" cy="13717588"/>
          </a:xfrm>
          <a:custGeom>
            <a:avLst/>
            <a:gdLst>
              <a:gd name="connsiteX0" fmla="*/ 11773307 w 24158684"/>
              <a:gd name="connsiteY0" fmla="*/ 0 h 13717588"/>
              <a:gd name="connsiteX1" fmla="*/ 14038576 w 24158684"/>
              <a:gd name="connsiteY1" fmla="*/ 0 h 13717588"/>
              <a:gd name="connsiteX2" fmla="*/ 17584900 w 24158684"/>
              <a:gd name="connsiteY2" fmla="*/ 0 h 13717588"/>
              <a:gd name="connsiteX3" fmla="*/ 18921184 w 24158684"/>
              <a:gd name="connsiteY3" fmla="*/ 0 h 13717588"/>
              <a:gd name="connsiteX4" fmla="*/ 21340680 w 24158684"/>
              <a:gd name="connsiteY4" fmla="*/ 0 h 13717588"/>
              <a:gd name="connsiteX5" fmla="*/ 24158684 w 24158684"/>
              <a:gd name="connsiteY5" fmla="*/ 0 h 13717588"/>
              <a:gd name="connsiteX6" fmla="*/ 24158684 w 24158684"/>
              <a:gd name="connsiteY6" fmla="*/ 13717588 h 13717588"/>
              <a:gd name="connsiteX7" fmla="*/ 21340428 w 24158684"/>
              <a:gd name="connsiteY7" fmla="*/ 13717588 h 13717588"/>
              <a:gd name="connsiteX8" fmla="*/ 18921168 w 24158684"/>
              <a:gd name="connsiteY8" fmla="*/ 13717588 h 13717588"/>
              <a:gd name="connsiteX9" fmla="*/ 15068368 w 24158684"/>
              <a:gd name="connsiteY9" fmla="*/ 13717588 h 13717588"/>
              <a:gd name="connsiteX10" fmla="*/ 14042408 w 24158684"/>
              <a:gd name="connsiteY10" fmla="*/ 13717588 h 13717588"/>
              <a:gd name="connsiteX11" fmla="*/ 11773307 w 24158684"/>
              <a:gd name="connsiteY11" fmla="*/ 13717588 h 13717588"/>
              <a:gd name="connsiteX12" fmla="*/ 11773307 w 24158684"/>
              <a:gd name="connsiteY12" fmla="*/ 13173455 h 13717588"/>
              <a:gd name="connsiteX13" fmla="*/ 11522068 w 24158684"/>
              <a:gd name="connsiteY13" fmla="*/ 13168983 h 13717588"/>
              <a:gd name="connsiteX14" fmla="*/ 5624843 w 24158684"/>
              <a:gd name="connsiteY14" fmla="*/ 8299745 h 13717588"/>
              <a:gd name="connsiteX15" fmla="*/ 7186621 w 24158684"/>
              <a:gd name="connsiteY15" fmla="*/ 7933804 h 13717588"/>
              <a:gd name="connsiteX16" fmla="*/ 11585833 w 24158684"/>
              <a:gd name="connsiteY16" fmla="*/ 11566158 h 13717588"/>
              <a:gd name="connsiteX17" fmla="*/ 11773307 w 24158684"/>
              <a:gd name="connsiteY17" fmla="*/ 11569496 h 13717588"/>
              <a:gd name="connsiteX18" fmla="*/ 11773307 w 24158684"/>
              <a:gd name="connsiteY18" fmla="*/ 10380129 h 13717588"/>
              <a:gd name="connsiteX19" fmla="*/ 11773091 w 24158684"/>
              <a:gd name="connsiteY19" fmla="*/ 10380135 h 13717588"/>
              <a:gd name="connsiteX20" fmla="*/ 8252107 w 24158684"/>
              <a:gd name="connsiteY20" fmla="*/ 6859150 h 13717588"/>
              <a:gd name="connsiteX21" fmla="*/ 11773091 w 24158684"/>
              <a:gd name="connsiteY21" fmla="*/ 3338168 h 13717588"/>
              <a:gd name="connsiteX22" fmla="*/ 11773307 w 24158684"/>
              <a:gd name="connsiteY22" fmla="*/ 3338174 h 13717588"/>
              <a:gd name="connsiteX23" fmla="*/ 11773307 w 24158684"/>
              <a:gd name="connsiteY23" fmla="*/ 2149129 h 13717588"/>
              <a:gd name="connsiteX24" fmla="*/ 11696304 w 24158684"/>
              <a:gd name="connsiteY24" fmla="*/ 2148818 h 13717588"/>
              <a:gd name="connsiteX25" fmla="*/ 8097026 w 24158684"/>
              <a:gd name="connsiteY25" fmla="*/ 3913451 h 13717588"/>
              <a:gd name="connsiteX26" fmla="*/ 6845262 w 24158684"/>
              <a:gd name="connsiteY26" fmla="*/ 2910384 h 13717588"/>
              <a:gd name="connsiteX27" fmla="*/ 11572004 w 24158684"/>
              <a:gd name="connsiteY27" fmla="*/ 547269 h 13717588"/>
              <a:gd name="connsiteX28" fmla="*/ 11773307 w 24158684"/>
              <a:gd name="connsiteY28" fmla="*/ 546515 h 13717588"/>
              <a:gd name="connsiteX29" fmla="*/ 5963411 w 24158684"/>
              <a:gd name="connsiteY29" fmla="*/ 0 h 13717588"/>
              <a:gd name="connsiteX30" fmla="*/ 9508906 w 24158684"/>
              <a:gd name="connsiteY30" fmla="*/ 0 h 13717588"/>
              <a:gd name="connsiteX31" fmla="*/ 9359079 w 24158684"/>
              <a:gd name="connsiteY31" fmla="*/ 49461 h 13717588"/>
              <a:gd name="connsiteX32" fmla="*/ 6489897 w 24158684"/>
              <a:gd name="connsiteY32" fmla="*/ 1931676 h 13717588"/>
              <a:gd name="connsiteX33" fmla="*/ 5952903 w 24158684"/>
              <a:gd name="connsiteY33" fmla="*/ 11139056 h 13717588"/>
              <a:gd name="connsiteX34" fmla="*/ 9436027 w 24158684"/>
              <a:gd name="connsiteY34" fmla="*/ 13695209 h 13717588"/>
              <a:gd name="connsiteX35" fmla="*/ 9506389 w 24158684"/>
              <a:gd name="connsiteY35" fmla="*/ 13717588 h 13717588"/>
              <a:gd name="connsiteX36" fmla="*/ 5961146 w 24158684"/>
              <a:gd name="connsiteY36" fmla="*/ 13717588 h 13717588"/>
              <a:gd name="connsiteX37" fmla="*/ 5874721 w 24158684"/>
              <a:gd name="connsiteY37" fmla="*/ 13645669 h 13717588"/>
              <a:gd name="connsiteX38" fmla="*/ 4530087 w 24158684"/>
              <a:gd name="connsiteY38" fmla="*/ 12185329 h 13717588"/>
              <a:gd name="connsiteX39" fmla="*/ 5198357 w 24158684"/>
              <a:gd name="connsiteY39" fmla="*/ 727092 h 13717588"/>
              <a:gd name="connsiteX40" fmla="*/ 5884042 w 24158684"/>
              <a:gd name="connsiteY40" fmla="*/ 65329 h 13717588"/>
              <a:gd name="connsiteX41" fmla="*/ 2205418 w 24158684"/>
              <a:gd name="connsiteY41" fmla="*/ 0 h 13717588"/>
              <a:gd name="connsiteX42" fmla="*/ 4625839 w 24158684"/>
              <a:gd name="connsiteY42" fmla="*/ 0 h 13717588"/>
              <a:gd name="connsiteX43" fmla="*/ 4440465 w 24158684"/>
              <a:gd name="connsiteY43" fmla="*/ 196062 h 13717588"/>
              <a:gd name="connsiteX44" fmla="*/ 1865567 w 24158684"/>
              <a:gd name="connsiteY44" fmla="*/ 6801274 h 13717588"/>
              <a:gd name="connsiteX45" fmla="*/ 0 w 24158684"/>
              <a:gd name="connsiteY45" fmla="*/ 6790374 h 13717588"/>
              <a:gd name="connsiteX46" fmla="*/ 2173119 w 24158684"/>
              <a:gd name="connsiteY46" fmla="*/ 43612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158684" h="13717588">
                <a:moveTo>
                  <a:pt x="11773307" y="0"/>
                </a:moveTo>
                <a:lnTo>
                  <a:pt x="14038576" y="0"/>
                </a:lnTo>
                <a:lnTo>
                  <a:pt x="17584900" y="0"/>
                </a:lnTo>
                <a:lnTo>
                  <a:pt x="18921184" y="0"/>
                </a:lnTo>
                <a:lnTo>
                  <a:pt x="21340680" y="0"/>
                </a:lnTo>
                <a:lnTo>
                  <a:pt x="24158684" y="0"/>
                </a:lnTo>
                <a:lnTo>
                  <a:pt x="24158684" y="13717588"/>
                </a:lnTo>
                <a:lnTo>
                  <a:pt x="21340428" y="13717588"/>
                </a:lnTo>
                <a:lnTo>
                  <a:pt x="18921168" y="13717588"/>
                </a:lnTo>
                <a:lnTo>
                  <a:pt x="15068368" y="13717588"/>
                </a:lnTo>
                <a:lnTo>
                  <a:pt x="14042408" y="13717588"/>
                </a:lnTo>
                <a:lnTo>
                  <a:pt x="11773307" y="13717588"/>
                </a:lnTo>
                <a:lnTo>
                  <a:pt x="11773307" y="13173455"/>
                </a:lnTo>
                <a:lnTo>
                  <a:pt x="11522068" y="13168983"/>
                </a:lnTo>
                <a:cubicBezTo>
                  <a:pt x="8697167" y="13057696"/>
                  <a:pt x="6274896" y="11074076"/>
                  <a:pt x="5624843" y="8299745"/>
                </a:cubicBezTo>
                <a:lnTo>
                  <a:pt x="7186621" y="7933804"/>
                </a:lnTo>
                <a:cubicBezTo>
                  <a:pt x="7671547" y="10003399"/>
                  <a:pt x="9478514" y="11483140"/>
                  <a:pt x="11585833" y="11566158"/>
                </a:cubicBezTo>
                <a:lnTo>
                  <a:pt x="11773307" y="11569496"/>
                </a:lnTo>
                <a:lnTo>
                  <a:pt x="11773307" y="10380129"/>
                </a:lnTo>
                <a:lnTo>
                  <a:pt x="11773091" y="10380135"/>
                </a:lnTo>
                <a:cubicBezTo>
                  <a:pt x="9828507" y="10380135"/>
                  <a:pt x="8252107" y="8803736"/>
                  <a:pt x="8252107" y="6859150"/>
                </a:cubicBezTo>
                <a:cubicBezTo>
                  <a:pt x="8252107" y="4914567"/>
                  <a:pt x="9828507" y="3338168"/>
                  <a:pt x="11773091" y="3338168"/>
                </a:cubicBezTo>
                <a:lnTo>
                  <a:pt x="11773307" y="3338174"/>
                </a:lnTo>
                <a:lnTo>
                  <a:pt x="11773307" y="2149129"/>
                </a:lnTo>
                <a:lnTo>
                  <a:pt x="11696304" y="2148818"/>
                </a:lnTo>
                <a:cubicBezTo>
                  <a:pt x="10328783" y="2171704"/>
                  <a:pt x="8997464" y="2789758"/>
                  <a:pt x="8097026" y="3913451"/>
                </a:cubicBezTo>
                <a:lnTo>
                  <a:pt x="6845262" y="2910384"/>
                </a:lnTo>
                <a:cubicBezTo>
                  <a:pt x="8030760" y="1430953"/>
                  <a:pt x="9773421" y="605348"/>
                  <a:pt x="11572004" y="547269"/>
                </a:cubicBezTo>
                <a:lnTo>
                  <a:pt x="11773307" y="546515"/>
                </a:lnTo>
                <a:close/>
                <a:moveTo>
                  <a:pt x="5963411" y="0"/>
                </a:moveTo>
                <a:lnTo>
                  <a:pt x="9508906" y="0"/>
                </a:lnTo>
                <a:lnTo>
                  <a:pt x="9359079" y="49461"/>
                </a:lnTo>
                <a:cubicBezTo>
                  <a:pt x="8293091" y="426748"/>
                  <a:pt x="7304470" y="1058297"/>
                  <a:pt x="6489897" y="1931676"/>
                </a:cubicBezTo>
                <a:cubicBezTo>
                  <a:pt x="4120227" y="4472414"/>
                  <a:pt x="3894657" y="8340073"/>
                  <a:pt x="5952903" y="11139056"/>
                </a:cubicBezTo>
                <a:cubicBezTo>
                  <a:pt x="6853384" y="12363611"/>
                  <a:pt x="8079418" y="13231871"/>
                  <a:pt x="9436027" y="13695209"/>
                </a:cubicBezTo>
                <a:lnTo>
                  <a:pt x="9506389" y="13717588"/>
                </a:lnTo>
                <a:lnTo>
                  <a:pt x="5961146" y="13717588"/>
                </a:lnTo>
                <a:lnTo>
                  <a:pt x="5874721" y="13645669"/>
                </a:lnTo>
                <a:cubicBezTo>
                  <a:pt x="5382203" y="13217282"/>
                  <a:pt x="4930307" y="12729583"/>
                  <a:pt x="4530087" y="12185329"/>
                </a:cubicBezTo>
                <a:cubicBezTo>
                  <a:pt x="1968678" y="8702101"/>
                  <a:pt x="2249393" y="3888944"/>
                  <a:pt x="5198357" y="727092"/>
                </a:cubicBezTo>
                <a:cubicBezTo>
                  <a:pt x="5417225" y="492423"/>
                  <a:pt x="5646191" y="271783"/>
                  <a:pt x="5884042" y="65329"/>
                </a:cubicBezTo>
                <a:close/>
                <a:moveTo>
                  <a:pt x="2205418" y="0"/>
                </a:moveTo>
                <a:lnTo>
                  <a:pt x="4625839" y="0"/>
                </a:lnTo>
                <a:lnTo>
                  <a:pt x="4440465" y="196062"/>
                </a:lnTo>
                <a:cubicBezTo>
                  <a:pt x="2837984" y="1960344"/>
                  <a:pt x="1880232" y="4290904"/>
                  <a:pt x="1865567" y="6801274"/>
                </a:cubicBezTo>
                <a:lnTo>
                  <a:pt x="0" y="6790374"/>
                </a:lnTo>
                <a:cubicBezTo>
                  <a:pt x="14522" y="4304484"/>
                  <a:pt x="807286" y="1966976"/>
                  <a:pt x="2173119" y="43612"/>
                </a:cubicBez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68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 userDrawn="1"/>
        </p:nvSpPr>
        <p:spPr>
          <a:xfrm>
            <a:off x="12193589" y="4554538"/>
            <a:ext cx="12220748" cy="4608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4554538"/>
            <a:ext cx="18314987" cy="4608512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/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250282"/>
            <a:ext cx="8719459" cy="230425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608410" y="1"/>
            <a:ext cx="4525689" cy="114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4554538"/>
            <a:ext cx="6072188" cy="460851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12209992" y="4554538"/>
            <a:ext cx="6072188" cy="4608512"/>
          </a:xfrm>
          <a:prstGeom prst="rect">
            <a:avLst/>
          </a:pr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5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8956732" y="5357185"/>
            <a:ext cx="4470103" cy="3007422"/>
          </a:xfrm>
          <a:prstGeom prst="rect">
            <a:avLst/>
          </a:prstGeom>
        </p:spPr>
        <p:txBody>
          <a:bodyPr/>
          <a:lstStyle>
            <a:lvl1pPr algn="l">
              <a:defRPr lang="en-US" sz="2600" b="0" i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quarter" idx="29" hasCustomPrompt="1"/>
          </p:nvPr>
        </p:nvSpPr>
        <p:spPr>
          <a:xfrm>
            <a:off x="6787380" y="5357185"/>
            <a:ext cx="4470103" cy="3007422"/>
          </a:xfrm>
          <a:prstGeom prst="rect">
            <a:avLst/>
          </a:prstGeom>
        </p:spPr>
        <p:txBody>
          <a:bodyPr/>
          <a:lstStyle>
            <a:lvl1pPr algn="l">
              <a:defRPr lang="en-US" sz="26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7263426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869">
          <p15:clr>
            <a:srgbClr val="FBAE40"/>
          </p15:clr>
        </p15:guide>
        <p15:guide id="2" pos="7681">
          <p15:clr>
            <a:srgbClr val="FBAE40"/>
          </p15:clr>
        </p15:guide>
        <p15:guide id="3" pos="3825">
          <p15:clr>
            <a:srgbClr val="FBAE40"/>
          </p15:clr>
        </p15:guide>
        <p15:guide id="4" pos="11537">
          <p15:clr>
            <a:srgbClr val="FBAE40"/>
          </p15:clr>
        </p15:guide>
        <p15:guide id="5" orient="horz" pos="57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8716793" y="11965375"/>
            <a:ext cx="5690341" cy="1756276"/>
          </a:xfrm>
          <a:prstGeom prst="rect">
            <a:avLst/>
          </a:prstGeom>
        </p:spPr>
        <p:txBody>
          <a:bodyPr/>
          <a:lstStyle>
            <a:lvl1pPr algn="r">
              <a:defRPr lang="uk-UA" sz="13900" b="0" i="0" kern="1200" baseline="0" smtClean="0">
                <a:solidFill>
                  <a:schemeClr val="bg1">
                    <a:lumMod val="95000"/>
                  </a:schemeClr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fld id="{E8BBD06A-759F-43F0-9FDD-30D8801384DF}" type="slidenum">
              <a:rPr lang="ru-RU" smtClean="0"/>
              <a:pPr/>
              <a:t>‹nº›</a:t>
            </a:fld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601920" y="2394298"/>
            <a:ext cx="7199151" cy="288032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</a:t>
            </a:r>
            <a:endParaRPr lang="ru-RU" dirty="0"/>
          </a:p>
        </p:txBody>
      </p:sp>
      <p:sp>
        <p:nvSpPr>
          <p:cNvPr id="12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1602087" y="6354738"/>
            <a:ext cx="7199014" cy="5582502"/>
          </a:xfrm>
          <a:prstGeom prst="rect">
            <a:avLst/>
          </a:prstGeom>
        </p:spPr>
        <p:txBody>
          <a:bodyPr/>
          <a:lstStyle>
            <a:lvl1pPr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822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615" r:id="rId2"/>
    <p:sldLayoutId id="2147485643" r:id="rId3"/>
    <p:sldLayoutId id="2147485609" r:id="rId4"/>
    <p:sldLayoutId id="2147485616" r:id="rId5"/>
    <p:sldLayoutId id="2147485625" r:id="rId6"/>
    <p:sldLayoutId id="2147485627" r:id="rId7"/>
    <p:sldLayoutId id="2147485220" r:id="rId8"/>
    <p:sldLayoutId id="2147485148" r:id="rId9"/>
    <p:sldLayoutId id="2147485163" r:id="rId10"/>
    <p:sldLayoutId id="2147485317" r:id="rId11"/>
    <p:sldLayoutId id="2147485178" r:id="rId12"/>
    <p:sldLayoutId id="2147484520" r:id="rId13"/>
    <p:sldLayoutId id="2147484969" r:id="rId14"/>
    <p:sldLayoutId id="2147485318" r:id="rId15"/>
    <p:sldLayoutId id="2147485438" r:id="rId16"/>
    <p:sldLayoutId id="2147485430" r:id="rId17"/>
    <p:sldLayoutId id="2147485461" r:id="rId18"/>
    <p:sldLayoutId id="2147485465" r:id="rId19"/>
    <p:sldLayoutId id="2147485466" r:id="rId20"/>
    <p:sldLayoutId id="2147485474" r:id="rId21"/>
    <p:sldLayoutId id="2147485480" r:id="rId22"/>
    <p:sldLayoutId id="2147485493" r:id="rId23"/>
    <p:sldLayoutId id="2147485507" r:id="rId24"/>
  </p:sldLayoutIdLst>
  <p:hf hdr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B5D349E8-485A-5440-804D-F7168FFE6734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/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69CB71A-B887-8A4F-8B13-4E91A271FFFB}"/>
              </a:ext>
            </a:extLst>
          </p:cNvPr>
          <p:cNvSpPr/>
          <p:nvPr/>
        </p:nvSpPr>
        <p:spPr>
          <a:xfrm>
            <a:off x="0" y="0"/>
            <a:ext cx="24387175" cy="1371758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83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73CDE7B4-D815-E74B-8F33-19B9F772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35" y="4266506"/>
            <a:ext cx="12309512" cy="3356092"/>
          </a:xfrm>
        </p:spPr>
        <p:txBody>
          <a:bodyPr/>
          <a:lstStyle/>
          <a:p>
            <a:r>
              <a:rPr lang="ru-RU" sz="19900" dirty="0">
                <a:effectLst>
                  <a:outerShdw blurRad="533400" dist="38100" dir="2700000" sx="102000" sy="102000" algn="tl" rotWithShape="0">
                    <a:prstClr val="black">
                      <a:alpha val="30000"/>
                    </a:prstClr>
                  </a:outerShdw>
                </a:effectLst>
              </a:rPr>
              <a:t>-</a:t>
            </a:r>
            <a:r>
              <a:rPr lang="en-US" sz="19900" dirty="0">
                <a:effectLst>
                  <a:outerShdw blurRad="533400" dist="38100" dir="2700000" sx="102000" sy="102000" algn="tl" rotWithShape="0">
                    <a:prstClr val="black">
                      <a:alpha val="30000"/>
                    </a:prstClr>
                  </a:outerShdw>
                </a:effectLst>
              </a:rPr>
              <a:t>MULTI</a:t>
            </a:r>
            <a:endParaRPr lang="ru-RU" sz="19900" dirty="0">
              <a:effectLst>
                <a:outerShdw blurRad="533400" dist="38100" dir="2700000" sx="102000" sy="102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AD0F6985-A8CE-7148-81E5-BC2CB2874F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9751" y="6859406"/>
            <a:ext cx="15873148" cy="3125869"/>
          </a:xfrm>
        </p:spPr>
        <p:txBody>
          <a:bodyPr/>
          <a:lstStyle/>
          <a:p>
            <a:r>
              <a:rPr lang="en-US" sz="19900" dirty="0">
                <a:effectLst>
                  <a:outerShdw blurRad="533400" dist="38100" dir="2700000" sx="102000" sy="102000" algn="tl" rotWithShape="0">
                    <a:prstClr val="black">
                      <a:alpha val="30000"/>
                    </a:prstClr>
                  </a:outerShdw>
                </a:effectLst>
              </a:rPr>
              <a:t>PURPOS</a:t>
            </a:r>
            <a:r>
              <a:rPr lang="ru-RU" sz="19900" dirty="0">
                <a:effectLst>
                  <a:outerShdw blurRad="533400" dist="38100" dir="2700000" sx="102000" sy="102000" algn="tl" rotWithShape="0">
                    <a:prstClr val="black">
                      <a:alpha val="30000"/>
                    </a:prstClr>
                  </a:outerShdw>
                </a:effectLst>
              </a:rPr>
              <a:t>Е-</a:t>
            </a:r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79690FC-6DBE-8440-945B-0738011817F6}"/>
              </a:ext>
            </a:extLst>
          </p:cNvPr>
          <p:cNvGrpSpPr/>
          <p:nvPr/>
        </p:nvGrpSpPr>
        <p:grpSpPr>
          <a:xfrm>
            <a:off x="2371763" y="-2984665"/>
            <a:ext cx="19686920" cy="19686920"/>
            <a:chOff x="2371763" y="-2984665"/>
            <a:chExt cx="19686920" cy="19686920"/>
          </a:xfrm>
        </p:grpSpPr>
        <p:sp>
          <p:nvSpPr>
            <p:cNvPr id="29" name="Дуга 28">
              <a:extLst>
                <a:ext uri="{FF2B5EF4-FFF2-40B4-BE49-F238E27FC236}">
                  <a16:creationId xmlns:a16="http://schemas.microsoft.com/office/drawing/2014/main" id="{A9179310-666A-5A4F-BB6F-0477369F4D2A}"/>
                </a:ext>
              </a:extLst>
            </p:cNvPr>
            <p:cNvSpPr/>
            <p:nvPr/>
          </p:nvSpPr>
          <p:spPr>
            <a:xfrm>
              <a:off x="4387985" y="-968443"/>
              <a:ext cx="15654474" cy="15654474"/>
            </a:xfrm>
            <a:prstGeom prst="arc">
              <a:avLst>
                <a:gd name="adj1" fmla="val 18641122"/>
                <a:gd name="adj2" fmla="val 21529029"/>
              </a:avLst>
            </a:prstGeom>
            <a:ln w="190500">
              <a:solidFill>
                <a:schemeClr val="tx2">
                  <a:lumMod val="10000"/>
                  <a:lumOff val="90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Дуга 29">
              <a:extLst>
                <a:ext uri="{FF2B5EF4-FFF2-40B4-BE49-F238E27FC236}">
                  <a16:creationId xmlns:a16="http://schemas.microsoft.com/office/drawing/2014/main" id="{FE421DA6-CD83-694A-932B-7EC22DCE8437}"/>
                </a:ext>
              </a:extLst>
            </p:cNvPr>
            <p:cNvSpPr/>
            <p:nvPr/>
          </p:nvSpPr>
          <p:spPr>
            <a:xfrm>
              <a:off x="4387985" y="-968443"/>
              <a:ext cx="15654474" cy="15654474"/>
            </a:xfrm>
            <a:prstGeom prst="arc">
              <a:avLst>
                <a:gd name="adj1" fmla="val 7940162"/>
                <a:gd name="adj2" fmla="val 10197808"/>
              </a:avLst>
            </a:prstGeom>
            <a:ln w="2571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Дуга 30">
              <a:extLst>
                <a:ext uri="{FF2B5EF4-FFF2-40B4-BE49-F238E27FC236}">
                  <a16:creationId xmlns:a16="http://schemas.microsoft.com/office/drawing/2014/main" id="{D17DA2CF-787A-3C48-A4B5-AA38A084AC03}"/>
                </a:ext>
              </a:extLst>
            </p:cNvPr>
            <p:cNvSpPr/>
            <p:nvPr/>
          </p:nvSpPr>
          <p:spPr>
            <a:xfrm>
              <a:off x="3307865" y="-2048563"/>
              <a:ext cx="17814714" cy="17814714"/>
            </a:xfrm>
            <a:prstGeom prst="arc">
              <a:avLst>
                <a:gd name="adj1" fmla="val 11930877"/>
                <a:gd name="adj2" fmla="val 13994909"/>
              </a:avLst>
            </a:prstGeom>
            <a:ln w="12700"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Дуга 31">
              <a:extLst>
                <a:ext uri="{FF2B5EF4-FFF2-40B4-BE49-F238E27FC236}">
                  <a16:creationId xmlns:a16="http://schemas.microsoft.com/office/drawing/2014/main" id="{05D5D096-29A0-5245-92AF-3C67DCDB8A7E}"/>
                </a:ext>
              </a:extLst>
            </p:cNvPr>
            <p:cNvSpPr/>
            <p:nvPr/>
          </p:nvSpPr>
          <p:spPr>
            <a:xfrm>
              <a:off x="3307865" y="-2048563"/>
              <a:ext cx="17814714" cy="17814714"/>
            </a:xfrm>
            <a:prstGeom prst="arc">
              <a:avLst>
                <a:gd name="adj1" fmla="val 20660211"/>
                <a:gd name="adj2" fmla="val 2962854"/>
              </a:avLst>
            </a:prstGeom>
            <a:ln w="12700">
              <a:solidFill>
                <a:schemeClr val="tx2">
                  <a:lumMod val="10000"/>
                  <a:lumOff val="90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Дуга 32">
              <a:extLst>
                <a:ext uri="{FF2B5EF4-FFF2-40B4-BE49-F238E27FC236}">
                  <a16:creationId xmlns:a16="http://schemas.microsoft.com/office/drawing/2014/main" id="{B363556C-2A7B-524D-A502-04F01FC3AE97}"/>
                </a:ext>
              </a:extLst>
            </p:cNvPr>
            <p:cNvSpPr/>
            <p:nvPr/>
          </p:nvSpPr>
          <p:spPr>
            <a:xfrm>
              <a:off x="5540113" y="183685"/>
              <a:ext cx="13350218" cy="13350218"/>
            </a:xfrm>
            <a:prstGeom prst="arc">
              <a:avLst>
                <a:gd name="adj1" fmla="val 1672968"/>
                <a:gd name="adj2" fmla="val 1665736"/>
              </a:avLst>
            </a:prstGeom>
            <a:ln w="38100">
              <a:solidFill>
                <a:schemeClr val="accent1">
                  <a:lumMod val="60000"/>
                  <a:lumOff val="40000"/>
                  <a:alpha val="4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63B77514-9BBB-9F45-AF7E-6CA84C4AD85C}"/>
                </a:ext>
              </a:extLst>
            </p:cNvPr>
            <p:cNvSpPr/>
            <p:nvPr/>
          </p:nvSpPr>
          <p:spPr>
            <a:xfrm>
              <a:off x="12216362" y="6858794"/>
              <a:ext cx="7128796" cy="7128792"/>
            </a:xfrm>
            <a:custGeom>
              <a:avLst/>
              <a:gdLst>
                <a:gd name="connsiteX0" fmla="*/ 2664295 w 5328591"/>
                <a:gd name="connsiteY0" fmla="*/ 0 h 5328591"/>
                <a:gd name="connsiteX1" fmla="*/ 5328591 w 5328591"/>
                <a:gd name="connsiteY1" fmla="*/ 0 h 5328591"/>
                <a:gd name="connsiteX2" fmla="*/ 5321657 w 5328591"/>
                <a:gd name="connsiteY2" fmla="*/ 274208 h 5328591"/>
                <a:gd name="connsiteX3" fmla="*/ 274208 w 5328591"/>
                <a:gd name="connsiteY3" fmla="*/ 5321658 h 5328591"/>
                <a:gd name="connsiteX4" fmla="*/ 0 w 5328591"/>
                <a:gd name="connsiteY4" fmla="*/ 5328591 h 5328591"/>
                <a:gd name="connsiteX5" fmla="*/ 0 w 5328591"/>
                <a:gd name="connsiteY5" fmla="*/ 2664295 h 5328591"/>
                <a:gd name="connsiteX6" fmla="*/ 272408 w 5328591"/>
                <a:gd name="connsiteY6" fmla="*/ 2650539 h 5328591"/>
                <a:gd name="connsiteX7" fmla="*/ 2650539 w 5328591"/>
                <a:gd name="connsiteY7" fmla="*/ 272408 h 532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8591" h="5328591">
                  <a:moveTo>
                    <a:pt x="2664295" y="0"/>
                  </a:moveTo>
                  <a:lnTo>
                    <a:pt x="5328591" y="0"/>
                  </a:lnTo>
                  <a:lnTo>
                    <a:pt x="5321657" y="274208"/>
                  </a:lnTo>
                  <a:cubicBezTo>
                    <a:pt x="5183545" y="2998853"/>
                    <a:pt x="2998853" y="5183545"/>
                    <a:pt x="274208" y="5321658"/>
                  </a:cubicBezTo>
                  <a:lnTo>
                    <a:pt x="0" y="5328591"/>
                  </a:lnTo>
                  <a:lnTo>
                    <a:pt x="0" y="2664295"/>
                  </a:lnTo>
                  <a:lnTo>
                    <a:pt x="272408" y="2650539"/>
                  </a:lnTo>
                  <a:cubicBezTo>
                    <a:pt x="1526329" y="2523197"/>
                    <a:pt x="2523197" y="1526330"/>
                    <a:pt x="2650539" y="272408"/>
                  </a:cubicBez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C735A26-17E1-9C46-816E-59157E153796}"/>
                </a:ext>
              </a:extLst>
            </p:cNvPr>
            <p:cNvSpPr/>
            <p:nvPr/>
          </p:nvSpPr>
          <p:spPr>
            <a:xfrm rot="10800000">
              <a:off x="5314303" y="1369410"/>
              <a:ext cx="6880430" cy="5489384"/>
            </a:xfrm>
            <a:custGeom>
              <a:avLst/>
              <a:gdLst>
                <a:gd name="connsiteX0" fmla="*/ 0 w 7999593"/>
                <a:gd name="connsiteY0" fmla="*/ 6382282 h 6382282"/>
                <a:gd name="connsiteX1" fmla="*/ 0 w 7999593"/>
                <a:gd name="connsiteY1" fmla="*/ 3999794 h 6382282"/>
                <a:gd name="connsiteX2" fmla="*/ 408955 w 7999593"/>
                <a:gd name="connsiteY2" fmla="*/ 3979143 h 6382282"/>
                <a:gd name="connsiteX3" fmla="*/ 3979145 w 7999593"/>
                <a:gd name="connsiteY3" fmla="*/ 408955 h 6382282"/>
                <a:gd name="connsiteX4" fmla="*/ 3999796 w 7999593"/>
                <a:gd name="connsiteY4" fmla="*/ 0 h 6382282"/>
                <a:gd name="connsiteX5" fmla="*/ 7999593 w 7999593"/>
                <a:gd name="connsiteY5" fmla="*/ 0 h 6382282"/>
                <a:gd name="connsiteX6" fmla="*/ 7999593 w 7999593"/>
                <a:gd name="connsiteY6" fmla="*/ 2 h 6382282"/>
                <a:gd name="connsiteX7" fmla="*/ 6325850 w 7999593"/>
                <a:gd name="connsiteY7" fmla="*/ 2 h 6382282"/>
                <a:gd name="connsiteX8" fmla="*/ 6292882 w 7999593"/>
                <a:gd name="connsiteY8" fmla="*/ 652858 h 6382282"/>
                <a:gd name="connsiteX9" fmla="*/ 593423 w 7999593"/>
                <a:gd name="connsiteY9" fmla="*/ 6352315 h 638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99593" h="6382282">
                  <a:moveTo>
                    <a:pt x="0" y="6382282"/>
                  </a:moveTo>
                  <a:lnTo>
                    <a:pt x="0" y="3999794"/>
                  </a:lnTo>
                  <a:lnTo>
                    <a:pt x="408955" y="3979143"/>
                  </a:lnTo>
                  <a:cubicBezTo>
                    <a:pt x="2291415" y="3787969"/>
                    <a:pt x="3787971" y="2291415"/>
                    <a:pt x="3979145" y="408955"/>
                  </a:cubicBezTo>
                  <a:lnTo>
                    <a:pt x="3999796" y="0"/>
                  </a:lnTo>
                  <a:lnTo>
                    <a:pt x="7999593" y="0"/>
                  </a:lnTo>
                  <a:lnTo>
                    <a:pt x="7999593" y="2"/>
                  </a:lnTo>
                  <a:lnTo>
                    <a:pt x="6325850" y="2"/>
                  </a:lnTo>
                  <a:lnTo>
                    <a:pt x="6292882" y="652858"/>
                  </a:lnTo>
                  <a:cubicBezTo>
                    <a:pt x="5987692" y="3658023"/>
                    <a:pt x="3598586" y="6047125"/>
                    <a:pt x="593423" y="6352315"/>
                  </a:cubicBezTo>
                  <a:close/>
                </a:path>
              </a:pathLst>
            </a:custGeom>
            <a:solidFill>
              <a:schemeClr val="bg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Дуга 35">
              <a:extLst>
                <a:ext uri="{FF2B5EF4-FFF2-40B4-BE49-F238E27FC236}">
                  <a16:creationId xmlns:a16="http://schemas.microsoft.com/office/drawing/2014/main" id="{4E8F0EEA-955B-524A-9484-D57E60A00BD6}"/>
                </a:ext>
              </a:extLst>
            </p:cNvPr>
            <p:cNvSpPr/>
            <p:nvPr/>
          </p:nvSpPr>
          <p:spPr>
            <a:xfrm>
              <a:off x="9428546" y="4072118"/>
              <a:ext cx="5573354" cy="5573354"/>
            </a:xfrm>
            <a:prstGeom prst="arc">
              <a:avLst>
                <a:gd name="adj1" fmla="val 14307657"/>
                <a:gd name="adj2" fmla="val 327652"/>
              </a:avLst>
            </a:prstGeom>
            <a:ln w="38100">
              <a:solidFill>
                <a:schemeClr val="tx2">
                  <a:lumMod val="10000"/>
                  <a:lumOff val="90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Дуга 36">
              <a:extLst>
                <a:ext uri="{FF2B5EF4-FFF2-40B4-BE49-F238E27FC236}">
                  <a16:creationId xmlns:a16="http://schemas.microsoft.com/office/drawing/2014/main" id="{D4CD5BA1-9872-4C4E-8C30-C2B2C79CD67F}"/>
                </a:ext>
              </a:extLst>
            </p:cNvPr>
            <p:cNvSpPr/>
            <p:nvPr/>
          </p:nvSpPr>
          <p:spPr>
            <a:xfrm>
              <a:off x="2371763" y="-2984665"/>
              <a:ext cx="19686920" cy="19686920"/>
            </a:xfrm>
            <a:prstGeom prst="arc">
              <a:avLst>
                <a:gd name="adj1" fmla="val 8433727"/>
                <a:gd name="adj2" fmla="val 1055520"/>
              </a:avLst>
            </a:prstGeom>
            <a:ln w="25400">
              <a:solidFill>
                <a:schemeClr val="tx2">
                  <a:lumMod val="10000"/>
                  <a:lumOff val="90000"/>
                  <a:alpha val="2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43500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/>
          <p:cNvGraphicFramePr>
            <a:graphicFrameLocks noGrp="1"/>
          </p:cNvGraphicFramePr>
          <p:nvPr>
            <p:extLst/>
          </p:nvPr>
        </p:nvGraphicFramePr>
        <p:xfrm>
          <a:off x="2040459" y="3762452"/>
          <a:ext cx="20754889" cy="820292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5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09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94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6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80599">
                <a:tc>
                  <a:txBody>
                    <a:bodyPr/>
                    <a:lstStyle/>
                    <a:p>
                      <a:pPr algn="ctr" rtl="0"/>
                      <a:r>
                        <a:rPr lang="en-US" sz="2600" b="0" i="0" kern="12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text 2015</a:t>
                      </a:r>
                      <a:endParaRPr lang="x-none" sz="2600" b="0" i="0" kern="1200" baseline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600" b="0" i="0" kern="12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text 2014</a:t>
                      </a:r>
                      <a:endParaRPr lang="x-none" sz="2600" b="0" i="0" kern="1200" baseline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600" b="0" i="0" kern="12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text 2013</a:t>
                      </a:r>
                      <a:endParaRPr lang="x-none" sz="2600" b="0" i="0" kern="1200" baseline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600" b="0" i="0" kern="12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text</a:t>
                      </a:r>
                      <a:endParaRPr lang="x-none" sz="2600" b="0" i="0" kern="1200" baseline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253" marR="225627" marT="112813" marB="1128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600" b="0" i="0" kern="1200" baseline="0" dirty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</a:t>
                      </a:r>
                      <a:endParaRPr lang="x-none" sz="2600" b="0" i="0" kern="1200" baseline="0" dirty="0"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5581"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324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324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324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long established fact that a reader will be distracted</a:t>
                      </a:r>
                    </a:p>
                  </a:txBody>
                  <a:tcPr marL="451253" marR="225627" marT="112813" marB="112813" anchor="ctr"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b="0" i="0" kern="1200" baseline="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x-none" sz="2600" b="0" i="0" kern="1200" baseline="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lnT w="38100" cmpd="sng">
                      <a:noFill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5581"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235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long established fact that a reader will be distracted</a:t>
                      </a:r>
                    </a:p>
                  </a:txBody>
                  <a:tcPr marL="451253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b="0" i="0" kern="1200" baseline="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x-none" sz="2600" b="0" i="0" kern="1200" baseline="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5581"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341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341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341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long established fact that a reader will be distracted</a:t>
                      </a:r>
                    </a:p>
                  </a:txBody>
                  <a:tcPr marL="451253" marR="225627" marT="112813" marB="11281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b="0" i="0" kern="1200" baseline="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lang="x-none" sz="2600" b="0" i="0" kern="1200" baseline="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5581"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765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765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2438645" rtl="0" eaLnBrk="1" fontAlgn="auto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765 USD</a:t>
                      </a:r>
                      <a:endParaRPr lang="x-none" sz="24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kern="120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Example long established fact that a reader will be distracted</a:t>
                      </a:r>
                    </a:p>
                  </a:txBody>
                  <a:tcPr marL="451253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2438645" rtl="0" eaLnBrk="1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600" b="0" i="0" kern="1200" baseline="0" dirty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lang="x-none" sz="2600" b="0" i="0" kern="1200" baseline="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225627" marR="225627" marT="112813" marB="1128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TABLE SLIDES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47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OUR TEAM</a:t>
            </a:r>
            <a:br>
              <a:rPr lang="en-US" sz="8000" dirty="0"/>
            </a:br>
            <a:r>
              <a:rPr lang="en-US" sz="8000" dirty="0"/>
              <a:t>COMPANY</a:t>
            </a:r>
            <a:endParaRPr lang="ru-RU" dirty="0"/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14"/>
          </p:nvPr>
        </p:nvSpPr>
        <p:spPr>
          <a:xfrm>
            <a:off x="1824601" y="4770563"/>
            <a:ext cx="10945050" cy="5544616"/>
          </a:xfrm>
          <a:prstGeom prst="rect">
            <a:avLst/>
          </a:prstGeo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8000" b="1" dirty="0">
                <a:solidFill>
                  <a:schemeClr val="accent1"/>
                </a:solidFill>
              </a:rPr>
              <a:t>Jos Marvell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chemeClr val="bg1">
                    <a:lumMod val="65000"/>
                  </a:schemeClr>
                </a:solidFill>
              </a:rPr>
              <a:t>Top manager</a:t>
            </a:r>
          </a:p>
          <a:p>
            <a:pPr marL="0" indent="0" algn="just">
              <a:buNone/>
            </a:pPr>
            <a:endParaRPr lang="en-US" sz="32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 it to make a type specimen book. It has survived not only five centuries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1824435" y="10819233"/>
            <a:ext cx="3888432" cy="981151"/>
            <a:chOff x="1824435" y="10819234"/>
            <a:chExt cx="3370826" cy="850546"/>
          </a:xfrm>
          <a:solidFill>
            <a:schemeClr val="bg1">
              <a:lumMod val="50000"/>
            </a:schemeClr>
          </a:solidFill>
        </p:grpSpPr>
        <p:sp>
          <p:nvSpPr>
            <p:cNvPr id="11" name="Shape 2864">
              <a:extLst>
                <a:ext uri="{FF2B5EF4-FFF2-40B4-BE49-F238E27FC236}">
                  <a16:creationId xmlns:a16="http://schemas.microsoft.com/office/drawing/2014/main" id="{4D4E4B6F-EFC7-4042-9AC4-73D545A3A752}"/>
                </a:ext>
              </a:extLst>
            </p:cNvPr>
            <p:cNvSpPr/>
            <p:nvPr/>
          </p:nvSpPr>
          <p:spPr>
            <a:xfrm>
              <a:off x="1824435" y="10819234"/>
              <a:ext cx="850546" cy="85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5" y="7359"/>
                  </a:moveTo>
                  <a:lnTo>
                    <a:pt x="13743" y="7359"/>
                  </a:lnTo>
                  <a:lnTo>
                    <a:pt x="13743" y="8833"/>
                  </a:lnTo>
                  <a:lnTo>
                    <a:pt x="12265" y="8833"/>
                  </a:lnTo>
                  <a:lnTo>
                    <a:pt x="12265" y="9816"/>
                  </a:lnTo>
                  <a:lnTo>
                    <a:pt x="13743" y="9816"/>
                  </a:lnTo>
                  <a:lnTo>
                    <a:pt x="13743" y="11283"/>
                  </a:lnTo>
                  <a:lnTo>
                    <a:pt x="14725" y="11283"/>
                  </a:lnTo>
                  <a:lnTo>
                    <a:pt x="14725" y="9816"/>
                  </a:lnTo>
                  <a:lnTo>
                    <a:pt x="16205" y="9816"/>
                  </a:lnTo>
                  <a:lnTo>
                    <a:pt x="16205" y="8833"/>
                  </a:lnTo>
                  <a:lnTo>
                    <a:pt x="14725" y="8833"/>
                  </a:lnTo>
                  <a:cubicBezTo>
                    <a:pt x="14725" y="8833"/>
                    <a:pt x="14725" y="7359"/>
                    <a:pt x="14725" y="7359"/>
                  </a:cubicBezTo>
                  <a:close/>
                  <a:moveTo>
                    <a:pt x="9321" y="13946"/>
                  </a:moveTo>
                  <a:cubicBezTo>
                    <a:pt x="8620" y="13946"/>
                    <a:pt x="8071" y="13495"/>
                    <a:pt x="8071" y="12919"/>
                  </a:cubicBezTo>
                  <a:cubicBezTo>
                    <a:pt x="8071" y="12392"/>
                    <a:pt x="8713" y="11929"/>
                    <a:pt x="9446" y="11929"/>
                  </a:cubicBezTo>
                  <a:lnTo>
                    <a:pt x="9446" y="11723"/>
                  </a:lnTo>
                  <a:lnTo>
                    <a:pt x="9447" y="11723"/>
                  </a:lnTo>
                  <a:lnTo>
                    <a:pt x="9465" y="11929"/>
                  </a:lnTo>
                  <a:cubicBezTo>
                    <a:pt x="9624" y="11930"/>
                    <a:pt x="9777" y="11954"/>
                    <a:pt x="9922" y="12000"/>
                  </a:cubicBezTo>
                  <a:lnTo>
                    <a:pt x="10067" y="12104"/>
                  </a:lnTo>
                  <a:cubicBezTo>
                    <a:pt x="10440" y="12371"/>
                    <a:pt x="10637" y="12521"/>
                    <a:pt x="10695" y="12764"/>
                  </a:cubicBezTo>
                  <a:cubicBezTo>
                    <a:pt x="10710" y="12827"/>
                    <a:pt x="10717" y="12891"/>
                    <a:pt x="10717" y="12954"/>
                  </a:cubicBezTo>
                  <a:cubicBezTo>
                    <a:pt x="10717" y="13612"/>
                    <a:pt x="10247" y="13946"/>
                    <a:pt x="9321" y="13946"/>
                  </a:cubicBezTo>
                  <a:moveTo>
                    <a:pt x="8542" y="8739"/>
                  </a:moveTo>
                  <a:cubicBezTo>
                    <a:pt x="8495" y="8362"/>
                    <a:pt x="8574" y="8014"/>
                    <a:pt x="8754" y="7806"/>
                  </a:cubicBezTo>
                  <a:cubicBezTo>
                    <a:pt x="8864" y="7680"/>
                    <a:pt x="9006" y="7613"/>
                    <a:pt x="9164" y="7613"/>
                  </a:cubicBezTo>
                  <a:lnTo>
                    <a:pt x="9164" y="7409"/>
                  </a:lnTo>
                  <a:lnTo>
                    <a:pt x="9182" y="7613"/>
                  </a:lnTo>
                  <a:cubicBezTo>
                    <a:pt x="9653" y="7628"/>
                    <a:pt x="10105" y="8185"/>
                    <a:pt x="10189" y="8855"/>
                  </a:cubicBezTo>
                  <a:cubicBezTo>
                    <a:pt x="10237" y="9239"/>
                    <a:pt x="10155" y="9596"/>
                    <a:pt x="9970" y="9809"/>
                  </a:cubicBezTo>
                  <a:cubicBezTo>
                    <a:pt x="9860" y="9935"/>
                    <a:pt x="9722" y="10002"/>
                    <a:pt x="9550" y="10001"/>
                  </a:cubicBezTo>
                  <a:lnTo>
                    <a:pt x="9549" y="10001"/>
                  </a:lnTo>
                  <a:cubicBezTo>
                    <a:pt x="9087" y="9988"/>
                    <a:pt x="8626" y="9409"/>
                    <a:pt x="8542" y="8739"/>
                  </a:cubicBezTo>
                  <a:moveTo>
                    <a:pt x="10838" y="11196"/>
                  </a:moveTo>
                  <a:cubicBezTo>
                    <a:pt x="10586" y="11009"/>
                    <a:pt x="10351" y="10732"/>
                    <a:pt x="10342" y="10646"/>
                  </a:cubicBezTo>
                  <a:cubicBezTo>
                    <a:pt x="10342" y="10499"/>
                    <a:pt x="10342" y="10431"/>
                    <a:pt x="10689" y="10148"/>
                  </a:cubicBezTo>
                  <a:cubicBezTo>
                    <a:pt x="11138" y="9780"/>
                    <a:pt x="11386" y="9295"/>
                    <a:pt x="11386" y="8784"/>
                  </a:cubicBezTo>
                  <a:cubicBezTo>
                    <a:pt x="11386" y="8342"/>
                    <a:pt x="11262" y="7947"/>
                    <a:pt x="11050" y="7659"/>
                  </a:cubicBezTo>
                  <a:lnTo>
                    <a:pt x="11238" y="7659"/>
                  </a:lnTo>
                  <a:lnTo>
                    <a:pt x="12276" y="6873"/>
                  </a:lnTo>
                  <a:lnTo>
                    <a:pt x="9463" y="6873"/>
                  </a:lnTo>
                  <a:cubicBezTo>
                    <a:pt x="8335" y="6873"/>
                    <a:pt x="7345" y="7759"/>
                    <a:pt x="7345" y="8769"/>
                  </a:cubicBezTo>
                  <a:cubicBezTo>
                    <a:pt x="7345" y="9812"/>
                    <a:pt x="8109" y="10605"/>
                    <a:pt x="9137" y="10648"/>
                  </a:cubicBezTo>
                  <a:cubicBezTo>
                    <a:pt x="9121" y="10722"/>
                    <a:pt x="9113" y="10795"/>
                    <a:pt x="9113" y="10868"/>
                  </a:cubicBezTo>
                  <a:cubicBezTo>
                    <a:pt x="9113" y="11018"/>
                    <a:pt x="9147" y="11162"/>
                    <a:pt x="9216" y="11300"/>
                  </a:cubicBezTo>
                  <a:cubicBezTo>
                    <a:pt x="7943" y="11309"/>
                    <a:pt x="6870" y="12161"/>
                    <a:pt x="6870" y="13167"/>
                  </a:cubicBezTo>
                  <a:cubicBezTo>
                    <a:pt x="6870" y="14071"/>
                    <a:pt x="7903" y="14727"/>
                    <a:pt x="9325" y="14727"/>
                  </a:cubicBezTo>
                  <a:cubicBezTo>
                    <a:pt x="10861" y="14727"/>
                    <a:pt x="11690" y="13766"/>
                    <a:pt x="11690" y="12860"/>
                  </a:cubicBezTo>
                  <a:cubicBezTo>
                    <a:pt x="11690" y="12108"/>
                    <a:pt x="11459" y="11656"/>
                    <a:pt x="10838" y="11196"/>
                  </a:cubicBezTo>
                  <a:moveTo>
                    <a:pt x="10800" y="20618"/>
                  </a:move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8"/>
                    <a:pt x="5378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" name="Shape 2865">
              <a:extLst>
                <a:ext uri="{FF2B5EF4-FFF2-40B4-BE49-F238E27FC236}">
                  <a16:creationId xmlns:a16="http://schemas.microsoft.com/office/drawing/2014/main" id="{13B058AD-26D4-294E-8B1D-66F50FD17E89}"/>
                </a:ext>
              </a:extLst>
            </p:cNvPr>
            <p:cNvSpPr/>
            <p:nvPr/>
          </p:nvSpPr>
          <p:spPr>
            <a:xfrm>
              <a:off x="3084575" y="10819234"/>
              <a:ext cx="850546" cy="85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6" y="0"/>
                    <a:pt x="0" y="4835"/>
                    <a:pt x="0" y="10800"/>
                  </a:cubicBezTo>
                  <a:cubicBezTo>
                    <a:pt x="0" y="16765"/>
                    <a:pt x="4836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moveTo>
                    <a:pt x="13430" y="9320"/>
                  </a:moveTo>
                  <a:cubicBezTo>
                    <a:pt x="11975" y="9320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0"/>
                    <a:pt x="13430" y="9320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0"/>
                  </a:lnTo>
                  <a:lnTo>
                    <a:pt x="6873" y="9320"/>
                  </a:lnTo>
                  <a:cubicBezTo>
                    <a:pt x="6873" y="9320"/>
                    <a:pt x="6873" y="14727"/>
                    <a:pt x="6873" y="14727"/>
                  </a:cubicBezTo>
                  <a:close/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3" name="Shape 2869">
              <a:extLst>
                <a:ext uri="{FF2B5EF4-FFF2-40B4-BE49-F238E27FC236}">
                  <a16:creationId xmlns:a16="http://schemas.microsoft.com/office/drawing/2014/main" id="{79309CFA-2B74-EE43-B5B4-D510304DD6C0}"/>
                </a:ext>
              </a:extLst>
            </p:cNvPr>
            <p:cNvSpPr/>
            <p:nvPr/>
          </p:nvSpPr>
          <p:spPr>
            <a:xfrm>
              <a:off x="4344715" y="10819234"/>
              <a:ext cx="850546" cy="850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727" y="13745"/>
                  </a:moveTo>
                  <a:cubicBezTo>
                    <a:pt x="14727" y="14287"/>
                    <a:pt x="14287" y="14727"/>
                    <a:pt x="13745" y="14727"/>
                  </a:cubicBezTo>
                  <a:lnTo>
                    <a:pt x="7855" y="14727"/>
                  </a:lnTo>
                  <a:cubicBezTo>
                    <a:pt x="7313" y="14727"/>
                    <a:pt x="6873" y="14287"/>
                    <a:pt x="6873" y="13745"/>
                  </a:cubicBezTo>
                  <a:lnTo>
                    <a:pt x="6873" y="10309"/>
                  </a:lnTo>
                  <a:lnTo>
                    <a:pt x="7904" y="10309"/>
                  </a:lnTo>
                  <a:cubicBezTo>
                    <a:pt x="7877" y="10470"/>
                    <a:pt x="7855" y="10632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6" y="13745"/>
                    <a:pt x="13745" y="12427"/>
                    <a:pt x="13745" y="10800"/>
                  </a:cubicBezTo>
                  <a:cubicBezTo>
                    <a:pt x="13745" y="10632"/>
                    <a:pt x="13723" y="10470"/>
                    <a:pt x="13696" y="10309"/>
                  </a:cubicBezTo>
                  <a:lnTo>
                    <a:pt x="14727" y="10309"/>
                  </a:lnTo>
                  <a:cubicBezTo>
                    <a:pt x="14727" y="10309"/>
                    <a:pt x="14727" y="13745"/>
                    <a:pt x="14727" y="13745"/>
                  </a:cubicBezTo>
                  <a:close/>
                  <a:moveTo>
                    <a:pt x="10800" y="8836"/>
                  </a:move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moveTo>
                    <a:pt x="12764" y="7364"/>
                  </a:moveTo>
                  <a:lnTo>
                    <a:pt x="14236" y="7364"/>
                  </a:lnTo>
                  <a:lnTo>
                    <a:pt x="14236" y="8836"/>
                  </a:lnTo>
                  <a:lnTo>
                    <a:pt x="12764" y="8836"/>
                  </a:lnTo>
                  <a:cubicBezTo>
                    <a:pt x="12764" y="8836"/>
                    <a:pt x="12764" y="7364"/>
                    <a:pt x="12764" y="7364"/>
                  </a:cubicBezTo>
                  <a:close/>
                  <a:moveTo>
                    <a:pt x="13745" y="5891"/>
                  </a:moveTo>
                  <a:lnTo>
                    <a:pt x="7855" y="5891"/>
                  </a:lnTo>
                  <a:cubicBezTo>
                    <a:pt x="6770" y="5891"/>
                    <a:pt x="5891" y="6770"/>
                    <a:pt x="5891" y="7855"/>
                  </a:cubicBezTo>
                  <a:lnTo>
                    <a:pt x="5891" y="13745"/>
                  </a:lnTo>
                  <a:cubicBezTo>
                    <a:pt x="5891" y="14830"/>
                    <a:pt x="6770" y="15709"/>
                    <a:pt x="7855" y="15709"/>
                  </a:cubicBezTo>
                  <a:lnTo>
                    <a:pt x="13745" y="15709"/>
                  </a:lnTo>
                  <a:cubicBezTo>
                    <a:pt x="14830" y="15709"/>
                    <a:pt x="15709" y="14830"/>
                    <a:pt x="15709" y="13745"/>
                  </a:cubicBezTo>
                  <a:lnTo>
                    <a:pt x="15709" y="7855"/>
                  </a:lnTo>
                  <a:cubicBezTo>
                    <a:pt x="15709" y="6770"/>
                    <a:pt x="14830" y="5891"/>
                    <a:pt x="13745" y="5891"/>
                  </a:cubicBezTo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8"/>
                    <a:pt x="5377" y="982"/>
                    <a:pt x="10800" y="982"/>
                  </a:cubicBezTo>
                  <a:cubicBezTo>
                    <a:pt x="16223" y="982"/>
                    <a:pt x="20618" y="537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4FB2FAF0-F4BE-8E4B-B2F3-92F94B322554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</p:spTree>
    <p:extLst>
      <p:ext uri="{BB962C8B-B14F-4D97-AF65-F5344CB8AC3E}">
        <p14:creationId xmlns:p14="http://schemas.microsoft.com/office/powerpoint/2010/main" val="33893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OUR TEAM COMPANY</a:t>
            </a:r>
            <a:endParaRPr lang="ru-RU" dirty="0"/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5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Mark 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Timberland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Mark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Timberland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Mark </a:t>
            </a:r>
          </a:p>
          <a:p>
            <a:pPr marL="0" indent="0" algn="just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Timberland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Mark </a:t>
            </a:r>
          </a:p>
          <a:p>
            <a:pPr marL="0" indent="0">
              <a:buNone/>
            </a:pPr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Timberland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7ADBD281-6CBB-664F-9EAD-1DFF3110DE99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7DE76546-59CA-A944-A307-5CF9E1006B88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/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FA6AEDA7-0C2A-9A4C-B837-CD88A661595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</p:sp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601CE404-0882-DD4B-9C5F-0D30F5279B55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/>
      </p:sp>
    </p:spTree>
    <p:extLst>
      <p:ext uri="{BB962C8B-B14F-4D97-AF65-F5344CB8AC3E}">
        <p14:creationId xmlns:p14="http://schemas.microsoft.com/office/powerpoint/2010/main" val="3345506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dirty="0">
                <a:solidFill>
                  <a:schemeClr val="accent1"/>
                </a:solidFill>
              </a:rPr>
              <a:t>TEAM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/>
              <a:t>Mark </a:t>
            </a:r>
            <a:r>
              <a:rPr lang="en-US" sz="3200" b="1" dirty="0" err="1"/>
              <a:t>Deoly</a:t>
            </a:r>
            <a:endParaRPr lang="en-US" sz="32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 has been the industry's standard</a:t>
            </a:r>
          </a:p>
        </p:txBody>
      </p:sp>
      <p:sp>
        <p:nvSpPr>
          <p:cNvPr id="2" name="Текст 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solidFill>
                  <a:schemeClr val="tx1"/>
                </a:solidFill>
              </a:rPr>
              <a:t>Joseph Line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 has been the industry's standard</a:t>
            </a:r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61565221-C25F-0347-9E79-EC9DCC96E75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/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8B6207A5-6775-E049-A1F9-5D92F5CA77F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/>
      </p:sp>
    </p:spTree>
    <p:extLst>
      <p:ext uri="{BB962C8B-B14F-4D97-AF65-F5344CB8AC3E}">
        <p14:creationId xmlns:p14="http://schemas.microsoft.com/office/powerpoint/2010/main" val="260057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PORTFOLIO SLIDE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Of the printing and industry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 Of the printing and typesetting industry. Lorem Ipsum has been the industry's standard dummy text ever since the 1500s, when an unknown printer took a galley of type and scrambled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C3356838-A423-3644-9837-D899BA49AB4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A78A5020-C82D-F645-B5C7-D07898BED70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86E31B6-F91A-C843-990C-F3D4B7F46C7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7BCA0491-CB4F-8640-A191-4DEE3F9C300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/>
      </p:sp>
    </p:spTree>
    <p:extLst>
      <p:ext uri="{BB962C8B-B14F-4D97-AF65-F5344CB8AC3E}">
        <p14:creationId xmlns:p14="http://schemas.microsoft.com/office/powerpoint/2010/main" val="3907464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040460" y="1674218"/>
            <a:ext cx="7200799" cy="2808312"/>
          </a:xfrm>
          <a:prstGeom prst="rect">
            <a:avLst/>
          </a:prstGeom>
        </p:spPr>
        <p:txBody>
          <a:bodyPr/>
          <a:lstStyle/>
          <a:p>
            <a:r>
              <a:rPr lang="en-US" sz="8000" dirty="0"/>
              <a:t>PORTFOLIO SLIDE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52"/>
          </p:nvPr>
        </p:nvSpPr>
        <p:spPr>
          <a:xfrm>
            <a:off x="2192860" y="5058595"/>
            <a:ext cx="8496944" cy="713644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Of the printing and industry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 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 has been the industry's standard dummy text ever since the 1500s, when an unknown printer took a galley of type and scrambled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Of the printing and typesetting industry. Lorem Ipsum has been the industry's standard dummy text ever since the 1500s, when an unknown printer took a galley of type and scrambled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1399B3A-B3EC-3B4A-B37E-DF5CBFFEBFE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232097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8000" dirty="0"/>
              <a:t>PORTFOLIO SLIDE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Of the printing and industry</a:t>
            </a:r>
          </a:p>
          <a:p>
            <a:pPr marL="0" indent="0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Of the printing and typesetting industry. Lorem Ipsum has been the industry's standard dummy text ever since the 1500s, when an unknown printer took a galley of type and scrambled Of the printing and typesetting industry. Lorem Ipsum has been the industry's standard dummy text ever since the 1500s, when an unknown printer took a galley of type and scrambled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3794BA-3482-AD43-B577-F7F4C0303AD1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</p:sp>
    </p:spTree>
    <p:extLst>
      <p:ext uri="{BB962C8B-B14F-4D97-AF65-F5344CB8AC3E}">
        <p14:creationId xmlns:p14="http://schemas.microsoft.com/office/powerpoint/2010/main" val="3986879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F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">
            <a:extLst>
              <a:ext uri="{FF2B5EF4-FFF2-40B4-BE49-F238E27FC236}">
                <a16:creationId xmlns:a16="http://schemas.microsoft.com/office/drawing/2014/main" id="{0159782C-0E07-C249-A25F-9EF4DFBFB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9385" y="1386186"/>
            <a:ext cx="8719338" cy="2304256"/>
          </a:xfrm>
        </p:spPr>
        <p:txBody>
          <a:bodyPr/>
          <a:lstStyle/>
          <a:p>
            <a:r>
              <a:rPr lang="en-US" dirty="0"/>
              <a:t>EVENT</a:t>
            </a:r>
            <a:br>
              <a:rPr lang="en-US" dirty="0"/>
            </a:br>
            <a:r>
              <a:rPr lang="en-US" dirty="0"/>
              <a:t>CALENDAR</a:t>
            </a:r>
            <a:endParaRPr lang="ru-RU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3FE62CD-765F-7B40-9732-387A600079A3}"/>
              </a:ext>
            </a:extLst>
          </p:cNvPr>
          <p:cNvGrpSpPr/>
          <p:nvPr/>
        </p:nvGrpSpPr>
        <p:grpSpPr>
          <a:xfrm>
            <a:off x="13417723" y="8658994"/>
            <a:ext cx="4221650" cy="3437840"/>
            <a:chOff x="14015393" y="8658994"/>
            <a:chExt cx="4221650" cy="343784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86F376D3-24A8-614E-8932-D8AA1DBEDD12}"/>
                </a:ext>
              </a:extLst>
            </p:cNvPr>
            <p:cNvSpPr/>
            <p:nvPr/>
          </p:nvSpPr>
          <p:spPr>
            <a:xfrm>
              <a:off x="16874107" y="8658994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27" name="Текст 2">
              <a:extLst>
                <a:ext uri="{FF2B5EF4-FFF2-40B4-BE49-F238E27FC236}">
                  <a16:creationId xmlns:a16="http://schemas.microsoft.com/office/drawing/2014/main" id="{B19242DD-362D-DD46-9667-94A33DC918C3}"/>
                </a:ext>
              </a:extLst>
            </p:cNvPr>
            <p:cNvSpPr txBox="1">
              <a:spLocks/>
            </p:cNvSpPr>
            <p:nvPr/>
          </p:nvSpPr>
          <p:spPr>
            <a:xfrm>
              <a:off x="14015393" y="10111634"/>
              <a:ext cx="422165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2438645">
                <a:lnSpc>
                  <a:spcPct val="150000"/>
                </a:lnSpc>
                <a:spcBef>
                  <a:spcPts val="2400"/>
                </a:spcBef>
                <a:buNone/>
              </a:pPr>
              <a:r>
                <a:rPr lang="en-US" sz="26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When an unknown printer took galley of type and scrambled</a:t>
              </a:r>
            </a:p>
          </p:txBody>
        </p:sp>
      </p:grpSp>
      <p:sp>
        <p:nvSpPr>
          <p:cNvPr id="28" name="Текст 3">
            <a:extLst>
              <a:ext uri="{FF2B5EF4-FFF2-40B4-BE49-F238E27FC236}">
                <a16:creationId xmlns:a16="http://schemas.microsoft.com/office/drawing/2014/main" id="{1C7DB9A9-798F-F443-BF6A-A9DFC9AB2742}"/>
              </a:ext>
            </a:extLst>
          </p:cNvPr>
          <p:cNvSpPr txBox="1">
            <a:spLocks/>
          </p:cNvSpPr>
          <p:nvPr/>
        </p:nvSpPr>
        <p:spPr>
          <a:xfrm>
            <a:off x="13561739" y="4842570"/>
            <a:ext cx="8863475" cy="3206256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32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 Ipsum the printing </a:t>
            </a:r>
            <a:endParaRPr lang="ru-RU" sz="3200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marL="0" indent="0" algn="r">
              <a:lnSpc>
                <a:spcPct val="150000"/>
              </a:lnSpc>
              <a:spcBef>
                <a:spcPts val="2400"/>
              </a:spcBef>
              <a:buNone/>
            </a:pPr>
            <a:r>
              <a:rPr lang="en-US" sz="2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 Ipsum the printing and typesetting industry. Lorem Ipsum has been the industry's standard dummy text ever since the 1500s, when an unknown printer</a:t>
            </a:r>
            <a:endParaRPr lang="ru-RU" sz="26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A0CF8DA2-479B-CA48-8CEF-236BF39A1231}"/>
              </a:ext>
            </a:extLst>
          </p:cNvPr>
          <p:cNvGrpSpPr/>
          <p:nvPr/>
        </p:nvGrpSpPr>
        <p:grpSpPr>
          <a:xfrm>
            <a:off x="18215438" y="8658994"/>
            <a:ext cx="4221650" cy="3437840"/>
            <a:chOff x="18813108" y="8658994"/>
            <a:chExt cx="4221650" cy="343784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752A41F7-5CB4-9C49-9FE0-D0EA80BA6BD1}"/>
                </a:ext>
              </a:extLst>
            </p:cNvPr>
            <p:cNvSpPr/>
            <p:nvPr/>
          </p:nvSpPr>
          <p:spPr>
            <a:xfrm>
              <a:off x="21671822" y="8658994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</a:t>
              </a:r>
              <a:r>
                <a:rPr lang="ru-RU" sz="5400" b="1" dirty="0"/>
                <a:t>2</a:t>
              </a:r>
              <a:endParaRPr lang="ru-RU" b="1" dirty="0"/>
            </a:p>
          </p:txBody>
        </p:sp>
        <p:sp>
          <p:nvSpPr>
            <p:cNvPr id="31" name="Текст 2">
              <a:extLst>
                <a:ext uri="{FF2B5EF4-FFF2-40B4-BE49-F238E27FC236}">
                  <a16:creationId xmlns:a16="http://schemas.microsoft.com/office/drawing/2014/main" id="{78A51109-A7CE-9741-A5DF-33FE164E9B9F}"/>
                </a:ext>
              </a:extLst>
            </p:cNvPr>
            <p:cNvSpPr txBox="1">
              <a:spLocks/>
            </p:cNvSpPr>
            <p:nvPr/>
          </p:nvSpPr>
          <p:spPr>
            <a:xfrm>
              <a:off x="18813108" y="10111634"/>
              <a:ext cx="422165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defTabSz="2438645">
                <a:lnSpc>
                  <a:spcPct val="150000"/>
                </a:lnSpc>
                <a:spcBef>
                  <a:spcPts val="2400"/>
                </a:spcBef>
                <a:buNone/>
              </a:pPr>
              <a:r>
                <a:rPr lang="en-US" sz="2600" dirty="0">
                  <a:solidFill>
                    <a:schemeClr val="bg1"/>
                  </a:solidFill>
                  <a:latin typeface="Tahoma" charset="0"/>
                  <a:ea typeface="Tahoma" charset="0"/>
                  <a:cs typeface="Tahoma" charset="0"/>
                </a:rPr>
                <a:t>When an unknown printer took galley of type and scrambled</a:t>
              </a:r>
            </a:p>
          </p:txBody>
        </p:sp>
      </p:grp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417A23-55CD-3A4C-A8DB-F2BD4FFA676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/>
      </p:sp>
    </p:spTree>
    <p:extLst>
      <p:ext uri="{BB962C8B-B14F-4D97-AF65-F5344CB8AC3E}">
        <p14:creationId xmlns:p14="http://schemas.microsoft.com/office/powerpoint/2010/main" val="3680425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53B0B5A3-030C-4C45-A84C-E26B4621C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879299"/>
              </p:ext>
            </p:extLst>
          </p:nvPr>
        </p:nvGraphicFramePr>
        <p:xfrm>
          <a:off x="8593187" y="8442970"/>
          <a:ext cx="15793995" cy="527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6285">
                  <a:extLst>
                    <a:ext uri="{9D8B030D-6E8A-4147-A177-3AD203B41FA5}">
                      <a16:colId xmlns:a16="http://schemas.microsoft.com/office/drawing/2014/main" val="2597840265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600537447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21315145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474882443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556320263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3001594695"/>
                    </a:ext>
                  </a:extLst>
                </a:gridCol>
                <a:gridCol w="2256285">
                  <a:extLst>
                    <a:ext uri="{9D8B030D-6E8A-4147-A177-3AD203B41FA5}">
                      <a16:colId xmlns:a16="http://schemas.microsoft.com/office/drawing/2014/main" val="2229156716"/>
                    </a:ext>
                  </a:extLst>
                </a:gridCol>
              </a:tblGrid>
              <a:tr h="879103"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MONDAY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TUESDAY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43864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WEDNESDAY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THURSDAY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FRIDAY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SATURDAY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000" b="1" i="0" kern="1200" baseline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SUNDAY</a:t>
                      </a:r>
                      <a:endParaRPr lang="ru-RU" sz="2000" b="1" i="0" kern="1200" baseline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657710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720936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406303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19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9235240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bg2"/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535679"/>
                  </a:ext>
                </a:extLst>
              </a:tr>
              <a:tr h="879103"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29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r>
                        <a:rPr lang="ru-RU" sz="2400" b="0" i="0" kern="1200" baseline="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Tahoma" charset="0"/>
                          <a:ea typeface="Tahoma" charset="0"/>
                          <a:cs typeface="Tahoma" charset="0"/>
                        </a:rPr>
                        <a:t>31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2438645" rtl="0" eaLnBrk="1" latinLnBrk="0" hangingPunct="1">
                        <a:lnSpc>
                          <a:spcPct val="100000"/>
                        </a:lnSpc>
                      </a:pPr>
                      <a:endParaRPr lang="ru-RU" sz="2400" b="0" i="0" kern="1200" baseline="0" dirty="0">
                        <a:solidFill>
                          <a:schemeClr val="bg2">
                            <a:lumMod val="65000"/>
                          </a:schemeClr>
                        </a:solidFill>
                        <a:latin typeface="Tahoma" charset="0"/>
                        <a:ea typeface="Tahoma" charset="0"/>
                        <a:cs typeface="Tahoma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7807856"/>
                  </a:ext>
                </a:extLst>
              </a:tr>
            </a:tbl>
          </a:graphicData>
        </a:graphic>
      </p:graphicFrame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0F74D9-DE49-9C4F-A753-559368D217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94EE8F-6998-C341-A20E-5991B365A5F4}"/>
              </a:ext>
            </a:extLst>
          </p:cNvPr>
          <p:cNvSpPr/>
          <p:nvPr/>
        </p:nvSpPr>
        <p:spPr>
          <a:xfrm>
            <a:off x="29117" y="11138"/>
            <a:ext cx="24358057" cy="843183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80D43E1A-B5CA-9E4A-B56F-09BDF59A6270}"/>
              </a:ext>
            </a:extLst>
          </p:cNvPr>
          <p:cNvSpPr/>
          <p:nvPr/>
        </p:nvSpPr>
        <p:spPr>
          <a:xfrm>
            <a:off x="1104355" y="2386177"/>
            <a:ext cx="3096344" cy="2672417"/>
          </a:xfrm>
          <a:custGeom>
            <a:avLst/>
            <a:gdLst>
              <a:gd name="connsiteX0" fmla="*/ 2952328 w 5384964"/>
              <a:gd name="connsiteY0" fmla="*/ 0 h 4647697"/>
              <a:gd name="connsiteX1" fmla="*/ 5384964 w 5384964"/>
              <a:gd name="connsiteY1" fmla="*/ 0 h 4647697"/>
              <a:gd name="connsiteX2" fmla="*/ 5384964 w 5384964"/>
              <a:gd name="connsiteY2" fmla="*/ 2432636 h 4647697"/>
              <a:gd name="connsiteX3" fmla="*/ 4067684 w 5384964"/>
              <a:gd name="connsiteY3" fmla="*/ 4647697 h 4647697"/>
              <a:gd name="connsiteX4" fmla="*/ 3191604 w 5384964"/>
              <a:gd name="connsiteY4" fmla="*/ 4633906 h 4647697"/>
              <a:gd name="connsiteX5" fmla="*/ 3927223 w 5384964"/>
              <a:gd name="connsiteY5" fmla="*/ 2432636 h 4647697"/>
              <a:gd name="connsiteX6" fmla="*/ 2952328 w 5384964"/>
              <a:gd name="connsiteY6" fmla="*/ 2432636 h 4647697"/>
              <a:gd name="connsiteX7" fmla="*/ 0 w 5384964"/>
              <a:gd name="connsiteY7" fmla="*/ 0 h 4647697"/>
              <a:gd name="connsiteX8" fmla="*/ 2432636 w 5384964"/>
              <a:gd name="connsiteY8" fmla="*/ 0 h 4647697"/>
              <a:gd name="connsiteX9" fmla="*/ 2432636 w 5384964"/>
              <a:gd name="connsiteY9" fmla="*/ 2432636 h 4647697"/>
              <a:gd name="connsiteX10" fmla="*/ 1115356 w 5384964"/>
              <a:gd name="connsiteY10" fmla="*/ 4647697 h 4647697"/>
              <a:gd name="connsiteX11" fmla="*/ 239276 w 5384964"/>
              <a:gd name="connsiteY11" fmla="*/ 4633906 h 4647697"/>
              <a:gd name="connsiteX12" fmla="*/ 974894 w 5384964"/>
              <a:gd name="connsiteY12" fmla="*/ 2432636 h 4647697"/>
              <a:gd name="connsiteX13" fmla="*/ 0 w 5384964"/>
              <a:gd name="connsiteY13" fmla="*/ 2432636 h 46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84964" h="4647697">
                <a:moveTo>
                  <a:pt x="2952328" y="0"/>
                </a:moveTo>
                <a:lnTo>
                  <a:pt x="5384964" y="0"/>
                </a:lnTo>
                <a:lnTo>
                  <a:pt x="5384964" y="2432636"/>
                </a:lnTo>
                <a:lnTo>
                  <a:pt x="4067684" y="4647697"/>
                </a:lnTo>
                <a:lnTo>
                  <a:pt x="3191604" y="4633906"/>
                </a:lnTo>
                <a:lnTo>
                  <a:pt x="3927223" y="2432636"/>
                </a:lnTo>
                <a:lnTo>
                  <a:pt x="2952328" y="2432636"/>
                </a:lnTo>
                <a:close/>
                <a:moveTo>
                  <a:pt x="0" y="0"/>
                </a:moveTo>
                <a:lnTo>
                  <a:pt x="2432636" y="0"/>
                </a:lnTo>
                <a:lnTo>
                  <a:pt x="2432636" y="2432636"/>
                </a:lnTo>
                <a:lnTo>
                  <a:pt x="1115356" y="4647697"/>
                </a:lnTo>
                <a:lnTo>
                  <a:pt x="239276" y="4633906"/>
                </a:lnTo>
                <a:lnTo>
                  <a:pt x="974894" y="2432636"/>
                </a:lnTo>
                <a:lnTo>
                  <a:pt x="0" y="2432636"/>
                </a:lnTo>
                <a:close/>
              </a:path>
            </a:pathLst>
          </a:custGeom>
          <a:solidFill>
            <a:schemeClr val="bg2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1E80BDC0-2991-004B-B5C2-12C0D2715F0B}"/>
              </a:ext>
            </a:extLst>
          </p:cNvPr>
          <p:cNvSpPr txBox="1">
            <a:spLocks/>
          </p:cNvSpPr>
          <p:nvPr/>
        </p:nvSpPr>
        <p:spPr>
          <a:xfrm>
            <a:off x="3480619" y="3566588"/>
            <a:ext cx="9001000" cy="365224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>
              <a:spcBef>
                <a:spcPts val="1800"/>
              </a:spcBef>
            </a:pPr>
            <a:r>
              <a:rPr lang="en" sz="6000" dirty="0">
                <a:solidFill>
                  <a:schemeClr val="bg2"/>
                </a:solidFill>
              </a:rPr>
              <a:t>Those who cannot change their minds cannot change anything </a:t>
            </a:r>
            <a:endParaRPr lang="ru-RU" sz="6000" dirty="0">
              <a:solidFill>
                <a:schemeClr val="bg2"/>
              </a:solidFill>
            </a:endParaRPr>
          </a:p>
        </p:txBody>
      </p:sp>
      <p:sp>
        <p:nvSpPr>
          <p:cNvPr id="15" name="Заголовок 2">
            <a:extLst>
              <a:ext uri="{FF2B5EF4-FFF2-40B4-BE49-F238E27FC236}">
                <a16:creationId xmlns:a16="http://schemas.microsoft.com/office/drawing/2014/main" id="{ADAE9AEE-DFE1-1A47-999F-449B3177FFA7}"/>
              </a:ext>
            </a:extLst>
          </p:cNvPr>
          <p:cNvSpPr txBox="1">
            <a:spLocks/>
          </p:cNvSpPr>
          <p:nvPr/>
        </p:nvSpPr>
        <p:spPr>
          <a:xfrm>
            <a:off x="6430906" y="7090454"/>
            <a:ext cx="17956269" cy="135251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r">
              <a:spcBef>
                <a:spcPts val="1800"/>
              </a:spcBef>
            </a:pPr>
            <a:r>
              <a:rPr lang="en" sz="13800" dirty="0">
                <a:solidFill>
                  <a:schemeClr val="bg1"/>
                </a:solidFill>
              </a:rPr>
              <a:t>JANUARY</a:t>
            </a:r>
            <a:endParaRPr lang="ru-RU" sz="13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2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Номер слайда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E8BBD06A-759F-43F0-9FDD-30D8801384DF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DEVICE MOCKUPS SLIDE</a:t>
            </a:r>
            <a:endParaRPr lang="ru-RU" dirty="0"/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21"/>
          </p:nvPr>
        </p:nvSpPr>
        <p:spPr>
          <a:xfrm>
            <a:off x="1601919" y="10694355"/>
            <a:ext cx="20888811" cy="1493031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Lorem Ipsum the printing and typesetting industry. Lorem Ipsum has been the industry's standard dummy text ever since the 1500s, when an unknown printer took a galley of type</a:t>
            </a:r>
            <a:endParaRPr lang="ru-RU" dirty="0"/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A4E2904F-485D-3C40-A3D3-260F067FF11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</p:sp>
    </p:spTree>
    <p:extLst>
      <p:ext uri="{BB962C8B-B14F-4D97-AF65-F5344CB8AC3E}">
        <p14:creationId xmlns:p14="http://schemas.microsoft.com/office/powerpoint/2010/main" val="141745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>
            <a:extLst>
              <a:ext uri="{FF2B5EF4-FFF2-40B4-BE49-F238E27FC236}">
                <a16:creationId xmlns:a16="http://schemas.microsoft.com/office/drawing/2014/main" id="{3C4AED66-6BC8-AC4A-9BA8-07E45DD8ED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5BEA9707-18F3-8248-943D-6E9476571B72}"/>
              </a:ext>
            </a:extLst>
          </p:cNvPr>
          <p:cNvSpPr/>
          <p:nvPr/>
        </p:nvSpPr>
        <p:spPr>
          <a:xfrm>
            <a:off x="5334792" y="2618"/>
            <a:ext cx="13717590" cy="13717590"/>
          </a:xfrm>
          <a:custGeom>
            <a:avLst/>
            <a:gdLst>
              <a:gd name="connsiteX0" fmla="*/ 6771293 w 13717590"/>
              <a:gd name="connsiteY0" fmla="*/ 1189074 h 13717590"/>
              <a:gd name="connsiteX1" fmla="*/ 1188514 w 13717590"/>
              <a:gd name="connsiteY1" fmla="*/ 6822880 h 13717590"/>
              <a:gd name="connsiteX2" fmla="*/ 2032252 w 13717590"/>
              <a:gd name="connsiteY2" fmla="*/ 6828223 h 13717590"/>
              <a:gd name="connsiteX3" fmla="*/ 6784313 w 13717590"/>
              <a:gd name="connsiteY3" fmla="*/ 2032728 h 13717590"/>
              <a:gd name="connsiteX4" fmla="*/ 6858795 w 13717590"/>
              <a:gd name="connsiteY4" fmla="*/ 0 h 13717590"/>
              <a:gd name="connsiteX5" fmla="*/ 13717590 w 13717590"/>
              <a:gd name="connsiteY5" fmla="*/ 6858795 h 13717590"/>
              <a:gd name="connsiteX6" fmla="*/ 6858795 w 13717590"/>
              <a:gd name="connsiteY6" fmla="*/ 13717590 h 13717590"/>
              <a:gd name="connsiteX7" fmla="*/ 0 w 13717590"/>
              <a:gd name="connsiteY7" fmla="*/ 6858795 h 13717590"/>
              <a:gd name="connsiteX8" fmla="*/ 6858795 w 13717590"/>
              <a:gd name="connsiteY8" fmla="*/ 0 h 1371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7590" h="13717590">
                <a:moveTo>
                  <a:pt x="6771293" y="1189074"/>
                </a:moveTo>
                <a:cubicBezTo>
                  <a:pt x="3688078" y="1236658"/>
                  <a:pt x="1208044" y="3739360"/>
                  <a:pt x="1188514" y="6822880"/>
                </a:cubicBezTo>
                <a:lnTo>
                  <a:pt x="2032252" y="6828223"/>
                </a:lnTo>
                <a:cubicBezTo>
                  <a:pt x="2048876" y="4203531"/>
                  <a:pt x="4159881" y="2073231"/>
                  <a:pt x="6784313" y="2032728"/>
                </a:cubicBezTo>
                <a:close/>
                <a:moveTo>
                  <a:pt x="6858795" y="0"/>
                </a:moveTo>
                <a:cubicBezTo>
                  <a:pt x="10646803" y="0"/>
                  <a:pt x="13717590" y="3070787"/>
                  <a:pt x="13717590" y="6858795"/>
                </a:cubicBezTo>
                <a:cubicBezTo>
                  <a:pt x="13717590" y="10646803"/>
                  <a:pt x="10646803" y="13717590"/>
                  <a:pt x="6858795" y="13717590"/>
                </a:cubicBezTo>
                <a:cubicBezTo>
                  <a:pt x="3070787" y="13717590"/>
                  <a:pt x="0" y="10646803"/>
                  <a:pt x="0" y="6858795"/>
                </a:cubicBezTo>
                <a:cubicBezTo>
                  <a:pt x="0" y="3070787"/>
                  <a:pt x="3070787" y="0"/>
                  <a:pt x="6858795" y="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B57A699E-0FF5-2443-BBF2-D4B61E5FEF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04957" y="7256160"/>
            <a:ext cx="8988375" cy="2773630"/>
          </a:xfrm>
          <a:prstGeom prst="rect">
            <a:avLst/>
          </a:prstGeom>
        </p:spPr>
        <p:txBody>
          <a:bodyPr numCol="1" spcCol="900000"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when an unknown printer took a galley of type and scrambled </a:t>
            </a:r>
            <a:br>
              <a:rPr lang="en-US" sz="28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</a:br>
            <a:r>
              <a:rPr lang="en-US" sz="28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it to make a type specimen book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37F9AD3-769A-7C49-9558-3FD0FE09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956" y="3546426"/>
            <a:ext cx="9028563" cy="2773630"/>
          </a:xfrm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>
                <a:solidFill>
                  <a:schemeClr val="bg1"/>
                </a:solidFill>
              </a:rPr>
              <a:t>SIMPLE     MESSAGE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96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2782998" y="5063546"/>
            <a:ext cx="19143813" cy="6869429"/>
            <a:chOff x="2782998" y="5063546"/>
            <a:chExt cx="19143813" cy="6869429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2782998" y="5063546"/>
              <a:ext cx="4781708" cy="4315324"/>
            </a:xfrm>
            <a:custGeom>
              <a:avLst/>
              <a:gdLst>
                <a:gd name="connsiteX0" fmla="*/ 0 w 5083045"/>
                <a:gd name="connsiteY0" fmla="*/ 2541523 h 7128792"/>
                <a:gd name="connsiteX1" fmla="*/ 2541523 w 5083045"/>
                <a:gd name="connsiteY1" fmla="*/ 0 h 7128792"/>
                <a:gd name="connsiteX2" fmla="*/ 2541523 w 5083045"/>
                <a:gd name="connsiteY2" fmla="*/ 0 h 7128792"/>
                <a:gd name="connsiteX3" fmla="*/ 5083046 w 5083045"/>
                <a:gd name="connsiteY3" fmla="*/ 2541523 h 7128792"/>
                <a:gd name="connsiteX4" fmla="*/ 5083045 w 5083045"/>
                <a:gd name="connsiteY4" fmla="*/ 4587270 h 7128792"/>
                <a:gd name="connsiteX5" fmla="*/ 2541522 w 5083045"/>
                <a:gd name="connsiteY5" fmla="*/ 7128793 h 7128792"/>
                <a:gd name="connsiteX6" fmla="*/ 2541523 w 5083045"/>
                <a:gd name="connsiteY6" fmla="*/ 7128792 h 7128792"/>
                <a:gd name="connsiteX7" fmla="*/ 0 w 5083045"/>
                <a:gd name="connsiteY7" fmla="*/ 4587269 h 7128792"/>
                <a:gd name="connsiteX8" fmla="*/ 0 w 5083045"/>
                <a:gd name="connsiteY8" fmla="*/ 2541523 h 7128792"/>
                <a:gd name="connsiteX0" fmla="*/ 2541523 w 5083046"/>
                <a:gd name="connsiteY0" fmla="*/ 7128792 h 7220232"/>
                <a:gd name="connsiteX1" fmla="*/ 0 w 5083046"/>
                <a:gd name="connsiteY1" fmla="*/ 4587269 h 7220232"/>
                <a:gd name="connsiteX2" fmla="*/ 0 w 5083046"/>
                <a:gd name="connsiteY2" fmla="*/ 2541523 h 7220232"/>
                <a:gd name="connsiteX3" fmla="*/ 2541523 w 5083046"/>
                <a:gd name="connsiteY3" fmla="*/ 0 h 7220232"/>
                <a:gd name="connsiteX4" fmla="*/ 2541523 w 5083046"/>
                <a:gd name="connsiteY4" fmla="*/ 0 h 7220232"/>
                <a:gd name="connsiteX5" fmla="*/ 5083046 w 5083046"/>
                <a:gd name="connsiteY5" fmla="*/ 2541523 h 7220232"/>
                <a:gd name="connsiteX6" fmla="*/ 5083045 w 5083046"/>
                <a:gd name="connsiteY6" fmla="*/ 4587270 h 7220232"/>
                <a:gd name="connsiteX7" fmla="*/ 2541522 w 5083046"/>
                <a:gd name="connsiteY7" fmla="*/ 7128793 h 7220232"/>
                <a:gd name="connsiteX8" fmla="*/ 2632963 w 5083046"/>
                <a:gd name="connsiteY8" fmla="*/ 7220232 h 7220232"/>
                <a:gd name="connsiteX0" fmla="*/ 2541523 w 5083046"/>
                <a:gd name="connsiteY0" fmla="*/ 7128792 h 7128793"/>
                <a:gd name="connsiteX1" fmla="*/ 0 w 5083046"/>
                <a:gd name="connsiteY1" fmla="*/ 4587269 h 7128793"/>
                <a:gd name="connsiteX2" fmla="*/ 0 w 5083046"/>
                <a:gd name="connsiteY2" fmla="*/ 2541523 h 7128793"/>
                <a:gd name="connsiteX3" fmla="*/ 2541523 w 5083046"/>
                <a:gd name="connsiteY3" fmla="*/ 0 h 7128793"/>
                <a:gd name="connsiteX4" fmla="*/ 2541523 w 5083046"/>
                <a:gd name="connsiteY4" fmla="*/ 0 h 7128793"/>
                <a:gd name="connsiteX5" fmla="*/ 5083046 w 5083046"/>
                <a:gd name="connsiteY5" fmla="*/ 2541523 h 7128793"/>
                <a:gd name="connsiteX6" fmla="*/ 5083045 w 5083046"/>
                <a:gd name="connsiteY6" fmla="*/ 4587270 h 7128793"/>
                <a:gd name="connsiteX7" fmla="*/ 2541522 w 5083046"/>
                <a:gd name="connsiteY7" fmla="*/ 7128793 h 7128793"/>
                <a:gd name="connsiteX0" fmla="*/ 2541523 w 5083046"/>
                <a:gd name="connsiteY0" fmla="*/ 7128792 h 7128792"/>
                <a:gd name="connsiteX1" fmla="*/ 0 w 5083046"/>
                <a:gd name="connsiteY1" fmla="*/ 4587269 h 7128792"/>
                <a:gd name="connsiteX2" fmla="*/ 0 w 5083046"/>
                <a:gd name="connsiteY2" fmla="*/ 2541523 h 7128792"/>
                <a:gd name="connsiteX3" fmla="*/ 2541523 w 5083046"/>
                <a:gd name="connsiteY3" fmla="*/ 0 h 7128792"/>
                <a:gd name="connsiteX4" fmla="*/ 2541523 w 5083046"/>
                <a:gd name="connsiteY4" fmla="*/ 0 h 7128792"/>
                <a:gd name="connsiteX5" fmla="*/ 5083046 w 5083046"/>
                <a:gd name="connsiteY5" fmla="*/ 2541523 h 7128792"/>
                <a:gd name="connsiteX6" fmla="*/ 5083045 w 5083046"/>
                <a:gd name="connsiteY6" fmla="*/ 4587270 h 7128792"/>
                <a:gd name="connsiteX0" fmla="*/ 0 w 5083046"/>
                <a:gd name="connsiteY0" fmla="*/ 4587269 h 4587270"/>
                <a:gd name="connsiteX1" fmla="*/ 0 w 5083046"/>
                <a:gd name="connsiteY1" fmla="*/ 2541523 h 4587270"/>
                <a:gd name="connsiteX2" fmla="*/ 2541523 w 5083046"/>
                <a:gd name="connsiteY2" fmla="*/ 0 h 4587270"/>
                <a:gd name="connsiteX3" fmla="*/ 2541523 w 5083046"/>
                <a:gd name="connsiteY3" fmla="*/ 0 h 4587270"/>
                <a:gd name="connsiteX4" fmla="*/ 5083046 w 5083046"/>
                <a:gd name="connsiteY4" fmla="*/ 2541523 h 4587270"/>
                <a:gd name="connsiteX5" fmla="*/ 5083045 w 5083046"/>
                <a:gd name="connsiteY5" fmla="*/ 4587270 h 458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46" h="4587270">
                  <a:moveTo>
                    <a:pt x="0" y="4587269"/>
                  </a:moveTo>
                  <a:lnTo>
                    <a:pt x="0" y="2541523"/>
                  </a:lnTo>
                  <a:cubicBezTo>
                    <a:pt x="0" y="1137879"/>
                    <a:pt x="1137879" y="0"/>
                    <a:pt x="2541523" y="0"/>
                  </a:cubicBezTo>
                  <a:lnTo>
                    <a:pt x="2541523" y="0"/>
                  </a:lnTo>
                  <a:cubicBezTo>
                    <a:pt x="3945167" y="0"/>
                    <a:pt x="5083046" y="1137879"/>
                    <a:pt x="5083046" y="2541523"/>
                  </a:cubicBezTo>
                  <a:cubicBezTo>
                    <a:pt x="5083046" y="3223439"/>
                    <a:pt x="5083045" y="3905354"/>
                    <a:pt x="5083045" y="4587270"/>
                  </a:cubicBezTo>
                </a:path>
              </a:pathLst>
            </a:custGeom>
            <a:noFill/>
            <a:ln w="254000">
              <a:solidFill>
                <a:schemeClr val="tx2">
                  <a:lumMod val="10000"/>
                  <a:lumOff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кругленный прямоугольник 4"/>
            <p:cNvSpPr/>
            <p:nvPr/>
          </p:nvSpPr>
          <p:spPr>
            <a:xfrm rot="10800000">
              <a:off x="7576163" y="7617651"/>
              <a:ext cx="4781708" cy="4315324"/>
            </a:xfrm>
            <a:custGeom>
              <a:avLst/>
              <a:gdLst>
                <a:gd name="connsiteX0" fmla="*/ 0 w 5083045"/>
                <a:gd name="connsiteY0" fmla="*/ 2541523 h 7128792"/>
                <a:gd name="connsiteX1" fmla="*/ 2541523 w 5083045"/>
                <a:gd name="connsiteY1" fmla="*/ 0 h 7128792"/>
                <a:gd name="connsiteX2" fmla="*/ 2541523 w 5083045"/>
                <a:gd name="connsiteY2" fmla="*/ 0 h 7128792"/>
                <a:gd name="connsiteX3" fmla="*/ 5083046 w 5083045"/>
                <a:gd name="connsiteY3" fmla="*/ 2541523 h 7128792"/>
                <a:gd name="connsiteX4" fmla="*/ 5083045 w 5083045"/>
                <a:gd name="connsiteY4" fmla="*/ 4587270 h 7128792"/>
                <a:gd name="connsiteX5" fmla="*/ 2541522 w 5083045"/>
                <a:gd name="connsiteY5" fmla="*/ 7128793 h 7128792"/>
                <a:gd name="connsiteX6" fmla="*/ 2541523 w 5083045"/>
                <a:gd name="connsiteY6" fmla="*/ 7128792 h 7128792"/>
                <a:gd name="connsiteX7" fmla="*/ 0 w 5083045"/>
                <a:gd name="connsiteY7" fmla="*/ 4587269 h 7128792"/>
                <a:gd name="connsiteX8" fmla="*/ 0 w 5083045"/>
                <a:gd name="connsiteY8" fmla="*/ 2541523 h 7128792"/>
                <a:gd name="connsiteX0" fmla="*/ 2541523 w 5083046"/>
                <a:gd name="connsiteY0" fmla="*/ 7128792 h 7220232"/>
                <a:gd name="connsiteX1" fmla="*/ 0 w 5083046"/>
                <a:gd name="connsiteY1" fmla="*/ 4587269 h 7220232"/>
                <a:gd name="connsiteX2" fmla="*/ 0 w 5083046"/>
                <a:gd name="connsiteY2" fmla="*/ 2541523 h 7220232"/>
                <a:gd name="connsiteX3" fmla="*/ 2541523 w 5083046"/>
                <a:gd name="connsiteY3" fmla="*/ 0 h 7220232"/>
                <a:gd name="connsiteX4" fmla="*/ 2541523 w 5083046"/>
                <a:gd name="connsiteY4" fmla="*/ 0 h 7220232"/>
                <a:gd name="connsiteX5" fmla="*/ 5083046 w 5083046"/>
                <a:gd name="connsiteY5" fmla="*/ 2541523 h 7220232"/>
                <a:gd name="connsiteX6" fmla="*/ 5083045 w 5083046"/>
                <a:gd name="connsiteY6" fmla="*/ 4587270 h 7220232"/>
                <a:gd name="connsiteX7" fmla="*/ 2541522 w 5083046"/>
                <a:gd name="connsiteY7" fmla="*/ 7128793 h 7220232"/>
                <a:gd name="connsiteX8" fmla="*/ 2632963 w 5083046"/>
                <a:gd name="connsiteY8" fmla="*/ 7220232 h 7220232"/>
                <a:gd name="connsiteX0" fmla="*/ 2541523 w 5083046"/>
                <a:gd name="connsiteY0" fmla="*/ 7128792 h 7128793"/>
                <a:gd name="connsiteX1" fmla="*/ 0 w 5083046"/>
                <a:gd name="connsiteY1" fmla="*/ 4587269 h 7128793"/>
                <a:gd name="connsiteX2" fmla="*/ 0 w 5083046"/>
                <a:gd name="connsiteY2" fmla="*/ 2541523 h 7128793"/>
                <a:gd name="connsiteX3" fmla="*/ 2541523 w 5083046"/>
                <a:gd name="connsiteY3" fmla="*/ 0 h 7128793"/>
                <a:gd name="connsiteX4" fmla="*/ 2541523 w 5083046"/>
                <a:gd name="connsiteY4" fmla="*/ 0 h 7128793"/>
                <a:gd name="connsiteX5" fmla="*/ 5083046 w 5083046"/>
                <a:gd name="connsiteY5" fmla="*/ 2541523 h 7128793"/>
                <a:gd name="connsiteX6" fmla="*/ 5083045 w 5083046"/>
                <a:gd name="connsiteY6" fmla="*/ 4587270 h 7128793"/>
                <a:gd name="connsiteX7" fmla="*/ 2541522 w 5083046"/>
                <a:gd name="connsiteY7" fmla="*/ 7128793 h 7128793"/>
                <a:gd name="connsiteX0" fmla="*/ 2541523 w 5083046"/>
                <a:gd name="connsiteY0" fmla="*/ 7128792 h 7128792"/>
                <a:gd name="connsiteX1" fmla="*/ 0 w 5083046"/>
                <a:gd name="connsiteY1" fmla="*/ 4587269 h 7128792"/>
                <a:gd name="connsiteX2" fmla="*/ 0 w 5083046"/>
                <a:gd name="connsiteY2" fmla="*/ 2541523 h 7128792"/>
                <a:gd name="connsiteX3" fmla="*/ 2541523 w 5083046"/>
                <a:gd name="connsiteY3" fmla="*/ 0 h 7128792"/>
                <a:gd name="connsiteX4" fmla="*/ 2541523 w 5083046"/>
                <a:gd name="connsiteY4" fmla="*/ 0 h 7128792"/>
                <a:gd name="connsiteX5" fmla="*/ 5083046 w 5083046"/>
                <a:gd name="connsiteY5" fmla="*/ 2541523 h 7128792"/>
                <a:gd name="connsiteX6" fmla="*/ 5083045 w 5083046"/>
                <a:gd name="connsiteY6" fmla="*/ 4587270 h 7128792"/>
                <a:gd name="connsiteX0" fmla="*/ 0 w 5083046"/>
                <a:gd name="connsiteY0" fmla="*/ 4587269 h 4587270"/>
                <a:gd name="connsiteX1" fmla="*/ 0 w 5083046"/>
                <a:gd name="connsiteY1" fmla="*/ 2541523 h 4587270"/>
                <a:gd name="connsiteX2" fmla="*/ 2541523 w 5083046"/>
                <a:gd name="connsiteY2" fmla="*/ 0 h 4587270"/>
                <a:gd name="connsiteX3" fmla="*/ 2541523 w 5083046"/>
                <a:gd name="connsiteY3" fmla="*/ 0 h 4587270"/>
                <a:gd name="connsiteX4" fmla="*/ 5083046 w 5083046"/>
                <a:gd name="connsiteY4" fmla="*/ 2541523 h 4587270"/>
                <a:gd name="connsiteX5" fmla="*/ 5083045 w 5083046"/>
                <a:gd name="connsiteY5" fmla="*/ 4587270 h 458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46" h="4587270">
                  <a:moveTo>
                    <a:pt x="0" y="4587269"/>
                  </a:moveTo>
                  <a:lnTo>
                    <a:pt x="0" y="2541523"/>
                  </a:lnTo>
                  <a:cubicBezTo>
                    <a:pt x="0" y="1137879"/>
                    <a:pt x="1137879" y="0"/>
                    <a:pt x="2541523" y="0"/>
                  </a:cubicBezTo>
                  <a:lnTo>
                    <a:pt x="2541523" y="0"/>
                  </a:lnTo>
                  <a:cubicBezTo>
                    <a:pt x="3945167" y="0"/>
                    <a:pt x="5083046" y="1137879"/>
                    <a:pt x="5083046" y="2541523"/>
                  </a:cubicBezTo>
                  <a:cubicBezTo>
                    <a:pt x="5083046" y="3223439"/>
                    <a:pt x="5083045" y="3905354"/>
                    <a:pt x="5083045" y="4587270"/>
                  </a:cubicBezTo>
                </a:path>
              </a:pathLst>
            </a:custGeom>
            <a:noFill/>
            <a:ln w="254000">
              <a:solidFill>
                <a:schemeClr val="tx2">
                  <a:lumMod val="10000"/>
                  <a:lumOff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кругленный прямоугольник 4"/>
            <p:cNvSpPr/>
            <p:nvPr/>
          </p:nvSpPr>
          <p:spPr>
            <a:xfrm>
              <a:off x="12369326" y="5063546"/>
              <a:ext cx="4764319" cy="4315324"/>
            </a:xfrm>
            <a:custGeom>
              <a:avLst/>
              <a:gdLst>
                <a:gd name="connsiteX0" fmla="*/ 0 w 5083045"/>
                <a:gd name="connsiteY0" fmla="*/ 2541523 h 7128792"/>
                <a:gd name="connsiteX1" fmla="*/ 2541523 w 5083045"/>
                <a:gd name="connsiteY1" fmla="*/ 0 h 7128792"/>
                <a:gd name="connsiteX2" fmla="*/ 2541523 w 5083045"/>
                <a:gd name="connsiteY2" fmla="*/ 0 h 7128792"/>
                <a:gd name="connsiteX3" fmla="*/ 5083046 w 5083045"/>
                <a:gd name="connsiteY3" fmla="*/ 2541523 h 7128792"/>
                <a:gd name="connsiteX4" fmla="*/ 5083045 w 5083045"/>
                <a:gd name="connsiteY4" fmla="*/ 4587270 h 7128792"/>
                <a:gd name="connsiteX5" fmla="*/ 2541522 w 5083045"/>
                <a:gd name="connsiteY5" fmla="*/ 7128793 h 7128792"/>
                <a:gd name="connsiteX6" fmla="*/ 2541523 w 5083045"/>
                <a:gd name="connsiteY6" fmla="*/ 7128792 h 7128792"/>
                <a:gd name="connsiteX7" fmla="*/ 0 w 5083045"/>
                <a:gd name="connsiteY7" fmla="*/ 4587269 h 7128792"/>
                <a:gd name="connsiteX8" fmla="*/ 0 w 5083045"/>
                <a:gd name="connsiteY8" fmla="*/ 2541523 h 7128792"/>
                <a:gd name="connsiteX0" fmla="*/ 2541523 w 5083046"/>
                <a:gd name="connsiteY0" fmla="*/ 7128792 h 7220232"/>
                <a:gd name="connsiteX1" fmla="*/ 0 w 5083046"/>
                <a:gd name="connsiteY1" fmla="*/ 4587269 h 7220232"/>
                <a:gd name="connsiteX2" fmla="*/ 0 w 5083046"/>
                <a:gd name="connsiteY2" fmla="*/ 2541523 h 7220232"/>
                <a:gd name="connsiteX3" fmla="*/ 2541523 w 5083046"/>
                <a:gd name="connsiteY3" fmla="*/ 0 h 7220232"/>
                <a:gd name="connsiteX4" fmla="*/ 2541523 w 5083046"/>
                <a:gd name="connsiteY4" fmla="*/ 0 h 7220232"/>
                <a:gd name="connsiteX5" fmla="*/ 5083046 w 5083046"/>
                <a:gd name="connsiteY5" fmla="*/ 2541523 h 7220232"/>
                <a:gd name="connsiteX6" fmla="*/ 5083045 w 5083046"/>
                <a:gd name="connsiteY6" fmla="*/ 4587270 h 7220232"/>
                <a:gd name="connsiteX7" fmla="*/ 2541522 w 5083046"/>
                <a:gd name="connsiteY7" fmla="*/ 7128793 h 7220232"/>
                <a:gd name="connsiteX8" fmla="*/ 2632963 w 5083046"/>
                <a:gd name="connsiteY8" fmla="*/ 7220232 h 7220232"/>
                <a:gd name="connsiteX0" fmla="*/ 2541523 w 5083046"/>
                <a:gd name="connsiteY0" fmla="*/ 7128792 h 7128793"/>
                <a:gd name="connsiteX1" fmla="*/ 0 w 5083046"/>
                <a:gd name="connsiteY1" fmla="*/ 4587269 h 7128793"/>
                <a:gd name="connsiteX2" fmla="*/ 0 w 5083046"/>
                <a:gd name="connsiteY2" fmla="*/ 2541523 h 7128793"/>
                <a:gd name="connsiteX3" fmla="*/ 2541523 w 5083046"/>
                <a:gd name="connsiteY3" fmla="*/ 0 h 7128793"/>
                <a:gd name="connsiteX4" fmla="*/ 2541523 w 5083046"/>
                <a:gd name="connsiteY4" fmla="*/ 0 h 7128793"/>
                <a:gd name="connsiteX5" fmla="*/ 5083046 w 5083046"/>
                <a:gd name="connsiteY5" fmla="*/ 2541523 h 7128793"/>
                <a:gd name="connsiteX6" fmla="*/ 5083045 w 5083046"/>
                <a:gd name="connsiteY6" fmla="*/ 4587270 h 7128793"/>
                <a:gd name="connsiteX7" fmla="*/ 2541522 w 5083046"/>
                <a:gd name="connsiteY7" fmla="*/ 7128793 h 7128793"/>
                <a:gd name="connsiteX0" fmla="*/ 2541523 w 5083046"/>
                <a:gd name="connsiteY0" fmla="*/ 7128792 h 7128792"/>
                <a:gd name="connsiteX1" fmla="*/ 0 w 5083046"/>
                <a:gd name="connsiteY1" fmla="*/ 4587269 h 7128792"/>
                <a:gd name="connsiteX2" fmla="*/ 0 w 5083046"/>
                <a:gd name="connsiteY2" fmla="*/ 2541523 h 7128792"/>
                <a:gd name="connsiteX3" fmla="*/ 2541523 w 5083046"/>
                <a:gd name="connsiteY3" fmla="*/ 0 h 7128792"/>
                <a:gd name="connsiteX4" fmla="*/ 2541523 w 5083046"/>
                <a:gd name="connsiteY4" fmla="*/ 0 h 7128792"/>
                <a:gd name="connsiteX5" fmla="*/ 5083046 w 5083046"/>
                <a:gd name="connsiteY5" fmla="*/ 2541523 h 7128792"/>
                <a:gd name="connsiteX6" fmla="*/ 5083045 w 5083046"/>
                <a:gd name="connsiteY6" fmla="*/ 4587270 h 7128792"/>
                <a:gd name="connsiteX0" fmla="*/ 0 w 5083046"/>
                <a:gd name="connsiteY0" fmla="*/ 4587269 h 4587270"/>
                <a:gd name="connsiteX1" fmla="*/ 0 w 5083046"/>
                <a:gd name="connsiteY1" fmla="*/ 2541523 h 4587270"/>
                <a:gd name="connsiteX2" fmla="*/ 2541523 w 5083046"/>
                <a:gd name="connsiteY2" fmla="*/ 0 h 4587270"/>
                <a:gd name="connsiteX3" fmla="*/ 2541523 w 5083046"/>
                <a:gd name="connsiteY3" fmla="*/ 0 h 4587270"/>
                <a:gd name="connsiteX4" fmla="*/ 5083046 w 5083046"/>
                <a:gd name="connsiteY4" fmla="*/ 2541523 h 4587270"/>
                <a:gd name="connsiteX5" fmla="*/ 5083045 w 5083046"/>
                <a:gd name="connsiteY5" fmla="*/ 4587270 h 458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46" h="4587270">
                  <a:moveTo>
                    <a:pt x="0" y="4587269"/>
                  </a:moveTo>
                  <a:lnTo>
                    <a:pt x="0" y="2541523"/>
                  </a:lnTo>
                  <a:cubicBezTo>
                    <a:pt x="0" y="1137879"/>
                    <a:pt x="1137879" y="0"/>
                    <a:pt x="2541523" y="0"/>
                  </a:cubicBezTo>
                  <a:lnTo>
                    <a:pt x="2541523" y="0"/>
                  </a:lnTo>
                  <a:cubicBezTo>
                    <a:pt x="3945167" y="0"/>
                    <a:pt x="5083046" y="1137879"/>
                    <a:pt x="5083046" y="2541523"/>
                  </a:cubicBezTo>
                  <a:cubicBezTo>
                    <a:pt x="5083046" y="3223439"/>
                    <a:pt x="5083045" y="3905354"/>
                    <a:pt x="5083045" y="4587270"/>
                  </a:cubicBezTo>
                </a:path>
              </a:pathLst>
            </a:custGeom>
            <a:noFill/>
            <a:ln w="254000">
              <a:solidFill>
                <a:schemeClr val="tx2">
                  <a:lumMod val="10000"/>
                  <a:lumOff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Скругленный прямоугольник 4"/>
            <p:cNvSpPr/>
            <p:nvPr/>
          </p:nvSpPr>
          <p:spPr>
            <a:xfrm rot="10800000">
              <a:off x="17145103" y="5767586"/>
              <a:ext cx="4781708" cy="6165389"/>
            </a:xfrm>
            <a:custGeom>
              <a:avLst/>
              <a:gdLst>
                <a:gd name="connsiteX0" fmla="*/ 0 w 5083045"/>
                <a:gd name="connsiteY0" fmla="*/ 2541523 h 7128792"/>
                <a:gd name="connsiteX1" fmla="*/ 2541523 w 5083045"/>
                <a:gd name="connsiteY1" fmla="*/ 0 h 7128792"/>
                <a:gd name="connsiteX2" fmla="*/ 2541523 w 5083045"/>
                <a:gd name="connsiteY2" fmla="*/ 0 h 7128792"/>
                <a:gd name="connsiteX3" fmla="*/ 5083046 w 5083045"/>
                <a:gd name="connsiteY3" fmla="*/ 2541523 h 7128792"/>
                <a:gd name="connsiteX4" fmla="*/ 5083045 w 5083045"/>
                <a:gd name="connsiteY4" fmla="*/ 4587270 h 7128792"/>
                <a:gd name="connsiteX5" fmla="*/ 2541522 w 5083045"/>
                <a:gd name="connsiteY5" fmla="*/ 7128793 h 7128792"/>
                <a:gd name="connsiteX6" fmla="*/ 2541523 w 5083045"/>
                <a:gd name="connsiteY6" fmla="*/ 7128792 h 7128792"/>
                <a:gd name="connsiteX7" fmla="*/ 0 w 5083045"/>
                <a:gd name="connsiteY7" fmla="*/ 4587269 h 7128792"/>
                <a:gd name="connsiteX8" fmla="*/ 0 w 5083045"/>
                <a:gd name="connsiteY8" fmla="*/ 2541523 h 7128792"/>
                <a:gd name="connsiteX0" fmla="*/ 2541523 w 5083046"/>
                <a:gd name="connsiteY0" fmla="*/ 7128792 h 7220232"/>
                <a:gd name="connsiteX1" fmla="*/ 0 w 5083046"/>
                <a:gd name="connsiteY1" fmla="*/ 4587269 h 7220232"/>
                <a:gd name="connsiteX2" fmla="*/ 0 w 5083046"/>
                <a:gd name="connsiteY2" fmla="*/ 2541523 h 7220232"/>
                <a:gd name="connsiteX3" fmla="*/ 2541523 w 5083046"/>
                <a:gd name="connsiteY3" fmla="*/ 0 h 7220232"/>
                <a:gd name="connsiteX4" fmla="*/ 2541523 w 5083046"/>
                <a:gd name="connsiteY4" fmla="*/ 0 h 7220232"/>
                <a:gd name="connsiteX5" fmla="*/ 5083046 w 5083046"/>
                <a:gd name="connsiteY5" fmla="*/ 2541523 h 7220232"/>
                <a:gd name="connsiteX6" fmla="*/ 5083045 w 5083046"/>
                <a:gd name="connsiteY6" fmla="*/ 4587270 h 7220232"/>
                <a:gd name="connsiteX7" fmla="*/ 2541522 w 5083046"/>
                <a:gd name="connsiteY7" fmla="*/ 7128793 h 7220232"/>
                <a:gd name="connsiteX8" fmla="*/ 2632963 w 5083046"/>
                <a:gd name="connsiteY8" fmla="*/ 7220232 h 7220232"/>
                <a:gd name="connsiteX0" fmla="*/ 2541523 w 5083046"/>
                <a:gd name="connsiteY0" fmla="*/ 7128792 h 7128793"/>
                <a:gd name="connsiteX1" fmla="*/ 0 w 5083046"/>
                <a:gd name="connsiteY1" fmla="*/ 4587269 h 7128793"/>
                <a:gd name="connsiteX2" fmla="*/ 0 w 5083046"/>
                <a:gd name="connsiteY2" fmla="*/ 2541523 h 7128793"/>
                <a:gd name="connsiteX3" fmla="*/ 2541523 w 5083046"/>
                <a:gd name="connsiteY3" fmla="*/ 0 h 7128793"/>
                <a:gd name="connsiteX4" fmla="*/ 2541523 w 5083046"/>
                <a:gd name="connsiteY4" fmla="*/ 0 h 7128793"/>
                <a:gd name="connsiteX5" fmla="*/ 5083046 w 5083046"/>
                <a:gd name="connsiteY5" fmla="*/ 2541523 h 7128793"/>
                <a:gd name="connsiteX6" fmla="*/ 5083045 w 5083046"/>
                <a:gd name="connsiteY6" fmla="*/ 4587270 h 7128793"/>
                <a:gd name="connsiteX7" fmla="*/ 2541522 w 5083046"/>
                <a:gd name="connsiteY7" fmla="*/ 7128793 h 7128793"/>
                <a:gd name="connsiteX0" fmla="*/ 2541523 w 5083046"/>
                <a:gd name="connsiteY0" fmla="*/ 7128792 h 7128792"/>
                <a:gd name="connsiteX1" fmla="*/ 0 w 5083046"/>
                <a:gd name="connsiteY1" fmla="*/ 4587269 h 7128792"/>
                <a:gd name="connsiteX2" fmla="*/ 0 w 5083046"/>
                <a:gd name="connsiteY2" fmla="*/ 2541523 h 7128792"/>
                <a:gd name="connsiteX3" fmla="*/ 2541523 w 5083046"/>
                <a:gd name="connsiteY3" fmla="*/ 0 h 7128792"/>
                <a:gd name="connsiteX4" fmla="*/ 2541523 w 5083046"/>
                <a:gd name="connsiteY4" fmla="*/ 0 h 7128792"/>
                <a:gd name="connsiteX5" fmla="*/ 5083046 w 5083046"/>
                <a:gd name="connsiteY5" fmla="*/ 2541523 h 7128792"/>
                <a:gd name="connsiteX6" fmla="*/ 5083045 w 5083046"/>
                <a:gd name="connsiteY6" fmla="*/ 4587270 h 7128792"/>
                <a:gd name="connsiteX0" fmla="*/ 0 w 5083046"/>
                <a:gd name="connsiteY0" fmla="*/ 4587269 h 4587270"/>
                <a:gd name="connsiteX1" fmla="*/ 0 w 5083046"/>
                <a:gd name="connsiteY1" fmla="*/ 2541523 h 4587270"/>
                <a:gd name="connsiteX2" fmla="*/ 2541523 w 5083046"/>
                <a:gd name="connsiteY2" fmla="*/ 0 h 4587270"/>
                <a:gd name="connsiteX3" fmla="*/ 2541523 w 5083046"/>
                <a:gd name="connsiteY3" fmla="*/ 0 h 4587270"/>
                <a:gd name="connsiteX4" fmla="*/ 5083046 w 5083046"/>
                <a:gd name="connsiteY4" fmla="*/ 2541523 h 4587270"/>
                <a:gd name="connsiteX5" fmla="*/ 5083045 w 5083046"/>
                <a:gd name="connsiteY5" fmla="*/ 4587270 h 4587270"/>
                <a:gd name="connsiteX0" fmla="*/ 22605 w 5083046"/>
                <a:gd name="connsiteY0" fmla="*/ 9424786 h 9424786"/>
                <a:gd name="connsiteX1" fmla="*/ 0 w 5083046"/>
                <a:gd name="connsiteY1" fmla="*/ 2541523 h 9424786"/>
                <a:gd name="connsiteX2" fmla="*/ 2541523 w 5083046"/>
                <a:gd name="connsiteY2" fmla="*/ 0 h 9424786"/>
                <a:gd name="connsiteX3" fmla="*/ 2541523 w 5083046"/>
                <a:gd name="connsiteY3" fmla="*/ 0 h 9424786"/>
                <a:gd name="connsiteX4" fmla="*/ 5083046 w 5083046"/>
                <a:gd name="connsiteY4" fmla="*/ 2541523 h 9424786"/>
                <a:gd name="connsiteX5" fmla="*/ 5083045 w 5083046"/>
                <a:gd name="connsiteY5" fmla="*/ 4587270 h 9424786"/>
                <a:gd name="connsiteX0" fmla="*/ 0 w 5083046"/>
                <a:gd name="connsiteY0" fmla="*/ 6553923 h 6553923"/>
                <a:gd name="connsiteX1" fmla="*/ 0 w 5083046"/>
                <a:gd name="connsiteY1" fmla="*/ 2541523 h 6553923"/>
                <a:gd name="connsiteX2" fmla="*/ 2541523 w 5083046"/>
                <a:gd name="connsiteY2" fmla="*/ 0 h 6553923"/>
                <a:gd name="connsiteX3" fmla="*/ 2541523 w 5083046"/>
                <a:gd name="connsiteY3" fmla="*/ 0 h 6553923"/>
                <a:gd name="connsiteX4" fmla="*/ 5083046 w 5083046"/>
                <a:gd name="connsiteY4" fmla="*/ 2541523 h 6553923"/>
                <a:gd name="connsiteX5" fmla="*/ 5083045 w 5083046"/>
                <a:gd name="connsiteY5" fmla="*/ 4587270 h 655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046" h="6553923">
                  <a:moveTo>
                    <a:pt x="0" y="6553923"/>
                  </a:moveTo>
                  <a:lnTo>
                    <a:pt x="0" y="2541523"/>
                  </a:lnTo>
                  <a:cubicBezTo>
                    <a:pt x="0" y="1137879"/>
                    <a:pt x="1137879" y="0"/>
                    <a:pt x="2541523" y="0"/>
                  </a:cubicBezTo>
                  <a:lnTo>
                    <a:pt x="2541523" y="0"/>
                  </a:lnTo>
                  <a:cubicBezTo>
                    <a:pt x="3945167" y="0"/>
                    <a:pt x="5083046" y="1137879"/>
                    <a:pt x="5083046" y="2541523"/>
                  </a:cubicBezTo>
                  <a:cubicBezTo>
                    <a:pt x="5083046" y="3223439"/>
                    <a:pt x="5083045" y="3905354"/>
                    <a:pt x="5083045" y="4587270"/>
                  </a:cubicBezTo>
                </a:path>
              </a:pathLst>
            </a:custGeom>
            <a:noFill/>
            <a:ln w="254000">
              <a:solidFill>
                <a:schemeClr val="tx2">
                  <a:lumMod val="10000"/>
                  <a:lumOff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5" name="Текст 16"/>
          <p:cNvSpPr>
            <a:spLocks noGrp="1"/>
          </p:cNvSpPr>
          <p:nvPr>
            <p:ph type="body" sz="quarter" idx="4294967295"/>
          </p:nvPr>
        </p:nvSpPr>
        <p:spPr>
          <a:xfrm>
            <a:off x="3194125" y="6129412"/>
            <a:ext cx="4103687" cy="224155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tittle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 is simply dummy text of the printing and typesetting industry.</a:t>
            </a:r>
            <a:endParaRPr lang="ru-RU" sz="21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Текст 16"/>
          <p:cNvSpPr>
            <a:spLocks noGrp="1"/>
          </p:cNvSpPr>
          <p:nvPr>
            <p:ph type="body" sz="quarter" idx="4294967295"/>
          </p:nvPr>
        </p:nvSpPr>
        <p:spPr>
          <a:xfrm>
            <a:off x="7925509" y="8731002"/>
            <a:ext cx="4103687" cy="224155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tittle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 is simply dummy text of the printing and typesetting industry.</a:t>
            </a:r>
            <a:endParaRPr lang="ru-RU" sz="21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Текст 16"/>
          <p:cNvSpPr>
            <a:spLocks noGrp="1"/>
          </p:cNvSpPr>
          <p:nvPr>
            <p:ph type="body" sz="quarter" idx="4294967295"/>
          </p:nvPr>
        </p:nvSpPr>
        <p:spPr>
          <a:xfrm>
            <a:off x="12626404" y="6129412"/>
            <a:ext cx="4103687" cy="224155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tittle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 is simply dummy text of the printing and typesetting industry.</a:t>
            </a:r>
            <a:endParaRPr lang="ru-RU" sz="21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Текст 16"/>
          <p:cNvSpPr>
            <a:spLocks noGrp="1"/>
          </p:cNvSpPr>
          <p:nvPr>
            <p:ph type="body" sz="quarter" idx="4294967295"/>
          </p:nvPr>
        </p:nvSpPr>
        <p:spPr>
          <a:xfrm>
            <a:off x="17522948" y="8731002"/>
            <a:ext cx="4103687" cy="2241550"/>
          </a:xfrm>
          <a:prstGeom prst="rect">
            <a:avLst/>
          </a:prstGeo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tittle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1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 is simply dummy text of the printing and typesetting industry.</a:t>
            </a:r>
            <a:endParaRPr lang="ru-RU" sz="2100" dirty="0">
              <a:solidFill>
                <a:schemeClr val="tx2">
                  <a:lumMod val="75000"/>
                  <a:lumOff val="2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744797" y="11705247"/>
            <a:ext cx="505098" cy="505098"/>
          </a:xfrm>
          <a:prstGeom prst="ellipse">
            <a:avLst/>
          </a:prstGeom>
          <a:solidFill>
            <a:schemeClr val="tx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2" name="Группа 31"/>
          <p:cNvGrpSpPr/>
          <p:nvPr/>
        </p:nvGrpSpPr>
        <p:grpSpPr>
          <a:xfrm>
            <a:off x="1834650" y="8362782"/>
            <a:ext cx="1882698" cy="1882699"/>
            <a:chOff x="3707289" y="3801250"/>
            <a:chExt cx="4962955" cy="4962955"/>
          </a:xfrm>
          <a:solidFill>
            <a:schemeClr val="tx2"/>
          </a:solidFill>
        </p:grpSpPr>
        <p:sp>
          <p:nvSpPr>
            <p:cNvPr id="33" name="Скругленный прямоугольник 32"/>
            <p:cNvSpPr/>
            <p:nvPr/>
          </p:nvSpPr>
          <p:spPr>
            <a:xfrm>
              <a:off x="3707289" y="3801250"/>
              <a:ext cx="4962955" cy="496295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4" name="Текст 1"/>
            <p:cNvSpPr txBox="1">
              <a:spLocks/>
            </p:cNvSpPr>
            <p:nvPr/>
          </p:nvSpPr>
          <p:spPr>
            <a:xfrm>
              <a:off x="4076135" y="5668555"/>
              <a:ext cx="4225261" cy="1324108"/>
            </a:xfrm>
            <a:prstGeom prst="rect">
              <a:avLst/>
            </a:prstGeom>
            <a:noFill/>
          </p:spPr>
          <p:txBody>
            <a:bodyPr/>
            <a:lstStyle>
              <a:lvl1pPr marL="914492" indent="-914492" algn="r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400" b="0" i="0" kern="1200" baseline="0" dirty="0">
                  <a:solidFill>
                    <a:schemeClr val="tx2"/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522"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Start</a:t>
              </a:r>
              <a:endParaRPr lang="ru-RU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20968073" y="4616055"/>
            <a:ext cx="1882698" cy="1882699"/>
            <a:chOff x="3707288" y="494589"/>
            <a:chExt cx="4962955" cy="4962954"/>
          </a:xfrm>
          <a:solidFill>
            <a:schemeClr val="tx2"/>
          </a:solidFill>
        </p:grpSpPr>
        <p:sp>
          <p:nvSpPr>
            <p:cNvPr id="36" name="Скругленный прямоугольник 35"/>
            <p:cNvSpPr/>
            <p:nvPr/>
          </p:nvSpPr>
          <p:spPr>
            <a:xfrm>
              <a:off x="3707288" y="494589"/>
              <a:ext cx="4962955" cy="496295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37" name="Текст 1"/>
            <p:cNvSpPr txBox="1">
              <a:spLocks/>
            </p:cNvSpPr>
            <p:nvPr/>
          </p:nvSpPr>
          <p:spPr>
            <a:xfrm>
              <a:off x="4076135" y="2334244"/>
              <a:ext cx="4225262" cy="1324108"/>
            </a:xfrm>
            <a:prstGeom prst="rect">
              <a:avLst/>
            </a:prstGeom>
            <a:noFill/>
          </p:spPr>
          <p:txBody>
            <a:bodyPr/>
            <a:lstStyle>
              <a:lvl1pPr marL="914492" indent="-914492" algn="r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400" b="0" i="0" kern="1200" baseline="0" dirty="0">
                  <a:solidFill>
                    <a:schemeClr val="tx2"/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defTabSz="2438522">
                <a:buNone/>
              </a:pPr>
              <a:r>
                <a:rPr lang="en-US" sz="2800" b="1" dirty="0">
                  <a:solidFill>
                    <a:schemeClr val="bg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Finish</a:t>
              </a:r>
              <a:endParaRPr lang="ru-RU" sz="2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38" name="Овал 37"/>
          <p:cNvSpPr/>
          <p:nvPr/>
        </p:nvSpPr>
        <p:spPr>
          <a:xfrm>
            <a:off x="4882058" y="4807404"/>
            <a:ext cx="475154" cy="475155"/>
          </a:xfrm>
          <a:prstGeom prst="ellipse">
            <a:avLst/>
          </a:prstGeom>
          <a:solidFill>
            <a:schemeClr val="tx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4505214" y="4807404"/>
            <a:ext cx="475154" cy="475155"/>
          </a:xfrm>
          <a:prstGeom prst="ellipse">
            <a:avLst/>
          </a:prstGeom>
          <a:solidFill>
            <a:schemeClr val="tx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19444797" y="11661821"/>
            <a:ext cx="475154" cy="475155"/>
          </a:xfrm>
          <a:prstGeom prst="ellipse">
            <a:avLst/>
          </a:prstGeom>
          <a:solidFill>
            <a:schemeClr val="tx2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2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" name="Заголовок 1"/>
          <p:cNvSpPr>
            <a:spLocks noGrp="1"/>
          </p:cNvSpPr>
          <p:nvPr>
            <p:ph type="title"/>
          </p:nvPr>
        </p:nvSpPr>
        <p:spPr>
          <a:xfrm>
            <a:off x="2040460" y="1458194"/>
            <a:ext cx="20378263" cy="1404436"/>
          </a:xfrm>
        </p:spPr>
        <p:txBody>
          <a:bodyPr/>
          <a:lstStyle/>
          <a:p>
            <a:pPr algn="ctr"/>
            <a:r>
              <a:rPr lang="en-US" dirty="0"/>
              <a:t>PROCESS TIMELINE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653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PUZZLE SLIDE</a:t>
            </a:r>
            <a:endParaRPr lang="ru-RU" dirty="0"/>
          </a:p>
        </p:txBody>
      </p:sp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7AFBED32-5B4E-A54B-BA92-62A83166A0B6}"/>
              </a:ext>
            </a:extLst>
          </p:cNvPr>
          <p:cNvGrpSpPr/>
          <p:nvPr/>
        </p:nvGrpSpPr>
        <p:grpSpPr>
          <a:xfrm>
            <a:off x="17882219" y="3908675"/>
            <a:ext cx="4530423" cy="3444396"/>
            <a:chOff x="1442519" y="4895542"/>
            <a:chExt cx="4530423" cy="3444396"/>
          </a:xfrm>
        </p:grpSpPr>
        <p:sp>
          <p:nvSpPr>
            <p:cNvPr id="255" name="Овал 254">
              <a:extLst>
                <a:ext uri="{FF2B5EF4-FFF2-40B4-BE49-F238E27FC236}">
                  <a16:creationId xmlns:a16="http://schemas.microsoft.com/office/drawing/2014/main" id="{F6E79609-FCA2-4444-ACA9-C46356D661AE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03</a:t>
              </a:r>
              <a:endParaRPr lang="ru-RU" b="1" dirty="0"/>
            </a:p>
          </p:txBody>
        </p:sp>
        <p:sp>
          <p:nvSpPr>
            <p:cNvPr id="256" name="Текст 2">
              <a:extLst>
                <a:ext uri="{FF2B5EF4-FFF2-40B4-BE49-F238E27FC236}">
                  <a16:creationId xmlns:a16="http://schemas.microsoft.com/office/drawing/2014/main" id="{63C5D3B8-B8E9-DF4B-A22D-88ABFD42EC67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74A59A14-F62D-BC42-B912-64A90BED098E}"/>
              </a:ext>
            </a:extLst>
          </p:cNvPr>
          <p:cNvGrpSpPr/>
          <p:nvPr/>
        </p:nvGrpSpPr>
        <p:grpSpPr>
          <a:xfrm>
            <a:off x="17882219" y="8445179"/>
            <a:ext cx="4530423" cy="3444396"/>
            <a:chOff x="1442519" y="4895542"/>
            <a:chExt cx="4530423" cy="3444396"/>
          </a:xfrm>
        </p:grpSpPr>
        <p:sp>
          <p:nvSpPr>
            <p:cNvPr id="253" name="Овал 252">
              <a:extLst>
                <a:ext uri="{FF2B5EF4-FFF2-40B4-BE49-F238E27FC236}">
                  <a16:creationId xmlns:a16="http://schemas.microsoft.com/office/drawing/2014/main" id="{DF581B11-56DC-7246-A947-E8E0C3C9D14D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04</a:t>
              </a:r>
              <a:endParaRPr lang="ru-RU" b="1" dirty="0"/>
            </a:p>
          </p:txBody>
        </p:sp>
        <p:sp>
          <p:nvSpPr>
            <p:cNvPr id="254" name="Текст 2">
              <a:extLst>
                <a:ext uri="{FF2B5EF4-FFF2-40B4-BE49-F238E27FC236}">
                  <a16:creationId xmlns:a16="http://schemas.microsoft.com/office/drawing/2014/main" id="{CA65B2DE-6536-7448-9B31-97CD6EB951D7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 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C6114BC-F591-2E40-9E36-455820EEDCB6}"/>
              </a:ext>
            </a:extLst>
          </p:cNvPr>
          <p:cNvGrpSpPr/>
          <p:nvPr/>
        </p:nvGrpSpPr>
        <p:grpSpPr>
          <a:xfrm>
            <a:off x="1536403" y="3924109"/>
            <a:ext cx="4530423" cy="3444396"/>
            <a:chOff x="11110344" y="4626546"/>
            <a:chExt cx="4530423" cy="3444396"/>
          </a:xfrm>
        </p:grpSpPr>
        <p:sp>
          <p:nvSpPr>
            <p:cNvPr id="258" name="Овал 257">
              <a:extLst>
                <a:ext uri="{FF2B5EF4-FFF2-40B4-BE49-F238E27FC236}">
                  <a16:creationId xmlns:a16="http://schemas.microsoft.com/office/drawing/2014/main" id="{E200710E-3D9A-834C-8922-1752DF68B581}"/>
                </a:ext>
              </a:extLst>
            </p:cNvPr>
            <p:cNvSpPr/>
            <p:nvPr/>
          </p:nvSpPr>
          <p:spPr>
            <a:xfrm>
              <a:off x="14266183" y="4626546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259" name="Текст 2">
              <a:extLst>
                <a:ext uri="{FF2B5EF4-FFF2-40B4-BE49-F238E27FC236}">
                  <a16:creationId xmlns:a16="http://schemas.microsoft.com/office/drawing/2014/main" id="{7F91B7F9-9468-D743-8D99-680AEF911EEC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6085742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 algn="r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923E277-88F4-DA4E-933D-4864086ACAB1}"/>
              </a:ext>
            </a:extLst>
          </p:cNvPr>
          <p:cNvGrpSpPr/>
          <p:nvPr/>
        </p:nvGrpSpPr>
        <p:grpSpPr>
          <a:xfrm>
            <a:off x="1536403" y="8460613"/>
            <a:ext cx="4530423" cy="3444396"/>
            <a:chOff x="11110344" y="8879531"/>
            <a:chExt cx="4530423" cy="3444396"/>
          </a:xfrm>
        </p:grpSpPr>
        <p:sp>
          <p:nvSpPr>
            <p:cNvPr id="261" name="Овал 260">
              <a:extLst>
                <a:ext uri="{FF2B5EF4-FFF2-40B4-BE49-F238E27FC236}">
                  <a16:creationId xmlns:a16="http://schemas.microsoft.com/office/drawing/2014/main" id="{5A8235A0-0F58-E942-8298-C30D62B67256}"/>
                </a:ext>
              </a:extLst>
            </p:cNvPr>
            <p:cNvSpPr/>
            <p:nvPr/>
          </p:nvSpPr>
          <p:spPr>
            <a:xfrm>
              <a:off x="14266183" y="8879531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02</a:t>
              </a:r>
              <a:endParaRPr lang="ru-RU" b="1" dirty="0"/>
            </a:p>
          </p:txBody>
        </p:sp>
        <p:sp>
          <p:nvSpPr>
            <p:cNvPr id="262" name="Текст 2">
              <a:extLst>
                <a:ext uri="{FF2B5EF4-FFF2-40B4-BE49-F238E27FC236}">
                  <a16:creationId xmlns:a16="http://schemas.microsoft.com/office/drawing/2014/main" id="{9D0D1863-6494-6540-A021-5CEE4FB07A04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10338727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b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</a:b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780D10C-89BA-E441-9F8F-2618C864EDB6}"/>
              </a:ext>
            </a:extLst>
          </p:cNvPr>
          <p:cNvGrpSpPr/>
          <p:nvPr/>
        </p:nvGrpSpPr>
        <p:grpSpPr>
          <a:xfrm>
            <a:off x="8091938" y="3951681"/>
            <a:ext cx="8089655" cy="8105098"/>
            <a:chOff x="7687455" y="3546426"/>
            <a:chExt cx="8898620" cy="8915608"/>
          </a:xfrm>
        </p:grpSpPr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C19BBAFB-C7C4-CF47-80F8-E00CD590955B}"/>
                </a:ext>
              </a:extLst>
            </p:cNvPr>
            <p:cNvGrpSpPr/>
            <p:nvPr/>
          </p:nvGrpSpPr>
          <p:grpSpPr>
            <a:xfrm>
              <a:off x="7687455" y="3546426"/>
              <a:ext cx="8898620" cy="8915608"/>
              <a:chOff x="8521179" y="4582367"/>
              <a:chExt cx="7231173" cy="7244979"/>
            </a:xfrm>
          </p:grpSpPr>
          <p:sp>
            <p:nvSpPr>
              <p:cNvPr id="267" name="Freeform 671">
                <a:extLst>
                  <a:ext uri="{FF2B5EF4-FFF2-40B4-BE49-F238E27FC236}">
                    <a16:creationId xmlns:a16="http://schemas.microsoft.com/office/drawing/2014/main" id="{4D68390F-C253-564F-9A56-27393CACD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1179" y="4582367"/>
                <a:ext cx="4222786" cy="3587988"/>
              </a:xfrm>
              <a:custGeom>
                <a:avLst/>
                <a:gdLst>
                  <a:gd name="T0" fmla="*/ 281 w 950"/>
                  <a:gd name="T1" fmla="*/ 806 h 806"/>
                  <a:gd name="T2" fmla="*/ 281 w 950"/>
                  <a:gd name="T3" fmla="*/ 779 h 806"/>
                  <a:gd name="T4" fmla="*/ 401 w 950"/>
                  <a:gd name="T5" fmla="*/ 659 h 806"/>
                  <a:gd name="T6" fmla="*/ 521 w 950"/>
                  <a:gd name="T7" fmla="*/ 779 h 806"/>
                  <a:gd name="T8" fmla="*/ 521 w 950"/>
                  <a:gd name="T9" fmla="*/ 806 h 806"/>
                  <a:gd name="T10" fmla="*/ 678 w 950"/>
                  <a:gd name="T11" fmla="*/ 806 h 806"/>
                  <a:gd name="T12" fmla="*/ 803 w 950"/>
                  <a:gd name="T13" fmla="*/ 678 h 806"/>
                  <a:gd name="T14" fmla="*/ 803 w 950"/>
                  <a:gd name="T15" fmla="*/ 607 h 806"/>
                  <a:gd name="T16" fmla="*/ 803 w 950"/>
                  <a:gd name="T17" fmla="*/ 444 h 806"/>
                  <a:gd name="T18" fmla="*/ 848 w 950"/>
                  <a:gd name="T19" fmla="*/ 444 h 806"/>
                  <a:gd name="T20" fmla="*/ 950 w 950"/>
                  <a:gd name="T21" fmla="*/ 342 h 806"/>
                  <a:gd name="T22" fmla="*/ 848 w 950"/>
                  <a:gd name="T23" fmla="*/ 240 h 806"/>
                  <a:gd name="T24" fmla="*/ 803 w 950"/>
                  <a:gd name="T25" fmla="*/ 240 h 806"/>
                  <a:gd name="T26" fmla="*/ 803 w 950"/>
                  <a:gd name="T27" fmla="*/ 92 h 806"/>
                  <a:gd name="T28" fmla="*/ 763 w 950"/>
                  <a:gd name="T29" fmla="*/ 0 h 806"/>
                  <a:gd name="T30" fmla="*/ 750 w 950"/>
                  <a:gd name="T31" fmla="*/ 0 h 806"/>
                  <a:gd name="T32" fmla="*/ 598 w 950"/>
                  <a:gd name="T33" fmla="*/ 26 h 806"/>
                  <a:gd name="T34" fmla="*/ 579 w 950"/>
                  <a:gd name="T35" fmla="*/ 32 h 806"/>
                  <a:gd name="T36" fmla="*/ 572 w 950"/>
                  <a:gd name="T37" fmla="*/ 140 h 806"/>
                  <a:gd name="T38" fmla="*/ 566 w 950"/>
                  <a:gd name="T39" fmla="*/ 147 h 806"/>
                  <a:gd name="T40" fmla="*/ 490 w 950"/>
                  <a:gd name="T41" fmla="*/ 64 h 806"/>
                  <a:gd name="T42" fmla="*/ 477 w 950"/>
                  <a:gd name="T43" fmla="*/ 70 h 806"/>
                  <a:gd name="T44" fmla="*/ 344 w 950"/>
                  <a:gd name="T45" fmla="*/ 147 h 806"/>
                  <a:gd name="T46" fmla="*/ 325 w 950"/>
                  <a:gd name="T47" fmla="*/ 159 h 806"/>
                  <a:gd name="T48" fmla="*/ 356 w 950"/>
                  <a:gd name="T49" fmla="*/ 267 h 806"/>
                  <a:gd name="T50" fmla="*/ 350 w 950"/>
                  <a:gd name="T51" fmla="*/ 267 h 806"/>
                  <a:gd name="T52" fmla="*/ 255 w 950"/>
                  <a:gd name="T53" fmla="*/ 223 h 806"/>
                  <a:gd name="T54" fmla="*/ 242 w 950"/>
                  <a:gd name="T55" fmla="*/ 236 h 806"/>
                  <a:gd name="T56" fmla="*/ 140 w 950"/>
                  <a:gd name="T57" fmla="*/ 350 h 806"/>
                  <a:gd name="T58" fmla="*/ 134 w 950"/>
                  <a:gd name="T59" fmla="*/ 363 h 806"/>
                  <a:gd name="T60" fmla="*/ 197 w 950"/>
                  <a:gd name="T61" fmla="*/ 452 h 806"/>
                  <a:gd name="T62" fmla="*/ 197 w 950"/>
                  <a:gd name="T63" fmla="*/ 458 h 806"/>
                  <a:gd name="T64" fmla="*/ 83 w 950"/>
                  <a:gd name="T65" fmla="*/ 445 h 806"/>
                  <a:gd name="T66" fmla="*/ 77 w 950"/>
                  <a:gd name="T67" fmla="*/ 464 h 806"/>
                  <a:gd name="T68" fmla="*/ 26 w 950"/>
                  <a:gd name="T69" fmla="*/ 610 h 806"/>
                  <a:gd name="T70" fmla="*/ 20 w 950"/>
                  <a:gd name="T71" fmla="*/ 623 h 806"/>
                  <a:gd name="T72" fmla="*/ 115 w 950"/>
                  <a:gd name="T73" fmla="*/ 687 h 806"/>
                  <a:gd name="T74" fmla="*/ 108 w 950"/>
                  <a:gd name="T75" fmla="*/ 693 h 806"/>
                  <a:gd name="T76" fmla="*/ 7 w 950"/>
                  <a:gd name="T77" fmla="*/ 718 h 806"/>
                  <a:gd name="T78" fmla="*/ 0 w 950"/>
                  <a:gd name="T79" fmla="*/ 738 h 806"/>
                  <a:gd name="T80" fmla="*/ 0 w 950"/>
                  <a:gd name="T81" fmla="*/ 806 h 806"/>
                  <a:gd name="T82" fmla="*/ 281 w 950"/>
                  <a:gd name="T83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50" h="806">
                    <a:moveTo>
                      <a:pt x="281" y="806"/>
                    </a:moveTo>
                    <a:cubicBezTo>
                      <a:pt x="281" y="779"/>
                      <a:pt x="281" y="779"/>
                      <a:pt x="281" y="779"/>
                    </a:cubicBezTo>
                    <a:cubicBezTo>
                      <a:pt x="281" y="713"/>
                      <a:pt x="335" y="659"/>
                      <a:pt x="401" y="659"/>
                    </a:cubicBezTo>
                    <a:cubicBezTo>
                      <a:pt x="468" y="659"/>
                      <a:pt x="521" y="713"/>
                      <a:pt x="521" y="779"/>
                    </a:cubicBezTo>
                    <a:cubicBezTo>
                      <a:pt x="521" y="806"/>
                      <a:pt x="521" y="806"/>
                      <a:pt x="521" y="806"/>
                    </a:cubicBezTo>
                    <a:cubicBezTo>
                      <a:pt x="678" y="806"/>
                      <a:pt x="678" y="806"/>
                      <a:pt x="678" y="806"/>
                    </a:cubicBezTo>
                    <a:cubicBezTo>
                      <a:pt x="682" y="738"/>
                      <a:pt x="735" y="683"/>
                      <a:pt x="803" y="678"/>
                    </a:cubicBezTo>
                    <a:cubicBezTo>
                      <a:pt x="803" y="607"/>
                      <a:pt x="803" y="607"/>
                      <a:pt x="803" y="607"/>
                    </a:cubicBezTo>
                    <a:cubicBezTo>
                      <a:pt x="803" y="444"/>
                      <a:pt x="803" y="444"/>
                      <a:pt x="803" y="444"/>
                    </a:cubicBezTo>
                    <a:cubicBezTo>
                      <a:pt x="848" y="444"/>
                      <a:pt x="848" y="444"/>
                      <a:pt x="848" y="444"/>
                    </a:cubicBezTo>
                    <a:cubicBezTo>
                      <a:pt x="905" y="444"/>
                      <a:pt x="950" y="398"/>
                      <a:pt x="950" y="342"/>
                    </a:cubicBezTo>
                    <a:cubicBezTo>
                      <a:pt x="950" y="286"/>
                      <a:pt x="905" y="240"/>
                      <a:pt x="848" y="240"/>
                    </a:cubicBezTo>
                    <a:cubicBezTo>
                      <a:pt x="803" y="240"/>
                      <a:pt x="803" y="240"/>
                      <a:pt x="803" y="240"/>
                    </a:cubicBezTo>
                    <a:cubicBezTo>
                      <a:pt x="803" y="92"/>
                      <a:pt x="803" y="92"/>
                      <a:pt x="803" y="92"/>
                    </a:cubicBezTo>
                    <a:cubicBezTo>
                      <a:pt x="798" y="80"/>
                      <a:pt x="787" y="55"/>
                      <a:pt x="763" y="0"/>
                    </a:cubicBezTo>
                    <a:cubicBezTo>
                      <a:pt x="763" y="0"/>
                      <a:pt x="763" y="0"/>
                      <a:pt x="750" y="0"/>
                    </a:cubicBezTo>
                    <a:cubicBezTo>
                      <a:pt x="693" y="7"/>
                      <a:pt x="642" y="13"/>
                      <a:pt x="598" y="26"/>
                    </a:cubicBezTo>
                    <a:cubicBezTo>
                      <a:pt x="598" y="26"/>
                      <a:pt x="598" y="26"/>
                      <a:pt x="579" y="32"/>
                    </a:cubicBezTo>
                    <a:cubicBezTo>
                      <a:pt x="579" y="32"/>
                      <a:pt x="579" y="32"/>
                      <a:pt x="572" y="140"/>
                    </a:cubicBezTo>
                    <a:cubicBezTo>
                      <a:pt x="566" y="147"/>
                      <a:pt x="566" y="147"/>
                      <a:pt x="566" y="147"/>
                    </a:cubicBezTo>
                    <a:cubicBezTo>
                      <a:pt x="566" y="147"/>
                      <a:pt x="566" y="147"/>
                      <a:pt x="490" y="64"/>
                    </a:cubicBezTo>
                    <a:cubicBezTo>
                      <a:pt x="490" y="64"/>
                      <a:pt x="490" y="64"/>
                      <a:pt x="477" y="70"/>
                    </a:cubicBezTo>
                    <a:cubicBezTo>
                      <a:pt x="426" y="96"/>
                      <a:pt x="382" y="121"/>
                      <a:pt x="344" y="147"/>
                    </a:cubicBezTo>
                    <a:cubicBezTo>
                      <a:pt x="344" y="147"/>
                      <a:pt x="344" y="147"/>
                      <a:pt x="325" y="159"/>
                    </a:cubicBezTo>
                    <a:cubicBezTo>
                      <a:pt x="325" y="159"/>
                      <a:pt x="325" y="159"/>
                      <a:pt x="356" y="267"/>
                    </a:cubicBezTo>
                    <a:cubicBezTo>
                      <a:pt x="356" y="267"/>
                      <a:pt x="356" y="267"/>
                      <a:pt x="350" y="267"/>
                    </a:cubicBezTo>
                    <a:cubicBezTo>
                      <a:pt x="350" y="267"/>
                      <a:pt x="350" y="267"/>
                      <a:pt x="255" y="223"/>
                    </a:cubicBezTo>
                    <a:cubicBezTo>
                      <a:pt x="255" y="223"/>
                      <a:pt x="255" y="223"/>
                      <a:pt x="242" y="236"/>
                    </a:cubicBezTo>
                    <a:cubicBezTo>
                      <a:pt x="204" y="267"/>
                      <a:pt x="172" y="305"/>
                      <a:pt x="140" y="350"/>
                    </a:cubicBezTo>
                    <a:cubicBezTo>
                      <a:pt x="140" y="350"/>
                      <a:pt x="140" y="350"/>
                      <a:pt x="134" y="363"/>
                    </a:cubicBezTo>
                    <a:cubicBezTo>
                      <a:pt x="134" y="363"/>
                      <a:pt x="134" y="363"/>
                      <a:pt x="197" y="452"/>
                    </a:cubicBezTo>
                    <a:cubicBezTo>
                      <a:pt x="197" y="458"/>
                      <a:pt x="197" y="458"/>
                      <a:pt x="197" y="458"/>
                    </a:cubicBezTo>
                    <a:cubicBezTo>
                      <a:pt x="197" y="458"/>
                      <a:pt x="197" y="458"/>
                      <a:pt x="83" y="445"/>
                    </a:cubicBezTo>
                    <a:cubicBezTo>
                      <a:pt x="83" y="445"/>
                      <a:pt x="83" y="445"/>
                      <a:pt x="77" y="464"/>
                    </a:cubicBezTo>
                    <a:cubicBezTo>
                      <a:pt x="58" y="509"/>
                      <a:pt x="39" y="560"/>
                      <a:pt x="26" y="610"/>
                    </a:cubicBezTo>
                    <a:cubicBezTo>
                      <a:pt x="26" y="610"/>
                      <a:pt x="26" y="610"/>
                      <a:pt x="20" y="623"/>
                    </a:cubicBezTo>
                    <a:cubicBezTo>
                      <a:pt x="20" y="623"/>
                      <a:pt x="20" y="623"/>
                      <a:pt x="115" y="687"/>
                    </a:cubicBezTo>
                    <a:cubicBezTo>
                      <a:pt x="108" y="687"/>
                      <a:pt x="108" y="687"/>
                      <a:pt x="108" y="693"/>
                    </a:cubicBezTo>
                    <a:cubicBezTo>
                      <a:pt x="108" y="693"/>
                      <a:pt x="108" y="693"/>
                      <a:pt x="7" y="718"/>
                    </a:cubicBezTo>
                    <a:cubicBezTo>
                      <a:pt x="7" y="718"/>
                      <a:pt x="7" y="718"/>
                      <a:pt x="0" y="738"/>
                    </a:cubicBezTo>
                    <a:cubicBezTo>
                      <a:pt x="0" y="760"/>
                      <a:pt x="0" y="783"/>
                      <a:pt x="0" y="806"/>
                    </a:cubicBezTo>
                    <a:lnTo>
                      <a:pt x="281" y="80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8" name="Freeform 672">
                <a:extLst>
                  <a:ext uri="{FF2B5EF4-FFF2-40B4-BE49-F238E27FC236}">
                    <a16:creationId xmlns:a16="http://schemas.microsoft.com/office/drawing/2014/main" id="{D823F5E3-25D4-6240-8A59-F6609D587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4364" y="4582367"/>
                <a:ext cx="3587988" cy="3587988"/>
              </a:xfrm>
              <a:custGeom>
                <a:avLst/>
                <a:gdLst>
                  <a:gd name="T0" fmla="*/ 0 w 806"/>
                  <a:gd name="T1" fmla="*/ 222 h 806"/>
                  <a:gd name="T2" fmla="*/ 27 w 806"/>
                  <a:gd name="T3" fmla="*/ 222 h 806"/>
                  <a:gd name="T4" fmla="*/ 148 w 806"/>
                  <a:gd name="T5" fmla="*/ 342 h 806"/>
                  <a:gd name="T6" fmla="*/ 27 w 806"/>
                  <a:gd name="T7" fmla="*/ 462 h 806"/>
                  <a:gd name="T8" fmla="*/ 0 w 806"/>
                  <a:gd name="T9" fmla="*/ 462 h 806"/>
                  <a:gd name="T10" fmla="*/ 0 w 806"/>
                  <a:gd name="T11" fmla="*/ 607 h 806"/>
                  <a:gd name="T12" fmla="*/ 0 w 806"/>
                  <a:gd name="T13" fmla="*/ 678 h 806"/>
                  <a:gd name="T14" fmla="*/ 129 w 806"/>
                  <a:gd name="T15" fmla="*/ 806 h 806"/>
                  <a:gd name="T16" fmla="*/ 200 w 806"/>
                  <a:gd name="T17" fmla="*/ 806 h 806"/>
                  <a:gd name="T18" fmla="*/ 349 w 806"/>
                  <a:gd name="T19" fmla="*/ 806 h 806"/>
                  <a:gd name="T20" fmla="*/ 349 w 806"/>
                  <a:gd name="T21" fmla="*/ 779 h 806"/>
                  <a:gd name="T22" fmla="*/ 469 w 806"/>
                  <a:gd name="T23" fmla="*/ 659 h 806"/>
                  <a:gd name="T24" fmla="*/ 590 w 806"/>
                  <a:gd name="T25" fmla="*/ 779 h 806"/>
                  <a:gd name="T26" fmla="*/ 590 w 806"/>
                  <a:gd name="T27" fmla="*/ 806 h 806"/>
                  <a:gd name="T28" fmla="*/ 806 w 806"/>
                  <a:gd name="T29" fmla="*/ 806 h 806"/>
                  <a:gd name="T30" fmla="*/ 800 w 806"/>
                  <a:gd name="T31" fmla="*/ 738 h 806"/>
                  <a:gd name="T32" fmla="*/ 800 w 806"/>
                  <a:gd name="T33" fmla="*/ 718 h 806"/>
                  <a:gd name="T34" fmla="*/ 692 w 806"/>
                  <a:gd name="T35" fmla="*/ 693 h 806"/>
                  <a:gd name="T36" fmla="*/ 692 w 806"/>
                  <a:gd name="T37" fmla="*/ 687 h 806"/>
                  <a:gd name="T38" fmla="*/ 781 w 806"/>
                  <a:gd name="T39" fmla="*/ 623 h 806"/>
                  <a:gd name="T40" fmla="*/ 781 w 806"/>
                  <a:gd name="T41" fmla="*/ 610 h 806"/>
                  <a:gd name="T42" fmla="*/ 724 w 806"/>
                  <a:gd name="T43" fmla="*/ 464 h 806"/>
                  <a:gd name="T44" fmla="*/ 717 w 806"/>
                  <a:gd name="T45" fmla="*/ 445 h 806"/>
                  <a:gd name="T46" fmla="*/ 609 w 806"/>
                  <a:gd name="T47" fmla="*/ 458 h 806"/>
                  <a:gd name="T48" fmla="*/ 609 w 806"/>
                  <a:gd name="T49" fmla="*/ 452 h 806"/>
                  <a:gd name="T50" fmla="*/ 673 w 806"/>
                  <a:gd name="T51" fmla="*/ 363 h 806"/>
                  <a:gd name="T52" fmla="*/ 660 w 806"/>
                  <a:gd name="T53" fmla="*/ 350 h 806"/>
                  <a:gd name="T54" fmla="*/ 565 w 806"/>
                  <a:gd name="T55" fmla="*/ 236 h 806"/>
                  <a:gd name="T56" fmla="*/ 552 w 806"/>
                  <a:gd name="T57" fmla="*/ 223 h 806"/>
                  <a:gd name="T58" fmla="*/ 450 w 806"/>
                  <a:gd name="T59" fmla="*/ 267 h 806"/>
                  <a:gd name="T60" fmla="*/ 444 w 806"/>
                  <a:gd name="T61" fmla="*/ 267 h 806"/>
                  <a:gd name="T62" fmla="*/ 476 w 806"/>
                  <a:gd name="T63" fmla="*/ 159 h 806"/>
                  <a:gd name="T64" fmla="*/ 463 w 806"/>
                  <a:gd name="T65" fmla="*/ 147 h 806"/>
                  <a:gd name="T66" fmla="*/ 330 w 806"/>
                  <a:gd name="T67" fmla="*/ 70 h 806"/>
                  <a:gd name="T68" fmla="*/ 311 w 806"/>
                  <a:gd name="T69" fmla="*/ 64 h 806"/>
                  <a:gd name="T70" fmla="*/ 241 w 806"/>
                  <a:gd name="T71" fmla="*/ 147 h 806"/>
                  <a:gd name="T72" fmla="*/ 234 w 806"/>
                  <a:gd name="T73" fmla="*/ 140 h 806"/>
                  <a:gd name="T74" fmla="*/ 228 w 806"/>
                  <a:gd name="T75" fmla="*/ 32 h 806"/>
                  <a:gd name="T76" fmla="*/ 209 w 806"/>
                  <a:gd name="T77" fmla="*/ 26 h 806"/>
                  <a:gd name="T78" fmla="*/ 56 w 806"/>
                  <a:gd name="T79" fmla="*/ 0 h 806"/>
                  <a:gd name="T80" fmla="*/ 37 w 806"/>
                  <a:gd name="T81" fmla="*/ 0 h 806"/>
                  <a:gd name="T82" fmla="*/ 0 w 806"/>
                  <a:gd name="T83" fmla="*/ 85 h 806"/>
                  <a:gd name="T84" fmla="*/ 0 w 806"/>
                  <a:gd name="T85" fmla="*/ 222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06" h="806">
                    <a:moveTo>
                      <a:pt x="0" y="222"/>
                    </a:moveTo>
                    <a:cubicBezTo>
                      <a:pt x="27" y="222"/>
                      <a:pt x="27" y="222"/>
                      <a:pt x="27" y="222"/>
                    </a:cubicBezTo>
                    <a:cubicBezTo>
                      <a:pt x="94" y="222"/>
                      <a:pt x="148" y="276"/>
                      <a:pt x="148" y="342"/>
                    </a:cubicBezTo>
                    <a:cubicBezTo>
                      <a:pt x="148" y="408"/>
                      <a:pt x="94" y="462"/>
                      <a:pt x="27" y="462"/>
                    </a:cubicBezTo>
                    <a:cubicBezTo>
                      <a:pt x="0" y="462"/>
                      <a:pt x="0" y="462"/>
                      <a:pt x="0" y="462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78"/>
                      <a:pt x="0" y="678"/>
                      <a:pt x="0" y="678"/>
                    </a:cubicBezTo>
                    <a:cubicBezTo>
                      <a:pt x="70" y="682"/>
                      <a:pt x="125" y="737"/>
                      <a:pt x="129" y="806"/>
                    </a:cubicBezTo>
                    <a:cubicBezTo>
                      <a:pt x="200" y="806"/>
                      <a:pt x="200" y="806"/>
                      <a:pt x="200" y="806"/>
                    </a:cubicBezTo>
                    <a:cubicBezTo>
                      <a:pt x="349" y="806"/>
                      <a:pt x="349" y="806"/>
                      <a:pt x="349" y="806"/>
                    </a:cubicBezTo>
                    <a:cubicBezTo>
                      <a:pt x="349" y="779"/>
                      <a:pt x="349" y="779"/>
                      <a:pt x="349" y="779"/>
                    </a:cubicBezTo>
                    <a:cubicBezTo>
                      <a:pt x="349" y="713"/>
                      <a:pt x="403" y="659"/>
                      <a:pt x="469" y="659"/>
                    </a:cubicBezTo>
                    <a:cubicBezTo>
                      <a:pt x="536" y="659"/>
                      <a:pt x="590" y="713"/>
                      <a:pt x="590" y="779"/>
                    </a:cubicBezTo>
                    <a:cubicBezTo>
                      <a:pt x="590" y="806"/>
                      <a:pt x="590" y="806"/>
                      <a:pt x="590" y="806"/>
                    </a:cubicBezTo>
                    <a:cubicBezTo>
                      <a:pt x="806" y="806"/>
                      <a:pt x="806" y="806"/>
                      <a:pt x="806" y="806"/>
                    </a:cubicBezTo>
                    <a:cubicBezTo>
                      <a:pt x="806" y="783"/>
                      <a:pt x="806" y="760"/>
                      <a:pt x="800" y="738"/>
                    </a:cubicBezTo>
                    <a:cubicBezTo>
                      <a:pt x="800" y="738"/>
                      <a:pt x="800" y="738"/>
                      <a:pt x="800" y="718"/>
                    </a:cubicBezTo>
                    <a:cubicBezTo>
                      <a:pt x="800" y="718"/>
                      <a:pt x="800" y="718"/>
                      <a:pt x="692" y="693"/>
                    </a:cubicBezTo>
                    <a:cubicBezTo>
                      <a:pt x="692" y="687"/>
                      <a:pt x="692" y="687"/>
                      <a:pt x="692" y="687"/>
                    </a:cubicBezTo>
                    <a:cubicBezTo>
                      <a:pt x="692" y="687"/>
                      <a:pt x="692" y="687"/>
                      <a:pt x="781" y="623"/>
                    </a:cubicBezTo>
                    <a:cubicBezTo>
                      <a:pt x="781" y="623"/>
                      <a:pt x="781" y="623"/>
                      <a:pt x="781" y="610"/>
                    </a:cubicBezTo>
                    <a:cubicBezTo>
                      <a:pt x="768" y="560"/>
                      <a:pt x="749" y="509"/>
                      <a:pt x="724" y="464"/>
                    </a:cubicBezTo>
                    <a:cubicBezTo>
                      <a:pt x="724" y="464"/>
                      <a:pt x="724" y="464"/>
                      <a:pt x="717" y="445"/>
                    </a:cubicBezTo>
                    <a:cubicBezTo>
                      <a:pt x="717" y="445"/>
                      <a:pt x="717" y="445"/>
                      <a:pt x="609" y="458"/>
                    </a:cubicBezTo>
                    <a:cubicBezTo>
                      <a:pt x="609" y="458"/>
                      <a:pt x="609" y="458"/>
                      <a:pt x="609" y="452"/>
                    </a:cubicBezTo>
                    <a:cubicBezTo>
                      <a:pt x="609" y="452"/>
                      <a:pt x="609" y="452"/>
                      <a:pt x="673" y="363"/>
                    </a:cubicBezTo>
                    <a:cubicBezTo>
                      <a:pt x="673" y="363"/>
                      <a:pt x="673" y="363"/>
                      <a:pt x="660" y="350"/>
                    </a:cubicBezTo>
                    <a:cubicBezTo>
                      <a:pt x="635" y="305"/>
                      <a:pt x="597" y="267"/>
                      <a:pt x="565" y="236"/>
                    </a:cubicBezTo>
                    <a:cubicBezTo>
                      <a:pt x="565" y="236"/>
                      <a:pt x="565" y="236"/>
                      <a:pt x="552" y="223"/>
                    </a:cubicBezTo>
                    <a:cubicBezTo>
                      <a:pt x="552" y="223"/>
                      <a:pt x="552" y="223"/>
                      <a:pt x="450" y="267"/>
                    </a:cubicBezTo>
                    <a:cubicBezTo>
                      <a:pt x="450" y="267"/>
                      <a:pt x="450" y="267"/>
                      <a:pt x="444" y="267"/>
                    </a:cubicBezTo>
                    <a:cubicBezTo>
                      <a:pt x="444" y="267"/>
                      <a:pt x="444" y="267"/>
                      <a:pt x="476" y="159"/>
                    </a:cubicBezTo>
                    <a:cubicBezTo>
                      <a:pt x="476" y="159"/>
                      <a:pt x="476" y="159"/>
                      <a:pt x="463" y="147"/>
                    </a:cubicBezTo>
                    <a:cubicBezTo>
                      <a:pt x="419" y="121"/>
                      <a:pt x="374" y="96"/>
                      <a:pt x="330" y="70"/>
                    </a:cubicBezTo>
                    <a:cubicBezTo>
                      <a:pt x="330" y="70"/>
                      <a:pt x="330" y="70"/>
                      <a:pt x="311" y="64"/>
                    </a:cubicBezTo>
                    <a:cubicBezTo>
                      <a:pt x="311" y="64"/>
                      <a:pt x="311" y="64"/>
                      <a:pt x="241" y="147"/>
                    </a:cubicBezTo>
                    <a:cubicBezTo>
                      <a:pt x="234" y="147"/>
                      <a:pt x="234" y="140"/>
                      <a:pt x="234" y="140"/>
                    </a:cubicBezTo>
                    <a:cubicBezTo>
                      <a:pt x="234" y="140"/>
                      <a:pt x="234" y="140"/>
                      <a:pt x="228" y="32"/>
                    </a:cubicBezTo>
                    <a:cubicBezTo>
                      <a:pt x="228" y="32"/>
                      <a:pt x="228" y="32"/>
                      <a:pt x="209" y="26"/>
                    </a:cubicBezTo>
                    <a:cubicBezTo>
                      <a:pt x="158" y="13"/>
                      <a:pt x="107" y="7"/>
                      <a:pt x="56" y="0"/>
                    </a:cubicBezTo>
                    <a:cubicBezTo>
                      <a:pt x="56" y="0"/>
                      <a:pt x="56" y="0"/>
                      <a:pt x="37" y="0"/>
                    </a:cubicBezTo>
                    <a:cubicBezTo>
                      <a:pt x="37" y="0"/>
                      <a:pt x="37" y="0"/>
                      <a:pt x="0" y="85"/>
                    </a:cubicBezTo>
                    <a:lnTo>
                      <a:pt x="0" y="2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9" name="Freeform 673">
                <a:extLst>
                  <a:ext uri="{FF2B5EF4-FFF2-40B4-BE49-F238E27FC236}">
                    <a16:creationId xmlns:a16="http://schemas.microsoft.com/office/drawing/2014/main" id="{0D602857-AE47-7F45-BA11-1A82E2478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1179" y="7604560"/>
                <a:ext cx="4222786" cy="4222786"/>
              </a:xfrm>
              <a:custGeom>
                <a:avLst/>
                <a:gdLst>
                  <a:gd name="T0" fmla="*/ 803 w 950"/>
                  <a:gd name="T1" fmla="*/ 656 h 950"/>
                  <a:gd name="T2" fmla="*/ 848 w 950"/>
                  <a:gd name="T3" fmla="*/ 656 h 950"/>
                  <a:gd name="T4" fmla="*/ 950 w 950"/>
                  <a:gd name="T5" fmla="*/ 554 h 950"/>
                  <a:gd name="T6" fmla="*/ 848 w 950"/>
                  <a:gd name="T7" fmla="*/ 452 h 950"/>
                  <a:gd name="T8" fmla="*/ 803 w 950"/>
                  <a:gd name="T9" fmla="*/ 452 h 950"/>
                  <a:gd name="T10" fmla="*/ 803 w 950"/>
                  <a:gd name="T11" fmla="*/ 273 h 950"/>
                  <a:gd name="T12" fmla="*/ 678 w 950"/>
                  <a:gd name="T13" fmla="*/ 147 h 950"/>
                  <a:gd name="T14" fmla="*/ 503 w 950"/>
                  <a:gd name="T15" fmla="*/ 147 h 950"/>
                  <a:gd name="T16" fmla="*/ 503 w 950"/>
                  <a:gd name="T17" fmla="*/ 102 h 950"/>
                  <a:gd name="T18" fmla="*/ 401 w 950"/>
                  <a:gd name="T19" fmla="*/ 0 h 950"/>
                  <a:gd name="T20" fmla="*/ 300 w 950"/>
                  <a:gd name="T21" fmla="*/ 102 h 950"/>
                  <a:gd name="T22" fmla="*/ 300 w 950"/>
                  <a:gd name="T23" fmla="*/ 147 h 950"/>
                  <a:gd name="T24" fmla="*/ 0 w 950"/>
                  <a:gd name="T25" fmla="*/ 147 h 950"/>
                  <a:gd name="T26" fmla="*/ 0 w 950"/>
                  <a:gd name="T27" fmla="*/ 213 h 950"/>
                  <a:gd name="T28" fmla="*/ 7 w 950"/>
                  <a:gd name="T29" fmla="*/ 232 h 950"/>
                  <a:gd name="T30" fmla="*/ 108 w 950"/>
                  <a:gd name="T31" fmla="*/ 258 h 950"/>
                  <a:gd name="T32" fmla="*/ 115 w 950"/>
                  <a:gd name="T33" fmla="*/ 264 h 950"/>
                  <a:gd name="T34" fmla="*/ 20 w 950"/>
                  <a:gd name="T35" fmla="*/ 321 h 950"/>
                  <a:gd name="T36" fmla="*/ 26 w 950"/>
                  <a:gd name="T37" fmla="*/ 340 h 950"/>
                  <a:gd name="T38" fmla="*/ 77 w 950"/>
                  <a:gd name="T39" fmla="*/ 486 h 950"/>
                  <a:gd name="T40" fmla="*/ 83 w 950"/>
                  <a:gd name="T41" fmla="*/ 499 h 950"/>
                  <a:gd name="T42" fmla="*/ 197 w 950"/>
                  <a:gd name="T43" fmla="*/ 486 h 950"/>
                  <a:gd name="T44" fmla="*/ 197 w 950"/>
                  <a:gd name="T45" fmla="*/ 493 h 950"/>
                  <a:gd name="T46" fmla="*/ 134 w 950"/>
                  <a:gd name="T47" fmla="*/ 582 h 950"/>
                  <a:gd name="T48" fmla="*/ 140 w 950"/>
                  <a:gd name="T49" fmla="*/ 594 h 950"/>
                  <a:gd name="T50" fmla="*/ 242 w 950"/>
                  <a:gd name="T51" fmla="*/ 715 h 950"/>
                  <a:gd name="T52" fmla="*/ 255 w 950"/>
                  <a:gd name="T53" fmla="*/ 728 h 950"/>
                  <a:gd name="T54" fmla="*/ 350 w 950"/>
                  <a:gd name="T55" fmla="*/ 677 h 950"/>
                  <a:gd name="T56" fmla="*/ 356 w 950"/>
                  <a:gd name="T57" fmla="*/ 683 h 950"/>
                  <a:gd name="T58" fmla="*/ 325 w 950"/>
                  <a:gd name="T59" fmla="*/ 785 h 950"/>
                  <a:gd name="T60" fmla="*/ 344 w 950"/>
                  <a:gd name="T61" fmla="*/ 798 h 950"/>
                  <a:gd name="T62" fmla="*/ 477 w 950"/>
                  <a:gd name="T63" fmla="*/ 874 h 950"/>
                  <a:gd name="T64" fmla="*/ 490 w 950"/>
                  <a:gd name="T65" fmla="*/ 880 h 950"/>
                  <a:gd name="T66" fmla="*/ 566 w 950"/>
                  <a:gd name="T67" fmla="*/ 804 h 950"/>
                  <a:gd name="T68" fmla="*/ 572 w 950"/>
                  <a:gd name="T69" fmla="*/ 804 h 950"/>
                  <a:gd name="T70" fmla="*/ 579 w 950"/>
                  <a:gd name="T71" fmla="*/ 912 h 950"/>
                  <a:gd name="T72" fmla="*/ 598 w 950"/>
                  <a:gd name="T73" fmla="*/ 918 h 950"/>
                  <a:gd name="T74" fmla="*/ 750 w 950"/>
                  <a:gd name="T75" fmla="*/ 944 h 950"/>
                  <a:gd name="T76" fmla="*/ 763 w 950"/>
                  <a:gd name="T77" fmla="*/ 950 h 950"/>
                  <a:gd name="T78" fmla="*/ 803 w 950"/>
                  <a:gd name="T79" fmla="*/ 858 h 950"/>
                  <a:gd name="T80" fmla="*/ 803 w 950"/>
                  <a:gd name="T81" fmla="*/ 656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50" h="950">
                    <a:moveTo>
                      <a:pt x="803" y="656"/>
                    </a:moveTo>
                    <a:cubicBezTo>
                      <a:pt x="848" y="656"/>
                      <a:pt x="848" y="656"/>
                      <a:pt x="848" y="656"/>
                    </a:cubicBezTo>
                    <a:cubicBezTo>
                      <a:pt x="905" y="656"/>
                      <a:pt x="950" y="610"/>
                      <a:pt x="950" y="554"/>
                    </a:cubicBezTo>
                    <a:cubicBezTo>
                      <a:pt x="950" y="498"/>
                      <a:pt x="905" y="452"/>
                      <a:pt x="848" y="452"/>
                    </a:cubicBezTo>
                    <a:cubicBezTo>
                      <a:pt x="803" y="452"/>
                      <a:pt x="803" y="452"/>
                      <a:pt x="803" y="452"/>
                    </a:cubicBezTo>
                    <a:cubicBezTo>
                      <a:pt x="803" y="273"/>
                      <a:pt x="803" y="273"/>
                      <a:pt x="803" y="273"/>
                    </a:cubicBezTo>
                    <a:cubicBezTo>
                      <a:pt x="736" y="267"/>
                      <a:pt x="683" y="214"/>
                      <a:pt x="678" y="147"/>
                    </a:cubicBezTo>
                    <a:cubicBezTo>
                      <a:pt x="503" y="147"/>
                      <a:pt x="503" y="147"/>
                      <a:pt x="503" y="147"/>
                    </a:cubicBezTo>
                    <a:cubicBezTo>
                      <a:pt x="503" y="102"/>
                      <a:pt x="503" y="102"/>
                      <a:pt x="503" y="102"/>
                    </a:cubicBezTo>
                    <a:cubicBezTo>
                      <a:pt x="503" y="46"/>
                      <a:pt x="457" y="0"/>
                      <a:pt x="401" y="0"/>
                    </a:cubicBezTo>
                    <a:cubicBezTo>
                      <a:pt x="345" y="0"/>
                      <a:pt x="300" y="46"/>
                      <a:pt x="300" y="102"/>
                    </a:cubicBezTo>
                    <a:cubicBezTo>
                      <a:pt x="300" y="147"/>
                      <a:pt x="300" y="147"/>
                      <a:pt x="300" y="147"/>
                    </a:cubicBezTo>
                    <a:cubicBezTo>
                      <a:pt x="0" y="147"/>
                      <a:pt x="0" y="147"/>
                      <a:pt x="0" y="147"/>
                    </a:cubicBezTo>
                    <a:cubicBezTo>
                      <a:pt x="0" y="169"/>
                      <a:pt x="0" y="191"/>
                      <a:pt x="0" y="213"/>
                    </a:cubicBezTo>
                    <a:cubicBezTo>
                      <a:pt x="0" y="213"/>
                      <a:pt x="0" y="213"/>
                      <a:pt x="7" y="232"/>
                    </a:cubicBezTo>
                    <a:cubicBezTo>
                      <a:pt x="7" y="232"/>
                      <a:pt x="7" y="232"/>
                      <a:pt x="108" y="258"/>
                    </a:cubicBezTo>
                    <a:cubicBezTo>
                      <a:pt x="108" y="258"/>
                      <a:pt x="108" y="258"/>
                      <a:pt x="115" y="264"/>
                    </a:cubicBezTo>
                    <a:cubicBezTo>
                      <a:pt x="115" y="264"/>
                      <a:pt x="115" y="264"/>
                      <a:pt x="20" y="321"/>
                    </a:cubicBezTo>
                    <a:cubicBezTo>
                      <a:pt x="20" y="321"/>
                      <a:pt x="20" y="321"/>
                      <a:pt x="26" y="340"/>
                    </a:cubicBezTo>
                    <a:cubicBezTo>
                      <a:pt x="39" y="391"/>
                      <a:pt x="58" y="435"/>
                      <a:pt x="77" y="486"/>
                    </a:cubicBezTo>
                    <a:cubicBezTo>
                      <a:pt x="77" y="486"/>
                      <a:pt x="77" y="486"/>
                      <a:pt x="83" y="499"/>
                    </a:cubicBezTo>
                    <a:cubicBezTo>
                      <a:pt x="83" y="499"/>
                      <a:pt x="83" y="499"/>
                      <a:pt x="197" y="486"/>
                    </a:cubicBezTo>
                    <a:cubicBezTo>
                      <a:pt x="197" y="493"/>
                      <a:pt x="197" y="493"/>
                      <a:pt x="197" y="493"/>
                    </a:cubicBezTo>
                    <a:cubicBezTo>
                      <a:pt x="197" y="493"/>
                      <a:pt x="197" y="493"/>
                      <a:pt x="134" y="582"/>
                    </a:cubicBezTo>
                    <a:cubicBezTo>
                      <a:pt x="134" y="582"/>
                      <a:pt x="134" y="582"/>
                      <a:pt x="140" y="594"/>
                    </a:cubicBezTo>
                    <a:cubicBezTo>
                      <a:pt x="172" y="639"/>
                      <a:pt x="204" y="677"/>
                      <a:pt x="242" y="715"/>
                    </a:cubicBezTo>
                    <a:cubicBezTo>
                      <a:pt x="242" y="715"/>
                      <a:pt x="242" y="715"/>
                      <a:pt x="255" y="728"/>
                    </a:cubicBezTo>
                    <a:cubicBezTo>
                      <a:pt x="255" y="728"/>
                      <a:pt x="255" y="728"/>
                      <a:pt x="350" y="677"/>
                    </a:cubicBezTo>
                    <a:cubicBezTo>
                      <a:pt x="356" y="677"/>
                      <a:pt x="356" y="683"/>
                      <a:pt x="356" y="683"/>
                    </a:cubicBezTo>
                    <a:cubicBezTo>
                      <a:pt x="356" y="683"/>
                      <a:pt x="356" y="683"/>
                      <a:pt x="325" y="785"/>
                    </a:cubicBezTo>
                    <a:cubicBezTo>
                      <a:pt x="325" y="785"/>
                      <a:pt x="325" y="785"/>
                      <a:pt x="344" y="798"/>
                    </a:cubicBezTo>
                    <a:cubicBezTo>
                      <a:pt x="382" y="829"/>
                      <a:pt x="426" y="855"/>
                      <a:pt x="477" y="874"/>
                    </a:cubicBezTo>
                    <a:cubicBezTo>
                      <a:pt x="477" y="874"/>
                      <a:pt x="477" y="874"/>
                      <a:pt x="490" y="880"/>
                    </a:cubicBezTo>
                    <a:cubicBezTo>
                      <a:pt x="490" y="880"/>
                      <a:pt x="490" y="880"/>
                      <a:pt x="566" y="804"/>
                    </a:cubicBezTo>
                    <a:cubicBezTo>
                      <a:pt x="572" y="804"/>
                      <a:pt x="572" y="804"/>
                      <a:pt x="572" y="804"/>
                    </a:cubicBezTo>
                    <a:cubicBezTo>
                      <a:pt x="572" y="804"/>
                      <a:pt x="572" y="804"/>
                      <a:pt x="579" y="912"/>
                    </a:cubicBezTo>
                    <a:cubicBezTo>
                      <a:pt x="579" y="912"/>
                      <a:pt x="579" y="912"/>
                      <a:pt x="598" y="918"/>
                    </a:cubicBezTo>
                    <a:cubicBezTo>
                      <a:pt x="642" y="931"/>
                      <a:pt x="693" y="944"/>
                      <a:pt x="750" y="944"/>
                    </a:cubicBezTo>
                    <a:cubicBezTo>
                      <a:pt x="750" y="944"/>
                      <a:pt x="750" y="944"/>
                      <a:pt x="763" y="950"/>
                    </a:cubicBezTo>
                    <a:cubicBezTo>
                      <a:pt x="763" y="950"/>
                      <a:pt x="763" y="950"/>
                      <a:pt x="803" y="858"/>
                    </a:cubicBezTo>
                    <a:lnTo>
                      <a:pt x="803" y="6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0" name="Freeform 674">
                <a:extLst>
                  <a:ext uri="{FF2B5EF4-FFF2-40B4-BE49-F238E27FC236}">
                    <a16:creationId xmlns:a16="http://schemas.microsoft.com/office/drawing/2014/main" id="{94151B95-8495-5D46-8A2C-1E96B8AEA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64364" y="7604560"/>
                <a:ext cx="3587988" cy="4222786"/>
              </a:xfrm>
              <a:custGeom>
                <a:avLst/>
                <a:gdLst>
                  <a:gd name="T0" fmla="*/ 571 w 806"/>
                  <a:gd name="T1" fmla="*/ 147 h 950"/>
                  <a:gd name="T2" fmla="*/ 571 w 806"/>
                  <a:gd name="T3" fmla="*/ 102 h 950"/>
                  <a:gd name="T4" fmla="*/ 469 w 806"/>
                  <a:gd name="T5" fmla="*/ 0 h 950"/>
                  <a:gd name="T6" fmla="*/ 368 w 806"/>
                  <a:gd name="T7" fmla="*/ 102 h 950"/>
                  <a:gd name="T8" fmla="*/ 368 w 806"/>
                  <a:gd name="T9" fmla="*/ 147 h 950"/>
                  <a:gd name="T10" fmla="*/ 200 w 806"/>
                  <a:gd name="T11" fmla="*/ 147 h 950"/>
                  <a:gd name="T12" fmla="*/ 129 w 806"/>
                  <a:gd name="T13" fmla="*/ 147 h 950"/>
                  <a:gd name="T14" fmla="*/ 0 w 806"/>
                  <a:gd name="T15" fmla="*/ 273 h 950"/>
                  <a:gd name="T16" fmla="*/ 0 w 806"/>
                  <a:gd name="T17" fmla="*/ 434 h 950"/>
                  <a:gd name="T18" fmla="*/ 27 w 806"/>
                  <a:gd name="T19" fmla="*/ 434 h 950"/>
                  <a:gd name="T20" fmla="*/ 148 w 806"/>
                  <a:gd name="T21" fmla="*/ 554 h 950"/>
                  <a:gd name="T22" fmla="*/ 27 w 806"/>
                  <a:gd name="T23" fmla="*/ 674 h 950"/>
                  <a:gd name="T24" fmla="*/ 0 w 806"/>
                  <a:gd name="T25" fmla="*/ 674 h 950"/>
                  <a:gd name="T26" fmla="*/ 0 w 806"/>
                  <a:gd name="T27" fmla="*/ 866 h 950"/>
                  <a:gd name="T28" fmla="*/ 37 w 806"/>
                  <a:gd name="T29" fmla="*/ 950 h 950"/>
                  <a:gd name="T30" fmla="*/ 56 w 806"/>
                  <a:gd name="T31" fmla="*/ 944 h 950"/>
                  <a:gd name="T32" fmla="*/ 209 w 806"/>
                  <a:gd name="T33" fmla="*/ 918 h 950"/>
                  <a:gd name="T34" fmla="*/ 228 w 806"/>
                  <a:gd name="T35" fmla="*/ 912 h 950"/>
                  <a:gd name="T36" fmla="*/ 234 w 806"/>
                  <a:gd name="T37" fmla="*/ 804 h 950"/>
                  <a:gd name="T38" fmla="*/ 241 w 806"/>
                  <a:gd name="T39" fmla="*/ 804 h 950"/>
                  <a:gd name="T40" fmla="*/ 311 w 806"/>
                  <a:gd name="T41" fmla="*/ 880 h 950"/>
                  <a:gd name="T42" fmla="*/ 330 w 806"/>
                  <a:gd name="T43" fmla="*/ 874 h 950"/>
                  <a:gd name="T44" fmla="*/ 463 w 806"/>
                  <a:gd name="T45" fmla="*/ 798 h 950"/>
                  <a:gd name="T46" fmla="*/ 476 w 806"/>
                  <a:gd name="T47" fmla="*/ 785 h 950"/>
                  <a:gd name="T48" fmla="*/ 444 w 806"/>
                  <a:gd name="T49" fmla="*/ 683 h 950"/>
                  <a:gd name="T50" fmla="*/ 450 w 806"/>
                  <a:gd name="T51" fmla="*/ 677 h 950"/>
                  <a:gd name="T52" fmla="*/ 552 w 806"/>
                  <a:gd name="T53" fmla="*/ 728 h 950"/>
                  <a:gd name="T54" fmla="*/ 565 w 806"/>
                  <a:gd name="T55" fmla="*/ 715 h 950"/>
                  <a:gd name="T56" fmla="*/ 660 w 806"/>
                  <a:gd name="T57" fmla="*/ 594 h 950"/>
                  <a:gd name="T58" fmla="*/ 673 w 806"/>
                  <a:gd name="T59" fmla="*/ 582 h 950"/>
                  <a:gd name="T60" fmla="*/ 609 w 806"/>
                  <a:gd name="T61" fmla="*/ 493 h 950"/>
                  <a:gd name="T62" fmla="*/ 609 w 806"/>
                  <a:gd name="T63" fmla="*/ 486 h 950"/>
                  <a:gd name="T64" fmla="*/ 717 w 806"/>
                  <a:gd name="T65" fmla="*/ 499 h 950"/>
                  <a:gd name="T66" fmla="*/ 724 w 806"/>
                  <a:gd name="T67" fmla="*/ 486 h 950"/>
                  <a:gd name="T68" fmla="*/ 781 w 806"/>
                  <a:gd name="T69" fmla="*/ 340 h 950"/>
                  <a:gd name="T70" fmla="*/ 781 w 806"/>
                  <a:gd name="T71" fmla="*/ 321 h 950"/>
                  <a:gd name="T72" fmla="*/ 692 w 806"/>
                  <a:gd name="T73" fmla="*/ 264 h 950"/>
                  <a:gd name="T74" fmla="*/ 692 w 806"/>
                  <a:gd name="T75" fmla="*/ 258 h 950"/>
                  <a:gd name="T76" fmla="*/ 800 w 806"/>
                  <a:gd name="T77" fmla="*/ 232 h 950"/>
                  <a:gd name="T78" fmla="*/ 800 w 806"/>
                  <a:gd name="T79" fmla="*/ 213 h 950"/>
                  <a:gd name="T80" fmla="*/ 806 w 806"/>
                  <a:gd name="T81" fmla="*/ 147 h 950"/>
                  <a:gd name="T82" fmla="*/ 571 w 806"/>
                  <a:gd name="T83" fmla="*/ 147 h 9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06" h="950">
                    <a:moveTo>
                      <a:pt x="571" y="147"/>
                    </a:moveTo>
                    <a:cubicBezTo>
                      <a:pt x="571" y="102"/>
                      <a:pt x="571" y="102"/>
                      <a:pt x="571" y="102"/>
                    </a:cubicBezTo>
                    <a:cubicBezTo>
                      <a:pt x="571" y="46"/>
                      <a:pt x="526" y="0"/>
                      <a:pt x="469" y="0"/>
                    </a:cubicBezTo>
                    <a:cubicBezTo>
                      <a:pt x="413" y="0"/>
                      <a:pt x="368" y="46"/>
                      <a:pt x="368" y="102"/>
                    </a:cubicBezTo>
                    <a:cubicBezTo>
                      <a:pt x="368" y="147"/>
                      <a:pt x="368" y="147"/>
                      <a:pt x="368" y="147"/>
                    </a:cubicBezTo>
                    <a:cubicBezTo>
                      <a:pt x="200" y="147"/>
                      <a:pt x="200" y="147"/>
                      <a:pt x="200" y="147"/>
                    </a:cubicBezTo>
                    <a:cubicBezTo>
                      <a:pt x="129" y="147"/>
                      <a:pt x="129" y="147"/>
                      <a:pt x="129" y="147"/>
                    </a:cubicBezTo>
                    <a:cubicBezTo>
                      <a:pt x="123" y="215"/>
                      <a:pt x="69" y="269"/>
                      <a:pt x="0" y="273"/>
                    </a:cubicBezTo>
                    <a:cubicBezTo>
                      <a:pt x="0" y="434"/>
                      <a:pt x="0" y="434"/>
                      <a:pt x="0" y="434"/>
                    </a:cubicBezTo>
                    <a:cubicBezTo>
                      <a:pt x="27" y="434"/>
                      <a:pt x="27" y="434"/>
                      <a:pt x="27" y="434"/>
                    </a:cubicBezTo>
                    <a:cubicBezTo>
                      <a:pt x="94" y="434"/>
                      <a:pt x="148" y="488"/>
                      <a:pt x="148" y="554"/>
                    </a:cubicBezTo>
                    <a:cubicBezTo>
                      <a:pt x="148" y="620"/>
                      <a:pt x="94" y="674"/>
                      <a:pt x="27" y="674"/>
                    </a:cubicBezTo>
                    <a:cubicBezTo>
                      <a:pt x="0" y="674"/>
                      <a:pt x="0" y="674"/>
                      <a:pt x="0" y="674"/>
                    </a:cubicBezTo>
                    <a:cubicBezTo>
                      <a:pt x="0" y="866"/>
                      <a:pt x="0" y="866"/>
                      <a:pt x="0" y="866"/>
                    </a:cubicBezTo>
                    <a:cubicBezTo>
                      <a:pt x="7" y="880"/>
                      <a:pt x="18" y="905"/>
                      <a:pt x="37" y="950"/>
                    </a:cubicBezTo>
                    <a:cubicBezTo>
                      <a:pt x="56" y="944"/>
                      <a:pt x="56" y="944"/>
                      <a:pt x="56" y="944"/>
                    </a:cubicBezTo>
                    <a:cubicBezTo>
                      <a:pt x="107" y="944"/>
                      <a:pt x="158" y="931"/>
                      <a:pt x="209" y="918"/>
                    </a:cubicBezTo>
                    <a:cubicBezTo>
                      <a:pt x="209" y="918"/>
                      <a:pt x="209" y="918"/>
                      <a:pt x="228" y="912"/>
                    </a:cubicBezTo>
                    <a:cubicBezTo>
                      <a:pt x="228" y="912"/>
                      <a:pt x="228" y="912"/>
                      <a:pt x="234" y="804"/>
                    </a:cubicBezTo>
                    <a:cubicBezTo>
                      <a:pt x="234" y="804"/>
                      <a:pt x="234" y="804"/>
                      <a:pt x="241" y="804"/>
                    </a:cubicBezTo>
                    <a:cubicBezTo>
                      <a:pt x="241" y="804"/>
                      <a:pt x="241" y="804"/>
                      <a:pt x="311" y="880"/>
                    </a:cubicBezTo>
                    <a:cubicBezTo>
                      <a:pt x="311" y="880"/>
                      <a:pt x="311" y="880"/>
                      <a:pt x="330" y="874"/>
                    </a:cubicBezTo>
                    <a:cubicBezTo>
                      <a:pt x="374" y="855"/>
                      <a:pt x="419" y="829"/>
                      <a:pt x="463" y="798"/>
                    </a:cubicBezTo>
                    <a:cubicBezTo>
                      <a:pt x="463" y="798"/>
                      <a:pt x="463" y="798"/>
                      <a:pt x="476" y="785"/>
                    </a:cubicBezTo>
                    <a:cubicBezTo>
                      <a:pt x="476" y="785"/>
                      <a:pt x="476" y="785"/>
                      <a:pt x="444" y="683"/>
                    </a:cubicBezTo>
                    <a:cubicBezTo>
                      <a:pt x="450" y="683"/>
                      <a:pt x="450" y="677"/>
                      <a:pt x="450" y="677"/>
                    </a:cubicBezTo>
                    <a:cubicBezTo>
                      <a:pt x="450" y="677"/>
                      <a:pt x="450" y="677"/>
                      <a:pt x="552" y="728"/>
                    </a:cubicBezTo>
                    <a:cubicBezTo>
                      <a:pt x="552" y="728"/>
                      <a:pt x="552" y="728"/>
                      <a:pt x="565" y="715"/>
                    </a:cubicBezTo>
                    <a:cubicBezTo>
                      <a:pt x="597" y="677"/>
                      <a:pt x="635" y="639"/>
                      <a:pt x="660" y="594"/>
                    </a:cubicBezTo>
                    <a:cubicBezTo>
                      <a:pt x="660" y="594"/>
                      <a:pt x="660" y="594"/>
                      <a:pt x="673" y="582"/>
                    </a:cubicBezTo>
                    <a:cubicBezTo>
                      <a:pt x="673" y="582"/>
                      <a:pt x="673" y="582"/>
                      <a:pt x="609" y="493"/>
                    </a:cubicBezTo>
                    <a:cubicBezTo>
                      <a:pt x="609" y="493"/>
                      <a:pt x="609" y="493"/>
                      <a:pt x="609" y="486"/>
                    </a:cubicBezTo>
                    <a:cubicBezTo>
                      <a:pt x="609" y="486"/>
                      <a:pt x="609" y="486"/>
                      <a:pt x="717" y="499"/>
                    </a:cubicBezTo>
                    <a:cubicBezTo>
                      <a:pt x="717" y="499"/>
                      <a:pt x="717" y="499"/>
                      <a:pt x="724" y="486"/>
                    </a:cubicBezTo>
                    <a:cubicBezTo>
                      <a:pt x="749" y="435"/>
                      <a:pt x="768" y="391"/>
                      <a:pt x="781" y="340"/>
                    </a:cubicBezTo>
                    <a:cubicBezTo>
                      <a:pt x="781" y="340"/>
                      <a:pt x="781" y="340"/>
                      <a:pt x="781" y="321"/>
                    </a:cubicBezTo>
                    <a:cubicBezTo>
                      <a:pt x="781" y="321"/>
                      <a:pt x="781" y="321"/>
                      <a:pt x="692" y="264"/>
                    </a:cubicBezTo>
                    <a:cubicBezTo>
                      <a:pt x="692" y="258"/>
                      <a:pt x="692" y="258"/>
                      <a:pt x="692" y="258"/>
                    </a:cubicBezTo>
                    <a:cubicBezTo>
                      <a:pt x="692" y="258"/>
                      <a:pt x="692" y="258"/>
                      <a:pt x="800" y="232"/>
                    </a:cubicBezTo>
                    <a:cubicBezTo>
                      <a:pt x="800" y="232"/>
                      <a:pt x="800" y="232"/>
                      <a:pt x="800" y="213"/>
                    </a:cubicBezTo>
                    <a:cubicBezTo>
                      <a:pt x="805" y="191"/>
                      <a:pt x="806" y="169"/>
                      <a:pt x="806" y="147"/>
                    </a:cubicBezTo>
                    <a:lnTo>
                      <a:pt x="571" y="14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285" name="Текст 2">
              <a:extLst>
                <a:ext uri="{FF2B5EF4-FFF2-40B4-BE49-F238E27FC236}">
                  <a16:creationId xmlns:a16="http://schemas.microsoft.com/office/drawing/2014/main" id="{21265639-2880-3E40-8447-0232F52F5CEE}"/>
                </a:ext>
              </a:extLst>
            </p:cNvPr>
            <p:cNvSpPr txBox="1">
              <a:spLocks/>
            </p:cNvSpPr>
            <p:nvPr/>
          </p:nvSpPr>
          <p:spPr>
            <a:xfrm>
              <a:off x="9385275" y="5953274"/>
              <a:ext cx="1936349" cy="689496"/>
            </a:xfrm>
            <a:prstGeom prst="rect">
              <a:avLst/>
            </a:prstGeom>
          </p:spPr>
          <p:txBody>
            <a:bodyPr anchor="ctr"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Main text</a:t>
              </a:r>
            </a:p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2500 k</a:t>
              </a:r>
              <a:endParaRPr lang="ru-RU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86" name="Текст 2">
              <a:extLst>
                <a:ext uri="{FF2B5EF4-FFF2-40B4-BE49-F238E27FC236}">
                  <a16:creationId xmlns:a16="http://schemas.microsoft.com/office/drawing/2014/main" id="{C41A5DB3-5AA8-894F-B11E-96D3E95F914A}"/>
                </a:ext>
              </a:extLst>
            </p:cNvPr>
            <p:cNvSpPr txBox="1">
              <a:spLocks/>
            </p:cNvSpPr>
            <p:nvPr/>
          </p:nvSpPr>
          <p:spPr>
            <a:xfrm>
              <a:off x="13273707" y="5953274"/>
              <a:ext cx="1936349" cy="689496"/>
            </a:xfrm>
            <a:prstGeom prst="rect">
              <a:avLst/>
            </a:prstGeom>
          </p:spPr>
          <p:txBody>
            <a:bodyPr anchor="ctr"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Main text</a:t>
              </a:r>
            </a:p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3200 k</a:t>
              </a:r>
              <a:endParaRPr lang="ru-RU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288" name="Текст 2">
              <a:extLst>
                <a:ext uri="{FF2B5EF4-FFF2-40B4-BE49-F238E27FC236}">
                  <a16:creationId xmlns:a16="http://schemas.microsoft.com/office/drawing/2014/main" id="{13220952-3136-424E-89D2-B1E8CCA66D7B}"/>
                </a:ext>
              </a:extLst>
            </p:cNvPr>
            <p:cNvSpPr txBox="1">
              <a:spLocks/>
            </p:cNvSpPr>
            <p:nvPr/>
          </p:nvSpPr>
          <p:spPr>
            <a:xfrm>
              <a:off x="9385275" y="9121626"/>
              <a:ext cx="1936349" cy="689496"/>
            </a:xfrm>
            <a:prstGeom prst="rect">
              <a:avLst/>
            </a:prstGeom>
          </p:spPr>
          <p:txBody>
            <a:bodyPr anchor="ctr"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Main text</a:t>
              </a:r>
            </a:p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4600 k</a:t>
              </a:r>
              <a:endParaRPr lang="ru-RU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  <p:sp>
          <p:nvSpPr>
            <p:cNvPr id="381" name="Текст 2">
              <a:extLst>
                <a:ext uri="{FF2B5EF4-FFF2-40B4-BE49-F238E27FC236}">
                  <a16:creationId xmlns:a16="http://schemas.microsoft.com/office/drawing/2014/main" id="{E237F21B-B651-D84B-BEAF-A1820447E19F}"/>
                </a:ext>
              </a:extLst>
            </p:cNvPr>
            <p:cNvSpPr txBox="1">
              <a:spLocks/>
            </p:cNvSpPr>
            <p:nvPr/>
          </p:nvSpPr>
          <p:spPr>
            <a:xfrm>
              <a:off x="13273707" y="9121626"/>
              <a:ext cx="1936349" cy="689496"/>
            </a:xfrm>
            <a:prstGeom prst="rect">
              <a:avLst/>
            </a:prstGeom>
          </p:spPr>
          <p:txBody>
            <a:bodyPr anchor="ctr"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Main text</a:t>
              </a:r>
            </a:p>
            <a:p>
              <a:pPr marL="0" indent="0" algn="ctr">
                <a:buNone/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7200 k</a:t>
              </a:r>
              <a:endParaRPr lang="ru-RU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58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PUZZLE SLIDE</a:t>
            </a:r>
            <a:endParaRPr lang="ru-RU" dirty="0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B7DB1B78-438B-1C40-A1C0-A2D6109FA838}"/>
              </a:ext>
            </a:extLst>
          </p:cNvPr>
          <p:cNvSpPr/>
          <p:nvPr/>
        </p:nvSpPr>
        <p:spPr>
          <a:xfrm>
            <a:off x="1608412" y="3845126"/>
            <a:ext cx="6339456" cy="8342260"/>
          </a:xfrm>
          <a:custGeom>
            <a:avLst/>
            <a:gdLst>
              <a:gd name="connsiteX0" fmla="*/ 0 w 6894766"/>
              <a:gd name="connsiteY0" fmla="*/ 0 h 9073008"/>
              <a:gd name="connsiteX1" fmla="*/ 5832648 w 6894766"/>
              <a:gd name="connsiteY1" fmla="*/ 0 h 9073008"/>
              <a:gd name="connsiteX2" fmla="*/ 5832648 w 6894766"/>
              <a:gd name="connsiteY2" fmla="*/ 756084 h 9073008"/>
              <a:gd name="connsiteX3" fmla="*/ 6210690 w 6894766"/>
              <a:gd name="connsiteY3" fmla="*/ 756084 h 9073008"/>
              <a:gd name="connsiteX4" fmla="*/ 6894766 w 6894766"/>
              <a:gd name="connsiteY4" fmla="*/ 1440160 h 9073008"/>
              <a:gd name="connsiteX5" fmla="*/ 6210690 w 6894766"/>
              <a:gd name="connsiteY5" fmla="*/ 2124236 h 9073008"/>
              <a:gd name="connsiteX6" fmla="*/ 5832648 w 6894766"/>
              <a:gd name="connsiteY6" fmla="*/ 2124236 h 9073008"/>
              <a:gd name="connsiteX7" fmla="*/ 5832648 w 6894766"/>
              <a:gd name="connsiteY7" fmla="*/ 6948772 h 9073008"/>
              <a:gd name="connsiteX8" fmla="*/ 5454606 w 6894766"/>
              <a:gd name="connsiteY8" fmla="*/ 6948772 h 9073008"/>
              <a:gd name="connsiteX9" fmla="*/ 4770530 w 6894766"/>
              <a:gd name="connsiteY9" fmla="*/ 7632848 h 9073008"/>
              <a:gd name="connsiteX10" fmla="*/ 5454606 w 6894766"/>
              <a:gd name="connsiteY10" fmla="*/ 8316924 h 9073008"/>
              <a:gd name="connsiteX11" fmla="*/ 5832648 w 6894766"/>
              <a:gd name="connsiteY11" fmla="*/ 8316924 h 9073008"/>
              <a:gd name="connsiteX12" fmla="*/ 5832648 w 6894766"/>
              <a:gd name="connsiteY12" fmla="*/ 9073008 h 9073008"/>
              <a:gd name="connsiteX13" fmla="*/ 0 w 6894766"/>
              <a:gd name="connsiteY13" fmla="*/ 9073008 h 907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94766" h="9073008">
                <a:moveTo>
                  <a:pt x="0" y="0"/>
                </a:moveTo>
                <a:lnTo>
                  <a:pt x="5832648" y="0"/>
                </a:lnTo>
                <a:lnTo>
                  <a:pt x="5832648" y="756084"/>
                </a:lnTo>
                <a:lnTo>
                  <a:pt x="6210690" y="756084"/>
                </a:lnTo>
                <a:cubicBezTo>
                  <a:pt x="6588495" y="756084"/>
                  <a:pt x="6894766" y="1062355"/>
                  <a:pt x="6894766" y="1440160"/>
                </a:cubicBezTo>
                <a:cubicBezTo>
                  <a:pt x="6894766" y="1817965"/>
                  <a:pt x="6588495" y="2124236"/>
                  <a:pt x="6210690" y="2124236"/>
                </a:cubicBezTo>
                <a:lnTo>
                  <a:pt x="5832648" y="2124236"/>
                </a:lnTo>
                <a:lnTo>
                  <a:pt x="5832648" y="6948772"/>
                </a:lnTo>
                <a:lnTo>
                  <a:pt x="5454606" y="6948772"/>
                </a:lnTo>
                <a:cubicBezTo>
                  <a:pt x="5076801" y="6948772"/>
                  <a:pt x="4770530" y="7255043"/>
                  <a:pt x="4770530" y="7632848"/>
                </a:cubicBezTo>
                <a:cubicBezTo>
                  <a:pt x="4770530" y="8010653"/>
                  <a:pt x="5076801" y="8316924"/>
                  <a:pt x="5454606" y="8316924"/>
                </a:cubicBezTo>
                <a:lnTo>
                  <a:pt x="5832648" y="8316924"/>
                </a:lnTo>
                <a:lnTo>
                  <a:pt x="5832648" y="9073008"/>
                </a:lnTo>
                <a:lnTo>
                  <a:pt x="0" y="9073008"/>
                </a:lnTo>
                <a:close/>
              </a:path>
            </a:pathLst>
          </a:custGeom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>
            <a:extLst>
              <a:ext uri="{FF2B5EF4-FFF2-40B4-BE49-F238E27FC236}">
                <a16:creationId xmlns:a16="http://schemas.microsoft.com/office/drawing/2014/main" id="{6B15F46F-6055-114A-A0A7-FFFD34612675}"/>
              </a:ext>
            </a:extLst>
          </p:cNvPr>
          <p:cNvSpPr/>
          <p:nvPr/>
        </p:nvSpPr>
        <p:spPr>
          <a:xfrm rot="10800000">
            <a:off x="5950228" y="3845125"/>
            <a:ext cx="7350192" cy="8342260"/>
          </a:xfrm>
          <a:custGeom>
            <a:avLst/>
            <a:gdLst>
              <a:gd name="connsiteX0" fmla="*/ 6931923 w 7994039"/>
              <a:gd name="connsiteY0" fmla="*/ 9073008 h 9073008"/>
              <a:gd name="connsiteX1" fmla="*/ 4523537 w 7994039"/>
              <a:gd name="connsiteY1" fmla="*/ 9073008 h 9073008"/>
              <a:gd name="connsiteX2" fmla="*/ 3470504 w 7994039"/>
              <a:gd name="connsiteY2" fmla="*/ 9073008 h 9073008"/>
              <a:gd name="connsiteX3" fmla="*/ 1062116 w 7994039"/>
              <a:gd name="connsiteY3" fmla="*/ 9073008 h 9073008"/>
              <a:gd name="connsiteX4" fmla="*/ 1062116 w 7994039"/>
              <a:gd name="connsiteY4" fmla="*/ 8316924 h 9073008"/>
              <a:gd name="connsiteX5" fmla="*/ 684076 w 7994039"/>
              <a:gd name="connsiteY5" fmla="*/ 8316924 h 9073008"/>
              <a:gd name="connsiteX6" fmla="*/ 0 w 7994039"/>
              <a:gd name="connsiteY6" fmla="*/ 7632848 h 9073008"/>
              <a:gd name="connsiteX7" fmla="*/ 684076 w 7994039"/>
              <a:gd name="connsiteY7" fmla="*/ 6948772 h 9073008"/>
              <a:gd name="connsiteX8" fmla="*/ 1062116 w 7994039"/>
              <a:gd name="connsiteY8" fmla="*/ 6948772 h 9073008"/>
              <a:gd name="connsiteX9" fmla="*/ 1062116 w 7994039"/>
              <a:gd name="connsiteY9" fmla="*/ 2124236 h 9073008"/>
              <a:gd name="connsiteX10" fmla="*/ 1440160 w 7994039"/>
              <a:gd name="connsiteY10" fmla="*/ 2124236 h 9073008"/>
              <a:gd name="connsiteX11" fmla="*/ 2124236 w 7994039"/>
              <a:gd name="connsiteY11" fmla="*/ 1440160 h 9073008"/>
              <a:gd name="connsiteX12" fmla="*/ 1440160 w 7994039"/>
              <a:gd name="connsiteY12" fmla="*/ 756084 h 9073008"/>
              <a:gd name="connsiteX13" fmla="*/ 1062116 w 7994039"/>
              <a:gd name="connsiteY13" fmla="*/ 756084 h 9073008"/>
              <a:gd name="connsiteX14" fmla="*/ 1062116 w 7994039"/>
              <a:gd name="connsiteY14" fmla="*/ 0 h 9073008"/>
              <a:gd name="connsiteX15" fmla="*/ 3470504 w 7994039"/>
              <a:gd name="connsiteY15" fmla="*/ 0 h 9073008"/>
              <a:gd name="connsiteX16" fmla="*/ 4523537 w 7994039"/>
              <a:gd name="connsiteY16" fmla="*/ 0 h 9073008"/>
              <a:gd name="connsiteX17" fmla="*/ 6931923 w 7994039"/>
              <a:gd name="connsiteY17" fmla="*/ 0 h 9073008"/>
              <a:gd name="connsiteX18" fmla="*/ 6931923 w 7994039"/>
              <a:gd name="connsiteY18" fmla="*/ 756084 h 9073008"/>
              <a:gd name="connsiteX19" fmla="*/ 7309963 w 7994039"/>
              <a:gd name="connsiteY19" fmla="*/ 756084 h 9073008"/>
              <a:gd name="connsiteX20" fmla="*/ 7994039 w 7994039"/>
              <a:gd name="connsiteY20" fmla="*/ 1440160 h 9073008"/>
              <a:gd name="connsiteX21" fmla="*/ 7309963 w 7994039"/>
              <a:gd name="connsiteY21" fmla="*/ 2124236 h 9073008"/>
              <a:gd name="connsiteX22" fmla="*/ 6931923 w 7994039"/>
              <a:gd name="connsiteY22" fmla="*/ 2124236 h 9073008"/>
              <a:gd name="connsiteX23" fmla="*/ 6931923 w 7994039"/>
              <a:gd name="connsiteY23" fmla="*/ 6948772 h 9073008"/>
              <a:gd name="connsiteX24" fmla="*/ 6553879 w 7994039"/>
              <a:gd name="connsiteY24" fmla="*/ 6948772 h 9073008"/>
              <a:gd name="connsiteX25" fmla="*/ 5869803 w 7994039"/>
              <a:gd name="connsiteY25" fmla="*/ 7632848 h 9073008"/>
              <a:gd name="connsiteX26" fmla="*/ 6553879 w 7994039"/>
              <a:gd name="connsiteY26" fmla="*/ 8316924 h 9073008"/>
              <a:gd name="connsiteX27" fmla="*/ 6931923 w 7994039"/>
              <a:gd name="connsiteY27" fmla="*/ 8316924 h 907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994039" h="9073008">
                <a:moveTo>
                  <a:pt x="6931923" y="9073008"/>
                </a:moveTo>
                <a:lnTo>
                  <a:pt x="4523537" y="9073008"/>
                </a:lnTo>
                <a:lnTo>
                  <a:pt x="3470504" y="9073008"/>
                </a:lnTo>
                <a:lnTo>
                  <a:pt x="1062116" y="9073008"/>
                </a:lnTo>
                <a:lnTo>
                  <a:pt x="1062116" y="8316924"/>
                </a:lnTo>
                <a:lnTo>
                  <a:pt x="684076" y="8316924"/>
                </a:lnTo>
                <a:cubicBezTo>
                  <a:pt x="306272" y="8316924"/>
                  <a:pt x="0" y="8010652"/>
                  <a:pt x="0" y="7632848"/>
                </a:cubicBezTo>
                <a:cubicBezTo>
                  <a:pt x="0" y="7255042"/>
                  <a:pt x="306272" y="6948772"/>
                  <a:pt x="684076" y="6948772"/>
                </a:cubicBezTo>
                <a:lnTo>
                  <a:pt x="1062116" y="6948772"/>
                </a:lnTo>
                <a:lnTo>
                  <a:pt x="1062116" y="2124236"/>
                </a:lnTo>
                <a:lnTo>
                  <a:pt x="1440160" y="2124236"/>
                </a:lnTo>
                <a:cubicBezTo>
                  <a:pt x="1817964" y="2124236"/>
                  <a:pt x="2124236" y="1817965"/>
                  <a:pt x="2124236" y="1440160"/>
                </a:cubicBezTo>
                <a:cubicBezTo>
                  <a:pt x="2124236" y="1062355"/>
                  <a:pt x="1817964" y="756084"/>
                  <a:pt x="1440160" y="756084"/>
                </a:cubicBezTo>
                <a:lnTo>
                  <a:pt x="1062116" y="756084"/>
                </a:lnTo>
                <a:lnTo>
                  <a:pt x="1062116" y="0"/>
                </a:lnTo>
                <a:lnTo>
                  <a:pt x="3470504" y="0"/>
                </a:lnTo>
                <a:lnTo>
                  <a:pt x="4523537" y="0"/>
                </a:lnTo>
                <a:lnTo>
                  <a:pt x="6931923" y="0"/>
                </a:lnTo>
                <a:lnTo>
                  <a:pt x="6931923" y="756084"/>
                </a:lnTo>
                <a:lnTo>
                  <a:pt x="7309963" y="756084"/>
                </a:lnTo>
                <a:cubicBezTo>
                  <a:pt x="7687769" y="756084"/>
                  <a:pt x="7994039" y="1062356"/>
                  <a:pt x="7994039" y="1440160"/>
                </a:cubicBezTo>
                <a:cubicBezTo>
                  <a:pt x="7994039" y="1817966"/>
                  <a:pt x="7687769" y="2124236"/>
                  <a:pt x="7309963" y="2124236"/>
                </a:cubicBezTo>
                <a:lnTo>
                  <a:pt x="6931923" y="2124236"/>
                </a:lnTo>
                <a:lnTo>
                  <a:pt x="6931923" y="6948772"/>
                </a:lnTo>
                <a:lnTo>
                  <a:pt x="6553879" y="6948772"/>
                </a:lnTo>
                <a:cubicBezTo>
                  <a:pt x="6176075" y="6948772"/>
                  <a:pt x="5869803" y="7255043"/>
                  <a:pt x="5869803" y="7632848"/>
                </a:cubicBezTo>
                <a:cubicBezTo>
                  <a:pt x="5869803" y="8010653"/>
                  <a:pt x="6176075" y="8316924"/>
                  <a:pt x="6553879" y="8316924"/>
                </a:cubicBezTo>
                <a:lnTo>
                  <a:pt x="6931923" y="8316924"/>
                </a:ln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>
            <a:extLst>
              <a:ext uri="{FF2B5EF4-FFF2-40B4-BE49-F238E27FC236}">
                <a16:creationId xmlns:a16="http://schemas.microsoft.com/office/drawing/2014/main" id="{33F5207F-7DC7-0F47-8C20-88AA5782D217}"/>
              </a:ext>
            </a:extLst>
          </p:cNvPr>
          <p:cNvSpPr/>
          <p:nvPr/>
        </p:nvSpPr>
        <p:spPr>
          <a:xfrm rot="10800000">
            <a:off x="11302780" y="3845126"/>
            <a:ext cx="7350192" cy="8342260"/>
          </a:xfrm>
          <a:custGeom>
            <a:avLst/>
            <a:gdLst>
              <a:gd name="connsiteX0" fmla="*/ 6931923 w 7994039"/>
              <a:gd name="connsiteY0" fmla="*/ 9073008 h 9073008"/>
              <a:gd name="connsiteX1" fmla="*/ 4523537 w 7994039"/>
              <a:gd name="connsiteY1" fmla="*/ 9073008 h 9073008"/>
              <a:gd name="connsiteX2" fmla="*/ 3470504 w 7994039"/>
              <a:gd name="connsiteY2" fmla="*/ 9073008 h 9073008"/>
              <a:gd name="connsiteX3" fmla="*/ 1062116 w 7994039"/>
              <a:gd name="connsiteY3" fmla="*/ 9073008 h 9073008"/>
              <a:gd name="connsiteX4" fmla="*/ 1062116 w 7994039"/>
              <a:gd name="connsiteY4" fmla="*/ 8316924 h 9073008"/>
              <a:gd name="connsiteX5" fmla="*/ 684076 w 7994039"/>
              <a:gd name="connsiteY5" fmla="*/ 8316924 h 9073008"/>
              <a:gd name="connsiteX6" fmla="*/ 0 w 7994039"/>
              <a:gd name="connsiteY6" fmla="*/ 7632848 h 9073008"/>
              <a:gd name="connsiteX7" fmla="*/ 684076 w 7994039"/>
              <a:gd name="connsiteY7" fmla="*/ 6948772 h 9073008"/>
              <a:gd name="connsiteX8" fmla="*/ 1062116 w 7994039"/>
              <a:gd name="connsiteY8" fmla="*/ 6948772 h 9073008"/>
              <a:gd name="connsiteX9" fmla="*/ 1062116 w 7994039"/>
              <a:gd name="connsiteY9" fmla="*/ 2124236 h 9073008"/>
              <a:gd name="connsiteX10" fmla="*/ 1440160 w 7994039"/>
              <a:gd name="connsiteY10" fmla="*/ 2124236 h 9073008"/>
              <a:gd name="connsiteX11" fmla="*/ 2124236 w 7994039"/>
              <a:gd name="connsiteY11" fmla="*/ 1440160 h 9073008"/>
              <a:gd name="connsiteX12" fmla="*/ 1440160 w 7994039"/>
              <a:gd name="connsiteY12" fmla="*/ 756084 h 9073008"/>
              <a:gd name="connsiteX13" fmla="*/ 1062116 w 7994039"/>
              <a:gd name="connsiteY13" fmla="*/ 756084 h 9073008"/>
              <a:gd name="connsiteX14" fmla="*/ 1062116 w 7994039"/>
              <a:gd name="connsiteY14" fmla="*/ 0 h 9073008"/>
              <a:gd name="connsiteX15" fmla="*/ 3470504 w 7994039"/>
              <a:gd name="connsiteY15" fmla="*/ 0 h 9073008"/>
              <a:gd name="connsiteX16" fmla="*/ 4523537 w 7994039"/>
              <a:gd name="connsiteY16" fmla="*/ 0 h 9073008"/>
              <a:gd name="connsiteX17" fmla="*/ 6931923 w 7994039"/>
              <a:gd name="connsiteY17" fmla="*/ 0 h 9073008"/>
              <a:gd name="connsiteX18" fmla="*/ 6931923 w 7994039"/>
              <a:gd name="connsiteY18" fmla="*/ 756084 h 9073008"/>
              <a:gd name="connsiteX19" fmla="*/ 7309963 w 7994039"/>
              <a:gd name="connsiteY19" fmla="*/ 756084 h 9073008"/>
              <a:gd name="connsiteX20" fmla="*/ 7994039 w 7994039"/>
              <a:gd name="connsiteY20" fmla="*/ 1440160 h 9073008"/>
              <a:gd name="connsiteX21" fmla="*/ 7309963 w 7994039"/>
              <a:gd name="connsiteY21" fmla="*/ 2124236 h 9073008"/>
              <a:gd name="connsiteX22" fmla="*/ 6931923 w 7994039"/>
              <a:gd name="connsiteY22" fmla="*/ 2124236 h 9073008"/>
              <a:gd name="connsiteX23" fmla="*/ 6931923 w 7994039"/>
              <a:gd name="connsiteY23" fmla="*/ 6948772 h 9073008"/>
              <a:gd name="connsiteX24" fmla="*/ 6553879 w 7994039"/>
              <a:gd name="connsiteY24" fmla="*/ 6948772 h 9073008"/>
              <a:gd name="connsiteX25" fmla="*/ 5869803 w 7994039"/>
              <a:gd name="connsiteY25" fmla="*/ 7632848 h 9073008"/>
              <a:gd name="connsiteX26" fmla="*/ 6553879 w 7994039"/>
              <a:gd name="connsiteY26" fmla="*/ 8316924 h 9073008"/>
              <a:gd name="connsiteX27" fmla="*/ 6931923 w 7994039"/>
              <a:gd name="connsiteY27" fmla="*/ 8316924 h 907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994039" h="9073008">
                <a:moveTo>
                  <a:pt x="6931923" y="9073008"/>
                </a:moveTo>
                <a:lnTo>
                  <a:pt x="4523537" y="9073008"/>
                </a:lnTo>
                <a:lnTo>
                  <a:pt x="3470504" y="9073008"/>
                </a:lnTo>
                <a:lnTo>
                  <a:pt x="1062116" y="9073008"/>
                </a:lnTo>
                <a:lnTo>
                  <a:pt x="1062116" y="8316924"/>
                </a:lnTo>
                <a:lnTo>
                  <a:pt x="684076" y="8316924"/>
                </a:lnTo>
                <a:cubicBezTo>
                  <a:pt x="306272" y="8316924"/>
                  <a:pt x="0" y="8010652"/>
                  <a:pt x="0" y="7632848"/>
                </a:cubicBezTo>
                <a:cubicBezTo>
                  <a:pt x="0" y="7255042"/>
                  <a:pt x="306272" y="6948772"/>
                  <a:pt x="684076" y="6948772"/>
                </a:cubicBezTo>
                <a:lnTo>
                  <a:pt x="1062116" y="6948772"/>
                </a:lnTo>
                <a:lnTo>
                  <a:pt x="1062116" y="2124236"/>
                </a:lnTo>
                <a:lnTo>
                  <a:pt x="1440160" y="2124236"/>
                </a:lnTo>
                <a:cubicBezTo>
                  <a:pt x="1817964" y="2124236"/>
                  <a:pt x="2124236" y="1817965"/>
                  <a:pt x="2124236" y="1440160"/>
                </a:cubicBezTo>
                <a:cubicBezTo>
                  <a:pt x="2124236" y="1062355"/>
                  <a:pt x="1817964" y="756084"/>
                  <a:pt x="1440160" y="756084"/>
                </a:cubicBezTo>
                <a:lnTo>
                  <a:pt x="1062116" y="756084"/>
                </a:lnTo>
                <a:lnTo>
                  <a:pt x="1062116" y="0"/>
                </a:lnTo>
                <a:lnTo>
                  <a:pt x="3470504" y="0"/>
                </a:lnTo>
                <a:lnTo>
                  <a:pt x="4523537" y="0"/>
                </a:lnTo>
                <a:lnTo>
                  <a:pt x="6931923" y="0"/>
                </a:lnTo>
                <a:lnTo>
                  <a:pt x="6931923" y="756084"/>
                </a:lnTo>
                <a:lnTo>
                  <a:pt x="7309963" y="756084"/>
                </a:lnTo>
                <a:cubicBezTo>
                  <a:pt x="7687769" y="756084"/>
                  <a:pt x="7994039" y="1062356"/>
                  <a:pt x="7994039" y="1440160"/>
                </a:cubicBezTo>
                <a:cubicBezTo>
                  <a:pt x="7994039" y="1817966"/>
                  <a:pt x="7687769" y="2124236"/>
                  <a:pt x="7309963" y="2124236"/>
                </a:cubicBezTo>
                <a:lnTo>
                  <a:pt x="6931923" y="2124236"/>
                </a:lnTo>
                <a:lnTo>
                  <a:pt x="6931923" y="6948772"/>
                </a:lnTo>
                <a:lnTo>
                  <a:pt x="6553879" y="6948772"/>
                </a:lnTo>
                <a:cubicBezTo>
                  <a:pt x="6176075" y="6948772"/>
                  <a:pt x="5869803" y="7255043"/>
                  <a:pt x="5869803" y="7632848"/>
                </a:cubicBezTo>
                <a:cubicBezTo>
                  <a:pt x="5869803" y="8010653"/>
                  <a:pt x="6176075" y="8316924"/>
                  <a:pt x="6553879" y="8316924"/>
                </a:cubicBezTo>
                <a:lnTo>
                  <a:pt x="6931923" y="8316924"/>
                </a:lnTo>
                <a:close/>
              </a:path>
            </a:pathLst>
          </a:custGeom>
          <a:solidFill>
            <a:schemeClr val="accent3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17E98B3-350E-4B4B-826A-939E9C5F44C6}"/>
              </a:ext>
            </a:extLst>
          </p:cNvPr>
          <p:cNvSpPr/>
          <p:nvPr/>
        </p:nvSpPr>
        <p:spPr>
          <a:xfrm rot="10800000">
            <a:off x="16655332" y="3845126"/>
            <a:ext cx="6339456" cy="8342260"/>
          </a:xfrm>
          <a:custGeom>
            <a:avLst/>
            <a:gdLst>
              <a:gd name="connsiteX0" fmla="*/ 0 w 6894766"/>
              <a:gd name="connsiteY0" fmla="*/ 0 h 9073008"/>
              <a:gd name="connsiteX1" fmla="*/ 5832648 w 6894766"/>
              <a:gd name="connsiteY1" fmla="*/ 0 h 9073008"/>
              <a:gd name="connsiteX2" fmla="*/ 5832648 w 6894766"/>
              <a:gd name="connsiteY2" fmla="*/ 756084 h 9073008"/>
              <a:gd name="connsiteX3" fmla="*/ 6210690 w 6894766"/>
              <a:gd name="connsiteY3" fmla="*/ 756084 h 9073008"/>
              <a:gd name="connsiteX4" fmla="*/ 6894766 w 6894766"/>
              <a:gd name="connsiteY4" fmla="*/ 1440160 h 9073008"/>
              <a:gd name="connsiteX5" fmla="*/ 6210690 w 6894766"/>
              <a:gd name="connsiteY5" fmla="*/ 2124236 h 9073008"/>
              <a:gd name="connsiteX6" fmla="*/ 5832648 w 6894766"/>
              <a:gd name="connsiteY6" fmla="*/ 2124236 h 9073008"/>
              <a:gd name="connsiteX7" fmla="*/ 5832648 w 6894766"/>
              <a:gd name="connsiteY7" fmla="*/ 6948772 h 9073008"/>
              <a:gd name="connsiteX8" fmla="*/ 5454606 w 6894766"/>
              <a:gd name="connsiteY8" fmla="*/ 6948772 h 9073008"/>
              <a:gd name="connsiteX9" fmla="*/ 4770530 w 6894766"/>
              <a:gd name="connsiteY9" fmla="*/ 7632848 h 9073008"/>
              <a:gd name="connsiteX10" fmla="*/ 5454606 w 6894766"/>
              <a:gd name="connsiteY10" fmla="*/ 8316924 h 9073008"/>
              <a:gd name="connsiteX11" fmla="*/ 5832648 w 6894766"/>
              <a:gd name="connsiteY11" fmla="*/ 8316924 h 9073008"/>
              <a:gd name="connsiteX12" fmla="*/ 5832648 w 6894766"/>
              <a:gd name="connsiteY12" fmla="*/ 9073008 h 9073008"/>
              <a:gd name="connsiteX13" fmla="*/ 0 w 6894766"/>
              <a:gd name="connsiteY13" fmla="*/ 9073008 h 907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894766" h="9073008">
                <a:moveTo>
                  <a:pt x="0" y="0"/>
                </a:moveTo>
                <a:lnTo>
                  <a:pt x="5832648" y="0"/>
                </a:lnTo>
                <a:lnTo>
                  <a:pt x="5832648" y="756084"/>
                </a:lnTo>
                <a:lnTo>
                  <a:pt x="6210690" y="756084"/>
                </a:lnTo>
                <a:cubicBezTo>
                  <a:pt x="6588495" y="756084"/>
                  <a:pt x="6894766" y="1062355"/>
                  <a:pt x="6894766" y="1440160"/>
                </a:cubicBezTo>
                <a:cubicBezTo>
                  <a:pt x="6894766" y="1817965"/>
                  <a:pt x="6588495" y="2124236"/>
                  <a:pt x="6210690" y="2124236"/>
                </a:cubicBezTo>
                <a:lnTo>
                  <a:pt x="5832648" y="2124236"/>
                </a:lnTo>
                <a:lnTo>
                  <a:pt x="5832648" y="6948772"/>
                </a:lnTo>
                <a:lnTo>
                  <a:pt x="5454606" y="6948772"/>
                </a:lnTo>
                <a:cubicBezTo>
                  <a:pt x="5076801" y="6948772"/>
                  <a:pt x="4770530" y="7255043"/>
                  <a:pt x="4770530" y="7632848"/>
                </a:cubicBezTo>
                <a:cubicBezTo>
                  <a:pt x="4770530" y="8010653"/>
                  <a:pt x="5076801" y="8316924"/>
                  <a:pt x="5454606" y="8316924"/>
                </a:cubicBezTo>
                <a:lnTo>
                  <a:pt x="5832648" y="8316924"/>
                </a:lnTo>
                <a:lnTo>
                  <a:pt x="5832648" y="9073008"/>
                </a:lnTo>
                <a:lnTo>
                  <a:pt x="0" y="9073008"/>
                </a:ln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3A7A56D7-2E43-7F4B-A329-EB5521F76BE9}"/>
              </a:ext>
            </a:extLst>
          </p:cNvPr>
          <p:cNvSpPr txBox="1">
            <a:spLocks/>
          </p:cNvSpPr>
          <p:nvPr/>
        </p:nvSpPr>
        <p:spPr>
          <a:xfrm>
            <a:off x="2168215" y="5994698"/>
            <a:ext cx="3853102" cy="56802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01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text</a:t>
            </a:r>
          </a:p>
        </p:txBody>
      </p:sp>
      <p:sp>
        <p:nvSpPr>
          <p:cNvPr id="29" name="Текст 14">
            <a:extLst>
              <a:ext uri="{FF2B5EF4-FFF2-40B4-BE49-F238E27FC236}">
                <a16:creationId xmlns:a16="http://schemas.microsoft.com/office/drawing/2014/main" id="{7B5EAC6E-4548-ED4C-96C4-4773E1D773D9}"/>
              </a:ext>
            </a:extLst>
          </p:cNvPr>
          <p:cNvSpPr txBox="1">
            <a:spLocks/>
          </p:cNvSpPr>
          <p:nvPr/>
        </p:nvSpPr>
        <p:spPr>
          <a:xfrm>
            <a:off x="7449678" y="5994698"/>
            <a:ext cx="3853102" cy="56802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02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text</a:t>
            </a:r>
          </a:p>
        </p:txBody>
      </p:sp>
      <p:sp>
        <p:nvSpPr>
          <p:cNvPr id="30" name="Текст 14">
            <a:extLst>
              <a:ext uri="{FF2B5EF4-FFF2-40B4-BE49-F238E27FC236}">
                <a16:creationId xmlns:a16="http://schemas.microsoft.com/office/drawing/2014/main" id="{195EF065-D5B9-BF45-8DDC-E6C25B359344}"/>
              </a:ext>
            </a:extLst>
          </p:cNvPr>
          <p:cNvSpPr txBox="1">
            <a:spLocks/>
          </p:cNvSpPr>
          <p:nvPr/>
        </p:nvSpPr>
        <p:spPr>
          <a:xfrm>
            <a:off x="12840859" y="5993314"/>
            <a:ext cx="3853102" cy="56802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03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text</a:t>
            </a:r>
          </a:p>
        </p:txBody>
      </p:sp>
      <p:sp>
        <p:nvSpPr>
          <p:cNvPr id="31" name="Текст 14">
            <a:extLst>
              <a:ext uri="{FF2B5EF4-FFF2-40B4-BE49-F238E27FC236}">
                <a16:creationId xmlns:a16="http://schemas.microsoft.com/office/drawing/2014/main" id="{EAB3DE35-C0A4-8C4A-9BD3-C3C420BC2F65}"/>
              </a:ext>
            </a:extLst>
          </p:cNvPr>
          <p:cNvSpPr txBox="1">
            <a:spLocks/>
          </p:cNvSpPr>
          <p:nvPr/>
        </p:nvSpPr>
        <p:spPr>
          <a:xfrm>
            <a:off x="18193411" y="5993314"/>
            <a:ext cx="3853102" cy="56802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7200" b="1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04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600">
                <a:solidFill>
                  <a:schemeClr val="tx2">
                    <a:lumMod val="75000"/>
                    <a:lumOff val="25000"/>
                  </a:schemeClr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 text</a:t>
            </a:r>
            <a:endParaRPr lang="en-US" sz="2600" dirty="0">
              <a:solidFill>
                <a:schemeClr val="tx2">
                  <a:lumMod val="75000"/>
                  <a:lumOff val="25000"/>
                </a:schemeClr>
              </a:solidFill>
              <a:latin typeface="Tahoma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7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ARROW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565EBCA-A6BB-7C40-B1AC-37E431E95424}"/>
              </a:ext>
            </a:extLst>
          </p:cNvPr>
          <p:cNvGrpSpPr/>
          <p:nvPr/>
        </p:nvGrpSpPr>
        <p:grpSpPr>
          <a:xfrm>
            <a:off x="1635232" y="7938914"/>
            <a:ext cx="3817759" cy="3437840"/>
            <a:chOff x="1635232" y="5202610"/>
            <a:chExt cx="3817759" cy="343784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141EDFD-9E21-8548-ABFC-681D2808D3EE}"/>
                </a:ext>
              </a:extLst>
            </p:cNvPr>
            <p:cNvSpPr/>
            <p:nvPr/>
          </p:nvSpPr>
          <p:spPr>
            <a:xfrm>
              <a:off x="1635232" y="5202610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90" name="Текст 2">
              <a:extLst>
                <a:ext uri="{FF2B5EF4-FFF2-40B4-BE49-F238E27FC236}">
                  <a16:creationId xmlns:a16="http://schemas.microsoft.com/office/drawing/2014/main" id="{DBC6640B-90C6-FA43-944B-D5185E9A8141}"/>
                </a:ext>
              </a:extLst>
            </p:cNvPr>
            <p:cNvSpPr txBox="1">
              <a:spLocks/>
            </p:cNvSpPr>
            <p:nvPr/>
          </p:nvSpPr>
          <p:spPr>
            <a:xfrm>
              <a:off x="1635233" y="6655250"/>
              <a:ext cx="3817758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ADD7A28-04E1-284E-BCBA-44AE9C4CB0A0}"/>
              </a:ext>
            </a:extLst>
          </p:cNvPr>
          <p:cNvGrpSpPr/>
          <p:nvPr/>
        </p:nvGrpSpPr>
        <p:grpSpPr>
          <a:xfrm>
            <a:off x="6552945" y="7938914"/>
            <a:ext cx="3817759" cy="3437840"/>
            <a:chOff x="6552945" y="5202610"/>
            <a:chExt cx="3817759" cy="3437840"/>
          </a:xfrm>
        </p:grpSpPr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B7D65D3E-D584-AD49-BA85-4A96EC725F36}"/>
                </a:ext>
              </a:extLst>
            </p:cNvPr>
            <p:cNvSpPr/>
            <p:nvPr/>
          </p:nvSpPr>
          <p:spPr>
            <a:xfrm>
              <a:off x="6552945" y="5202610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/>
                <a:t>02</a:t>
              </a:r>
              <a:endParaRPr lang="ru-RU" b="1" dirty="0"/>
            </a:p>
          </p:txBody>
        </p:sp>
        <p:sp>
          <p:nvSpPr>
            <p:cNvPr id="101" name="Текст 2">
              <a:extLst>
                <a:ext uri="{FF2B5EF4-FFF2-40B4-BE49-F238E27FC236}">
                  <a16:creationId xmlns:a16="http://schemas.microsoft.com/office/drawing/2014/main" id="{DE61AFDC-1246-8E42-AF54-D972CE47010A}"/>
                </a:ext>
              </a:extLst>
            </p:cNvPr>
            <p:cNvSpPr txBox="1">
              <a:spLocks/>
            </p:cNvSpPr>
            <p:nvPr/>
          </p:nvSpPr>
          <p:spPr>
            <a:xfrm>
              <a:off x="6552946" y="6655250"/>
              <a:ext cx="3817758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</p:grpSp>
      <p:sp>
        <p:nvSpPr>
          <p:cNvPr id="110" name="Текст 3">
            <a:extLst>
              <a:ext uri="{FF2B5EF4-FFF2-40B4-BE49-F238E27FC236}">
                <a16:creationId xmlns:a16="http://schemas.microsoft.com/office/drawing/2014/main" id="{148C6069-C679-6F41-A147-CAE4695AA45C}"/>
              </a:ext>
            </a:extLst>
          </p:cNvPr>
          <p:cNvSpPr txBox="1">
            <a:spLocks/>
          </p:cNvSpPr>
          <p:nvPr/>
        </p:nvSpPr>
        <p:spPr>
          <a:xfrm>
            <a:off x="1601919" y="4785060"/>
            <a:ext cx="8863475" cy="264979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Lorem Ipsum the printing </a:t>
            </a:r>
            <a:endParaRPr lang="ru-RU" sz="28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A1AB2969-9A62-C147-9ECF-0E04BE9F9781}"/>
              </a:ext>
            </a:extLst>
          </p:cNvPr>
          <p:cNvGrpSpPr/>
          <p:nvPr/>
        </p:nvGrpSpPr>
        <p:grpSpPr>
          <a:xfrm>
            <a:off x="12365759" y="3474418"/>
            <a:ext cx="10441160" cy="8340261"/>
            <a:chOff x="1725579" y="5186995"/>
            <a:chExt cx="10244455" cy="8183135"/>
          </a:xfrm>
        </p:grpSpPr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2F83C9C9-6804-8440-B890-83DB4AC06C5C}"/>
                </a:ext>
              </a:extLst>
            </p:cNvPr>
            <p:cNvGrpSpPr/>
            <p:nvPr/>
          </p:nvGrpSpPr>
          <p:grpSpPr>
            <a:xfrm>
              <a:off x="2573066" y="5186995"/>
              <a:ext cx="7741952" cy="8183135"/>
              <a:chOff x="2573066" y="5186995"/>
              <a:chExt cx="7741952" cy="8183135"/>
            </a:xfrm>
          </p:grpSpPr>
          <p:sp>
            <p:nvSpPr>
              <p:cNvPr id="31" name="Freeform 128">
                <a:extLst>
                  <a:ext uri="{FF2B5EF4-FFF2-40B4-BE49-F238E27FC236}">
                    <a16:creationId xmlns:a16="http://schemas.microsoft.com/office/drawing/2014/main" id="{56F1F216-08D5-6C42-A8AB-D9E4D7A5E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3066" y="5186995"/>
                <a:ext cx="7741952" cy="8183135"/>
              </a:xfrm>
              <a:custGeom>
                <a:avLst/>
                <a:gdLst>
                  <a:gd name="T0" fmla="*/ 544 w 544"/>
                  <a:gd name="T1" fmla="*/ 0 h 575"/>
                  <a:gd name="T2" fmla="*/ 228 w 544"/>
                  <a:gd name="T3" fmla="*/ 363 h 575"/>
                  <a:gd name="T4" fmla="*/ 336 w 544"/>
                  <a:gd name="T5" fmla="*/ 363 h 575"/>
                  <a:gd name="T6" fmla="*/ 50 w 544"/>
                  <a:gd name="T7" fmla="*/ 575 h 575"/>
                  <a:gd name="T8" fmla="*/ 0 w 544"/>
                  <a:gd name="T9" fmla="*/ 359 h 575"/>
                  <a:gd name="T10" fmla="*/ 81 w 544"/>
                  <a:gd name="T11" fmla="*/ 359 h 575"/>
                  <a:gd name="T12" fmla="*/ 264 w 544"/>
                  <a:gd name="T13" fmla="*/ 0 h 575"/>
                  <a:gd name="T14" fmla="*/ 544 w 544"/>
                  <a:gd name="T15" fmla="*/ 0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4" h="575">
                    <a:moveTo>
                      <a:pt x="544" y="0"/>
                    </a:moveTo>
                    <a:lnTo>
                      <a:pt x="228" y="363"/>
                    </a:lnTo>
                    <a:lnTo>
                      <a:pt x="336" y="363"/>
                    </a:lnTo>
                    <a:lnTo>
                      <a:pt x="50" y="575"/>
                    </a:lnTo>
                    <a:lnTo>
                      <a:pt x="0" y="359"/>
                    </a:lnTo>
                    <a:lnTo>
                      <a:pt x="81" y="359"/>
                    </a:lnTo>
                    <a:lnTo>
                      <a:pt x="264" y="0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2" name="Freeform 129">
                <a:extLst>
                  <a:ext uri="{FF2B5EF4-FFF2-40B4-BE49-F238E27FC236}">
                    <a16:creationId xmlns:a16="http://schemas.microsoft.com/office/drawing/2014/main" id="{A794F9D7-60B3-7548-8E0E-1EDF0F563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4644" y="10353043"/>
                <a:ext cx="4070218" cy="3017083"/>
              </a:xfrm>
              <a:custGeom>
                <a:avLst/>
                <a:gdLst>
                  <a:gd name="T0" fmla="*/ 286 w 286"/>
                  <a:gd name="T1" fmla="*/ 108 h 212"/>
                  <a:gd name="T2" fmla="*/ 286 w 286"/>
                  <a:gd name="T3" fmla="*/ 0 h 212"/>
                  <a:gd name="T4" fmla="*/ 0 w 286"/>
                  <a:gd name="T5" fmla="*/ 212 h 212"/>
                  <a:gd name="T6" fmla="*/ 286 w 286"/>
                  <a:gd name="T7" fmla="*/ 108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212">
                    <a:moveTo>
                      <a:pt x="286" y="108"/>
                    </a:moveTo>
                    <a:lnTo>
                      <a:pt x="286" y="0"/>
                    </a:lnTo>
                    <a:lnTo>
                      <a:pt x="0" y="212"/>
                    </a:lnTo>
                    <a:lnTo>
                      <a:pt x="286" y="10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3" name="Freeform 130">
                <a:extLst>
                  <a:ext uri="{FF2B5EF4-FFF2-40B4-BE49-F238E27FC236}">
                    <a16:creationId xmlns:a16="http://schemas.microsoft.com/office/drawing/2014/main" id="{CD647400-32FB-7E46-BA6B-C027A3C76B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7855" y="5186995"/>
                <a:ext cx="4497163" cy="5166048"/>
              </a:xfrm>
              <a:custGeom>
                <a:avLst/>
                <a:gdLst>
                  <a:gd name="T0" fmla="*/ 0 w 316"/>
                  <a:gd name="T1" fmla="*/ 363 h 363"/>
                  <a:gd name="T2" fmla="*/ 79 w 316"/>
                  <a:gd name="T3" fmla="*/ 363 h 363"/>
                  <a:gd name="T4" fmla="*/ 316 w 316"/>
                  <a:gd name="T5" fmla="*/ 114 h 363"/>
                  <a:gd name="T6" fmla="*/ 316 w 316"/>
                  <a:gd name="T7" fmla="*/ 0 h 363"/>
                  <a:gd name="T8" fmla="*/ 0 w 316"/>
                  <a:gd name="T9" fmla="*/ 363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6" h="363">
                    <a:moveTo>
                      <a:pt x="0" y="363"/>
                    </a:moveTo>
                    <a:lnTo>
                      <a:pt x="79" y="363"/>
                    </a:lnTo>
                    <a:lnTo>
                      <a:pt x="316" y="114"/>
                    </a:lnTo>
                    <a:lnTo>
                      <a:pt x="316" y="0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C6C4207A-7EA2-B646-84F9-DB088B588095}"/>
                </a:ext>
              </a:extLst>
            </p:cNvPr>
            <p:cNvGrpSpPr/>
            <p:nvPr/>
          </p:nvGrpSpPr>
          <p:grpSpPr>
            <a:xfrm>
              <a:off x="9365661" y="8468748"/>
              <a:ext cx="2604373" cy="2760917"/>
              <a:chOff x="9589214" y="8730648"/>
              <a:chExt cx="2604373" cy="2760917"/>
            </a:xfrm>
          </p:grpSpPr>
          <p:sp>
            <p:nvSpPr>
              <p:cNvPr id="28" name="Freeform 131">
                <a:extLst>
                  <a:ext uri="{FF2B5EF4-FFF2-40B4-BE49-F238E27FC236}">
                    <a16:creationId xmlns:a16="http://schemas.microsoft.com/office/drawing/2014/main" id="{83394D27-C867-9549-9A3F-50C2E4F60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9214" y="8730648"/>
                <a:ext cx="2604373" cy="2760917"/>
              </a:xfrm>
              <a:custGeom>
                <a:avLst/>
                <a:gdLst>
                  <a:gd name="T0" fmla="*/ 183 w 183"/>
                  <a:gd name="T1" fmla="*/ 0 h 194"/>
                  <a:gd name="T2" fmla="*/ 76 w 183"/>
                  <a:gd name="T3" fmla="*/ 123 h 194"/>
                  <a:gd name="T4" fmla="*/ 113 w 183"/>
                  <a:gd name="T5" fmla="*/ 123 h 194"/>
                  <a:gd name="T6" fmla="*/ 16 w 183"/>
                  <a:gd name="T7" fmla="*/ 194 h 194"/>
                  <a:gd name="T8" fmla="*/ 0 w 183"/>
                  <a:gd name="T9" fmla="*/ 121 h 194"/>
                  <a:gd name="T10" fmla="*/ 27 w 183"/>
                  <a:gd name="T11" fmla="*/ 121 h 194"/>
                  <a:gd name="T12" fmla="*/ 89 w 183"/>
                  <a:gd name="T13" fmla="*/ 0 h 194"/>
                  <a:gd name="T14" fmla="*/ 183 w 183"/>
                  <a:gd name="T15" fmla="*/ 0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3" h="194">
                    <a:moveTo>
                      <a:pt x="183" y="0"/>
                    </a:moveTo>
                    <a:lnTo>
                      <a:pt x="76" y="123"/>
                    </a:lnTo>
                    <a:lnTo>
                      <a:pt x="113" y="123"/>
                    </a:lnTo>
                    <a:lnTo>
                      <a:pt x="16" y="194"/>
                    </a:lnTo>
                    <a:lnTo>
                      <a:pt x="0" y="121"/>
                    </a:lnTo>
                    <a:lnTo>
                      <a:pt x="27" y="121"/>
                    </a:lnTo>
                    <a:lnTo>
                      <a:pt x="89" y="0"/>
                    </a:ln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9" name="Freeform 132">
                <a:extLst>
                  <a:ext uri="{FF2B5EF4-FFF2-40B4-BE49-F238E27FC236}">
                    <a16:creationId xmlns:a16="http://schemas.microsoft.com/office/drawing/2014/main" id="{D8697BB0-FA75-C24A-AA82-6CBE28C35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6916" y="10481123"/>
                <a:ext cx="1380463" cy="1010442"/>
              </a:xfrm>
              <a:custGeom>
                <a:avLst/>
                <a:gdLst>
                  <a:gd name="T0" fmla="*/ 97 w 97"/>
                  <a:gd name="T1" fmla="*/ 36 h 71"/>
                  <a:gd name="T2" fmla="*/ 97 w 97"/>
                  <a:gd name="T3" fmla="*/ 0 h 71"/>
                  <a:gd name="T4" fmla="*/ 0 w 97"/>
                  <a:gd name="T5" fmla="*/ 71 h 71"/>
                  <a:gd name="T6" fmla="*/ 97 w 97"/>
                  <a:gd name="T7" fmla="*/ 3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7" h="71">
                    <a:moveTo>
                      <a:pt x="97" y="36"/>
                    </a:moveTo>
                    <a:lnTo>
                      <a:pt x="97" y="0"/>
                    </a:lnTo>
                    <a:lnTo>
                      <a:pt x="0" y="71"/>
                    </a:lnTo>
                    <a:lnTo>
                      <a:pt x="97" y="3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0" name="Freeform 133">
                <a:extLst>
                  <a:ext uri="{FF2B5EF4-FFF2-40B4-BE49-F238E27FC236}">
                    <a16:creationId xmlns:a16="http://schemas.microsoft.com/office/drawing/2014/main" id="{052FA9E4-B320-674D-BAC9-BB14CEBCA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70809" y="8730648"/>
                <a:ext cx="1522778" cy="1750484"/>
              </a:xfrm>
              <a:custGeom>
                <a:avLst/>
                <a:gdLst>
                  <a:gd name="T0" fmla="*/ 0 w 107"/>
                  <a:gd name="T1" fmla="*/ 123 h 123"/>
                  <a:gd name="T2" fmla="*/ 27 w 107"/>
                  <a:gd name="T3" fmla="*/ 123 h 123"/>
                  <a:gd name="T4" fmla="*/ 107 w 107"/>
                  <a:gd name="T5" fmla="*/ 38 h 123"/>
                  <a:gd name="T6" fmla="*/ 107 w 107"/>
                  <a:gd name="T7" fmla="*/ 0 h 123"/>
                  <a:gd name="T8" fmla="*/ 0 w 107"/>
                  <a:gd name="T9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7" h="123">
                    <a:moveTo>
                      <a:pt x="0" y="123"/>
                    </a:moveTo>
                    <a:lnTo>
                      <a:pt x="27" y="123"/>
                    </a:lnTo>
                    <a:lnTo>
                      <a:pt x="107" y="38"/>
                    </a:lnTo>
                    <a:lnTo>
                      <a:pt x="10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33727BDB-9502-FF46-93FC-379449AD172C}"/>
                </a:ext>
              </a:extLst>
            </p:cNvPr>
            <p:cNvGrpSpPr/>
            <p:nvPr/>
          </p:nvGrpSpPr>
          <p:grpSpPr>
            <a:xfrm>
              <a:off x="1725579" y="6955663"/>
              <a:ext cx="1992420" cy="2092037"/>
              <a:chOff x="1576858" y="6382445"/>
              <a:chExt cx="1992420" cy="2092037"/>
            </a:xfrm>
          </p:grpSpPr>
          <p:sp>
            <p:nvSpPr>
              <p:cNvPr id="25" name="Freeform 134">
                <a:extLst>
                  <a:ext uri="{FF2B5EF4-FFF2-40B4-BE49-F238E27FC236}">
                    <a16:creationId xmlns:a16="http://schemas.microsoft.com/office/drawing/2014/main" id="{2347A535-91AF-DB45-B049-5EE93A39F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858" y="6382445"/>
                <a:ext cx="1992416" cy="2092037"/>
              </a:xfrm>
              <a:custGeom>
                <a:avLst/>
                <a:gdLst>
                  <a:gd name="T0" fmla="*/ 140 w 140"/>
                  <a:gd name="T1" fmla="*/ 0 h 147"/>
                  <a:gd name="T2" fmla="*/ 59 w 140"/>
                  <a:gd name="T3" fmla="*/ 93 h 147"/>
                  <a:gd name="T4" fmla="*/ 86 w 140"/>
                  <a:gd name="T5" fmla="*/ 93 h 147"/>
                  <a:gd name="T6" fmla="*/ 13 w 140"/>
                  <a:gd name="T7" fmla="*/ 147 h 147"/>
                  <a:gd name="T8" fmla="*/ 0 w 140"/>
                  <a:gd name="T9" fmla="*/ 92 h 147"/>
                  <a:gd name="T10" fmla="*/ 21 w 140"/>
                  <a:gd name="T11" fmla="*/ 92 h 147"/>
                  <a:gd name="T12" fmla="*/ 68 w 140"/>
                  <a:gd name="T13" fmla="*/ 0 h 147"/>
                  <a:gd name="T14" fmla="*/ 140 w 140"/>
                  <a:gd name="T1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0" h="147">
                    <a:moveTo>
                      <a:pt x="140" y="0"/>
                    </a:moveTo>
                    <a:lnTo>
                      <a:pt x="59" y="93"/>
                    </a:lnTo>
                    <a:lnTo>
                      <a:pt x="86" y="93"/>
                    </a:lnTo>
                    <a:lnTo>
                      <a:pt x="13" y="147"/>
                    </a:lnTo>
                    <a:lnTo>
                      <a:pt x="0" y="92"/>
                    </a:lnTo>
                    <a:lnTo>
                      <a:pt x="21" y="92"/>
                    </a:lnTo>
                    <a:lnTo>
                      <a:pt x="68" y="0"/>
                    </a:lnTo>
                    <a:lnTo>
                      <a:pt x="1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6" name="Freeform 135">
                <a:extLst>
                  <a:ext uri="{FF2B5EF4-FFF2-40B4-BE49-F238E27FC236}">
                    <a16:creationId xmlns:a16="http://schemas.microsoft.com/office/drawing/2014/main" id="{319C036F-8AEE-4843-911C-922883E757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875" y="7705981"/>
                <a:ext cx="1038906" cy="768501"/>
              </a:xfrm>
              <a:custGeom>
                <a:avLst/>
                <a:gdLst>
                  <a:gd name="T0" fmla="*/ 73 w 73"/>
                  <a:gd name="T1" fmla="*/ 27 h 54"/>
                  <a:gd name="T2" fmla="*/ 73 w 73"/>
                  <a:gd name="T3" fmla="*/ 0 h 54"/>
                  <a:gd name="T4" fmla="*/ 0 w 73"/>
                  <a:gd name="T5" fmla="*/ 54 h 54"/>
                  <a:gd name="T6" fmla="*/ 73 w 73"/>
                  <a:gd name="T7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54">
                    <a:moveTo>
                      <a:pt x="73" y="27"/>
                    </a:moveTo>
                    <a:lnTo>
                      <a:pt x="73" y="0"/>
                    </a:lnTo>
                    <a:lnTo>
                      <a:pt x="0" y="54"/>
                    </a:lnTo>
                    <a:lnTo>
                      <a:pt x="73" y="27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Freeform 136">
                <a:extLst>
                  <a:ext uri="{FF2B5EF4-FFF2-40B4-BE49-F238E27FC236}">
                    <a16:creationId xmlns:a16="http://schemas.microsoft.com/office/drawing/2014/main" id="{2E39FD96-EE91-6147-BF4F-6509784D3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6521" y="6382445"/>
                <a:ext cx="1152757" cy="1323535"/>
              </a:xfrm>
              <a:custGeom>
                <a:avLst/>
                <a:gdLst>
                  <a:gd name="T0" fmla="*/ 0 w 81"/>
                  <a:gd name="T1" fmla="*/ 93 h 93"/>
                  <a:gd name="T2" fmla="*/ 20 w 81"/>
                  <a:gd name="T3" fmla="*/ 93 h 93"/>
                  <a:gd name="T4" fmla="*/ 81 w 81"/>
                  <a:gd name="T5" fmla="*/ 29 h 93"/>
                  <a:gd name="T6" fmla="*/ 81 w 81"/>
                  <a:gd name="T7" fmla="*/ 0 h 93"/>
                  <a:gd name="T8" fmla="*/ 0 w 81"/>
                  <a:gd name="T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93">
                    <a:moveTo>
                      <a:pt x="0" y="93"/>
                    </a:moveTo>
                    <a:lnTo>
                      <a:pt x="20" y="93"/>
                    </a:lnTo>
                    <a:lnTo>
                      <a:pt x="81" y="29"/>
                    </a:lnTo>
                    <a:lnTo>
                      <a:pt x="81" y="0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9232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ARROW SLIDE</a:t>
            </a:r>
            <a:endParaRPr lang="ru-RU" dirty="0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7728EBA6-85F3-A045-86F4-705116C187E1}"/>
              </a:ext>
            </a:extLst>
          </p:cNvPr>
          <p:cNvSpPr>
            <a:spLocks/>
          </p:cNvSpPr>
          <p:nvPr/>
        </p:nvSpPr>
        <p:spPr bwMode="auto">
          <a:xfrm>
            <a:off x="13467399" y="5389960"/>
            <a:ext cx="8015220" cy="4890300"/>
          </a:xfrm>
          <a:custGeom>
            <a:avLst/>
            <a:gdLst>
              <a:gd name="T0" fmla="*/ 1203 w 1225"/>
              <a:gd name="T1" fmla="*/ 338 h 748"/>
              <a:gd name="T2" fmla="*/ 839 w 1225"/>
              <a:gd name="T3" fmla="*/ 26 h 748"/>
              <a:gd name="T4" fmla="*/ 762 w 1225"/>
              <a:gd name="T5" fmla="*/ 61 h 748"/>
              <a:gd name="T6" fmla="*/ 762 w 1225"/>
              <a:gd name="T7" fmla="*/ 170 h 748"/>
              <a:gd name="T8" fmla="*/ 715 w 1225"/>
              <a:gd name="T9" fmla="*/ 217 h 748"/>
              <a:gd name="T10" fmla="*/ 47 w 1225"/>
              <a:gd name="T11" fmla="*/ 217 h 748"/>
              <a:gd name="T12" fmla="*/ 0 w 1225"/>
              <a:gd name="T13" fmla="*/ 264 h 748"/>
              <a:gd name="T14" fmla="*/ 0 w 1225"/>
              <a:gd name="T15" fmla="*/ 484 h 748"/>
              <a:gd name="T16" fmla="*/ 47 w 1225"/>
              <a:gd name="T17" fmla="*/ 531 h 748"/>
              <a:gd name="T18" fmla="*/ 715 w 1225"/>
              <a:gd name="T19" fmla="*/ 531 h 748"/>
              <a:gd name="T20" fmla="*/ 762 w 1225"/>
              <a:gd name="T21" fmla="*/ 578 h 748"/>
              <a:gd name="T22" fmla="*/ 762 w 1225"/>
              <a:gd name="T23" fmla="*/ 686 h 748"/>
              <a:gd name="T24" fmla="*/ 839 w 1225"/>
              <a:gd name="T25" fmla="*/ 722 h 748"/>
              <a:gd name="T26" fmla="*/ 1203 w 1225"/>
              <a:gd name="T27" fmla="*/ 409 h 748"/>
              <a:gd name="T28" fmla="*/ 1203 w 1225"/>
              <a:gd name="T29" fmla="*/ 33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5" h="748">
                <a:moveTo>
                  <a:pt x="1203" y="338"/>
                </a:moveTo>
                <a:cubicBezTo>
                  <a:pt x="839" y="26"/>
                  <a:pt x="839" y="26"/>
                  <a:pt x="839" y="26"/>
                </a:cubicBezTo>
                <a:cubicBezTo>
                  <a:pt x="808" y="0"/>
                  <a:pt x="762" y="21"/>
                  <a:pt x="762" y="61"/>
                </a:cubicBezTo>
                <a:cubicBezTo>
                  <a:pt x="762" y="170"/>
                  <a:pt x="762" y="170"/>
                  <a:pt x="762" y="170"/>
                </a:cubicBezTo>
                <a:cubicBezTo>
                  <a:pt x="762" y="196"/>
                  <a:pt x="741" y="217"/>
                  <a:pt x="715" y="217"/>
                </a:cubicBezTo>
                <a:cubicBezTo>
                  <a:pt x="47" y="217"/>
                  <a:pt x="47" y="217"/>
                  <a:pt x="47" y="217"/>
                </a:cubicBezTo>
                <a:cubicBezTo>
                  <a:pt x="21" y="217"/>
                  <a:pt x="0" y="238"/>
                  <a:pt x="0" y="264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10"/>
                  <a:pt x="21" y="531"/>
                  <a:pt x="47" y="531"/>
                </a:cubicBezTo>
                <a:cubicBezTo>
                  <a:pt x="715" y="531"/>
                  <a:pt x="715" y="531"/>
                  <a:pt x="715" y="531"/>
                </a:cubicBezTo>
                <a:cubicBezTo>
                  <a:pt x="741" y="531"/>
                  <a:pt x="762" y="552"/>
                  <a:pt x="762" y="578"/>
                </a:cubicBezTo>
                <a:cubicBezTo>
                  <a:pt x="762" y="686"/>
                  <a:pt x="762" y="686"/>
                  <a:pt x="762" y="686"/>
                </a:cubicBezTo>
                <a:cubicBezTo>
                  <a:pt x="762" y="726"/>
                  <a:pt x="808" y="748"/>
                  <a:pt x="839" y="722"/>
                </a:cubicBezTo>
                <a:cubicBezTo>
                  <a:pt x="1203" y="409"/>
                  <a:pt x="1203" y="409"/>
                  <a:pt x="1203" y="409"/>
                </a:cubicBezTo>
                <a:cubicBezTo>
                  <a:pt x="1225" y="391"/>
                  <a:pt x="1225" y="357"/>
                  <a:pt x="1203" y="33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4594B7E0-8300-EE42-8B32-96C40BF14CCA}"/>
              </a:ext>
            </a:extLst>
          </p:cNvPr>
          <p:cNvSpPr>
            <a:spLocks/>
          </p:cNvSpPr>
          <p:nvPr/>
        </p:nvSpPr>
        <p:spPr bwMode="auto">
          <a:xfrm>
            <a:off x="8455347" y="6703050"/>
            <a:ext cx="8015220" cy="4890300"/>
          </a:xfrm>
          <a:custGeom>
            <a:avLst/>
            <a:gdLst>
              <a:gd name="T0" fmla="*/ 1203 w 1225"/>
              <a:gd name="T1" fmla="*/ 338 h 748"/>
              <a:gd name="T2" fmla="*/ 838 w 1225"/>
              <a:gd name="T3" fmla="*/ 26 h 748"/>
              <a:gd name="T4" fmla="*/ 761 w 1225"/>
              <a:gd name="T5" fmla="*/ 61 h 748"/>
              <a:gd name="T6" fmla="*/ 761 w 1225"/>
              <a:gd name="T7" fmla="*/ 170 h 748"/>
              <a:gd name="T8" fmla="*/ 714 w 1225"/>
              <a:gd name="T9" fmla="*/ 217 h 748"/>
              <a:gd name="T10" fmla="*/ 47 w 1225"/>
              <a:gd name="T11" fmla="*/ 217 h 748"/>
              <a:gd name="T12" fmla="*/ 0 w 1225"/>
              <a:gd name="T13" fmla="*/ 263 h 748"/>
              <a:gd name="T14" fmla="*/ 0 w 1225"/>
              <a:gd name="T15" fmla="*/ 484 h 748"/>
              <a:gd name="T16" fmla="*/ 47 w 1225"/>
              <a:gd name="T17" fmla="*/ 531 h 748"/>
              <a:gd name="T18" fmla="*/ 714 w 1225"/>
              <a:gd name="T19" fmla="*/ 531 h 748"/>
              <a:gd name="T20" fmla="*/ 761 w 1225"/>
              <a:gd name="T21" fmla="*/ 577 h 748"/>
              <a:gd name="T22" fmla="*/ 761 w 1225"/>
              <a:gd name="T23" fmla="*/ 686 h 748"/>
              <a:gd name="T24" fmla="*/ 838 w 1225"/>
              <a:gd name="T25" fmla="*/ 722 h 748"/>
              <a:gd name="T26" fmla="*/ 1203 w 1225"/>
              <a:gd name="T27" fmla="*/ 409 h 748"/>
              <a:gd name="T28" fmla="*/ 1203 w 1225"/>
              <a:gd name="T29" fmla="*/ 33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25" h="748">
                <a:moveTo>
                  <a:pt x="1203" y="338"/>
                </a:moveTo>
                <a:cubicBezTo>
                  <a:pt x="838" y="26"/>
                  <a:pt x="838" y="26"/>
                  <a:pt x="838" y="26"/>
                </a:cubicBezTo>
                <a:cubicBezTo>
                  <a:pt x="808" y="0"/>
                  <a:pt x="761" y="21"/>
                  <a:pt x="761" y="61"/>
                </a:cubicBezTo>
                <a:cubicBezTo>
                  <a:pt x="761" y="170"/>
                  <a:pt x="761" y="170"/>
                  <a:pt x="761" y="170"/>
                </a:cubicBezTo>
                <a:cubicBezTo>
                  <a:pt x="761" y="196"/>
                  <a:pt x="740" y="217"/>
                  <a:pt x="714" y="217"/>
                </a:cubicBezTo>
                <a:cubicBezTo>
                  <a:pt x="47" y="217"/>
                  <a:pt x="47" y="217"/>
                  <a:pt x="47" y="217"/>
                </a:cubicBezTo>
                <a:cubicBezTo>
                  <a:pt x="21" y="217"/>
                  <a:pt x="0" y="238"/>
                  <a:pt x="0" y="263"/>
                </a:cubicBezTo>
                <a:cubicBezTo>
                  <a:pt x="0" y="484"/>
                  <a:pt x="0" y="484"/>
                  <a:pt x="0" y="484"/>
                </a:cubicBezTo>
                <a:cubicBezTo>
                  <a:pt x="0" y="510"/>
                  <a:pt x="21" y="531"/>
                  <a:pt x="47" y="531"/>
                </a:cubicBezTo>
                <a:cubicBezTo>
                  <a:pt x="714" y="531"/>
                  <a:pt x="714" y="531"/>
                  <a:pt x="714" y="531"/>
                </a:cubicBezTo>
                <a:cubicBezTo>
                  <a:pt x="740" y="531"/>
                  <a:pt x="761" y="552"/>
                  <a:pt x="761" y="577"/>
                </a:cubicBezTo>
                <a:cubicBezTo>
                  <a:pt x="761" y="686"/>
                  <a:pt x="761" y="686"/>
                  <a:pt x="761" y="686"/>
                </a:cubicBezTo>
                <a:cubicBezTo>
                  <a:pt x="761" y="726"/>
                  <a:pt x="808" y="748"/>
                  <a:pt x="838" y="722"/>
                </a:cubicBezTo>
                <a:cubicBezTo>
                  <a:pt x="1203" y="409"/>
                  <a:pt x="1203" y="409"/>
                  <a:pt x="1203" y="409"/>
                </a:cubicBezTo>
                <a:cubicBezTo>
                  <a:pt x="1225" y="390"/>
                  <a:pt x="1225" y="357"/>
                  <a:pt x="1203" y="33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D8586B4B-F78A-FE43-B735-3BE019B0BB5C}"/>
              </a:ext>
            </a:extLst>
          </p:cNvPr>
          <p:cNvSpPr>
            <a:spLocks/>
          </p:cNvSpPr>
          <p:nvPr/>
        </p:nvSpPr>
        <p:spPr bwMode="auto">
          <a:xfrm>
            <a:off x="0" y="5485597"/>
            <a:ext cx="11315836" cy="4698860"/>
          </a:xfrm>
          <a:custGeom>
            <a:avLst/>
            <a:gdLst>
              <a:gd name="connsiteX0" fmla="*/ 8658136 w 11315836"/>
              <a:gd name="connsiteY0" fmla="*/ 2243 h 4698860"/>
              <a:gd name="connsiteX1" fmla="*/ 8819668 w 11315836"/>
              <a:gd name="connsiteY1" fmla="*/ 74976 h 4698860"/>
              <a:gd name="connsiteX2" fmla="*/ 11207876 w 11315836"/>
              <a:gd name="connsiteY2" fmla="*/ 2114780 h 4698860"/>
              <a:gd name="connsiteX3" fmla="*/ 11207876 w 11315836"/>
              <a:gd name="connsiteY3" fmla="*/ 2578966 h 4698860"/>
              <a:gd name="connsiteX4" fmla="*/ 8819668 w 11315836"/>
              <a:gd name="connsiteY4" fmla="*/ 4625309 h 4698860"/>
              <a:gd name="connsiteX5" fmla="*/ 8315854 w 11315836"/>
              <a:gd name="connsiteY5" fmla="*/ 4389947 h 4698860"/>
              <a:gd name="connsiteX6" fmla="*/ 8315854 w 11315836"/>
              <a:gd name="connsiteY6" fmla="*/ 3683860 h 4698860"/>
              <a:gd name="connsiteX7" fmla="*/ 8008331 w 11315836"/>
              <a:gd name="connsiteY7" fmla="*/ 3376582 h 4698860"/>
              <a:gd name="connsiteX8" fmla="*/ 4755213 w 11315836"/>
              <a:gd name="connsiteY8" fmla="*/ 3376582 h 4698860"/>
              <a:gd name="connsiteX9" fmla="*/ 4675138 w 11315836"/>
              <a:gd name="connsiteY9" fmla="*/ 3376582 h 4698860"/>
              <a:gd name="connsiteX10" fmla="*/ 4666499 w 11315836"/>
              <a:gd name="connsiteY10" fmla="*/ 3376582 h 4698860"/>
              <a:gd name="connsiteX11" fmla="*/ 4645979 w 11315836"/>
              <a:gd name="connsiteY11" fmla="*/ 3376582 h 4698860"/>
              <a:gd name="connsiteX12" fmla="*/ 4606020 w 11315836"/>
              <a:gd name="connsiteY12" fmla="*/ 3376582 h 4698860"/>
              <a:gd name="connsiteX13" fmla="*/ 4540141 w 11315836"/>
              <a:gd name="connsiteY13" fmla="*/ 3376582 h 4698860"/>
              <a:gd name="connsiteX14" fmla="*/ 4441863 w 11315836"/>
              <a:gd name="connsiteY14" fmla="*/ 3376582 h 4698860"/>
              <a:gd name="connsiteX15" fmla="*/ 4406946 w 11315836"/>
              <a:gd name="connsiteY15" fmla="*/ 3376582 h 4698860"/>
              <a:gd name="connsiteX16" fmla="*/ 4304705 w 11315836"/>
              <a:gd name="connsiteY16" fmla="*/ 3376582 h 4698860"/>
              <a:gd name="connsiteX17" fmla="*/ 4122188 w 11315836"/>
              <a:gd name="connsiteY17" fmla="*/ 3376582 h 4698860"/>
              <a:gd name="connsiteX18" fmla="*/ 4034669 w 11315836"/>
              <a:gd name="connsiteY18" fmla="*/ 3376582 h 4698860"/>
              <a:gd name="connsiteX19" fmla="*/ 3887833 w 11315836"/>
              <a:gd name="connsiteY19" fmla="*/ 3376582 h 4698860"/>
              <a:gd name="connsiteX20" fmla="*/ 3637583 w 11315836"/>
              <a:gd name="connsiteY20" fmla="*/ 3376582 h 4698860"/>
              <a:gd name="connsiteX21" fmla="*/ 3595158 w 11315836"/>
              <a:gd name="connsiteY21" fmla="*/ 3376582 h 4698860"/>
              <a:gd name="connsiteX22" fmla="*/ 251539 w 11315836"/>
              <a:gd name="connsiteY22" fmla="*/ 3376582 h 4698860"/>
              <a:gd name="connsiteX23" fmla="*/ 0 w 11315836"/>
              <a:gd name="connsiteY23" fmla="*/ 3376582 h 4698860"/>
              <a:gd name="connsiteX24" fmla="*/ 0 w 11315836"/>
              <a:gd name="connsiteY24" fmla="*/ 1323702 h 4698860"/>
              <a:gd name="connsiteX25" fmla="*/ 111458 w 11315836"/>
              <a:gd name="connsiteY25" fmla="*/ 1323702 h 4698860"/>
              <a:gd name="connsiteX26" fmla="*/ 3380356 w 11315836"/>
              <a:gd name="connsiteY26" fmla="*/ 1323702 h 4698860"/>
              <a:gd name="connsiteX27" fmla="*/ 3637583 w 11315836"/>
              <a:gd name="connsiteY27" fmla="*/ 1323702 h 4698860"/>
              <a:gd name="connsiteX28" fmla="*/ 3770968 w 11315836"/>
              <a:gd name="connsiteY28" fmla="*/ 1323702 h 4698860"/>
              <a:gd name="connsiteX29" fmla="*/ 3785652 w 11315836"/>
              <a:gd name="connsiteY29" fmla="*/ 1323702 h 4698860"/>
              <a:gd name="connsiteX30" fmla="*/ 3868072 w 11315836"/>
              <a:gd name="connsiteY30" fmla="*/ 1323702 h 4698860"/>
              <a:gd name="connsiteX31" fmla="*/ 4183927 w 11315836"/>
              <a:gd name="connsiteY31" fmla="*/ 1323702 h 4698860"/>
              <a:gd name="connsiteX32" fmla="*/ 4216977 w 11315836"/>
              <a:gd name="connsiteY32" fmla="*/ 1323702 h 4698860"/>
              <a:gd name="connsiteX33" fmla="*/ 4415482 w 11315836"/>
              <a:gd name="connsiteY33" fmla="*/ 1323702 h 4698860"/>
              <a:gd name="connsiteX34" fmla="*/ 4675138 w 11315836"/>
              <a:gd name="connsiteY34" fmla="*/ 1323702 h 4698860"/>
              <a:gd name="connsiteX35" fmla="*/ 4704660 w 11315836"/>
              <a:gd name="connsiteY35" fmla="*/ 1323702 h 4698860"/>
              <a:gd name="connsiteX36" fmla="*/ 8008331 w 11315836"/>
              <a:gd name="connsiteY36" fmla="*/ 1323702 h 4698860"/>
              <a:gd name="connsiteX37" fmla="*/ 8315854 w 11315836"/>
              <a:gd name="connsiteY37" fmla="*/ 1016424 h 4698860"/>
              <a:gd name="connsiteX38" fmla="*/ 8315854 w 11315836"/>
              <a:gd name="connsiteY38" fmla="*/ 303800 h 4698860"/>
              <a:gd name="connsiteX39" fmla="*/ 8658136 w 11315836"/>
              <a:gd name="connsiteY39" fmla="*/ 2243 h 4698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315836" h="4698860">
                <a:moveTo>
                  <a:pt x="8658136" y="2243"/>
                </a:moveTo>
                <a:cubicBezTo>
                  <a:pt x="8714570" y="9189"/>
                  <a:pt x="8770595" y="32480"/>
                  <a:pt x="8819668" y="74976"/>
                </a:cubicBezTo>
                <a:cubicBezTo>
                  <a:pt x="8819668" y="74976"/>
                  <a:pt x="8819668" y="74976"/>
                  <a:pt x="11207876" y="2114780"/>
                </a:cubicBezTo>
                <a:cubicBezTo>
                  <a:pt x="11351823" y="2238999"/>
                  <a:pt x="11351823" y="2461285"/>
                  <a:pt x="11207876" y="2578966"/>
                </a:cubicBezTo>
                <a:cubicBezTo>
                  <a:pt x="11207876" y="2578966"/>
                  <a:pt x="11207876" y="2578966"/>
                  <a:pt x="8819668" y="4625309"/>
                </a:cubicBezTo>
                <a:cubicBezTo>
                  <a:pt x="8623376" y="4795292"/>
                  <a:pt x="8315854" y="4651459"/>
                  <a:pt x="8315854" y="4389947"/>
                </a:cubicBezTo>
                <a:cubicBezTo>
                  <a:pt x="8315854" y="4389947"/>
                  <a:pt x="8315854" y="4389947"/>
                  <a:pt x="8315854" y="3683860"/>
                </a:cubicBezTo>
                <a:cubicBezTo>
                  <a:pt x="8315854" y="3513877"/>
                  <a:pt x="8178450" y="3376582"/>
                  <a:pt x="8008331" y="3376582"/>
                </a:cubicBezTo>
                <a:cubicBezTo>
                  <a:pt x="8008331" y="3376582"/>
                  <a:pt x="8008331" y="3376582"/>
                  <a:pt x="4755213" y="3376582"/>
                </a:cubicBezTo>
                <a:lnTo>
                  <a:pt x="4675138" y="3376582"/>
                </a:lnTo>
                <a:lnTo>
                  <a:pt x="4666499" y="3376582"/>
                </a:lnTo>
                <a:lnTo>
                  <a:pt x="4645979" y="3376582"/>
                </a:lnTo>
                <a:lnTo>
                  <a:pt x="4606020" y="3376582"/>
                </a:lnTo>
                <a:lnTo>
                  <a:pt x="4540141" y="3376582"/>
                </a:lnTo>
                <a:lnTo>
                  <a:pt x="4441863" y="3376582"/>
                </a:lnTo>
                <a:lnTo>
                  <a:pt x="4406946" y="3376582"/>
                </a:lnTo>
                <a:lnTo>
                  <a:pt x="4304705" y="3376582"/>
                </a:lnTo>
                <a:lnTo>
                  <a:pt x="4122188" y="3376582"/>
                </a:lnTo>
                <a:lnTo>
                  <a:pt x="4034669" y="3376582"/>
                </a:lnTo>
                <a:lnTo>
                  <a:pt x="3887833" y="3376582"/>
                </a:lnTo>
                <a:lnTo>
                  <a:pt x="3637583" y="3376582"/>
                </a:lnTo>
                <a:lnTo>
                  <a:pt x="3595158" y="3376582"/>
                </a:lnTo>
                <a:cubicBezTo>
                  <a:pt x="2947170" y="3376582"/>
                  <a:pt x="1910389" y="3376582"/>
                  <a:pt x="251539" y="3376582"/>
                </a:cubicBezTo>
                <a:lnTo>
                  <a:pt x="0" y="3376582"/>
                </a:lnTo>
                <a:lnTo>
                  <a:pt x="0" y="1323702"/>
                </a:lnTo>
                <a:lnTo>
                  <a:pt x="111458" y="1323702"/>
                </a:lnTo>
                <a:cubicBezTo>
                  <a:pt x="688523" y="1323702"/>
                  <a:pt x="1679292" y="1323702"/>
                  <a:pt x="3380356" y="1323702"/>
                </a:cubicBezTo>
                <a:lnTo>
                  <a:pt x="3637583" y="1323702"/>
                </a:lnTo>
                <a:cubicBezTo>
                  <a:pt x="3637583" y="1323702"/>
                  <a:pt x="3637583" y="1323702"/>
                  <a:pt x="3770968" y="1323702"/>
                </a:cubicBezTo>
                <a:lnTo>
                  <a:pt x="3785652" y="1323702"/>
                </a:lnTo>
                <a:lnTo>
                  <a:pt x="3868072" y="1323702"/>
                </a:lnTo>
                <a:cubicBezTo>
                  <a:pt x="3944901" y="1323702"/>
                  <a:pt x="4047341" y="1323702"/>
                  <a:pt x="4183927" y="1323702"/>
                </a:cubicBezTo>
                <a:lnTo>
                  <a:pt x="4216977" y="1323702"/>
                </a:lnTo>
                <a:lnTo>
                  <a:pt x="4415482" y="1323702"/>
                </a:lnTo>
                <a:lnTo>
                  <a:pt x="4675138" y="1323702"/>
                </a:lnTo>
                <a:lnTo>
                  <a:pt x="4704660" y="1323702"/>
                </a:lnTo>
                <a:cubicBezTo>
                  <a:pt x="5344907" y="1323702"/>
                  <a:pt x="6369301" y="1323702"/>
                  <a:pt x="8008331" y="1323702"/>
                </a:cubicBezTo>
                <a:cubicBezTo>
                  <a:pt x="8178450" y="1323702"/>
                  <a:pt x="8315854" y="1186408"/>
                  <a:pt x="8315854" y="1016424"/>
                </a:cubicBezTo>
                <a:cubicBezTo>
                  <a:pt x="8315854" y="1016424"/>
                  <a:pt x="8315854" y="1016424"/>
                  <a:pt x="8315854" y="303800"/>
                </a:cubicBezTo>
                <a:cubicBezTo>
                  <a:pt x="8315854" y="107665"/>
                  <a:pt x="8488835" y="-18597"/>
                  <a:pt x="8658136" y="22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33" name="Текст 2">
            <a:extLst>
              <a:ext uri="{FF2B5EF4-FFF2-40B4-BE49-F238E27FC236}">
                <a16:creationId xmlns:a16="http://schemas.microsoft.com/office/drawing/2014/main" id="{9D2A5051-CCEB-F945-ADF1-C8830B10E4EE}"/>
              </a:ext>
            </a:extLst>
          </p:cNvPr>
          <p:cNvSpPr txBox="1">
            <a:spLocks/>
          </p:cNvSpPr>
          <p:nvPr/>
        </p:nvSpPr>
        <p:spPr>
          <a:xfrm>
            <a:off x="3933699" y="4554538"/>
            <a:ext cx="4521648" cy="1665594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1">
                  <a:lumMod val="75000"/>
                </a:schemeClr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40" name="Текст 2">
            <a:extLst>
              <a:ext uri="{FF2B5EF4-FFF2-40B4-BE49-F238E27FC236}">
                <a16:creationId xmlns:a16="http://schemas.microsoft.com/office/drawing/2014/main" id="{6CE18267-5AE8-3F4B-8914-283E4D8A6453}"/>
              </a:ext>
            </a:extLst>
          </p:cNvPr>
          <p:cNvSpPr txBox="1">
            <a:spLocks/>
          </p:cNvSpPr>
          <p:nvPr/>
        </p:nvSpPr>
        <p:spPr>
          <a:xfrm>
            <a:off x="13961397" y="4554538"/>
            <a:ext cx="4521648" cy="1665594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3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46" name="Текст 2">
            <a:extLst>
              <a:ext uri="{FF2B5EF4-FFF2-40B4-BE49-F238E27FC236}">
                <a16:creationId xmlns:a16="http://schemas.microsoft.com/office/drawing/2014/main" id="{B579A7FB-65A1-1047-8FDF-136369E663D2}"/>
              </a:ext>
            </a:extLst>
          </p:cNvPr>
          <p:cNvSpPr txBox="1">
            <a:spLocks/>
          </p:cNvSpPr>
          <p:nvPr/>
        </p:nvSpPr>
        <p:spPr>
          <a:xfrm>
            <a:off x="8175995" y="10819236"/>
            <a:ext cx="4521648" cy="1514176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>
                <a:solidFill>
                  <a:schemeClr val="accent2"/>
                </a:solidFill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solidFill>
                <a:schemeClr val="accent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</a:rPr>
              <a:t>When an unknown printer took galley of type and scrambled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36B723B7-339F-5844-A879-909F0EB1488C}"/>
              </a:ext>
            </a:extLst>
          </p:cNvPr>
          <p:cNvSpPr txBox="1">
            <a:spLocks/>
          </p:cNvSpPr>
          <p:nvPr/>
        </p:nvSpPr>
        <p:spPr>
          <a:xfrm>
            <a:off x="10910554" y="8599217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2018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CD3B51-3982-1040-A66D-AECC89F864F6}"/>
              </a:ext>
            </a:extLst>
          </p:cNvPr>
          <p:cNvSpPr txBox="1">
            <a:spLocks/>
          </p:cNvSpPr>
          <p:nvPr/>
        </p:nvSpPr>
        <p:spPr>
          <a:xfrm>
            <a:off x="5648848" y="7250775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2017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056F785E-7F50-6F47-9B9A-8BFD3E91594B}"/>
              </a:ext>
            </a:extLst>
          </p:cNvPr>
          <p:cNvSpPr txBox="1">
            <a:spLocks/>
          </p:cNvSpPr>
          <p:nvPr/>
        </p:nvSpPr>
        <p:spPr>
          <a:xfrm>
            <a:off x="15982476" y="7360172"/>
            <a:ext cx="2619823" cy="1082800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5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2019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70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601919" y="1170162"/>
            <a:ext cx="21194285" cy="127321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ARROW SLIDE</a:t>
            </a:r>
            <a:endParaRPr lang="ru-RU" dirty="0"/>
          </a:p>
        </p:txBody>
      </p:sp>
      <p:sp>
        <p:nvSpPr>
          <p:cNvPr id="14" name="Freeform 592">
            <a:extLst>
              <a:ext uri="{FF2B5EF4-FFF2-40B4-BE49-F238E27FC236}">
                <a16:creationId xmlns:a16="http://schemas.microsoft.com/office/drawing/2014/main" id="{63735BF2-4393-A947-8D25-03B6056D0F3D}"/>
              </a:ext>
            </a:extLst>
          </p:cNvPr>
          <p:cNvSpPr>
            <a:spLocks/>
          </p:cNvSpPr>
          <p:nvPr/>
        </p:nvSpPr>
        <p:spPr bwMode="auto">
          <a:xfrm>
            <a:off x="9836500" y="5874966"/>
            <a:ext cx="1312333" cy="1923762"/>
          </a:xfrm>
          <a:custGeom>
            <a:avLst/>
            <a:gdLst>
              <a:gd name="T0" fmla="*/ 246 w 275"/>
              <a:gd name="T1" fmla="*/ 11 h 400"/>
              <a:gd name="T2" fmla="*/ 275 w 275"/>
              <a:gd name="T3" fmla="*/ 229 h 400"/>
              <a:gd name="T4" fmla="*/ 0 w 275"/>
              <a:gd name="T5" fmla="*/ 400 h 400"/>
              <a:gd name="T6" fmla="*/ 0 w 275"/>
              <a:gd name="T7" fmla="*/ 182 h 400"/>
              <a:gd name="T8" fmla="*/ 207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46" y="11"/>
                </a:moveTo>
                <a:cubicBezTo>
                  <a:pt x="275" y="229"/>
                  <a:pt x="275" y="229"/>
                  <a:pt x="275" y="229"/>
                </a:cubicBezTo>
                <a:cubicBezTo>
                  <a:pt x="275" y="229"/>
                  <a:pt x="260" y="333"/>
                  <a:pt x="0" y="400"/>
                </a:cubicBezTo>
                <a:cubicBezTo>
                  <a:pt x="0" y="272"/>
                  <a:pt x="0" y="182"/>
                  <a:pt x="0" y="182"/>
                </a:cubicBezTo>
                <a:cubicBezTo>
                  <a:pt x="0" y="182"/>
                  <a:pt x="265" y="116"/>
                  <a:pt x="207" y="0"/>
                </a:cubicBezTo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Freeform 593">
            <a:extLst>
              <a:ext uri="{FF2B5EF4-FFF2-40B4-BE49-F238E27FC236}">
                <a16:creationId xmlns:a16="http://schemas.microsoft.com/office/drawing/2014/main" id="{B8E2FBD5-AFEF-2143-A34F-40A425ED72ED}"/>
              </a:ext>
            </a:extLst>
          </p:cNvPr>
          <p:cNvSpPr>
            <a:spLocks/>
          </p:cNvSpPr>
          <p:nvPr/>
        </p:nvSpPr>
        <p:spPr bwMode="auto">
          <a:xfrm>
            <a:off x="8017130" y="3757337"/>
            <a:ext cx="3131704" cy="3221184"/>
          </a:xfrm>
          <a:custGeom>
            <a:avLst/>
            <a:gdLst>
              <a:gd name="T0" fmla="*/ 35 w 653"/>
              <a:gd name="T1" fmla="*/ 37 h 670"/>
              <a:gd name="T2" fmla="*/ 413 w 653"/>
              <a:gd name="T3" fmla="*/ 0 h 670"/>
              <a:gd name="T4" fmla="*/ 413 w 653"/>
              <a:gd name="T5" fmla="*/ 154 h 670"/>
              <a:gd name="T6" fmla="*/ 653 w 653"/>
              <a:gd name="T7" fmla="*/ 363 h 670"/>
              <a:gd name="T8" fmla="*/ 653 w 653"/>
              <a:gd name="T9" fmla="*/ 670 h 670"/>
              <a:gd name="T10" fmla="*/ 413 w 653"/>
              <a:gd name="T11" fmla="*/ 415 h 670"/>
              <a:gd name="T12" fmla="*/ 413 w 653"/>
              <a:gd name="T13" fmla="*/ 567 h 670"/>
              <a:gd name="T14" fmla="*/ 15 w 653"/>
              <a:gd name="T15" fmla="*/ 87 h 670"/>
              <a:gd name="T16" fmla="*/ 35 w 653"/>
              <a:gd name="T17" fmla="*/ 37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0">
                <a:moveTo>
                  <a:pt x="35" y="37"/>
                </a:moveTo>
                <a:cubicBezTo>
                  <a:pt x="147" y="20"/>
                  <a:pt x="405" y="1"/>
                  <a:pt x="413" y="0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76" y="190"/>
                  <a:pt x="653" y="294"/>
                  <a:pt x="653" y="363"/>
                </a:cubicBezTo>
                <a:cubicBezTo>
                  <a:pt x="653" y="447"/>
                  <a:pt x="653" y="670"/>
                  <a:pt x="653" y="670"/>
                </a:cubicBezTo>
                <a:cubicBezTo>
                  <a:pt x="653" y="670"/>
                  <a:pt x="642" y="512"/>
                  <a:pt x="413" y="415"/>
                </a:cubicBezTo>
                <a:cubicBezTo>
                  <a:pt x="413" y="567"/>
                  <a:pt x="413" y="567"/>
                  <a:pt x="413" y="567"/>
                </a:cubicBezTo>
                <a:cubicBezTo>
                  <a:pt x="15" y="87"/>
                  <a:pt x="15" y="87"/>
                  <a:pt x="15" y="87"/>
                </a:cubicBezTo>
                <a:cubicBezTo>
                  <a:pt x="0" y="69"/>
                  <a:pt x="11" y="40"/>
                  <a:pt x="35" y="3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Freeform 600">
            <a:extLst>
              <a:ext uri="{FF2B5EF4-FFF2-40B4-BE49-F238E27FC236}">
                <a16:creationId xmlns:a16="http://schemas.microsoft.com/office/drawing/2014/main" id="{BEF8E165-7DC1-194F-9D4A-9BCB6DB19E76}"/>
              </a:ext>
            </a:extLst>
          </p:cNvPr>
          <p:cNvSpPr>
            <a:spLocks/>
          </p:cNvSpPr>
          <p:nvPr/>
        </p:nvSpPr>
        <p:spPr bwMode="auto">
          <a:xfrm>
            <a:off x="9836500" y="8574202"/>
            <a:ext cx="1312333" cy="1923762"/>
          </a:xfrm>
          <a:custGeom>
            <a:avLst/>
            <a:gdLst>
              <a:gd name="T0" fmla="*/ 246 w 275"/>
              <a:gd name="T1" fmla="*/ 11 h 400"/>
              <a:gd name="T2" fmla="*/ 275 w 275"/>
              <a:gd name="T3" fmla="*/ 229 h 400"/>
              <a:gd name="T4" fmla="*/ 0 w 275"/>
              <a:gd name="T5" fmla="*/ 400 h 400"/>
              <a:gd name="T6" fmla="*/ 0 w 275"/>
              <a:gd name="T7" fmla="*/ 181 h 400"/>
              <a:gd name="T8" fmla="*/ 207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46" y="11"/>
                </a:moveTo>
                <a:cubicBezTo>
                  <a:pt x="275" y="229"/>
                  <a:pt x="275" y="229"/>
                  <a:pt x="275" y="229"/>
                </a:cubicBezTo>
                <a:cubicBezTo>
                  <a:pt x="275" y="229"/>
                  <a:pt x="260" y="332"/>
                  <a:pt x="0" y="400"/>
                </a:cubicBezTo>
                <a:cubicBezTo>
                  <a:pt x="0" y="272"/>
                  <a:pt x="0" y="181"/>
                  <a:pt x="0" y="181"/>
                </a:cubicBezTo>
                <a:cubicBezTo>
                  <a:pt x="0" y="181"/>
                  <a:pt x="265" y="116"/>
                  <a:pt x="207" y="0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Freeform 601">
            <a:extLst>
              <a:ext uri="{FF2B5EF4-FFF2-40B4-BE49-F238E27FC236}">
                <a16:creationId xmlns:a16="http://schemas.microsoft.com/office/drawing/2014/main" id="{2F10898E-A2C4-C74D-80DE-DE56E784EF6C}"/>
              </a:ext>
            </a:extLst>
          </p:cNvPr>
          <p:cNvSpPr>
            <a:spLocks/>
          </p:cNvSpPr>
          <p:nvPr/>
        </p:nvSpPr>
        <p:spPr bwMode="auto">
          <a:xfrm>
            <a:off x="8017130" y="6441658"/>
            <a:ext cx="3131704" cy="3236095"/>
          </a:xfrm>
          <a:custGeom>
            <a:avLst/>
            <a:gdLst>
              <a:gd name="T0" fmla="*/ 35 w 653"/>
              <a:gd name="T1" fmla="*/ 37 h 671"/>
              <a:gd name="T2" fmla="*/ 413 w 653"/>
              <a:gd name="T3" fmla="*/ 0 h 671"/>
              <a:gd name="T4" fmla="*/ 413 w 653"/>
              <a:gd name="T5" fmla="*/ 154 h 671"/>
              <a:gd name="T6" fmla="*/ 653 w 653"/>
              <a:gd name="T7" fmla="*/ 364 h 671"/>
              <a:gd name="T8" fmla="*/ 653 w 653"/>
              <a:gd name="T9" fmla="*/ 671 h 671"/>
              <a:gd name="T10" fmla="*/ 413 w 653"/>
              <a:gd name="T11" fmla="*/ 415 h 671"/>
              <a:gd name="T12" fmla="*/ 413 w 653"/>
              <a:gd name="T13" fmla="*/ 567 h 671"/>
              <a:gd name="T14" fmla="*/ 15 w 653"/>
              <a:gd name="T15" fmla="*/ 88 h 671"/>
              <a:gd name="T16" fmla="*/ 35 w 653"/>
              <a:gd name="T17" fmla="*/ 3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1">
                <a:moveTo>
                  <a:pt x="35" y="37"/>
                </a:moveTo>
                <a:cubicBezTo>
                  <a:pt x="147" y="21"/>
                  <a:pt x="405" y="1"/>
                  <a:pt x="413" y="0"/>
                </a:cubicBezTo>
                <a:cubicBezTo>
                  <a:pt x="413" y="154"/>
                  <a:pt x="413" y="154"/>
                  <a:pt x="413" y="154"/>
                </a:cubicBezTo>
                <a:cubicBezTo>
                  <a:pt x="476" y="190"/>
                  <a:pt x="653" y="294"/>
                  <a:pt x="653" y="364"/>
                </a:cubicBezTo>
                <a:cubicBezTo>
                  <a:pt x="653" y="447"/>
                  <a:pt x="653" y="671"/>
                  <a:pt x="653" y="671"/>
                </a:cubicBezTo>
                <a:cubicBezTo>
                  <a:pt x="653" y="671"/>
                  <a:pt x="642" y="512"/>
                  <a:pt x="413" y="415"/>
                </a:cubicBezTo>
                <a:cubicBezTo>
                  <a:pt x="413" y="567"/>
                  <a:pt x="413" y="567"/>
                  <a:pt x="413" y="567"/>
                </a:cubicBezTo>
                <a:cubicBezTo>
                  <a:pt x="15" y="88"/>
                  <a:pt x="15" y="88"/>
                  <a:pt x="15" y="88"/>
                </a:cubicBezTo>
                <a:cubicBezTo>
                  <a:pt x="0" y="69"/>
                  <a:pt x="11" y="40"/>
                  <a:pt x="35" y="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Freeform 643">
            <a:extLst>
              <a:ext uri="{FF2B5EF4-FFF2-40B4-BE49-F238E27FC236}">
                <a16:creationId xmlns:a16="http://schemas.microsoft.com/office/drawing/2014/main" id="{FC48B8E8-EE22-0D45-969D-F1010C117645}"/>
              </a:ext>
            </a:extLst>
          </p:cNvPr>
          <p:cNvSpPr>
            <a:spLocks/>
          </p:cNvSpPr>
          <p:nvPr/>
        </p:nvSpPr>
        <p:spPr bwMode="auto">
          <a:xfrm>
            <a:off x="9836493" y="11288352"/>
            <a:ext cx="1312333" cy="1923765"/>
          </a:xfrm>
          <a:custGeom>
            <a:avLst/>
            <a:gdLst>
              <a:gd name="T0" fmla="*/ 246 w 275"/>
              <a:gd name="T1" fmla="*/ 11 h 400"/>
              <a:gd name="T2" fmla="*/ 275 w 275"/>
              <a:gd name="T3" fmla="*/ 229 h 400"/>
              <a:gd name="T4" fmla="*/ 0 w 275"/>
              <a:gd name="T5" fmla="*/ 400 h 400"/>
              <a:gd name="T6" fmla="*/ 0 w 275"/>
              <a:gd name="T7" fmla="*/ 182 h 400"/>
              <a:gd name="T8" fmla="*/ 207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46" y="11"/>
                </a:moveTo>
                <a:cubicBezTo>
                  <a:pt x="275" y="229"/>
                  <a:pt x="275" y="229"/>
                  <a:pt x="275" y="229"/>
                </a:cubicBezTo>
                <a:cubicBezTo>
                  <a:pt x="275" y="229"/>
                  <a:pt x="260" y="333"/>
                  <a:pt x="0" y="400"/>
                </a:cubicBezTo>
                <a:cubicBezTo>
                  <a:pt x="0" y="272"/>
                  <a:pt x="0" y="182"/>
                  <a:pt x="0" y="182"/>
                </a:cubicBezTo>
                <a:cubicBezTo>
                  <a:pt x="0" y="182"/>
                  <a:pt x="265" y="116"/>
                  <a:pt x="207" y="0"/>
                </a:cubicBezTo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9" name="Freeform 644">
            <a:extLst>
              <a:ext uri="{FF2B5EF4-FFF2-40B4-BE49-F238E27FC236}">
                <a16:creationId xmlns:a16="http://schemas.microsoft.com/office/drawing/2014/main" id="{BFFD8B13-7176-B041-9C3B-C02440C05E2B}"/>
              </a:ext>
            </a:extLst>
          </p:cNvPr>
          <p:cNvSpPr>
            <a:spLocks/>
          </p:cNvSpPr>
          <p:nvPr/>
        </p:nvSpPr>
        <p:spPr bwMode="auto">
          <a:xfrm>
            <a:off x="8017123" y="9170719"/>
            <a:ext cx="3131704" cy="3221184"/>
          </a:xfrm>
          <a:custGeom>
            <a:avLst/>
            <a:gdLst>
              <a:gd name="T0" fmla="*/ 35 w 653"/>
              <a:gd name="T1" fmla="*/ 36 h 670"/>
              <a:gd name="T2" fmla="*/ 413 w 653"/>
              <a:gd name="T3" fmla="*/ 0 h 670"/>
              <a:gd name="T4" fmla="*/ 413 w 653"/>
              <a:gd name="T5" fmla="*/ 153 h 670"/>
              <a:gd name="T6" fmla="*/ 653 w 653"/>
              <a:gd name="T7" fmla="*/ 363 h 670"/>
              <a:gd name="T8" fmla="*/ 653 w 653"/>
              <a:gd name="T9" fmla="*/ 670 h 670"/>
              <a:gd name="T10" fmla="*/ 413 w 653"/>
              <a:gd name="T11" fmla="*/ 414 h 670"/>
              <a:gd name="T12" fmla="*/ 413 w 653"/>
              <a:gd name="T13" fmla="*/ 566 h 670"/>
              <a:gd name="T14" fmla="*/ 15 w 653"/>
              <a:gd name="T15" fmla="*/ 87 h 670"/>
              <a:gd name="T16" fmla="*/ 35 w 653"/>
              <a:gd name="T17" fmla="*/ 3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0">
                <a:moveTo>
                  <a:pt x="35" y="36"/>
                </a:moveTo>
                <a:cubicBezTo>
                  <a:pt x="147" y="20"/>
                  <a:pt x="405" y="1"/>
                  <a:pt x="413" y="0"/>
                </a:cubicBezTo>
                <a:cubicBezTo>
                  <a:pt x="413" y="153"/>
                  <a:pt x="413" y="153"/>
                  <a:pt x="413" y="153"/>
                </a:cubicBezTo>
                <a:cubicBezTo>
                  <a:pt x="476" y="189"/>
                  <a:pt x="653" y="293"/>
                  <a:pt x="653" y="363"/>
                </a:cubicBezTo>
                <a:cubicBezTo>
                  <a:pt x="653" y="446"/>
                  <a:pt x="653" y="670"/>
                  <a:pt x="653" y="670"/>
                </a:cubicBezTo>
                <a:cubicBezTo>
                  <a:pt x="653" y="670"/>
                  <a:pt x="642" y="511"/>
                  <a:pt x="413" y="414"/>
                </a:cubicBezTo>
                <a:cubicBezTo>
                  <a:pt x="413" y="566"/>
                  <a:pt x="413" y="566"/>
                  <a:pt x="413" y="566"/>
                </a:cubicBezTo>
                <a:cubicBezTo>
                  <a:pt x="15" y="87"/>
                  <a:pt x="15" y="87"/>
                  <a:pt x="15" y="87"/>
                </a:cubicBezTo>
                <a:cubicBezTo>
                  <a:pt x="0" y="68"/>
                  <a:pt x="11" y="40"/>
                  <a:pt x="35" y="3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7" name="Freeform 645">
            <a:extLst>
              <a:ext uri="{FF2B5EF4-FFF2-40B4-BE49-F238E27FC236}">
                <a16:creationId xmlns:a16="http://schemas.microsoft.com/office/drawing/2014/main" id="{ABA9B1C0-86A0-AC44-9A7F-FC6B238C290D}"/>
              </a:ext>
            </a:extLst>
          </p:cNvPr>
          <p:cNvSpPr>
            <a:spLocks/>
          </p:cNvSpPr>
          <p:nvPr/>
        </p:nvSpPr>
        <p:spPr bwMode="auto">
          <a:xfrm>
            <a:off x="12431338" y="5934621"/>
            <a:ext cx="1327255" cy="1923765"/>
          </a:xfrm>
          <a:custGeom>
            <a:avLst/>
            <a:gdLst>
              <a:gd name="T0" fmla="*/ 29 w 275"/>
              <a:gd name="T1" fmla="*/ 11 h 400"/>
              <a:gd name="T2" fmla="*/ 0 w 275"/>
              <a:gd name="T3" fmla="*/ 229 h 400"/>
              <a:gd name="T4" fmla="*/ 275 w 275"/>
              <a:gd name="T5" fmla="*/ 400 h 400"/>
              <a:gd name="T6" fmla="*/ 275 w 275"/>
              <a:gd name="T7" fmla="*/ 182 h 400"/>
              <a:gd name="T8" fmla="*/ 68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9" y="11"/>
                </a:move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15" y="333"/>
                  <a:pt x="275" y="400"/>
                </a:cubicBezTo>
                <a:cubicBezTo>
                  <a:pt x="275" y="272"/>
                  <a:pt x="275" y="182"/>
                  <a:pt x="275" y="182"/>
                </a:cubicBezTo>
                <a:cubicBezTo>
                  <a:pt x="275" y="182"/>
                  <a:pt x="10" y="116"/>
                  <a:pt x="68" y="0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8" name="Freeform 646">
            <a:extLst>
              <a:ext uri="{FF2B5EF4-FFF2-40B4-BE49-F238E27FC236}">
                <a16:creationId xmlns:a16="http://schemas.microsoft.com/office/drawing/2014/main" id="{CD9F5440-4E5F-AA46-A5E4-A7476D074936}"/>
              </a:ext>
            </a:extLst>
          </p:cNvPr>
          <p:cNvSpPr>
            <a:spLocks/>
          </p:cNvSpPr>
          <p:nvPr/>
        </p:nvSpPr>
        <p:spPr bwMode="auto">
          <a:xfrm>
            <a:off x="12431338" y="3816988"/>
            <a:ext cx="3146625" cy="3221184"/>
          </a:xfrm>
          <a:custGeom>
            <a:avLst/>
            <a:gdLst>
              <a:gd name="T0" fmla="*/ 618 w 653"/>
              <a:gd name="T1" fmla="*/ 36 h 670"/>
              <a:gd name="T2" fmla="*/ 240 w 653"/>
              <a:gd name="T3" fmla="*/ 0 h 670"/>
              <a:gd name="T4" fmla="*/ 240 w 653"/>
              <a:gd name="T5" fmla="*/ 154 h 670"/>
              <a:gd name="T6" fmla="*/ 0 w 653"/>
              <a:gd name="T7" fmla="*/ 363 h 670"/>
              <a:gd name="T8" fmla="*/ 0 w 653"/>
              <a:gd name="T9" fmla="*/ 670 h 670"/>
              <a:gd name="T10" fmla="*/ 240 w 653"/>
              <a:gd name="T11" fmla="*/ 414 h 670"/>
              <a:gd name="T12" fmla="*/ 240 w 653"/>
              <a:gd name="T13" fmla="*/ 567 h 670"/>
              <a:gd name="T14" fmla="*/ 638 w 653"/>
              <a:gd name="T15" fmla="*/ 87 h 670"/>
              <a:gd name="T16" fmla="*/ 618 w 653"/>
              <a:gd name="T17" fmla="*/ 36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0">
                <a:moveTo>
                  <a:pt x="618" y="36"/>
                </a:moveTo>
                <a:cubicBezTo>
                  <a:pt x="506" y="20"/>
                  <a:pt x="248" y="1"/>
                  <a:pt x="240" y="0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178" y="189"/>
                  <a:pt x="0" y="294"/>
                  <a:pt x="0" y="363"/>
                </a:cubicBezTo>
                <a:cubicBezTo>
                  <a:pt x="0" y="447"/>
                  <a:pt x="0" y="670"/>
                  <a:pt x="0" y="670"/>
                </a:cubicBezTo>
                <a:cubicBezTo>
                  <a:pt x="0" y="670"/>
                  <a:pt x="11" y="512"/>
                  <a:pt x="240" y="414"/>
                </a:cubicBezTo>
                <a:cubicBezTo>
                  <a:pt x="240" y="567"/>
                  <a:pt x="240" y="567"/>
                  <a:pt x="240" y="567"/>
                </a:cubicBezTo>
                <a:cubicBezTo>
                  <a:pt x="638" y="87"/>
                  <a:pt x="638" y="87"/>
                  <a:pt x="638" y="87"/>
                </a:cubicBezTo>
                <a:cubicBezTo>
                  <a:pt x="653" y="69"/>
                  <a:pt x="642" y="40"/>
                  <a:pt x="618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9" name="Freeform 647">
            <a:extLst>
              <a:ext uri="{FF2B5EF4-FFF2-40B4-BE49-F238E27FC236}">
                <a16:creationId xmlns:a16="http://schemas.microsoft.com/office/drawing/2014/main" id="{CC1139E9-0BB5-2F48-A1F2-8475DF76C3B9}"/>
              </a:ext>
            </a:extLst>
          </p:cNvPr>
          <p:cNvSpPr>
            <a:spLocks/>
          </p:cNvSpPr>
          <p:nvPr/>
        </p:nvSpPr>
        <p:spPr bwMode="auto">
          <a:xfrm>
            <a:off x="12431338" y="8663682"/>
            <a:ext cx="1327255" cy="1923765"/>
          </a:xfrm>
          <a:custGeom>
            <a:avLst/>
            <a:gdLst>
              <a:gd name="T0" fmla="*/ 29 w 275"/>
              <a:gd name="T1" fmla="*/ 11 h 400"/>
              <a:gd name="T2" fmla="*/ 0 w 275"/>
              <a:gd name="T3" fmla="*/ 229 h 400"/>
              <a:gd name="T4" fmla="*/ 275 w 275"/>
              <a:gd name="T5" fmla="*/ 400 h 400"/>
              <a:gd name="T6" fmla="*/ 275 w 275"/>
              <a:gd name="T7" fmla="*/ 181 h 400"/>
              <a:gd name="T8" fmla="*/ 68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9" y="11"/>
                </a:move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15" y="332"/>
                  <a:pt x="275" y="400"/>
                </a:cubicBezTo>
                <a:cubicBezTo>
                  <a:pt x="275" y="272"/>
                  <a:pt x="275" y="181"/>
                  <a:pt x="275" y="181"/>
                </a:cubicBezTo>
                <a:cubicBezTo>
                  <a:pt x="275" y="181"/>
                  <a:pt x="10" y="116"/>
                  <a:pt x="68" y="0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Freeform 648">
            <a:extLst>
              <a:ext uri="{FF2B5EF4-FFF2-40B4-BE49-F238E27FC236}">
                <a16:creationId xmlns:a16="http://schemas.microsoft.com/office/drawing/2014/main" id="{E1A385C2-5D05-4B43-AF66-0D76C62E9EA6}"/>
              </a:ext>
            </a:extLst>
          </p:cNvPr>
          <p:cNvSpPr>
            <a:spLocks/>
          </p:cNvSpPr>
          <p:nvPr/>
        </p:nvSpPr>
        <p:spPr bwMode="auto">
          <a:xfrm>
            <a:off x="12431338" y="6531131"/>
            <a:ext cx="3146625" cy="3236098"/>
          </a:xfrm>
          <a:custGeom>
            <a:avLst/>
            <a:gdLst>
              <a:gd name="T0" fmla="*/ 618 w 653"/>
              <a:gd name="T1" fmla="*/ 37 h 671"/>
              <a:gd name="T2" fmla="*/ 240 w 653"/>
              <a:gd name="T3" fmla="*/ 0 h 671"/>
              <a:gd name="T4" fmla="*/ 240 w 653"/>
              <a:gd name="T5" fmla="*/ 154 h 671"/>
              <a:gd name="T6" fmla="*/ 0 w 653"/>
              <a:gd name="T7" fmla="*/ 364 h 671"/>
              <a:gd name="T8" fmla="*/ 0 w 653"/>
              <a:gd name="T9" fmla="*/ 671 h 671"/>
              <a:gd name="T10" fmla="*/ 240 w 653"/>
              <a:gd name="T11" fmla="*/ 415 h 671"/>
              <a:gd name="T12" fmla="*/ 240 w 653"/>
              <a:gd name="T13" fmla="*/ 567 h 671"/>
              <a:gd name="T14" fmla="*/ 638 w 653"/>
              <a:gd name="T15" fmla="*/ 88 h 671"/>
              <a:gd name="T16" fmla="*/ 618 w 653"/>
              <a:gd name="T17" fmla="*/ 3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1">
                <a:moveTo>
                  <a:pt x="618" y="37"/>
                </a:moveTo>
                <a:cubicBezTo>
                  <a:pt x="506" y="21"/>
                  <a:pt x="248" y="1"/>
                  <a:pt x="240" y="0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178" y="190"/>
                  <a:pt x="0" y="294"/>
                  <a:pt x="0" y="364"/>
                </a:cubicBezTo>
                <a:cubicBezTo>
                  <a:pt x="0" y="447"/>
                  <a:pt x="0" y="671"/>
                  <a:pt x="0" y="671"/>
                </a:cubicBezTo>
                <a:cubicBezTo>
                  <a:pt x="0" y="671"/>
                  <a:pt x="11" y="512"/>
                  <a:pt x="240" y="415"/>
                </a:cubicBezTo>
                <a:cubicBezTo>
                  <a:pt x="240" y="567"/>
                  <a:pt x="240" y="567"/>
                  <a:pt x="240" y="567"/>
                </a:cubicBezTo>
                <a:cubicBezTo>
                  <a:pt x="638" y="88"/>
                  <a:pt x="638" y="88"/>
                  <a:pt x="638" y="88"/>
                </a:cubicBezTo>
                <a:cubicBezTo>
                  <a:pt x="653" y="69"/>
                  <a:pt x="642" y="40"/>
                  <a:pt x="618" y="3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1" name="Freeform 649">
            <a:extLst>
              <a:ext uri="{FF2B5EF4-FFF2-40B4-BE49-F238E27FC236}">
                <a16:creationId xmlns:a16="http://schemas.microsoft.com/office/drawing/2014/main" id="{5E3D83BA-D116-B149-AB9E-D006EF8FF011}"/>
              </a:ext>
            </a:extLst>
          </p:cNvPr>
          <p:cNvSpPr>
            <a:spLocks/>
          </p:cNvSpPr>
          <p:nvPr/>
        </p:nvSpPr>
        <p:spPr bwMode="auto">
          <a:xfrm>
            <a:off x="12431338" y="11407654"/>
            <a:ext cx="1327255" cy="1923765"/>
          </a:xfrm>
          <a:custGeom>
            <a:avLst/>
            <a:gdLst>
              <a:gd name="T0" fmla="*/ 29 w 275"/>
              <a:gd name="T1" fmla="*/ 11 h 400"/>
              <a:gd name="T2" fmla="*/ 0 w 275"/>
              <a:gd name="T3" fmla="*/ 229 h 400"/>
              <a:gd name="T4" fmla="*/ 275 w 275"/>
              <a:gd name="T5" fmla="*/ 400 h 400"/>
              <a:gd name="T6" fmla="*/ 275 w 275"/>
              <a:gd name="T7" fmla="*/ 182 h 400"/>
              <a:gd name="T8" fmla="*/ 68 w 275"/>
              <a:gd name="T9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5" h="400">
                <a:moveTo>
                  <a:pt x="29" y="11"/>
                </a:moveTo>
                <a:cubicBezTo>
                  <a:pt x="0" y="229"/>
                  <a:pt x="0" y="229"/>
                  <a:pt x="0" y="229"/>
                </a:cubicBezTo>
                <a:cubicBezTo>
                  <a:pt x="0" y="229"/>
                  <a:pt x="15" y="332"/>
                  <a:pt x="275" y="400"/>
                </a:cubicBezTo>
                <a:cubicBezTo>
                  <a:pt x="275" y="272"/>
                  <a:pt x="275" y="182"/>
                  <a:pt x="275" y="182"/>
                </a:cubicBezTo>
                <a:cubicBezTo>
                  <a:pt x="275" y="182"/>
                  <a:pt x="10" y="116"/>
                  <a:pt x="68" y="0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2" name="Freeform 650">
            <a:extLst>
              <a:ext uri="{FF2B5EF4-FFF2-40B4-BE49-F238E27FC236}">
                <a16:creationId xmlns:a16="http://schemas.microsoft.com/office/drawing/2014/main" id="{9065751C-39E7-8B47-9EE5-7098CA35A6FA}"/>
              </a:ext>
            </a:extLst>
          </p:cNvPr>
          <p:cNvSpPr>
            <a:spLocks/>
          </p:cNvSpPr>
          <p:nvPr/>
        </p:nvSpPr>
        <p:spPr bwMode="auto">
          <a:xfrm>
            <a:off x="12431338" y="9275107"/>
            <a:ext cx="3146625" cy="3236098"/>
          </a:xfrm>
          <a:custGeom>
            <a:avLst/>
            <a:gdLst>
              <a:gd name="T0" fmla="*/ 618 w 653"/>
              <a:gd name="T1" fmla="*/ 37 h 671"/>
              <a:gd name="T2" fmla="*/ 240 w 653"/>
              <a:gd name="T3" fmla="*/ 0 h 671"/>
              <a:gd name="T4" fmla="*/ 240 w 653"/>
              <a:gd name="T5" fmla="*/ 154 h 671"/>
              <a:gd name="T6" fmla="*/ 0 w 653"/>
              <a:gd name="T7" fmla="*/ 364 h 671"/>
              <a:gd name="T8" fmla="*/ 0 w 653"/>
              <a:gd name="T9" fmla="*/ 671 h 671"/>
              <a:gd name="T10" fmla="*/ 240 w 653"/>
              <a:gd name="T11" fmla="*/ 415 h 671"/>
              <a:gd name="T12" fmla="*/ 240 w 653"/>
              <a:gd name="T13" fmla="*/ 567 h 671"/>
              <a:gd name="T14" fmla="*/ 638 w 653"/>
              <a:gd name="T15" fmla="*/ 88 h 671"/>
              <a:gd name="T16" fmla="*/ 618 w 653"/>
              <a:gd name="T17" fmla="*/ 37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671">
                <a:moveTo>
                  <a:pt x="618" y="37"/>
                </a:moveTo>
                <a:cubicBezTo>
                  <a:pt x="506" y="21"/>
                  <a:pt x="248" y="1"/>
                  <a:pt x="240" y="0"/>
                </a:cubicBezTo>
                <a:cubicBezTo>
                  <a:pt x="240" y="154"/>
                  <a:pt x="240" y="154"/>
                  <a:pt x="240" y="154"/>
                </a:cubicBezTo>
                <a:cubicBezTo>
                  <a:pt x="178" y="190"/>
                  <a:pt x="0" y="294"/>
                  <a:pt x="0" y="364"/>
                </a:cubicBezTo>
                <a:cubicBezTo>
                  <a:pt x="0" y="447"/>
                  <a:pt x="0" y="671"/>
                  <a:pt x="0" y="671"/>
                </a:cubicBezTo>
                <a:cubicBezTo>
                  <a:pt x="0" y="671"/>
                  <a:pt x="11" y="512"/>
                  <a:pt x="240" y="415"/>
                </a:cubicBezTo>
                <a:cubicBezTo>
                  <a:pt x="240" y="567"/>
                  <a:pt x="240" y="567"/>
                  <a:pt x="240" y="567"/>
                </a:cubicBezTo>
                <a:cubicBezTo>
                  <a:pt x="638" y="88"/>
                  <a:pt x="638" y="88"/>
                  <a:pt x="638" y="88"/>
                </a:cubicBezTo>
                <a:cubicBezTo>
                  <a:pt x="653" y="69"/>
                  <a:pt x="642" y="40"/>
                  <a:pt x="618" y="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FE41FB3-7D57-8D4A-A8FD-A1876C5734E2}"/>
              </a:ext>
            </a:extLst>
          </p:cNvPr>
          <p:cNvGrpSpPr/>
          <p:nvPr/>
        </p:nvGrpSpPr>
        <p:grpSpPr>
          <a:xfrm>
            <a:off x="16141349" y="3474418"/>
            <a:ext cx="6194320" cy="1640661"/>
            <a:chOff x="17304523" y="2810679"/>
            <a:chExt cx="6194320" cy="1640661"/>
          </a:xfrm>
        </p:grpSpPr>
        <p:sp>
          <p:nvSpPr>
            <p:cNvPr id="41" name="Текст 2">
              <a:extLst>
                <a:ext uri="{FF2B5EF4-FFF2-40B4-BE49-F238E27FC236}">
                  <a16:creationId xmlns:a16="http://schemas.microsoft.com/office/drawing/2014/main" id="{E73A5B73-6068-C043-8F05-E4F049C85DF7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chemeClr val="accent1">
                      <a:lumMod val="75000"/>
                    </a:schemeClr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solidFill>
                  <a:schemeClr val="accent1">
                    <a:lumMod val="75000"/>
                  </a:schemeClr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661F8AFE-414C-E047-973B-C24F6CECCF7D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</a:t>
              </a:r>
              <a:r>
                <a:rPr lang="ru-RU" sz="5400" b="1" dirty="0"/>
                <a:t>2</a:t>
              </a:r>
              <a:endParaRPr lang="ru-RU" b="1" dirty="0"/>
            </a:p>
          </p:txBody>
        </p: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245CF8D-D92F-5844-87B4-16E31B9AD127}"/>
              </a:ext>
            </a:extLst>
          </p:cNvPr>
          <p:cNvGrpSpPr/>
          <p:nvPr/>
        </p:nvGrpSpPr>
        <p:grpSpPr>
          <a:xfrm>
            <a:off x="16141349" y="6152155"/>
            <a:ext cx="6194320" cy="1640661"/>
            <a:chOff x="17304523" y="2810679"/>
            <a:chExt cx="6194320" cy="1640661"/>
          </a:xfrm>
        </p:grpSpPr>
        <p:sp>
          <p:nvSpPr>
            <p:cNvPr id="39" name="Текст 2">
              <a:extLst>
                <a:ext uri="{FF2B5EF4-FFF2-40B4-BE49-F238E27FC236}">
                  <a16:creationId xmlns:a16="http://schemas.microsoft.com/office/drawing/2014/main" id="{8CEE5E69-B5C5-E54C-AE0E-7BBC68B21549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/>
                <a:t>When an unknown printer took galley of type and scrambled</a:t>
              </a:r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AEE89824-E711-CA49-8EC5-5EBD7464D773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</a:t>
              </a:r>
              <a:r>
                <a:rPr lang="ru-RU" sz="5400" b="1" dirty="0"/>
                <a:t>4</a:t>
              </a:r>
              <a:endParaRPr lang="ru-RU" b="1" dirty="0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D1E19EC-DA70-7541-B622-D6BED2278CFA}"/>
              </a:ext>
            </a:extLst>
          </p:cNvPr>
          <p:cNvGrpSpPr/>
          <p:nvPr/>
        </p:nvGrpSpPr>
        <p:grpSpPr>
          <a:xfrm>
            <a:off x="16141349" y="8829892"/>
            <a:ext cx="6194320" cy="1640661"/>
            <a:chOff x="17304523" y="2810679"/>
            <a:chExt cx="6194320" cy="1640661"/>
          </a:xfrm>
        </p:grpSpPr>
        <p:sp>
          <p:nvSpPr>
            <p:cNvPr id="44" name="Текст 2">
              <a:extLst>
                <a:ext uri="{FF2B5EF4-FFF2-40B4-BE49-F238E27FC236}">
                  <a16:creationId xmlns:a16="http://schemas.microsoft.com/office/drawing/2014/main" id="{FE89C63D-5496-C342-A5C9-0856A81B80C0}"/>
                </a:ext>
              </a:extLst>
            </p:cNvPr>
            <p:cNvSpPr txBox="1">
              <a:spLocks/>
            </p:cNvSpPr>
            <p:nvPr/>
          </p:nvSpPr>
          <p:spPr>
            <a:xfrm>
              <a:off x="18968420" y="2810679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800" dirty="0"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/>
                <a:t>When an unknown printer took galley of type and scrambled</a:t>
              </a:r>
            </a:p>
          </p:txBody>
        </p:sp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602ED234-2655-3849-9C71-4E8E7DD57C29}"/>
                </a:ext>
              </a:extLst>
            </p:cNvPr>
            <p:cNvSpPr/>
            <p:nvPr/>
          </p:nvSpPr>
          <p:spPr>
            <a:xfrm>
              <a:off x="17304523" y="2975120"/>
              <a:ext cx="1311780" cy="1311780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</a:t>
              </a:r>
              <a:r>
                <a:rPr lang="ru-RU" sz="5400" b="1" dirty="0"/>
                <a:t>6</a:t>
              </a:r>
              <a:endParaRPr lang="ru-RU" b="1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40DB1F9-C38E-9B45-9960-5F85D967737A}"/>
              </a:ext>
            </a:extLst>
          </p:cNvPr>
          <p:cNvGrpSpPr/>
          <p:nvPr/>
        </p:nvGrpSpPr>
        <p:grpSpPr>
          <a:xfrm>
            <a:off x="1176363" y="3491125"/>
            <a:ext cx="6251799" cy="1640661"/>
            <a:chOff x="1176363" y="3491125"/>
            <a:chExt cx="6251799" cy="1640661"/>
          </a:xfrm>
        </p:grpSpPr>
        <p:sp>
          <p:nvSpPr>
            <p:cNvPr id="47" name="Текст 2">
              <a:extLst>
                <a:ext uri="{FF2B5EF4-FFF2-40B4-BE49-F238E27FC236}">
                  <a16:creationId xmlns:a16="http://schemas.microsoft.com/office/drawing/2014/main" id="{BD4A7715-64BA-D842-A599-DFF96898EDF6}"/>
                </a:ext>
              </a:extLst>
            </p:cNvPr>
            <p:cNvSpPr txBox="1">
              <a:spLocks/>
            </p:cNvSpPr>
            <p:nvPr/>
          </p:nvSpPr>
          <p:spPr>
            <a:xfrm>
              <a:off x="1176363" y="3491125"/>
              <a:ext cx="4530423" cy="1640661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2800" dirty="0">
                  <a:solidFill>
                    <a:schemeClr val="accent4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</a:t>
              </a:r>
              <a:r>
                <a:rPr lang="en-US" sz="2800" dirty="0">
                  <a:latin typeface="Roboto Medium" charset="0"/>
                  <a:ea typeface="Roboto Medium" charset="0"/>
                  <a:cs typeface="Roboto Medium" charset="0"/>
                </a:rPr>
                <a:t>Ipsum</a:t>
              </a:r>
              <a:endParaRPr lang="ru-RU" sz="2800" dirty="0"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 algn="r">
                <a:lnSpc>
                  <a:spcPct val="150000"/>
                </a:lnSpc>
                <a:buNone/>
              </a:pPr>
              <a:r>
                <a:rPr lang="en-US" sz="2200" dirty="0"/>
                <a:t>When an unknown printer took galley of type and scrambled</a:t>
              </a:r>
            </a:p>
          </p:txBody>
        </p:sp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6F00DF3F-CBE5-A44D-9DAD-807E7544775C}"/>
                </a:ext>
              </a:extLst>
            </p:cNvPr>
            <p:cNvSpPr/>
            <p:nvPr/>
          </p:nvSpPr>
          <p:spPr>
            <a:xfrm>
              <a:off x="6116382" y="3655566"/>
              <a:ext cx="1311780" cy="131178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01</a:t>
              </a:r>
              <a:endParaRPr lang="ru-RU" b="1" dirty="0"/>
            </a:p>
          </p:txBody>
        </p:sp>
      </p:grpSp>
      <p:sp>
        <p:nvSpPr>
          <p:cNvPr id="50" name="Текст 2">
            <a:extLst>
              <a:ext uri="{FF2B5EF4-FFF2-40B4-BE49-F238E27FC236}">
                <a16:creationId xmlns:a16="http://schemas.microsoft.com/office/drawing/2014/main" id="{D9F36B7C-5CC2-A74A-AD4E-8F1D49152E07}"/>
              </a:ext>
            </a:extLst>
          </p:cNvPr>
          <p:cNvSpPr txBox="1">
            <a:spLocks/>
          </p:cNvSpPr>
          <p:nvPr/>
        </p:nvSpPr>
        <p:spPr>
          <a:xfrm>
            <a:off x="1176363" y="6168862"/>
            <a:ext cx="4530423" cy="164066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200" dirty="0"/>
              <a:t>When an unknown printer took galley of type and scrambled</a:t>
            </a: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DDE5FFC-D60C-A442-A22D-C33938923495}"/>
              </a:ext>
            </a:extLst>
          </p:cNvPr>
          <p:cNvSpPr/>
          <p:nvPr/>
        </p:nvSpPr>
        <p:spPr>
          <a:xfrm>
            <a:off x="6116382" y="6333303"/>
            <a:ext cx="1311780" cy="1311780"/>
          </a:xfrm>
          <a:prstGeom prst="ellipse">
            <a:avLst/>
          </a:prstGeom>
          <a:solidFill>
            <a:schemeClr val="accent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400" b="1" dirty="0"/>
              <a:t>0</a:t>
            </a:r>
            <a:r>
              <a:rPr lang="ru-RU" sz="5400" b="1" dirty="0"/>
              <a:t>3</a:t>
            </a:r>
            <a:endParaRPr lang="ru-RU" b="1" dirty="0"/>
          </a:p>
        </p:txBody>
      </p:sp>
      <p:sp>
        <p:nvSpPr>
          <p:cNvPr id="53" name="Текст 2">
            <a:extLst>
              <a:ext uri="{FF2B5EF4-FFF2-40B4-BE49-F238E27FC236}">
                <a16:creationId xmlns:a16="http://schemas.microsoft.com/office/drawing/2014/main" id="{761E2275-57DF-FD4E-B4B1-9BD4B704DB17}"/>
              </a:ext>
            </a:extLst>
          </p:cNvPr>
          <p:cNvSpPr txBox="1">
            <a:spLocks/>
          </p:cNvSpPr>
          <p:nvPr/>
        </p:nvSpPr>
        <p:spPr>
          <a:xfrm>
            <a:off x="1176363" y="8846599"/>
            <a:ext cx="4530423" cy="1640661"/>
          </a:xfrm>
          <a:prstGeom prst="rect">
            <a:avLst/>
          </a:prstGeom>
        </p:spPr>
        <p:txBody>
          <a:bodyPr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Lorem Ipsum</a:t>
            </a:r>
            <a:endParaRPr lang="ru-RU" sz="2800" dirty="0"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en-US" sz="2200" dirty="0"/>
              <a:t>When an unknown printer took galley of type and scrambled</a:t>
            </a:r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26C75E4D-C865-1D47-8466-EA5B824FF479}"/>
              </a:ext>
            </a:extLst>
          </p:cNvPr>
          <p:cNvSpPr/>
          <p:nvPr/>
        </p:nvSpPr>
        <p:spPr>
          <a:xfrm>
            <a:off x="6116382" y="9011040"/>
            <a:ext cx="1311780" cy="1311780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5400" b="1" dirty="0"/>
              <a:t>05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657645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</a:t>
            </a:r>
            <a:br>
              <a:rPr lang="en-US" dirty="0"/>
            </a:br>
            <a:r>
              <a:rPr lang="en-US" dirty="0"/>
              <a:t>SLIDES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120580" y="4986587"/>
            <a:ext cx="3449563" cy="3449563"/>
            <a:chOff x="2006801" y="4338514"/>
            <a:chExt cx="3135966" cy="3135966"/>
          </a:xfrm>
        </p:grpSpPr>
        <p:sp>
          <p:nvSpPr>
            <p:cNvPr id="78" name="Дуга 77"/>
            <p:cNvSpPr/>
            <p:nvPr/>
          </p:nvSpPr>
          <p:spPr>
            <a:xfrm>
              <a:off x="2006801" y="4338514"/>
              <a:ext cx="3135966" cy="3135966"/>
            </a:xfrm>
            <a:prstGeom prst="arc">
              <a:avLst>
                <a:gd name="adj1" fmla="val 5495616"/>
                <a:gd name="adj2" fmla="val 5395801"/>
              </a:avLst>
            </a:prstGeom>
            <a:ln w="76200" cap="rnd" cmpd="sng">
              <a:solidFill>
                <a:schemeClr val="tx2">
                  <a:lumMod val="10000"/>
                  <a:lumOff val="90000"/>
                </a:schemeClr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9" name="Дуга 78"/>
            <p:cNvSpPr/>
            <p:nvPr/>
          </p:nvSpPr>
          <p:spPr>
            <a:xfrm>
              <a:off x="2006801" y="4338514"/>
              <a:ext cx="3135966" cy="3135966"/>
            </a:xfrm>
            <a:prstGeom prst="arc">
              <a:avLst>
                <a:gd name="adj1" fmla="val 5495616"/>
                <a:gd name="adj2" fmla="val 21036437"/>
              </a:avLst>
            </a:prstGeom>
            <a:ln w="254000" cap="rnd" cmpd="sng">
              <a:solidFill>
                <a:schemeClr val="accent1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Текст 8"/>
            <p:cNvSpPr txBox="1">
              <a:spLocks/>
            </p:cNvSpPr>
            <p:nvPr/>
          </p:nvSpPr>
          <p:spPr>
            <a:xfrm flipH="1">
              <a:off x="2339604" y="5156872"/>
              <a:ext cx="2491975" cy="1629914"/>
            </a:xfrm>
            <a:prstGeom prst="rect">
              <a:avLst/>
            </a:prstGeom>
            <a:noFill/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 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2 500</a:t>
              </a:r>
            </a:p>
            <a:p>
              <a:pPr marL="0" indent="0" algn="ctr">
                <a:buNone/>
              </a:pPr>
              <a:endParaRPr lang="en-U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industry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993121" y="4986587"/>
            <a:ext cx="3449563" cy="3449563"/>
            <a:chOff x="6337347" y="4338514"/>
            <a:chExt cx="3135966" cy="3135966"/>
          </a:xfrm>
        </p:grpSpPr>
        <p:sp>
          <p:nvSpPr>
            <p:cNvPr id="117" name="Дуга 116"/>
            <p:cNvSpPr/>
            <p:nvPr/>
          </p:nvSpPr>
          <p:spPr>
            <a:xfrm>
              <a:off x="6337347" y="4338514"/>
              <a:ext cx="3135966" cy="3135966"/>
            </a:xfrm>
            <a:prstGeom prst="arc">
              <a:avLst>
                <a:gd name="adj1" fmla="val 5495616"/>
                <a:gd name="adj2" fmla="val 5395801"/>
              </a:avLst>
            </a:prstGeom>
            <a:ln w="76200" cap="rnd" cmpd="sng">
              <a:solidFill>
                <a:schemeClr val="tx2">
                  <a:lumMod val="10000"/>
                  <a:lumOff val="90000"/>
                </a:schemeClr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8" name="Дуга 117"/>
            <p:cNvSpPr/>
            <p:nvPr/>
          </p:nvSpPr>
          <p:spPr>
            <a:xfrm>
              <a:off x="6337347" y="4338514"/>
              <a:ext cx="3135966" cy="3135966"/>
            </a:xfrm>
            <a:prstGeom prst="arc">
              <a:avLst>
                <a:gd name="adj1" fmla="val 5495616"/>
                <a:gd name="adj2" fmla="val 21036437"/>
              </a:avLst>
            </a:prstGeom>
            <a:ln w="254000" cap="rnd" cmpd="sng">
              <a:solidFill>
                <a:schemeClr val="accent3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Текст 8"/>
            <p:cNvSpPr txBox="1">
              <a:spLocks/>
            </p:cNvSpPr>
            <p:nvPr/>
          </p:nvSpPr>
          <p:spPr>
            <a:xfrm flipH="1">
              <a:off x="6667448" y="5156872"/>
              <a:ext cx="2491975" cy="1629914"/>
            </a:xfrm>
            <a:prstGeom prst="rect">
              <a:avLst/>
            </a:prstGeom>
            <a:noFill/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</a:t>
              </a:r>
            </a:p>
            <a:p>
              <a:pPr marL="0" indent="0" algn="ctr">
                <a:buNone/>
              </a:pPr>
              <a:endParaRPr lang="en-U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industry</a:t>
              </a:r>
            </a:p>
          </p:txBody>
        </p:sp>
      </p:grpSp>
      <p:grpSp>
        <p:nvGrpSpPr>
          <p:cNvPr id="4" name="Группа 3"/>
          <p:cNvGrpSpPr/>
          <p:nvPr/>
        </p:nvGrpSpPr>
        <p:grpSpPr>
          <a:xfrm>
            <a:off x="12865662" y="4986587"/>
            <a:ext cx="3449563" cy="3449563"/>
            <a:chOff x="10667893" y="4338514"/>
            <a:chExt cx="3135966" cy="3135966"/>
          </a:xfrm>
        </p:grpSpPr>
        <p:sp>
          <p:nvSpPr>
            <p:cNvPr id="121" name="Дуга 120"/>
            <p:cNvSpPr/>
            <p:nvPr/>
          </p:nvSpPr>
          <p:spPr>
            <a:xfrm>
              <a:off x="10667893" y="4338514"/>
              <a:ext cx="3135966" cy="3135966"/>
            </a:xfrm>
            <a:prstGeom prst="arc">
              <a:avLst>
                <a:gd name="adj1" fmla="val 5495616"/>
                <a:gd name="adj2" fmla="val 5395801"/>
              </a:avLst>
            </a:prstGeom>
            <a:ln w="76200" cap="rnd" cmpd="sng">
              <a:solidFill>
                <a:schemeClr val="tx2">
                  <a:lumMod val="10000"/>
                  <a:lumOff val="90000"/>
                </a:schemeClr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2" name="Дуга 121"/>
            <p:cNvSpPr/>
            <p:nvPr/>
          </p:nvSpPr>
          <p:spPr>
            <a:xfrm>
              <a:off x="10667893" y="4338514"/>
              <a:ext cx="3135966" cy="3135966"/>
            </a:xfrm>
            <a:prstGeom prst="arc">
              <a:avLst>
                <a:gd name="adj1" fmla="val 5495616"/>
                <a:gd name="adj2" fmla="val 21036437"/>
              </a:avLst>
            </a:prstGeom>
            <a:ln w="254000" cap="rnd" cmpd="sng">
              <a:solidFill>
                <a:schemeClr val="accent4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Текст 8"/>
            <p:cNvSpPr txBox="1">
              <a:spLocks/>
            </p:cNvSpPr>
            <p:nvPr/>
          </p:nvSpPr>
          <p:spPr>
            <a:xfrm flipH="1">
              <a:off x="10995292" y="5156872"/>
              <a:ext cx="2491975" cy="1629914"/>
            </a:xfrm>
            <a:prstGeom prst="rect">
              <a:avLst/>
            </a:prstGeom>
            <a:noFill/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7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</a:t>
              </a:r>
            </a:p>
            <a:p>
              <a:pPr marL="0" indent="0" algn="ctr">
                <a:buNone/>
              </a:pPr>
              <a:endParaRPr lang="en-U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industry</a:t>
              </a:r>
            </a:p>
          </p:txBody>
        </p:sp>
      </p:grpSp>
      <p:grpSp>
        <p:nvGrpSpPr>
          <p:cNvPr id="3" name="Группа 2"/>
          <p:cNvGrpSpPr/>
          <p:nvPr/>
        </p:nvGrpSpPr>
        <p:grpSpPr>
          <a:xfrm>
            <a:off x="17738204" y="4986587"/>
            <a:ext cx="3449563" cy="3449563"/>
            <a:chOff x="14998439" y="4338514"/>
            <a:chExt cx="3135966" cy="3135966"/>
          </a:xfrm>
        </p:grpSpPr>
        <p:sp>
          <p:nvSpPr>
            <p:cNvPr id="125" name="Дуга 124"/>
            <p:cNvSpPr/>
            <p:nvPr/>
          </p:nvSpPr>
          <p:spPr>
            <a:xfrm>
              <a:off x="14998439" y="4338514"/>
              <a:ext cx="3135966" cy="3135966"/>
            </a:xfrm>
            <a:prstGeom prst="arc">
              <a:avLst>
                <a:gd name="adj1" fmla="val 5495616"/>
                <a:gd name="adj2" fmla="val 5395801"/>
              </a:avLst>
            </a:prstGeom>
            <a:ln w="127000" cap="rnd" cmpd="sng">
              <a:solidFill>
                <a:schemeClr val="tx2">
                  <a:lumMod val="10000"/>
                  <a:lumOff val="90000"/>
                </a:schemeClr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6" name="Дуга 125"/>
            <p:cNvSpPr/>
            <p:nvPr/>
          </p:nvSpPr>
          <p:spPr>
            <a:xfrm>
              <a:off x="14998439" y="4338514"/>
              <a:ext cx="3135966" cy="3135966"/>
            </a:xfrm>
            <a:prstGeom prst="arc">
              <a:avLst>
                <a:gd name="adj1" fmla="val 5495616"/>
                <a:gd name="adj2" fmla="val 21036437"/>
              </a:avLst>
            </a:prstGeom>
            <a:ln w="254000" cap="rnd" cmpd="sng">
              <a:solidFill>
                <a:schemeClr val="accent5"/>
              </a:solidFill>
              <a:tailEnd type="non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Текст 8"/>
            <p:cNvSpPr txBox="1">
              <a:spLocks/>
            </p:cNvSpPr>
            <p:nvPr/>
          </p:nvSpPr>
          <p:spPr>
            <a:xfrm flipH="1">
              <a:off x="15323136" y="5156872"/>
              <a:ext cx="2491975" cy="1629914"/>
            </a:xfrm>
            <a:prstGeom prst="rect">
              <a:avLst/>
            </a:prstGeom>
            <a:noFill/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8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$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ru-RU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</a:t>
              </a:r>
              <a:r>
                <a:rPr lang="en-US" sz="3600" b="1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</a:t>
              </a:r>
            </a:p>
            <a:p>
              <a:pPr marL="0" indent="0" algn="ctr">
                <a:buNone/>
              </a:pPr>
              <a:endParaRPr lang="en-US" sz="8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marL="0" indent="0" algn="ctr">
                <a:lnSpc>
                  <a:spcPct val="12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industry</a:t>
              </a:r>
            </a:p>
          </p:txBody>
        </p:sp>
      </p:grpSp>
      <p:sp>
        <p:nvSpPr>
          <p:cNvPr id="26" name="Текст 1"/>
          <p:cNvSpPr>
            <a:spLocks noGrp="1"/>
          </p:cNvSpPr>
          <p:nvPr>
            <p:ph type="body" sz="quarter" idx="21"/>
          </p:nvPr>
        </p:nvSpPr>
        <p:spPr>
          <a:xfrm>
            <a:off x="2039888" y="9235058"/>
            <a:ext cx="4171117" cy="2808312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description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</a:t>
            </a:r>
          </a:p>
        </p:txBody>
      </p:sp>
      <p:sp>
        <p:nvSpPr>
          <p:cNvPr id="27" name="Текст 7"/>
          <p:cNvSpPr txBox="1">
            <a:spLocks/>
          </p:cNvSpPr>
          <p:nvPr/>
        </p:nvSpPr>
        <p:spPr>
          <a:xfrm>
            <a:off x="7297042" y="9235058"/>
            <a:ext cx="4058634" cy="259898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description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</a:t>
            </a:r>
          </a:p>
        </p:txBody>
      </p:sp>
      <p:sp>
        <p:nvSpPr>
          <p:cNvPr id="28" name="Текст 8"/>
          <p:cNvSpPr txBox="1">
            <a:spLocks/>
          </p:cNvSpPr>
          <p:nvPr/>
        </p:nvSpPr>
        <p:spPr>
          <a:xfrm>
            <a:off x="12697641" y="9235058"/>
            <a:ext cx="4058634" cy="259898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 description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</a:t>
            </a:r>
          </a:p>
        </p:txBody>
      </p:sp>
      <p:sp>
        <p:nvSpPr>
          <p:cNvPr id="29" name="Текст 9"/>
          <p:cNvSpPr txBox="1">
            <a:spLocks/>
          </p:cNvSpPr>
          <p:nvPr/>
        </p:nvSpPr>
        <p:spPr>
          <a:xfrm>
            <a:off x="18118634" y="9235058"/>
            <a:ext cx="4466482" cy="2598984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Four description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</a:t>
            </a:r>
          </a:p>
        </p:txBody>
      </p:sp>
    </p:spTree>
    <p:extLst>
      <p:ext uri="{BB962C8B-B14F-4D97-AF65-F5344CB8AC3E}">
        <p14:creationId xmlns:p14="http://schemas.microsoft.com/office/powerpoint/2010/main" val="2319651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ISOMETRIC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9AECE75-B50C-984C-922E-F367FF058DC7}"/>
              </a:ext>
            </a:extLst>
          </p:cNvPr>
          <p:cNvGrpSpPr/>
          <p:nvPr/>
        </p:nvGrpSpPr>
        <p:grpSpPr>
          <a:xfrm>
            <a:off x="12841659" y="2826346"/>
            <a:ext cx="8779740" cy="8779734"/>
            <a:chOff x="11500373" y="2792187"/>
            <a:chExt cx="3985246" cy="3985243"/>
          </a:xfrm>
        </p:grpSpPr>
        <p:sp>
          <p:nvSpPr>
            <p:cNvPr id="28" name="Freeform 574">
              <a:extLst>
                <a:ext uri="{FF2B5EF4-FFF2-40B4-BE49-F238E27FC236}">
                  <a16:creationId xmlns:a16="http://schemas.microsoft.com/office/drawing/2014/main" id="{BE2D978A-54F6-3A41-A1EA-B134B59D7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373" y="4787675"/>
              <a:ext cx="3985244" cy="1989755"/>
            </a:xfrm>
            <a:custGeom>
              <a:avLst/>
              <a:gdLst>
                <a:gd name="T0" fmla="*/ 1587 w 2155"/>
                <a:gd name="T1" fmla="*/ 0 h 1077"/>
                <a:gd name="T2" fmla="*/ 1587 w 2155"/>
                <a:gd name="T3" fmla="*/ 0 h 1077"/>
                <a:gd name="T4" fmla="*/ 1077 w 2155"/>
                <a:gd name="T5" fmla="*/ 509 h 1077"/>
                <a:gd name="T6" fmla="*/ 1077 w 2155"/>
                <a:gd name="T7" fmla="*/ 509 h 1077"/>
                <a:gd name="T8" fmla="*/ 568 w 2155"/>
                <a:gd name="T9" fmla="*/ 0 h 1077"/>
                <a:gd name="T10" fmla="*/ 0 w 2155"/>
                <a:gd name="T11" fmla="*/ 0 h 1077"/>
                <a:gd name="T12" fmla="*/ 0 w 2155"/>
                <a:gd name="T13" fmla="*/ 0 h 1077"/>
                <a:gd name="T14" fmla="*/ 1077 w 2155"/>
                <a:gd name="T15" fmla="*/ 1077 h 1077"/>
                <a:gd name="T16" fmla="*/ 1077 w 2155"/>
                <a:gd name="T17" fmla="*/ 1077 h 1077"/>
                <a:gd name="T18" fmla="*/ 2155 w 2155"/>
                <a:gd name="T19" fmla="*/ 0 h 1077"/>
                <a:gd name="T20" fmla="*/ 2155 w 2155"/>
                <a:gd name="T21" fmla="*/ 0 h 1077"/>
                <a:gd name="T22" fmla="*/ 1587 w 2155"/>
                <a:gd name="T23" fmla="*/ 0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5" h="1077">
                  <a:moveTo>
                    <a:pt x="1587" y="0"/>
                  </a:moveTo>
                  <a:cubicBezTo>
                    <a:pt x="1587" y="0"/>
                    <a:pt x="1587" y="0"/>
                    <a:pt x="1587" y="0"/>
                  </a:cubicBezTo>
                  <a:cubicBezTo>
                    <a:pt x="1587" y="281"/>
                    <a:pt x="1359" y="509"/>
                    <a:pt x="1077" y="509"/>
                  </a:cubicBezTo>
                  <a:cubicBezTo>
                    <a:pt x="1077" y="509"/>
                    <a:pt x="1077" y="509"/>
                    <a:pt x="1077" y="509"/>
                  </a:cubicBezTo>
                  <a:cubicBezTo>
                    <a:pt x="796" y="509"/>
                    <a:pt x="568" y="281"/>
                    <a:pt x="56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95"/>
                    <a:pt x="482" y="1077"/>
                    <a:pt x="1077" y="1077"/>
                  </a:cubicBezTo>
                  <a:cubicBezTo>
                    <a:pt x="1077" y="1077"/>
                    <a:pt x="1077" y="1077"/>
                    <a:pt x="1077" y="1077"/>
                  </a:cubicBezTo>
                  <a:cubicBezTo>
                    <a:pt x="1672" y="1077"/>
                    <a:pt x="2155" y="595"/>
                    <a:pt x="2155" y="0"/>
                  </a:cubicBezTo>
                  <a:cubicBezTo>
                    <a:pt x="2155" y="0"/>
                    <a:pt x="2155" y="0"/>
                    <a:pt x="2155" y="0"/>
                  </a:cubicBezTo>
                  <a:lnTo>
                    <a:pt x="15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Freeform 575">
              <a:extLst>
                <a:ext uri="{FF2B5EF4-FFF2-40B4-BE49-F238E27FC236}">
                  <a16:creationId xmlns:a16="http://schemas.microsoft.com/office/drawing/2014/main" id="{88A0DA6E-43D4-1144-A087-33A64E79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0532" y="4787675"/>
              <a:ext cx="1055087" cy="464467"/>
            </a:xfrm>
            <a:custGeom>
              <a:avLst/>
              <a:gdLst>
                <a:gd name="T0" fmla="*/ 0 w 568"/>
                <a:gd name="T1" fmla="*/ 0 h 252"/>
                <a:gd name="T2" fmla="*/ 214 w 568"/>
                <a:gd name="T3" fmla="*/ 213 h 252"/>
                <a:gd name="T4" fmla="*/ 354 w 568"/>
                <a:gd name="T5" fmla="*/ 213 h 252"/>
                <a:gd name="T6" fmla="*/ 568 w 568"/>
                <a:gd name="T7" fmla="*/ 0 h 252"/>
                <a:gd name="T8" fmla="*/ 0 w 568"/>
                <a:gd name="T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252">
                  <a:moveTo>
                    <a:pt x="0" y="0"/>
                  </a:moveTo>
                  <a:cubicBezTo>
                    <a:pt x="214" y="213"/>
                    <a:pt x="214" y="213"/>
                    <a:pt x="214" y="213"/>
                  </a:cubicBezTo>
                  <a:cubicBezTo>
                    <a:pt x="252" y="252"/>
                    <a:pt x="315" y="252"/>
                    <a:pt x="354" y="213"/>
                  </a:cubicBezTo>
                  <a:cubicBezTo>
                    <a:pt x="568" y="0"/>
                    <a:pt x="568" y="0"/>
                    <a:pt x="56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Freeform 576">
              <a:extLst>
                <a:ext uri="{FF2B5EF4-FFF2-40B4-BE49-F238E27FC236}">
                  <a16:creationId xmlns:a16="http://schemas.microsoft.com/office/drawing/2014/main" id="{F30F231B-7124-6240-AC97-01B6CCDF2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373" y="2792187"/>
              <a:ext cx="3985244" cy="1995488"/>
            </a:xfrm>
            <a:custGeom>
              <a:avLst/>
              <a:gdLst>
                <a:gd name="T0" fmla="*/ 568 w 2155"/>
                <a:gd name="T1" fmla="*/ 1078 h 1078"/>
                <a:gd name="T2" fmla="*/ 568 w 2155"/>
                <a:gd name="T3" fmla="*/ 1078 h 1078"/>
                <a:gd name="T4" fmla="*/ 1077 w 2155"/>
                <a:gd name="T5" fmla="*/ 568 h 1078"/>
                <a:gd name="T6" fmla="*/ 1077 w 2155"/>
                <a:gd name="T7" fmla="*/ 568 h 1078"/>
                <a:gd name="T8" fmla="*/ 1587 w 2155"/>
                <a:gd name="T9" fmla="*/ 1078 h 1078"/>
                <a:gd name="T10" fmla="*/ 2155 w 2155"/>
                <a:gd name="T11" fmla="*/ 1078 h 1078"/>
                <a:gd name="T12" fmla="*/ 2155 w 2155"/>
                <a:gd name="T13" fmla="*/ 1078 h 1078"/>
                <a:gd name="T14" fmla="*/ 1077 w 2155"/>
                <a:gd name="T15" fmla="*/ 0 h 1078"/>
                <a:gd name="T16" fmla="*/ 1077 w 2155"/>
                <a:gd name="T17" fmla="*/ 0 h 1078"/>
                <a:gd name="T18" fmla="*/ 0 w 2155"/>
                <a:gd name="T19" fmla="*/ 1078 h 1078"/>
                <a:gd name="T20" fmla="*/ 0 w 2155"/>
                <a:gd name="T21" fmla="*/ 1078 h 1078"/>
                <a:gd name="T22" fmla="*/ 568 w 2155"/>
                <a:gd name="T23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5" h="1078">
                  <a:moveTo>
                    <a:pt x="568" y="1078"/>
                  </a:moveTo>
                  <a:cubicBezTo>
                    <a:pt x="568" y="1078"/>
                    <a:pt x="568" y="1078"/>
                    <a:pt x="568" y="1078"/>
                  </a:cubicBezTo>
                  <a:cubicBezTo>
                    <a:pt x="568" y="796"/>
                    <a:pt x="796" y="568"/>
                    <a:pt x="1077" y="568"/>
                  </a:cubicBezTo>
                  <a:cubicBezTo>
                    <a:pt x="1077" y="568"/>
                    <a:pt x="1077" y="568"/>
                    <a:pt x="1077" y="568"/>
                  </a:cubicBezTo>
                  <a:cubicBezTo>
                    <a:pt x="1359" y="568"/>
                    <a:pt x="1587" y="796"/>
                    <a:pt x="1587" y="1078"/>
                  </a:cubicBezTo>
                  <a:cubicBezTo>
                    <a:pt x="2155" y="1078"/>
                    <a:pt x="2155" y="1078"/>
                    <a:pt x="2155" y="1078"/>
                  </a:cubicBezTo>
                  <a:cubicBezTo>
                    <a:pt x="2155" y="1078"/>
                    <a:pt x="2155" y="1078"/>
                    <a:pt x="2155" y="1078"/>
                  </a:cubicBezTo>
                  <a:cubicBezTo>
                    <a:pt x="2155" y="483"/>
                    <a:pt x="1672" y="0"/>
                    <a:pt x="1077" y="0"/>
                  </a:cubicBezTo>
                  <a:cubicBezTo>
                    <a:pt x="1077" y="0"/>
                    <a:pt x="1077" y="0"/>
                    <a:pt x="1077" y="0"/>
                  </a:cubicBezTo>
                  <a:cubicBezTo>
                    <a:pt x="482" y="0"/>
                    <a:pt x="0" y="483"/>
                    <a:pt x="0" y="1078"/>
                  </a:cubicBezTo>
                  <a:cubicBezTo>
                    <a:pt x="0" y="1078"/>
                    <a:pt x="0" y="1078"/>
                    <a:pt x="0" y="1078"/>
                  </a:cubicBezTo>
                  <a:lnTo>
                    <a:pt x="568" y="107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Freeform 577">
              <a:extLst>
                <a:ext uri="{FF2B5EF4-FFF2-40B4-BE49-F238E27FC236}">
                  <a16:creationId xmlns:a16="http://schemas.microsoft.com/office/drawing/2014/main" id="{9287EB6B-30D4-774F-B101-38039A167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00373" y="4317474"/>
              <a:ext cx="1049351" cy="470202"/>
            </a:xfrm>
            <a:custGeom>
              <a:avLst/>
              <a:gdLst>
                <a:gd name="T0" fmla="*/ 568 w 568"/>
                <a:gd name="T1" fmla="*/ 253 h 253"/>
                <a:gd name="T2" fmla="*/ 354 w 568"/>
                <a:gd name="T3" fmla="*/ 39 h 253"/>
                <a:gd name="T4" fmla="*/ 214 w 568"/>
                <a:gd name="T5" fmla="*/ 39 h 253"/>
                <a:gd name="T6" fmla="*/ 0 w 568"/>
                <a:gd name="T7" fmla="*/ 253 h 253"/>
                <a:gd name="T8" fmla="*/ 568 w 568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8" h="253">
                  <a:moveTo>
                    <a:pt x="568" y="253"/>
                  </a:moveTo>
                  <a:cubicBezTo>
                    <a:pt x="354" y="39"/>
                    <a:pt x="354" y="39"/>
                    <a:pt x="354" y="39"/>
                  </a:cubicBezTo>
                  <a:cubicBezTo>
                    <a:pt x="315" y="0"/>
                    <a:pt x="252" y="0"/>
                    <a:pt x="214" y="39"/>
                  </a:cubicBezTo>
                  <a:cubicBezTo>
                    <a:pt x="0" y="253"/>
                    <a:pt x="0" y="253"/>
                    <a:pt x="0" y="253"/>
                  </a:cubicBezTo>
                  <a:lnTo>
                    <a:pt x="568" y="25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2861813E-308F-6E4D-925A-75119CB564D7}"/>
              </a:ext>
            </a:extLst>
          </p:cNvPr>
          <p:cNvGrpSpPr/>
          <p:nvPr/>
        </p:nvGrpSpPr>
        <p:grpSpPr>
          <a:xfrm>
            <a:off x="1635232" y="7938914"/>
            <a:ext cx="3817759" cy="3437840"/>
            <a:chOff x="1635232" y="5202610"/>
            <a:chExt cx="3817759" cy="3437840"/>
          </a:xfrm>
        </p:grpSpPr>
        <p:sp>
          <p:nvSpPr>
            <p:cNvPr id="53" name="Овал 52">
              <a:extLst>
                <a:ext uri="{FF2B5EF4-FFF2-40B4-BE49-F238E27FC236}">
                  <a16:creationId xmlns:a16="http://schemas.microsoft.com/office/drawing/2014/main" id="{6EAA7E11-EDFB-5747-B0CF-0CADF2229F8E}"/>
                </a:ext>
              </a:extLst>
            </p:cNvPr>
            <p:cNvSpPr/>
            <p:nvPr/>
          </p:nvSpPr>
          <p:spPr>
            <a:xfrm>
              <a:off x="1635232" y="5202610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54" name="Текст 2">
              <a:extLst>
                <a:ext uri="{FF2B5EF4-FFF2-40B4-BE49-F238E27FC236}">
                  <a16:creationId xmlns:a16="http://schemas.microsoft.com/office/drawing/2014/main" id="{CC1B0F82-353E-614D-9C80-7FE3930EC95B}"/>
                </a:ext>
              </a:extLst>
            </p:cNvPr>
            <p:cNvSpPr txBox="1">
              <a:spLocks/>
            </p:cNvSpPr>
            <p:nvPr/>
          </p:nvSpPr>
          <p:spPr>
            <a:xfrm>
              <a:off x="1635233" y="6655250"/>
              <a:ext cx="3817758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F4064A4C-8852-1440-B2B4-8DD044AACEDA}"/>
              </a:ext>
            </a:extLst>
          </p:cNvPr>
          <p:cNvGrpSpPr/>
          <p:nvPr/>
        </p:nvGrpSpPr>
        <p:grpSpPr>
          <a:xfrm>
            <a:off x="6552945" y="7938914"/>
            <a:ext cx="3817759" cy="3437840"/>
            <a:chOff x="6552945" y="5202610"/>
            <a:chExt cx="3817759" cy="3437840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DF7CE491-C435-2940-A187-726518700037}"/>
                </a:ext>
              </a:extLst>
            </p:cNvPr>
            <p:cNvSpPr/>
            <p:nvPr/>
          </p:nvSpPr>
          <p:spPr>
            <a:xfrm>
              <a:off x="6552945" y="5202610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400" b="1" dirty="0"/>
                <a:t>02</a:t>
              </a:r>
              <a:endParaRPr lang="ru-RU" b="1" dirty="0"/>
            </a:p>
          </p:txBody>
        </p:sp>
        <p:sp>
          <p:nvSpPr>
            <p:cNvPr id="57" name="Текст 2">
              <a:extLst>
                <a:ext uri="{FF2B5EF4-FFF2-40B4-BE49-F238E27FC236}">
                  <a16:creationId xmlns:a16="http://schemas.microsoft.com/office/drawing/2014/main" id="{D412FC9A-E3F3-F84E-8E71-C50595F1E1DC}"/>
                </a:ext>
              </a:extLst>
            </p:cNvPr>
            <p:cNvSpPr txBox="1">
              <a:spLocks/>
            </p:cNvSpPr>
            <p:nvPr/>
          </p:nvSpPr>
          <p:spPr>
            <a:xfrm>
              <a:off x="6552946" y="6655250"/>
              <a:ext cx="3817758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</a:t>
              </a:r>
            </a:p>
          </p:txBody>
        </p:sp>
      </p:grpSp>
      <p:sp>
        <p:nvSpPr>
          <p:cNvPr id="58" name="Текст 3">
            <a:extLst>
              <a:ext uri="{FF2B5EF4-FFF2-40B4-BE49-F238E27FC236}">
                <a16:creationId xmlns:a16="http://schemas.microsoft.com/office/drawing/2014/main" id="{9DF39B59-279E-4B42-BD50-35D075F7C8EC}"/>
              </a:ext>
            </a:extLst>
          </p:cNvPr>
          <p:cNvSpPr txBox="1">
            <a:spLocks/>
          </p:cNvSpPr>
          <p:nvPr/>
        </p:nvSpPr>
        <p:spPr>
          <a:xfrm>
            <a:off x="1601919" y="4785060"/>
            <a:ext cx="8863475" cy="264979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rPr>
              <a:t>Lorem Ipsum the printing </a:t>
            </a:r>
            <a:endParaRPr lang="ru-RU" sz="2800" dirty="0">
              <a:solidFill>
                <a:schemeClr val="tx2"/>
              </a:solidFill>
              <a:latin typeface="Roboto Medium" charset="0"/>
              <a:ea typeface="Roboto Medium" charset="0"/>
              <a:cs typeface="Roboto Medium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Lorem Ipsum the printing and typesetting industry. Lorem Ipsum has been the industry's standard dummy text ever since the 1500s, when an unknown printer took a galley of type and </a:t>
            </a:r>
            <a:r>
              <a:rPr lang="en-US" sz="2200" dirty="0" err="1">
                <a:solidFill>
                  <a:schemeClr val="tx2"/>
                </a:solidFill>
                <a:latin typeface="Roboto Light" charset="0"/>
                <a:ea typeface="Roboto Light" charset="0"/>
                <a:cs typeface="Roboto Light" charset="0"/>
              </a:rPr>
              <a:t>scrambl`ed</a:t>
            </a:r>
            <a:endParaRPr lang="ru-RU" sz="2200" dirty="0">
              <a:solidFill>
                <a:schemeClr val="tx2"/>
              </a:solidFill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A6F8089F-9FAB-3543-8201-5B239308EAA0}"/>
              </a:ext>
            </a:extLst>
          </p:cNvPr>
          <p:cNvSpPr txBox="1">
            <a:spLocks/>
          </p:cNvSpPr>
          <p:nvPr/>
        </p:nvSpPr>
        <p:spPr>
          <a:xfrm>
            <a:off x="16263352" y="3768248"/>
            <a:ext cx="1936349" cy="689496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Main text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rPr>
              <a:t>3200 k</a:t>
            </a:r>
            <a:endParaRPr lang="ru-RU" sz="2800" dirty="0">
              <a:solidFill>
                <a:schemeClr val="bg1"/>
              </a:solidFill>
              <a:latin typeface="Roboto Medium" charset="0"/>
              <a:ea typeface="Roboto Medium" charset="0"/>
              <a:cs typeface="Roboto Medium" charset="0"/>
            </a:endParaRP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EE642B14-F5B8-7C47-B5AD-EF6340D7E773}"/>
              </a:ext>
            </a:extLst>
          </p:cNvPr>
          <p:cNvSpPr txBox="1">
            <a:spLocks/>
          </p:cNvSpPr>
          <p:nvPr/>
        </p:nvSpPr>
        <p:spPr>
          <a:xfrm>
            <a:off x="16442059" y="9987312"/>
            <a:ext cx="1936349" cy="689496"/>
          </a:xfrm>
          <a:prstGeom prst="rect">
            <a:avLst/>
          </a:prstGeom>
        </p:spPr>
        <p:txBody>
          <a:bodyPr anchor="ctr"/>
          <a:lstStyle>
            <a:lvl1pPr marL="914446" indent="-914446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100" b="0" i="0" kern="1200" baseline="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1981299" indent="-762038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152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413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674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5935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196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457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718" indent="-609630" algn="l" defTabSz="243852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Main text</a:t>
            </a:r>
          </a:p>
          <a:p>
            <a:pPr marL="0" indent="0" algn="ctr">
              <a:buNone/>
            </a:pPr>
            <a:r>
              <a:rPr lang="en-US" sz="2800" dirty="0">
                <a:latin typeface="Roboto Medium" charset="0"/>
                <a:ea typeface="Roboto Medium" charset="0"/>
                <a:cs typeface="Roboto Medium" charset="0"/>
              </a:rPr>
              <a:t>3200 k</a:t>
            </a:r>
            <a:endParaRPr lang="ru-RU" sz="2800" dirty="0">
              <a:latin typeface="Roboto Medium" charset="0"/>
              <a:ea typeface="Roboto Medium" charset="0"/>
              <a:cs typeface="Roboto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SLIDE</a:t>
            </a:r>
            <a:endParaRPr lang="ru-RU" dirty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82162DF-F5C8-2446-A9D3-B56B6F43CF31}"/>
              </a:ext>
            </a:extLst>
          </p:cNvPr>
          <p:cNvGrpSpPr/>
          <p:nvPr/>
        </p:nvGrpSpPr>
        <p:grpSpPr>
          <a:xfrm>
            <a:off x="17882219" y="3908675"/>
            <a:ext cx="4530423" cy="3444396"/>
            <a:chOff x="1442519" y="4895542"/>
            <a:chExt cx="4530423" cy="3444396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5413D1DC-9A0B-BE42-9ADA-C96CD839CB37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03</a:t>
              </a:r>
              <a:endParaRPr lang="ru-RU" b="1" dirty="0"/>
            </a:p>
          </p:txBody>
        </p:sp>
        <p:sp>
          <p:nvSpPr>
            <p:cNvPr id="48" name="Текст 2">
              <a:extLst>
                <a:ext uri="{FF2B5EF4-FFF2-40B4-BE49-F238E27FC236}">
                  <a16:creationId xmlns:a16="http://schemas.microsoft.com/office/drawing/2014/main" id="{A9106862-60B4-444F-B514-372E6F9F561D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AD086112-AAF6-6949-825B-7ABDB8DA2BF2}"/>
              </a:ext>
            </a:extLst>
          </p:cNvPr>
          <p:cNvGrpSpPr/>
          <p:nvPr/>
        </p:nvGrpSpPr>
        <p:grpSpPr>
          <a:xfrm>
            <a:off x="17882219" y="8445179"/>
            <a:ext cx="4530423" cy="3444396"/>
            <a:chOff x="1442519" y="4895542"/>
            <a:chExt cx="4530423" cy="3444396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BFD0BC13-9907-0446-9132-BBB295D8F039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04</a:t>
              </a:r>
              <a:endParaRPr lang="ru-RU" b="1" dirty="0"/>
            </a:p>
          </p:txBody>
        </p:sp>
        <p:sp>
          <p:nvSpPr>
            <p:cNvPr id="52" name="Текст 2">
              <a:extLst>
                <a:ext uri="{FF2B5EF4-FFF2-40B4-BE49-F238E27FC236}">
                  <a16:creationId xmlns:a16="http://schemas.microsoft.com/office/drawing/2014/main" id="{9AD98BC6-0D48-9C49-A793-AF454E48965E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 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7D96832C-B198-F443-B72F-4FB696845361}"/>
              </a:ext>
            </a:extLst>
          </p:cNvPr>
          <p:cNvGrpSpPr/>
          <p:nvPr/>
        </p:nvGrpSpPr>
        <p:grpSpPr>
          <a:xfrm>
            <a:off x="1536403" y="3924109"/>
            <a:ext cx="4530423" cy="3444396"/>
            <a:chOff x="11110344" y="4626546"/>
            <a:chExt cx="4530423" cy="3444396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B5E239E5-B8B3-294A-B025-6AECC9D5DF54}"/>
                </a:ext>
              </a:extLst>
            </p:cNvPr>
            <p:cNvSpPr/>
            <p:nvPr/>
          </p:nvSpPr>
          <p:spPr>
            <a:xfrm>
              <a:off x="14266183" y="4626546"/>
              <a:ext cx="1311780" cy="131178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01</a:t>
              </a:r>
              <a:endParaRPr lang="ru-RU" b="1" dirty="0"/>
            </a:p>
          </p:txBody>
        </p:sp>
        <p:sp>
          <p:nvSpPr>
            <p:cNvPr id="55" name="Текст 2">
              <a:extLst>
                <a:ext uri="{FF2B5EF4-FFF2-40B4-BE49-F238E27FC236}">
                  <a16:creationId xmlns:a16="http://schemas.microsoft.com/office/drawing/2014/main" id="{322CAC37-08B5-6346-B1CE-7618604BE329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6085742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 algn="r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49AD636-44DD-A141-B67D-CAE067909F97}"/>
              </a:ext>
            </a:extLst>
          </p:cNvPr>
          <p:cNvGrpSpPr/>
          <p:nvPr/>
        </p:nvGrpSpPr>
        <p:grpSpPr>
          <a:xfrm>
            <a:off x="1536403" y="8460613"/>
            <a:ext cx="4530423" cy="3444396"/>
            <a:chOff x="11110344" y="8879531"/>
            <a:chExt cx="4530423" cy="3444396"/>
          </a:xfrm>
        </p:grpSpPr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D88E7C5-4C71-0749-ACE4-ABEAD21DF4EE}"/>
                </a:ext>
              </a:extLst>
            </p:cNvPr>
            <p:cNvSpPr/>
            <p:nvPr/>
          </p:nvSpPr>
          <p:spPr>
            <a:xfrm>
              <a:off x="14266183" y="8879531"/>
              <a:ext cx="1311780" cy="1311780"/>
            </a:xfrm>
            <a:prstGeom prst="ellipse">
              <a:avLst/>
            </a:prstGeom>
            <a:solidFill>
              <a:schemeClr val="accent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/>
                <a:t>02</a:t>
              </a:r>
              <a:endParaRPr lang="ru-RU" b="1" dirty="0"/>
            </a:p>
          </p:txBody>
        </p:sp>
        <p:sp>
          <p:nvSpPr>
            <p:cNvPr id="58" name="Текст 2">
              <a:extLst>
                <a:ext uri="{FF2B5EF4-FFF2-40B4-BE49-F238E27FC236}">
                  <a16:creationId xmlns:a16="http://schemas.microsoft.com/office/drawing/2014/main" id="{DBE016B5-3D6F-7742-8408-97DC690DB0D3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10338727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b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</a:b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2D2C8A2-A1C9-F84E-88FB-01C4503B6512}"/>
              </a:ext>
            </a:extLst>
          </p:cNvPr>
          <p:cNvGrpSpPr/>
          <p:nvPr/>
        </p:nvGrpSpPr>
        <p:grpSpPr>
          <a:xfrm>
            <a:off x="9745315" y="3402410"/>
            <a:ext cx="5353258" cy="9494424"/>
            <a:chOff x="9556961" y="3618434"/>
            <a:chExt cx="5415681" cy="9605140"/>
          </a:xfrm>
        </p:grpSpPr>
        <p:sp>
          <p:nvSpPr>
            <p:cNvPr id="31" name="Freeform 177">
              <a:extLst>
                <a:ext uri="{FF2B5EF4-FFF2-40B4-BE49-F238E27FC236}">
                  <a16:creationId xmlns:a16="http://schemas.microsoft.com/office/drawing/2014/main" id="{E4DA35A5-D62E-AB4A-BD08-537C291DB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1437" y="3618434"/>
              <a:ext cx="4135059" cy="1753097"/>
            </a:xfrm>
            <a:custGeom>
              <a:avLst/>
              <a:gdLst>
                <a:gd name="T0" fmla="*/ 94 w 588"/>
                <a:gd name="T1" fmla="*/ 249 h 249"/>
                <a:gd name="T2" fmla="*/ 8 w 588"/>
                <a:gd name="T3" fmla="*/ 176 h 249"/>
                <a:gd name="T4" fmla="*/ 79 w 588"/>
                <a:gd name="T5" fmla="*/ 75 h 249"/>
                <a:gd name="T6" fmla="*/ 479 w 588"/>
                <a:gd name="T7" fmla="*/ 8 h 249"/>
                <a:gd name="T8" fmla="*/ 580 w 588"/>
                <a:gd name="T9" fmla="*/ 80 h 249"/>
                <a:gd name="T10" fmla="*/ 508 w 588"/>
                <a:gd name="T11" fmla="*/ 181 h 249"/>
                <a:gd name="T12" fmla="*/ 109 w 588"/>
                <a:gd name="T13" fmla="*/ 248 h 249"/>
                <a:gd name="T14" fmla="*/ 94 w 588"/>
                <a:gd name="T15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8" h="249">
                  <a:moveTo>
                    <a:pt x="94" y="249"/>
                  </a:moveTo>
                  <a:cubicBezTo>
                    <a:pt x="52" y="249"/>
                    <a:pt x="15" y="219"/>
                    <a:pt x="8" y="176"/>
                  </a:cubicBezTo>
                  <a:cubicBezTo>
                    <a:pt x="0" y="129"/>
                    <a:pt x="32" y="83"/>
                    <a:pt x="79" y="75"/>
                  </a:cubicBezTo>
                  <a:cubicBezTo>
                    <a:pt x="479" y="8"/>
                    <a:pt x="479" y="8"/>
                    <a:pt x="479" y="8"/>
                  </a:cubicBezTo>
                  <a:cubicBezTo>
                    <a:pt x="527" y="0"/>
                    <a:pt x="572" y="32"/>
                    <a:pt x="580" y="80"/>
                  </a:cubicBezTo>
                  <a:cubicBezTo>
                    <a:pt x="588" y="128"/>
                    <a:pt x="556" y="173"/>
                    <a:pt x="508" y="181"/>
                  </a:cubicBezTo>
                  <a:cubicBezTo>
                    <a:pt x="109" y="248"/>
                    <a:pt x="109" y="248"/>
                    <a:pt x="109" y="248"/>
                  </a:cubicBezTo>
                  <a:cubicBezTo>
                    <a:pt x="104" y="249"/>
                    <a:pt x="99" y="249"/>
                    <a:pt x="94" y="2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8">
              <a:extLst>
                <a:ext uri="{FF2B5EF4-FFF2-40B4-BE49-F238E27FC236}">
                  <a16:creationId xmlns:a16="http://schemas.microsoft.com/office/drawing/2014/main" id="{4217D0DE-DF30-0A4D-BAB6-3AC3C768B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115" y="4869140"/>
              <a:ext cx="5322527" cy="1963890"/>
            </a:xfrm>
            <a:custGeom>
              <a:avLst/>
              <a:gdLst>
                <a:gd name="T0" fmla="*/ 95 w 757"/>
                <a:gd name="T1" fmla="*/ 279 h 279"/>
                <a:gd name="T2" fmla="*/ 9 w 757"/>
                <a:gd name="T3" fmla="*/ 206 h 279"/>
                <a:gd name="T4" fmla="*/ 80 w 757"/>
                <a:gd name="T5" fmla="*/ 105 h 279"/>
                <a:gd name="T6" fmla="*/ 648 w 757"/>
                <a:gd name="T7" fmla="*/ 8 h 279"/>
                <a:gd name="T8" fmla="*/ 749 w 757"/>
                <a:gd name="T9" fmla="*/ 80 h 279"/>
                <a:gd name="T10" fmla="*/ 677 w 757"/>
                <a:gd name="T11" fmla="*/ 181 h 279"/>
                <a:gd name="T12" fmla="*/ 110 w 757"/>
                <a:gd name="T13" fmla="*/ 278 h 279"/>
                <a:gd name="T14" fmla="*/ 95 w 757"/>
                <a:gd name="T1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7" h="279">
                  <a:moveTo>
                    <a:pt x="95" y="279"/>
                  </a:moveTo>
                  <a:cubicBezTo>
                    <a:pt x="53" y="279"/>
                    <a:pt x="16" y="249"/>
                    <a:pt x="9" y="206"/>
                  </a:cubicBezTo>
                  <a:cubicBezTo>
                    <a:pt x="0" y="158"/>
                    <a:pt x="33" y="113"/>
                    <a:pt x="80" y="105"/>
                  </a:cubicBezTo>
                  <a:cubicBezTo>
                    <a:pt x="648" y="8"/>
                    <a:pt x="648" y="8"/>
                    <a:pt x="648" y="8"/>
                  </a:cubicBezTo>
                  <a:cubicBezTo>
                    <a:pt x="695" y="0"/>
                    <a:pt x="741" y="32"/>
                    <a:pt x="749" y="80"/>
                  </a:cubicBezTo>
                  <a:cubicBezTo>
                    <a:pt x="757" y="128"/>
                    <a:pt x="725" y="173"/>
                    <a:pt x="677" y="181"/>
                  </a:cubicBezTo>
                  <a:cubicBezTo>
                    <a:pt x="110" y="278"/>
                    <a:pt x="110" y="278"/>
                    <a:pt x="110" y="278"/>
                  </a:cubicBezTo>
                  <a:cubicBezTo>
                    <a:pt x="105" y="278"/>
                    <a:pt x="100" y="279"/>
                    <a:pt x="95" y="2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0">
              <a:extLst>
                <a:ext uri="{FF2B5EF4-FFF2-40B4-BE49-F238E27FC236}">
                  <a16:creationId xmlns:a16="http://schemas.microsoft.com/office/drawing/2014/main" id="{A3AD9EF2-9755-2540-89D5-6FA88CDAC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0115" y="6277939"/>
              <a:ext cx="5322527" cy="1953350"/>
            </a:xfrm>
            <a:custGeom>
              <a:avLst/>
              <a:gdLst>
                <a:gd name="T0" fmla="*/ 95 w 757"/>
                <a:gd name="T1" fmla="*/ 278 h 278"/>
                <a:gd name="T2" fmla="*/ 9 w 757"/>
                <a:gd name="T3" fmla="*/ 205 h 278"/>
                <a:gd name="T4" fmla="*/ 80 w 757"/>
                <a:gd name="T5" fmla="*/ 104 h 278"/>
                <a:gd name="T6" fmla="*/ 648 w 757"/>
                <a:gd name="T7" fmla="*/ 8 h 278"/>
                <a:gd name="T8" fmla="*/ 749 w 757"/>
                <a:gd name="T9" fmla="*/ 79 h 278"/>
                <a:gd name="T10" fmla="*/ 677 w 757"/>
                <a:gd name="T11" fmla="*/ 180 h 278"/>
                <a:gd name="T12" fmla="*/ 110 w 757"/>
                <a:gd name="T13" fmla="*/ 277 h 278"/>
                <a:gd name="T14" fmla="*/ 95 w 757"/>
                <a:gd name="T15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7" h="278">
                  <a:moveTo>
                    <a:pt x="95" y="278"/>
                  </a:moveTo>
                  <a:cubicBezTo>
                    <a:pt x="53" y="278"/>
                    <a:pt x="16" y="248"/>
                    <a:pt x="9" y="205"/>
                  </a:cubicBezTo>
                  <a:cubicBezTo>
                    <a:pt x="0" y="157"/>
                    <a:pt x="33" y="112"/>
                    <a:pt x="80" y="104"/>
                  </a:cubicBezTo>
                  <a:cubicBezTo>
                    <a:pt x="648" y="8"/>
                    <a:pt x="648" y="8"/>
                    <a:pt x="648" y="8"/>
                  </a:cubicBezTo>
                  <a:cubicBezTo>
                    <a:pt x="695" y="0"/>
                    <a:pt x="741" y="32"/>
                    <a:pt x="749" y="79"/>
                  </a:cubicBezTo>
                  <a:cubicBezTo>
                    <a:pt x="757" y="127"/>
                    <a:pt x="725" y="172"/>
                    <a:pt x="677" y="180"/>
                  </a:cubicBezTo>
                  <a:cubicBezTo>
                    <a:pt x="110" y="277"/>
                    <a:pt x="110" y="277"/>
                    <a:pt x="110" y="277"/>
                  </a:cubicBezTo>
                  <a:cubicBezTo>
                    <a:pt x="105" y="278"/>
                    <a:pt x="100" y="278"/>
                    <a:pt x="95" y="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4">
              <a:extLst>
                <a:ext uri="{FF2B5EF4-FFF2-40B4-BE49-F238E27FC236}">
                  <a16:creationId xmlns:a16="http://schemas.microsoft.com/office/drawing/2014/main" id="{F03C0C8C-2C3D-9440-AC26-C2881F9DC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7913" y="10251391"/>
              <a:ext cx="4373958" cy="2972183"/>
            </a:xfrm>
            <a:custGeom>
              <a:avLst/>
              <a:gdLst>
                <a:gd name="T0" fmla="*/ 588 w 622"/>
                <a:gd name="T1" fmla="*/ 0 h 423"/>
                <a:gd name="T2" fmla="*/ 34 w 622"/>
                <a:gd name="T3" fmla="*/ 0 h 423"/>
                <a:gd name="T4" fmla="*/ 0 w 622"/>
                <a:gd name="T5" fmla="*/ 34 h 423"/>
                <a:gd name="T6" fmla="*/ 0 w 622"/>
                <a:gd name="T7" fmla="*/ 58 h 423"/>
                <a:gd name="T8" fmla="*/ 177 w 622"/>
                <a:gd name="T9" fmla="*/ 267 h 423"/>
                <a:gd name="T10" fmla="*/ 175 w 622"/>
                <a:gd name="T11" fmla="*/ 278 h 423"/>
                <a:gd name="T12" fmla="*/ 202 w 622"/>
                <a:gd name="T13" fmla="*/ 304 h 423"/>
                <a:gd name="T14" fmla="*/ 204 w 622"/>
                <a:gd name="T15" fmla="*/ 304 h 423"/>
                <a:gd name="T16" fmla="*/ 185 w 622"/>
                <a:gd name="T17" fmla="*/ 329 h 423"/>
                <a:gd name="T18" fmla="*/ 211 w 622"/>
                <a:gd name="T19" fmla="*/ 356 h 423"/>
                <a:gd name="T20" fmla="*/ 189 w 622"/>
                <a:gd name="T21" fmla="*/ 381 h 423"/>
                <a:gd name="T22" fmla="*/ 216 w 622"/>
                <a:gd name="T23" fmla="*/ 408 h 423"/>
                <a:gd name="T24" fmla="*/ 233 w 622"/>
                <a:gd name="T25" fmla="*/ 408 h 423"/>
                <a:gd name="T26" fmla="*/ 309 w 622"/>
                <a:gd name="T27" fmla="*/ 423 h 423"/>
                <a:gd name="T28" fmla="*/ 385 w 622"/>
                <a:gd name="T29" fmla="*/ 408 h 423"/>
                <a:gd name="T30" fmla="*/ 406 w 622"/>
                <a:gd name="T31" fmla="*/ 408 h 423"/>
                <a:gd name="T32" fmla="*/ 432 w 622"/>
                <a:gd name="T33" fmla="*/ 381 h 423"/>
                <a:gd name="T34" fmla="*/ 411 w 622"/>
                <a:gd name="T35" fmla="*/ 356 h 423"/>
                <a:gd name="T36" fmla="*/ 437 w 622"/>
                <a:gd name="T37" fmla="*/ 329 h 423"/>
                <a:gd name="T38" fmla="*/ 419 w 622"/>
                <a:gd name="T39" fmla="*/ 304 h 423"/>
                <a:gd name="T40" fmla="*/ 420 w 622"/>
                <a:gd name="T41" fmla="*/ 304 h 423"/>
                <a:gd name="T42" fmla="*/ 446 w 622"/>
                <a:gd name="T43" fmla="*/ 278 h 423"/>
                <a:gd name="T44" fmla="*/ 444 w 622"/>
                <a:gd name="T45" fmla="*/ 267 h 423"/>
                <a:gd name="T46" fmla="*/ 622 w 622"/>
                <a:gd name="T47" fmla="*/ 58 h 423"/>
                <a:gd name="T48" fmla="*/ 622 w 622"/>
                <a:gd name="T49" fmla="*/ 34 h 423"/>
                <a:gd name="T50" fmla="*/ 588 w 622"/>
                <a:gd name="T51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22" h="423">
                  <a:moveTo>
                    <a:pt x="58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163"/>
                    <a:pt x="77" y="251"/>
                    <a:pt x="177" y="267"/>
                  </a:cubicBezTo>
                  <a:cubicBezTo>
                    <a:pt x="176" y="270"/>
                    <a:pt x="175" y="274"/>
                    <a:pt x="175" y="278"/>
                  </a:cubicBezTo>
                  <a:cubicBezTo>
                    <a:pt x="175" y="292"/>
                    <a:pt x="187" y="304"/>
                    <a:pt x="202" y="304"/>
                  </a:cubicBezTo>
                  <a:cubicBezTo>
                    <a:pt x="204" y="304"/>
                    <a:pt x="204" y="304"/>
                    <a:pt x="204" y="304"/>
                  </a:cubicBezTo>
                  <a:cubicBezTo>
                    <a:pt x="193" y="307"/>
                    <a:pt x="185" y="317"/>
                    <a:pt x="185" y="329"/>
                  </a:cubicBezTo>
                  <a:cubicBezTo>
                    <a:pt x="185" y="343"/>
                    <a:pt x="197" y="355"/>
                    <a:pt x="211" y="356"/>
                  </a:cubicBezTo>
                  <a:cubicBezTo>
                    <a:pt x="199" y="358"/>
                    <a:pt x="189" y="369"/>
                    <a:pt x="189" y="381"/>
                  </a:cubicBezTo>
                  <a:cubicBezTo>
                    <a:pt x="189" y="396"/>
                    <a:pt x="201" y="408"/>
                    <a:pt x="216" y="408"/>
                  </a:cubicBezTo>
                  <a:cubicBezTo>
                    <a:pt x="233" y="408"/>
                    <a:pt x="233" y="408"/>
                    <a:pt x="233" y="408"/>
                  </a:cubicBezTo>
                  <a:cubicBezTo>
                    <a:pt x="249" y="417"/>
                    <a:pt x="277" y="423"/>
                    <a:pt x="309" y="423"/>
                  </a:cubicBezTo>
                  <a:cubicBezTo>
                    <a:pt x="342" y="423"/>
                    <a:pt x="370" y="417"/>
                    <a:pt x="385" y="408"/>
                  </a:cubicBezTo>
                  <a:cubicBezTo>
                    <a:pt x="406" y="408"/>
                    <a:pt x="406" y="408"/>
                    <a:pt x="406" y="408"/>
                  </a:cubicBezTo>
                  <a:cubicBezTo>
                    <a:pt x="420" y="408"/>
                    <a:pt x="432" y="396"/>
                    <a:pt x="432" y="381"/>
                  </a:cubicBezTo>
                  <a:cubicBezTo>
                    <a:pt x="432" y="369"/>
                    <a:pt x="423" y="358"/>
                    <a:pt x="411" y="356"/>
                  </a:cubicBezTo>
                  <a:cubicBezTo>
                    <a:pt x="426" y="356"/>
                    <a:pt x="437" y="344"/>
                    <a:pt x="437" y="329"/>
                  </a:cubicBezTo>
                  <a:cubicBezTo>
                    <a:pt x="437" y="317"/>
                    <a:pt x="430" y="307"/>
                    <a:pt x="419" y="304"/>
                  </a:cubicBezTo>
                  <a:cubicBezTo>
                    <a:pt x="420" y="304"/>
                    <a:pt x="420" y="304"/>
                    <a:pt x="420" y="304"/>
                  </a:cubicBezTo>
                  <a:cubicBezTo>
                    <a:pt x="435" y="304"/>
                    <a:pt x="446" y="292"/>
                    <a:pt x="446" y="278"/>
                  </a:cubicBezTo>
                  <a:cubicBezTo>
                    <a:pt x="446" y="274"/>
                    <a:pt x="446" y="271"/>
                    <a:pt x="444" y="267"/>
                  </a:cubicBezTo>
                  <a:cubicBezTo>
                    <a:pt x="545" y="251"/>
                    <a:pt x="622" y="164"/>
                    <a:pt x="622" y="58"/>
                  </a:cubicBezTo>
                  <a:cubicBezTo>
                    <a:pt x="622" y="34"/>
                    <a:pt x="622" y="34"/>
                    <a:pt x="622" y="34"/>
                  </a:cubicBezTo>
                  <a:cubicBezTo>
                    <a:pt x="622" y="15"/>
                    <a:pt x="607" y="0"/>
                    <a:pt x="588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9D4478BF-C236-2C45-8759-0FAB1E46FE4B}"/>
                </a:ext>
              </a:extLst>
            </p:cNvPr>
            <p:cNvGrpSpPr/>
            <p:nvPr/>
          </p:nvGrpSpPr>
          <p:grpSpPr>
            <a:xfrm>
              <a:off x="9650115" y="7676201"/>
              <a:ext cx="5322527" cy="2427640"/>
              <a:chOff x="2687738" y="6338886"/>
              <a:chExt cx="2405063" cy="1096965"/>
            </a:xfrm>
          </p:grpSpPr>
          <p:sp>
            <p:nvSpPr>
              <p:cNvPr id="47" name="Freeform 182">
                <a:extLst>
                  <a:ext uri="{FF2B5EF4-FFF2-40B4-BE49-F238E27FC236}">
                    <a16:creationId xmlns:a16="http://schemas.microsoft.com/office/drawing/2014/main" id="{92D93DA0-0D62-DA42-9B0B-1CF28331F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738" y="6338886"/>
                <a:ext cx="2405063" cy="882650"/>
              </a:xfrm>
              <a:custGeom>
                <a:avLst/>
                <a:gdLst>
                  <a:gd name="T0" fmla="*/ 95 w 757"/>
                  <a:gd name="T1" fmla="*/ 278 h 278"/>
                  <a:gd name="T2" fmla="*/ 9 w 757"/>
                  <a:gd name="T3" fmla="*/ 205 h 278"/>
                  <a:gd name="T4" fmla="*/ 80 w 757"/>
                  <a:gd name="T5" fmla="*/ 104 h 278"/>
                  <a:gd name="T6" fmla="*/ 648 w 757"/>
                  <a:gd name="T7" fmla="*/ 8 h 278"/>
                  <a:gd name="T8" fmla="*/ 749 w 757"/>
                  <a:gd name="T9" fmla="*/ 80 h 278"/>
                  <a:gd name="T10" fmla="*/ 677 w 757"/>
                  <a:gd name="T11" fmla="*/ 181 h 278"/>
                  <a:gd name="T12" fmla="*/ 110 w 757"/>
                  <a:gd name="T13" fmla="*/ 277 h 278"/>
                  <a:gd name="T14" fmla="*/ 95 w 757"/>
                  <a:gd name="T15" fmla="*/ 278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57" h="278">
                    <a:moveTo>
                      <a:pt x="95" y="278"/>
                    </a:moveTo>
                    <a:cubicBezTo>
                      <a:pt x="53" y="278"/>
                      <a:pt x="16" y="248"/>
                      <a:pt x="9" y="205"/>
                    </a:cubicBezTo>
                    <a:cubicBezTo>
                      <a:pt x="0" y="158"/>
                      <a:pt x="33" y="112"/>
                      <a:pt x="80" y="104"/>
                    </a:cubicBezTo>
                    <a:cubicBezTo>
                      <a:pt x="648" y="8"/>
                      <a:pt x="648" y="8"/>
                      <a:pt x="648" y="8"/>
                    </a:cubicBezTo>
                    <a:cubicBezTo>
                      <a:pt x="695" y="0"/>
                      <a:pt x="741" y="32"/>
                      <a:pt x="749" y="80"/>
                    </a:cubicBezTo>
                    <a:cubicBezTo>
                      <a:pt x="757" y="127"/>
                      <a:pt x="725" y="173"/>
                      <a:pt x="677" y="181"/>
                    </a:cubicBezTo>
                    <a:cubicBezTo>
                      <a:pt x="110" y="277"/>
                      <a:pt x="110" y="277"/>
                      <a:pt x="110" y="277"/>
                    </a:cubicBezTo>
                    <a:cubicBezTo>
                      <a:pt x="105" y="278"/>
                      <a:pt x="100" y="278"/>
                      <a:pt x="95" y="2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85">
                <a:extLst>
                  <a:ext uri="{FF2B5EF4-FFF2-40B4-BE49-F238E27FC236}">
                    <a16:creationId xmlns:a16="http://schemas.microsoft.com/office/drawing/2014/main" id="{CB5BA4D7-CC2D-AB4B-983A-94227A686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7313" y="7183437"/>
                <a:ext cx="557213" cy="252413"/>
              </a:xfrm>
              <a:custGeom>
                <a:avLst/>
                <a:gdLst>
                  <a:gd name="T0" fmla="*/ 175 w 175"/>
                  <a:gd name="T1" fmla="*/ 71 h 79"/>
                  <a:gd name="T2" fmla="*/ 175 w 175"/>
                  <a:gd name="T3" fmla="*/ 12 h 79"/>
                  <a:gd name="T4" fmla="*/ 162 w 175"/>
                  <a:gd name="T5" fmla="*/ 1 h 79"/>
                  <a:gd name="T6" fmla="*/ 9 w 175"/>
                  <a:gd name="T7" fmla="*/ 27 h 79"/>
                  <a:gd name="T8" fmla="*/ 0 w 175"/>
                  <a:gd name="T9" fmla="*/ 38 h 79"/>
                  <a:gd name="T10" fmla="*/ 0 w 175"/>
                  <a:gd name="T11" fmla="*/ 71 h 79"/>
                  <a:gd name="T12" fmla="*/ 8 w 175"/>
                  <a:gd name="T13" fmla="*/ 79 h 79"/>
                  <a:gd name="T14" fmla="*/ 167 w 175"/>
                  <a:gd name="T15" fmla="*/ 79 h 79"/>
                  <a:gd name="T16" fmla="*/ 175 w 175"/>
                  <a:gd name="T17" fmla="*/ 71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79">
                    <a:moveTo>
                      <a:pt x="175" y="71"/>
                    </a:moveTo>
                    <a:cubicBezTo>
                      <a:pt x="175" y="12"/>
                      <a:pt x="175" y="12"/>
                      <a:pt x="175" y="12"/>
                    </a:cubicBezTo>
                    <a:cubicBezTo>
                      <a:pt x="175" y="5"/>
                      <a:pt x="169" y="0"/>
                      <a:pt x="162" y="1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4" y="28"/>
                      <a:pt x="0" y="33"/>
                      <a:pt x="0" y="38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0" y="76"/>
                      <a:pt x="4" y="79"/>
                      <a:pt x="8" y="79"/>
                    </a:cubicBezTo>
                    <a:cubicBezTo>
                      <a:pt x="167" y="79"/>
                      <a:pt x="167" y="79"/>
                      <a:pt x="167" y="79"/>
                    </a:cubicBezTo>
                    <a:cubicBezTo>
                      <a:pt x="172" y="79"/>
                      <a:pt x="175" y="76"/>
                      <a:pt x="175" y="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Rectangle 186">
                <a:extLst>
                  <a:ext uri="{FF2B5EF4-FFF2-40B4-BE49-F238E27FC236}">
                    <a16:creationId xmlns:a16="http://schemas.microsoft.com/office/drawing/2014/main" id="{16F69AC7-ABAF-AC4F-96F7-C5FBBA707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7313" y="7008813"/>
                <a:ext cx="557213" cy="42703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87">
                <a:extLst>
                  <a:ext uri="{FF2B5EF4-FFF2-40B4-BE49-F238E27FC236}">
                    <a16:creationId xmlns:a16="http://schemas.microsoft.com/office/drawing/2014/main" id="{DF6682FC-C920-4B4A-9E07-052651986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250" y="7008812"/>
                <a:ext cx="555625" cy="427038"/>
              </a:xfrm>
              <a:custGeom>
                <a:avLst/>
                <a:gdLst>
                  <a:gd name="T0" fmla="*/ 175 w 175"/>
                  <a:gd name="T1" fmla="*/ 126 h 134"/>
                  <a:gd name="T2" fmla="*/ 175 w 175"/>
                  <a:gd name="T3" fmla="*/ 12 h 134"/>
                  <a:gd name="T4" fmla="*/ 162 w 175"/>
                  <a:gd name="T5" fmla="*/ 2 h 134"/>
                  <a:gd name="T6" fmla="*/ 9 w 175"/>
                  <a:gd name="T7" fmla="*/ 28 h 134"/>
                  <a:gd name="T8" fmla="*/ 0 w 175"/>
                  <a:gd name="T9" fmla="*/ 38 h 134"/>
                  <a:gd name="T10" fmla="*/ 0 w 175"/>
                  <a:gd name="T11" fmla="*/ 126 h 134"/>
                  <a:gd name="T12" fmla="*/ 8 w 175"/>
                  <a:gd name="T13" fmla="*/ 134 h 134"/>
                  <a:gd name="T14" fmla="*/ 167 w 175"/>
                  <a:gd name="T15" fmla="*/ 134 h 134"/>
                  <a:gd name="T16" fmla="*/ 175 w 175"/>
                  <a:gd name="T17" fmla="*/ 12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5" h="134">
                    <a:moveTo>
                      <a:pt x="175" y="126"/>
                    </a:moveTo>
                    <a:cubicBezTo>
                      <a:pt x="175" y="12"/>
                      <a:pt x="175" y="12"/>
                      <a:pt x="175" y="12"/>
                    </a:cubicBezTo>
                    <a:cubicBezTo>
                      <a:pt x="175" y="6"/>
                      <a:pt x="169" y="0"/>
                      <a:pt x="162" y="2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4" y="28"/>
                      <a:pt x="0" y="33"/>
                      <a:pt x="0" y="38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0" y="131"/>
                      <a:pt x="4" y="134"/>
                      <a:pt x="8" y="134"/>
                    </a:cubicBezTo>
                    <a:cubicBezTo>
                      <a:pt x="167" y="134"/>
                      <a:pt x="167" y="134"/>
                      <a:pt x="167" y="134"/>
                    </a:cubicBezTo>
                    <a:cubicBezTo>
                      <a:pt x="172" y="134"/>
                      <a:pt x="175" y="131"/>
                      <a:pt x="175" y="1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88">
                <a:extLst>
                  <a:ext uri="{FF2B5EF4-FFF2-40B4-BE49-F238E27FC236}">
                    <a16:creationId xmlns:a16="http://schemas.microsoft.com/office/drawing/2014/main" id="{265F9CCE-F747-A142-84B0-8F7E51D1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1250" y="6780211"/>
                <a:ext cx="555625" cy="65563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Текст 12">
              <a:extLst>
                <a:ext uri="{FF2B5EF4-FFF2-40B4-BE49-F238E27FC236}">
                  <a16:creationId xmlns:a16="http://schemas.microsoft.com/office/drawing/2014/main" id="{D3047D21-0C9B-534A-926E-8480850E2DF7}"/>
                </a:ext>
              </a:extLst>
            </p:cNvPr>
            <p:cNvSpPr txBox="1">
              <a:spLocks/>
            </p:cNvSpPr>
            <p:nvPr/>
          </p:nvSpPr>
          <p:spPr>
            <a:xfrm rot="21036643">
              <a:off x="9556961" y="5452983"/>
              <a:ext cx="5003350" cy="112627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Header text</a:t>
              </a:r>
            </a:p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It is a long established fact that</a:t>
              </a:r>
              <a:endParaRPr lang="ru-RU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4" name="Текст 12">
              <a:extLst>
                <a:ext uri="{FF2B5EF4-FFF2-40B4-BE49-F238E27FC236}">
                  <a16:creationId xmlns:a16="http://schemas.microsoft.com/office/drawing/2014/main" id="{34F69E7B-8BA1-D040-B3BE-93E7649EAF7E}"/>
                </a:ext>
              </a:extLst>
            </p:cNvPr>
            <p:cNvSpPr txBox="1">
              <a:spLocks/>
            </p:cNvSpPr>
            <p:nvPr/>
          </p:nvSpPr>
          <p:spPr>
            <a:xfrm rot="21036643">
              <a:off x="9556961" y="6876367"/>
              <a:ext cx="5003350" cy="112627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Header text</a:t>
              </a:r>
            </a:p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It is a long established fact that</a:t>
              </a:r>
              <a:endParaRPr lang="ru-RU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5" name="Текст 12">
              <a:extLst>
                <a:ext uri="{FF2B5EF4-FFF2-40B4-BE49-F238E27FC236}">
                  <a16:creationId xmlns:a16="http://schemas.microsoft.com/office/drawing/2014/main" id="{C3516ACF-BE59-8F4F-BEE8-92089191076D}"/>
                </a:ext>
              </a:extLst>
            </p:cNvPr>
            <p:cNvSpPr txBox="1">
              <a:spLocks/>
            </p:cNvSpPr>
            <p:nvPr/>
          </p:nvSpPr>
          <p:spPr>
            <a:xfrm rot="21036643">
              <a:off x="9556961" y="8201748"/>
              <a:ext cx="5003350" cy="112627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Header text</a:t>
              </a:r>
            </a:p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It is a long established fact that</a:t>
              </a:r>
              <a:endParaRPr lang="ru-RU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46" name="Текст 12">
              <a:extLst>
                <a:ext uri="{FF2B5EF4-FFF2-40B4-BE49-F238E27FC236}">
                  <a16:creationId xmlns:a16="http://schemas.microsoft.com/office/drawing/2014/main" id="{B2690258-1E7F-8A4B-9E78-1335A6FB7E88}"/>
                </a:ext>
              </a:extLst>
            </p:cNvPr>
            <p:cNvSpPr txBox="1">
              <a:spLocks/>
            </p:cNvSpPr>
            <p:nvPr/>
          </p:nvSpPr>
          <p:spPr>
            <a:xfrm rot="21036643">
              <a:off x="9556961" y="4032292"/>
              <a:ext cx="5003350" cy="1126274"/>
            </a:xfrm>
            <a:prstGeom prst="rect">
              <a:avLst/>
            </a:prstGeom>
          </p:spPr>
          <p:txBody>
            <a:bodyPr/>
            <a:lstStyle>
              <a:lvl1pPr marL="0" indent="0" algn="l" defTabSz="2438522" rtl="0" eaLnBrk="1" latinLnBrk="0" hangingPunct="1"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 sz="2000" kern="1200" baseline="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400" kern="1200">
                  <a:solidFill>
                    <a:schemeClr val="tx2"/>
                  </a:solidFill>
                  <a:latin typeface="Aller Light" panose="02000503000000020004" pitchFamily="2" charset="0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Header text</a:t>
              </a:r>
            </a:p>
            <a:p>
              <a:pPr algn="ctr">
                <a:lnSpc>
                  <a:spcPct val="100000"/>
                </a:lnSpc>
              </a:pPr>
              <a:r>
                <a:rPr lang="en-US" dirty="0">
                  <a:solidFill>
                    <a:schemeClr val="bg1"/>
                  </a:solidFill>
                  <a:latin typeface="Roboto Light" charset="0"/>
                  <a:ea typeface="Roboto Light" charset="0"/>
                  <a:cs typeface="Roboto Light" charset="0"/>
                </a:rPr>
                <a:t>It is a long established fact that</a:t>
              </a:r>
              <a:endParaRPr lang="ru-RU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076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</a:t>
            </a:r>
            <a:br>
              <a:rPr lang="en-US" dirty="0"/>
            </a:br>
            <a:r>
              <a:rPr lang="en-US" dirty="0"/>
              <a:t>MASK</a:t>
            </a:r>
            <a:endParaRPr lang="ru-RU" dirty="0"/>
          </a:p>
        </p:txBody>
      </p:sp>
      <p:sp>
        <p:nvSpPr>
          <p:cNvPr id="82" name="Текст 3">
            <a:extLst>
              <a:ext uri="{FF2B5EF4-FFF2-40B4-BE49-F238E27FC236}">
                <a16:creationId xmlns:a16="http://schemas.microsoft.com/office/drawing/2014/main" id="{D6622EFD-2B9B-8C48-B693-AB44C446A4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6BD446A-44D2-6E41-92EF-07A208C77C65}"/>
              </a:ext>
            </a:extLst>
          </p:cNvPr>
          <p:cNvGrpSpPr/>
          <p:nvPr/>
        </p:nvGrpSpPr>
        <p:grpSpPr>
          <a:xfrm>
            <a:off x="1585185" y="8514978"/>
            <a:ext cx="8169207" cy="1968859"/>
            <a:chOff x="1585185" y="8514978"/>
            <a:chExt cx="8169207" cy="1968859"/>
          </a:xfrm>
        </p:grpSpPr>
        <p:sp>
          <p:nvSpPr>
            <p:cNvPr id="54" name="Текст 3">
              <a:extLst>
                <a:ext uri="{FF2B5EF4-FFF2-40B4-BE49-F238E27FC236}">
                  <a16:creationId xmlns:a16="http://schemas.microsoft.com/office/drawing/2014/main" id="{128E0B34-FCE6-A44A-8A46-8F011F05AB31}"/>
                </a:ext>
              </a:extLst>
            </p:cNvPr>
            <p:cNvSpPr txBox="1">
              <a:spLocks/>
            </p:cNvSpPr>
            <p:nvPr/>
          </p:nvSpPr>
          <p:spPr>
            <a:xfrm>
              <a:off x="3355522" y="8514978"/>
              <a:ext cx="6398870" cy="1968859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2400"/>
                </a:spcBef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the industry's standard dummy text ever since the 1500s, when an unknown printer took</a:t>
              </a:r>
              <a:endParaRPr lang="ru-RU" sz="24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8794E9D7-CDB0-784B-9BF2-54A8E8DFD289}"/>
                </a:ext>
              </a:extLst>
            </p:cNvPr>
            <p:cNvGrpSpPr/>
            <p:nvPr/>
          </p:nvGrpSpPr>
          <p:grpSpPr>
            <a:xfrm>
              <a:off x="1585185" y="8785307"/>
              <a:ext cx="1288811" cy="1288811"/>
              <a:chOff x="3912667" y="4991665"/>
              <a:chExt cx="1869159" cy="1869159"/>
            </a:xfrm>
          </p:grpSpPr>
          <p:sp>
            <p:nvSpPr>
              <p:cNvPr id="56" name="Овал 55">
                <a:extLst>
                  <a:ext uri="{FF2B5EF4-FFF2-40B4-BE49-F238E27FC236}">
                    <a16:creationId xmlns:a16="http://schemas.microsoft.com/office/drawing/2014/main" id="{7EC4F8BF-02DB-9545-A51A-A99DBF5E5536}"/>
                  </a:ext>
                </a:extLst>
              </p:cNvPr>
              <p:cNvSpPr/>
              <p:nvPr userDrawn="1"/>
            </p:nvSpPr>
            <p:spPr>
              <a:xfrm>
                <a:off x="3912667" y="4991665"/>
                <a:ext cx="1869159" cy="1869159"/>
              </a:xfrm>
              <a:prstGeom prst="ellipse">
                <a:avLst/>
              </a:prstGeom>
              <a:noFill/>
              <a:ln w="476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/>
              </a:p>
            </p:txBody>
          </p:sp>
          <p:sp>
            <p:nvSpPr>
              <p:cNvPr id="73" name="Полилиния 72">
                <a:extLst>
                  <a:ext uri="{FF2B5EF4-FFF2-40B4-BE49-F238E27FC236}">
                    <a16:creationId xmlns:a16="http://schemas.microsoft.com/office/drawing/2014/main" id="{6BB88E57-464A-824D-90E5-C3A33C801472}"/>
                  </a:ext>
                </a:extLst>
              </p:cNvPr>
              <p:cNvSpPr/>
              <p:nvPr userDrawn="1"/>
            </p:nvSpPr>
            <p:spPr>
              <a:xfrm>
                <a:off x="4483180" y="5717448"/>
                <a:ext cx="728132" cy="440266"/>
              </a:xfrm>
              <a:custGeom>
                <a:avLst/>
                <a:gdLst>
                  <a:gd name="connsiteX0" fmla="*/ 0 w 728132"/>
                  <a:gd name="connsiteY0" fmla="*/ 152400 h 440266"/>
                  <a:gd name="connsiteX1" fmla="*/ 287866 w 728132"/>
                  <a:gd name="connsiteY1" fmla="*/ 440266 h 440266"/>
                  <a:gd name="connsiteX2" fmla="*/ 728132 w 728132"/>
                  <a:gd name="connsiteY2" fmla="*/ 0 h 44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132" h="440266">
                    <a:moveTo>
                      <a:pt x="0" y="152400"/>
                    </a:moveTo>
                    <a:lnTo>
                      <a:pt x="287866" y="440266"/>
                    </a:lnTo>
                    <a:lnTo>
                      <a:pt x="728132" y="0"/>
                    </a:lnTo>
                  </a:path>
                </a:pathLst>
              </a:custGeom>
              <a:noFill/>
              <a:ln w="66675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08CA57D-9CC1-5F44-B0F9-0E4AAEDAD89F}"/>
              </a:ext>
            </a:extLst>
          </p:cNvPr>
          <p:cNvGrpSpPr/>
          <p:nvPr/>
        </p:nvGrpSpPr>
        <p:grpSpPr>
          <a:xfrm>
            <a:off x="1585185" y="10675218"/>
            <a:ext cx="8169207" cy="1968859"/>
            <a:chOff x="1585185" y="10675218"/>
            <a:chExt cx="8169207" cy="1968859"/>
          </a:xfrm>
        </p:grpSpPr>
        <p:sp>
          <p:nvSpPr>
            <p:cNvPr id="74" name="Текст 3">
              <a:extLst>
                <a:ext uri="{FF2B5EF4-FFF2-40B4-BE49-F238E27FC236}">
                  <a16:creationId xmlns:a16="http://schemas.microsoft.com/office/drawing/2014/main" id="{4F51C7AB-1B0F-5B45-AEEA-2F0B93E5D00E}"/>
                </a:ext>
              </a:extLst>
            </p:cNvPr>
            <p:cNvSpPr txBox="1">
              <a:spLocks/>
            </p:cNvSpPr>
            <p:nvPr/>
          </p:nvSpPr>
          <p:spPr>
            <a:xfrm>
              <a:off x="3355522" y="10675218"/>
              <a:ext cx="6398870" cy="1968859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800" b="0" i="0" kern="1200" baseline="0" dirty="0">
                  <a:solidFill>
                    <a:schemeClr val="tx2"/>
                  </a:solidFill>
                  <a:latin typeface="Tahoma" charset="0"/>
                  <a:ea typeface="Tahoma" charset="0"/>
                  <a:cs typeface="Tahoma" charset="0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2400"/>
                </a:spcBef>
                <a:buNone/>
              </a:pPr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Lorem Ipsum has been the industry's standard dummy text ever since the 1500s, when an unknown printer</a:t>
              </a:r>
            </a:p>
          </p:txBody>
        </p:sp>
        <p:grpSp>
          <p:nvGrpSpPr>
            <p:cNvPr id="75" name="Группа 74">
              <a:extLst>
                <a:ext uri="{FF2B5EF4-FFF2-40B4-BE49-F238E27FC236}">
                  <a16:creationId xmlns:a16="http://schemas.microsoft.com/office/drawing/2014/main" id="{280AAEAD-B02C-C34B-A213-BE070C6EDECD}"/>
                </a:ext>
              </a:extLst>
            </p:cNvPr>
            <p:cNvGrpSpPr/>
            <p:nvPr/>
          </p:nvGrpSpPr>
          <p:grpSpPr>
            <a:xfrm>
              <a:off x="1585185" y="10945547"/>
              <a:ext cx="1288811" cy="1288811"/>
              <a:chOff x="3912667" y="4991665"/>
              <a:chExt cx="1869159" cy="1869159"/>
            </a:xfrm>
          </p:grpSpPr>
          <p:sp>
            <p:nvSpPr>
              <p:cNvPr id="76" name="Овал 75">
                <a:extLst>
                  <a:ext uri="{FF2B5EF4-FFF2-40B4-BE49-F238E27FC236}">
                    <a16:creationId xmlns:a16="http://schemas.microsoft.com/office/drawing/2014/main" id="{A96A5D1D-0769-D446-893C-73F24F93E6E3}"/>
                  </a:ext>
                </a:extLst>
              </p:cNvPr>
              <p:cNvSpPr/>
              <p:nvPr userDrawn="1"/>
            </p:nvSpPr>
            <p:spPr>
              <a:xfrm>
                <a:off x="3912667" y="4991665"/>
                <a:ext cx="1869159" cy="1869159"/>
              </a:xfrm>
              <a:prstGeom prst="ellipse">
                <a:avLst/>
              </a:prstGeom>
              <a:noFill/>
              <a:ln w="476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ru-RU"/>
              </a:p>
            </p:txBody>
          </p:sp>
          <p:sp>
            <p:nvSpPr>
              <p:cNvPr id="77" name="Полилиния 76">
                <a:extLst>
                  <a:ext uri="{FF2B5EF4-FFF2-40B4-BE49-F238E27FC236}">
                    <a16:creationId xmlns:a16="http://schemas.microsoft.com/office/drawing/2014/main" id="{8252D10A-8ADF-044B-8E6E-55FC1C2A332A}"/>
                  </a:ext>
                </a:extLst>
              </p:cNvPr>
              <p:cNvSpPr/>
              <p:nvPr userDrawn="1"/>
            </p:nvSpPr>
            <p:spPr>
              <a:xfrm>
                <a:off x="4483180" y="5717448"/>
                <a:ext cx="728132" cy="440266"/>
              </a:xfrm>
              <a:custGeom>
                <a:avLst/>
                <a:gdLst>
                  <a:gd name="connsiteX0" fmla="*/ 0 w 728132"/>
                  <a:gd name="connsiteY0" fmla="*/ 152400 h 440266"/>
                  <a:gd name="connsiteX1" fmla="*/ 287866 w 728132"/>
                  <a:gd name="connsiteY1" fmla="*/ 440266 h 440266"/>
                  <a:gd name="connsiteX2" fmla="*/ 728132 w 728132"/>
                  <a:gd name="connsiteY2" fmla="*/ 0 h 440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132" h="440266">
                    <a:moveTo>
                      <a:pt x="0" y="152400"/>
                    </a:moveTo>
                    <a:lnTo>
                      <a:pt x="287866" y="440266"/>
                    </a:lnTo>
                    <a:lnTo>
                      <a:pt x="728132" y="0"/>
                    </a:lnTo>
                  </a:path>
                </a:pathLst>
              </a:custGeom>
              <a:noFill/>
              <a:ln w="66675" cap="rnd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4F08566C-8742-4740-9655-39A3106743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</p:sp>
    </p:spTree>
    <p:extLst>
      <p:ext uri="{BB962C8B-B14F-4D97-AF65-F5344CB8AC3E}">
        <p14:creationId xmlns:p14="http://schemas.microsoft.com/office/powerpoint/2010/main" val="37919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/>
              <a:t>OUR OBJECTIVES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xfrm>
            <a:off x="12625635" y="5202610"/>
            <a:ext cx="10009112" cy="5904656"/>
          </a:xfrm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</a:t>
            </a:r>
            <a:b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leap Standard dummy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E9754A45-777B-5443-9653-34378A65358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</p:spTree>
    <p:extLst>
      <p:ext uri="{BB962C8B-B14F-4D97-AF65-F5344CB8AC3E}">
        <p14:creationId xmlns:p14="http://schemas.microsoft.com/office/powerpoint/2010/main" val="346661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</a:t>
            </a:r>
            <a:br>
              <a:rPr lang="en-US" dirty="0"/>
            </a:br>
            <a:r>
              <a:rPr lang="en-US" dirty="0"/>
              <a:t>MASK</a:t>
            </a:r>
            <a:endParaRPr lang="ru-RU" dirty="0"/>
          </a:p>
        </p:txBody>
      </p:sp>
      <p:sp>
        <p:nvSpPr>
          <p:cNvPr id="41" name="Текст 3">
            <a:extLst>
              <a:ext uri="{FF2B5EF4-FFF2-40B4-BE49-F238E27FC236}">
                <a16:creationId xmlns:a16="http://schemas.microsoft.com/office/drawing/2014/main" id="{912DA2FD-32B9-4C4D-8508-FFBAFED0E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 here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Lorem Ipsum has been the industry's standard dummy text ever since the 1500s, when an unknown printer took a galley of type and scrambled it to make a type specimen book. 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A8E08D-F966-6045-A19D-8223F664804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</p:sp>
    </p:spTree>
    <p:extLst>
      <p:ext uri="{BB962C8B-B14F-4D97-AF65-F5344CB8AC3E}">
        <p14:creationId xmlns:p14="http://schemas.microsoft.com/office/powerpoint/2010/main" val="393544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олилиния 36">
            <a:extLst>
              <a:ext uri="{FF2B5EF4-FFF2-40B4-BE49-F238E27FC236}">
                <a16:creationId xmlns:a16="http://schemas.microsoft.com/office/drawing/2014/main" id="{7BBEE77C-2807-524F-AA4F-FF27030EB1A7}"/>
              </a:ext>
            </a:extLst>
          </p:cNvPr>
          <p:cNvSpPr/>
          <p:nvPr/>
        </p:nvSpPr>
        <p:spPr>
          <a:xfrm>
            <a:off x="13000039" y="2"/>
            <a:ext cx="11386960" cy="13717588"/>
          </a:xfrm>
          <a:custGeom>
            <a:avLst/>
            <a:gdLst>
              <a:gd name="connsiteX0" fmla="*/ 3028210 w 5692821"/>
              <a:gd name="connsiteY0" fmla="*/ 0 h 6858000"/>
              <a:gd name="connsiteX1" fmla="*/ 5692821 w 5692821"/>
              <a:gd name="connsiteY1" fmla="*/ 1 h 6858000"/>
              <a:gd name="connsiteX2" fmla="*/ 5692821 w 5692821"/>
              <a:gd name="connsiteY2" fmla="*/ 6858000 h 6858000"/>
              <a:gd name="connsiteX3" fmla="*/ 3026328 w 5692821"/>
              <a:gd name="connsiteY3" fmla="*/ 6858000 h 6858000"/>
              <a:gd name="connsiteX4" fmla="*/ 0 w 5692821"/>
              <a:gd name="connsiteY4" fmla="*/ 3831673 h 6858000"/>
              <a:gd name="connsiteX5" fmla="*/ 69357 w 5692821"/>
              <a:gd name="connsiteY5" fmla="*/ 3747612 h 6858000"/>
              <a:gd name="connsiteX6" fmla="*/ 166679 w 5692821"/>
              <a:gd name="connsiteY6" fmla="*/ 3429000 h 6858000"/>
              <a:gd name="connsiteX7" fmla="*/ 69357 w 5692821"/>
              <a:gd name="connsiteY7" fmla="*/ 3110388 h 6858000"/>
              <a:gd name="connsiteX8" fmla="*/ 851 w 5692821"/>
              <a:gd name="connsiteY8" fmla="*/ 30273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92821" h="6858000">
                <a:moveTo>
                  <a:pt x="3028210" y="0"/>
                </a:moveTo>
                <a:lnTo>
                  <a:pt x="5692821" y="1"/>
                </a:lnTo>
                <a:lnTo>
                  <a:pt x="5692821" y="6858000"/>
                </a:lnTo>
                <a:lnTo>
                  <a:pt x="3026328" y="6858000"/>
                </a:lnTo>
                <a:lnTo>
                  <a:pt x="0" y="3831673"/>
                </a:lnTo>
                <a:lnTo>
                  <a:pt x="69357" y="3747612"/>
                </a:lnTo>
                <a:cubicBezTo>
                  <a:pt x="130801" y="3656663"/>
                  <a:pt x="166679" y="3547021"/>
                  <a:pt x="166679" y="3429000"/>
                </a:cubicBezTo>
                <a:cubicBezTo>
                  <a:pt x="166679" y="3310979"/>
                  <a:pt x="130801" y="3201338"/>
                  <a:pt x="69357" y="3110388"/>
                </a:cubicBezTo>
                <a:lnTo>
                  <a:pt x="851" y="3027359"/>
                </a:lnTo>
                <a:close/>
              </a:path>
            </a:pathLst>
          </a:custGeom>
          <a:solidFill>
            <a:schemeClr val="tx2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601"/>
          </a:p>
        </p:txBody>
      </p:sp>
      <p:sp>
        <p:nvSpPr>
          <p:cNvPr id="35" name="Полилиния 34">
            <a:extLst>
              <a:ext uri="{FF2B5EF4-FFF2-40B4-BE49-F238E27FC236}">
                <a16:creationId xmlns:a16="http://schemas.microsoft.com/office/drawing/2014/main" id="{F78884F0-A049-A140-95A7-D3E5F6946004}"/>
              </a:ext>
            </a:extLst>
          </p:cNvPr>
          <p:cNvSpPr/>
          <p:nvPr/>
        </p:nvSpPr>
        <p:spPr>
          <a:xfrm>
            <a:off x="175" y="0"/>
            <a:ext cx="11210612" cy="13717588"/>
          </a:xfrm>
          <a:custGeom>
            <a:avLst/>
            <a:gdLst>
              <a:gd name="connsiteX0" fmla="*/ 5692823 w 6094552"/>
              <a:gd name="connsiteY0" fmla="*/ 3026331 h 6858000"/>
              <a:gd name="connsiteX1" fmla="*/ 6094552 w 6094552"/>
              <a:gd name="connsiteY1" fmla="*/ 3428060 h 6858000"/>
              <a:gd name="connsiteX2" fmla="*/ 5691972 w 6094552"/>
              <a:gd name="connsiteY2" fmla="*/ 3830640 h 6858000"/>
              <a:gd name="connsiteX3" fmla="*/ 5623469 w 6094552"/>
              <a:gd name="connsiteY3" fmla="*/ 3747613 h 6858000"/>
              <a:gd name="connsiteX4" fmla="*/ 5526146 w 6094552"/>
              <a:gd name="connsiteY4" fmla="*/ 3429000 h 6858000"/>
              <a:gd name="connsiteX5" fmla="*/ 5623469 w 6094552"/>
              <a:gd name="connsiteY5" fmla="*/ 3110388 h 6858000"/>
              <a:gd name="connsiteX6" fmla="*/ 0 w 6094552"/>
              <a:gd name="connsiteY6" fmla="*/ 0 h 6858000"/>
              <a:gd name="connsiteX7" fmla="*/ 2666492 w 6094552"/>
              <a:gd name="connsiteY7" fmla="*/ 0 h 6858000"/>
              <a:gd name="connsiteX8" fmla="*/ 5608203 w 6094552"/>
              <a:gd name="connsiteY8" fmla="*/ 2941711 h 6858000"/>
              <a:gd name="connsiteX9" fmla="*/ 5524236 w 6094552"/>
              <a:gd name="connsiteY9" fmla="*/ 3043480 h 6858000"/>
              <a:gd name="connsiteX10" fmla="*/ 5406475 w 6094552"/>
              <a:gd name="connsiteY10" fmla="*/ 3429000 h 6858000"/>
              <a:gd name="connsiteX11" fmla="*/ 5524236 w 6094552"/>
              <a:gd name="connsiteY11" fmla="*/ 3814520 h 6858000"/>
              <a:gd name="connsiteX12" fmla="*/ 5607353 w 6094552"/>
              <a:gd name="connsiteY12" fmla="*/ 3915259 h 6858000"/>
              <a:gd name="connsiteX13" fmla="*/ 2664612 w 6094552"/>
              <a:gd name="connsiteY13" fmla="*/ 6858000 h 6858000"/>
              <a:gd name="connsiteX14" fmla="*/ 0 w 6094552"/>
              <a:gd name="connsiteY14" fmla="*/ 6858000 h 6858000"/>
              <a:gd name="connsiteX0" fmla="*/ 5692823 w 5692823"/>
              <a:gd name="connsiteY0" fmla="*/ 3026331 h 6858000"/>
              <a:gd name="connsiteX1" fmla="*/ 5691972 w 5692823"/>
              <a:gd name="connsiteY1" fmla="*/ 3830640 h 6858000"/>
              <a:gd name="connsiteX2" fmla="*/ 5623469 w 5692823"/>
              <a:gd name="connsiteY2" fmla="*/ 3747613 h 6858000"/>
              <a:gd name="connsiteX3" fmla="*/ 5526146 w 5692823"/>
              <a:gd name="connsiteY3" fmla="*/ 3429000 h 6858000"/>
              <a:gd name="connsiteX4" fmla="*/ 5623469 w 5692823"/>
              <a:gd name="connsiteY4" fmla="*/ 3110388 h 6858000"/>
              <a:gd name="connsiteX5" fmla="*/ 5692823 w 5692823"/>
              <a:gd name="connsiteY5" fmla="*/ 3026331 h 6858000"/>
              <a:gd name="connsiteX6" fmla="*/ 0 w 5692823"/>
              <a:gd name="connsiteY6" fmla="*/ 0 h 6858000"/>
              <a:gd name="connsiteX7" fmla="*/ 2666492 w 5692823"/>
              <a:gd name="connsiteY7" fmla="*/ 0 h 6858000"/>
              <a:gd name="connsiteX8" fmla="*/ 5608203 w 5692823"/>
              <a:gd name="connsiteY8" fmla="*/ 2941711 h 6858000"/>
              <a:gd name="connsiteX9" fmla="*/ 5524236 w 5692823"/>
              <a:gd name="connsiteY9" fmla="*/ 3043480 h 6858000"/>
              <a:gd name="connsiteX10" fmla="*/ 5406475 w 5692823"/>
              <a:gd name="connsiteY10" fmla="*/ 3429000 h 6858000"/>
              <a:gd name="connsiteX11" fmla="*/ 5524236 w 5692823"/>
              <a:gd name="connsiteY11" fmla="*/ 3814520 h 6858000"/>
              <a:gd name="connsiteX12" fmla="*/ 5607353 w 5692823"/>
              <a:gd name="connsiteY12" fmla="*/ 3915259 h 6858000"/>
              <a:gd name="connsiteX13" fmla="*/ 2664612 w 5692823"/>
              <a:gd name="connsiteY13" fmla="*/ 6858000 h 6858000"/>
              <a:gd name="connsiteX14" fmla="*/ 0 w 5692823"/>
              <a:gd name="connsiteY14" fmla="*/ 6858000 h 6858000"/>
              <a:gd name="connsiteX15" fmla="*/ 0 w 5692823"/>
              <a:gd name="connsiteY15" fmla="*/ 0 h 6858000"/>
              <a:gd name="connsiteX0" fmla="*/ 5623469 w 5691972"/>
              <a:gd name="connsiteY0" fmla="*/ 3110388 h 6858000"/>
              <a:gd name="connsiteX1" fmla="*/ 5691972 w 5691972"/>
              <a:gd name="connsiteY1" fmla="*/ 3830640 h 6858000"/>
              <a:gd name="connsiteX2" fmla="*/ 5623469 w 5691972"/>
              <a:gd name="connsiteY2" fmla="*/ 3747613 h 6858000"/>
              <a:gd name="connsiteX3" fmla="*/ 5526146 w 5691972"/>
              <a:gd name="connsiteY3" fmla="*/ 3429000 h 6858000"/>
              <a:gd name="connsiteX4" fmla="*/ 5623469 w 5691972"/>
              <a:gd name="connsiteY4" fmla="*/ 3110388 h 6858000"/>
              <a:gd name="connsiteX5" fmla="*/ 0 w 5691972"/>
              <a:gd name="connsiteY5" fmla="*/ 0 h 6858000"/>
              <a:gd name="connsiteX6" fmla="*/ 2666492 w 5691972"/>
              <a:gd name="connsiteY6" fmla="*/ 0 h 6858000"/>
              <a:gd name="connsiteX7" fmla="*/ 5608203 w 5691972"/>
              <a:gd name="connsiteY7" fmla="*/ 2941711 h 6858000"/>
              <a:gd name="connsiteX8" fmla="*/ 5524236 w 5691972"/>
              <a:gd name="connsiteY8" fmla="*/ 3043480 h 6858000"/>
              <a:gd name="connsiteX9" fmla="*/ 5406475 w 5691972"/>
              <a:gd name="connsiteY9" fmla="*/ 3429000 h 6858000"/>
              <a:gd name="connsiteX10" fmla="*/ 5524236 w 5691972"/>
              <a:gd name="connsiteY10" fmla="*/ 3814520 h 6858000"/>
              <a:gd name="connsiteX11" fmla="*/ 5607353 w 5691972"/>
              <a:gd name="connsiteY11" fmla="*/ 3915259 h 6858000"/>
              <a:gd name="connsiteX12" fmla="*/ 2664612 w 5691972"/>
              <a:gd name="connsiteY12" fmla="*/ 6858000 h 6858000"/>
              <a:gd name="connsiteX13" fmla="*/ 0 w 5691972"/>
              <a:gd name="connsiteY13" fmla="*/ 6858000 h 6858000"/>
              <a:gd name="connsiteX14" fmla="*/ 0 w 5691972"/>
              <a:gd name="connsiteY14" fmla="*/ 0 h 6858000"/>
              <a:gd name="connsiteX0" fmla="*/ 5623469 w 5623469"/>
              <a:gd name="connsiteY0" fmla="*/ 3110388 h 6858000"/>
              <a:gd name="connsiteX1" fmla="*/ 5623469 w 5623469"/>
              <a:gd name="connsiteY1" fmla="*/ 3747613 h 6858000"/>
              <a:gd name="connsiteX2" fmla="*/ 5526146 w 5623469"/>
              <a:gd name="connsiteY2" fmla="*/ 3429000 h 6858000"/>
              <a:gd name="connsiteX3" fmla="*/ 5623469 w 5623469"/>
              <a:gd name="connsiteY3" fmla="*/ 3110388 h 6858000"/>
              <a:gd name="connsiteX4" fmla="*/ 0 w 5623469"/>
              <a:gd name="connsiteY4" fmla="*/ 0 h 6858000"/>
              <a:gd name="connsiteX5" fmla="*/ 2666492 w 5623469"/>
              <a:gd name="connsiteY5" fmla="*/ 0 h 6858000"/>
              <a:gd name="connsiteX6" fmla="*/ 5608203 w 5623469"/>
              <a:gd name="connsiteY6" fmla="*/ 2941711 h 6858000"/>
              <a:gd name="connsiteX7" fmla="*/ 5524236 w 5623469"/>
              <a:gd name="connsiteY7" fmla="*/ 3043480 h 6858000"/>
              <a:gd name="connsiteX8" fmla="*/ 5406475 w 5623469"/>
              <a:gd name="connsiteY8" fmla="*/ 3429000 h 6858000"/>
              <a:gd name="connsiteX9" fmla="*/ 5524236 w 5623469"/>
              <a:gd name="connsiteY9" fmla="*/ 3814520 h 6858000"/>
              <a:gd name="connsiteX10" fmla="*/ 5607353 w 5623469"/>
              <a:gd name="connsiteY10" fmla="*/ 3915259 h 6858000"/>
              <a:gd name="connsiteX11" fmla="*/ 2664612 w 5623469"/>
              <a:gd name="connsiteY11" fmla="*/ 6858000 h 6858000"/>
              <a:gd name="connsiteX12" fmla="*/ 0 w 5623469"/>
              <a:gd name="connsiteY12" fmla="*/ 6858000 h 6858000"/>
              <a:gd name="connsiteX13" fmla="*/ 0 w 5623469"/>
              <a:gd name="connsiteY13" fmla="*/ 0 h 6858000"/>
              <a:gd name="connsiteX0" fmla="*/ 5623469 w 5623469"/>
              <a:gd name="connsiteY0" fmla="*/ 3110388 h 6858000"/>
              <a:gd name="connsiteX1" fmla="*/ 5526146 w 5623469"/>
              <a:gd name="connsiteY1" fmla="*/ 3429000 h 6858000"/>
              <a:gd name="connsiteX2" fmla="*/ 5623469 w 5623469"/>
              <a:gd name="connsiteY2" fmla="*/ 3110388 h 6858000"/>
              <a:gd name="connsiteX3" fmla="*/ 0 w 5623469"/>
              <a:gd name="connsiteY3" fmla="*/ 0 h 6858000"/>
              <a:gd name="connsiteX4" fmla="*/ 2666492 w 5623469"/>
              <a:gd name="connsiteY4" fmla="*/ 0 h 6858000"/>
              <a:gd name="connsiteX5" fmla="*/ 5608203 w 5623469"/>
              <a:gd name="connsiteY5" fmla="*/ 2941711 h 6858000"/>
              <a:gd name="connsiteX6" fmla="*/ 5524236 w 5623469"/>
              <a:gd name="connsiteY6" fmla="*/ 3043480 h 6858000"/>
              <a:gd name="connsiteX7" fmla="*/ 5406475 w 5623469"/>
              <a:gd name="connsiteY7" fmla="*/ 3429000 h 6858000"/>
              <a:gd name="connsiteX8" fmla="*/ 5524236 w 5623469"/>
              <a:gd name="connsiteY8" fmla="*/ 3814520 h 6858000"/>
              <a:gd name="connsiteX9" fmla="*/ 5607353 w 5623469"/>
              <a:gd name="connsiteY9" fmla="*/ 3915259 h 6858000"/>
              <a:gd name="connsiteX10" fmla="*/ 2664612 w 5623469"/>
              <a:gd name="connsiteY10" fmla="*/ 6858000 h 6858000"/>
              <a:gd name="connsiteX11" fmla="*/ 0 w 5623469"/>
              <a:gd name="connsiteY11" fmla="*/ 6858000 h 6858000"/>
              <a:gd name="connsiteX12" fmla="*/ 0 w 5623469"/>
              <a:gd name="connsiteY12" fmla="*/ 0 h 6858000"/>
              <a:gd name="connsiteX0" fmla="*/ 0 w 5608203"/>
              <a:gd name="connsiteY0" fmla="*/ 0 h 6858000"/>
              <a:gd name="connsiteX1" fmla="*/ 2666492 w 5608203"/>
              <a:gd name="connsiteY1" fmla="*/ 0 h 6858000"/>
              <a:gd name="connsiteX2" fmla="*/ 5608203 w 5608203"/>
              <a:gd name="connsiteY2" fmla="*/ 2941711 h 6858000"/>
              <a:gd name="connsiteX3" fmla="*/ 5524236 w 5608203"/>
              <a:gd name="connsiteY3" fmla="*/ 3043480 h 6858000"/>
              <a:gd name="connsiteX4" fmla="*/ 5406475 w 5608203"/>
              <a:gd name="connsiteY4" fmla="*/ 3429000 h 6858000"/>
              <a:gd name="connsiteX5" fmla="*/ 5524236 w 5608203"/>
              <a:gd name="connsiteY5" fmla="*/ 3814520 h 6858000"/>
              <a:gd name="connsiteX6" fmla="*/ 5607353 w 5608203"/>
              <a:gd name="connsiteY6" fmla="*/ 3915259 h 6858000"/>
              <a:gd name="connsiteX7" fmla="*/ 2664612 w 5608203"/>
              <a:gd name="connsiteY7" fmla="*/ 6858000 h 6858000"/>
              <a:gd name="connsiteX8" fmla="*/ 0 w 5608203"/>
              <a:gd name="connsiteY8" fmla="*/ 6858000 h 6858000"/>
              <a:gd name="connsiteX9" fmla="*/ 0 w 5608203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08203" h="6858000">
                <a:moveTo>
                  <a:pt x="0" y="0"/>
                </a:moveTo>
                <a:lnTo>
                  <a:pt x="2666492" y="0"/>
                </a:lnTo>
                <a:lnTo>
                  <a:pt x="5608203" y="2941711"/>
                </a:lnTo>
                <a:lnTo>
                  <a:pt x="5524236" y="3043480"/>
                </a:lnTo>
                <a:cubicBezTo>
                  <a:pt x="5449888" y="3153528"/>
                  <a:pt x="5406475" y="3286194"/>
                  <a:pt x="5406475" y="3429000"/>
                </a:cubicBezTo>
                <a:cubicBezTo>
                  <a:pt x="5406475" y="3571805"/>
                  <a:pt x="5449888" y="3704471"/>
                  <a:pt x="5524236" y="3814520"/>
                </a:cubicBezTo>
                <a:lnTo>
                  <a:pt x="5607353" y="3915259"/>
                </a:lnTo>
                <a:lnTo>
                  <a:pt x="26646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sz="9601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B90DA4C-B971-834B-A930-AB6A084DD2DA}"/>
              </a:ext>
            </a:extLst>
          </p:cNvPr>
          <p:cNvGrpSpPr/>
          <p:nvPr/>
        </p:nvGrpSpPr>
        <p:grpSpPr>
          <a:xfrm>
            <a:off x="7791796" y="2445457"/>
            <a:ext cx="8826676" cy="8826675"/>
            <a:chOff x="11833547" y="1746226"/>
            <a:chExt cx="10680278" cy="10680276"/>
          </a:xfrm>
        </p:grpSpPr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18096C8E-4133-6349-8FB9-F233A9807F8F}"/>
                </a:ext>
              </a:extLst>
            </p:cNvPr>
            <p:cNvSpPr/>
            <p:nvPr/>
          </p:nvSpPr>
          <p:spPr>
            <a:xfrm flipH="1">
              <a:off x="18168037" y="3310316"/>
              <a:ext cx="4345788" cy="7552096"/>
            </a:xfrm>
            <a:custGeom>
              <a:avLst/>
              <a:gdLst>
                <a:gd name="connsiteX0" fmla="*/ 843626 w 2343995"/>
                <a:gd name="connsiteY0" fmla="*/ 4073388 h 4073388"/>
                <a:gd name="connsiteX1" fmla="*/ 2343995 w 2343995"/>
                <a:gd name="connsiteY1" fmla="*/ 2573019 h 4073388"/>
                <a:gd name="connsiteX2" fmla="*/ 2343995 w 2343995"/>
                <a:gd name="connsiteY2" fmla="*/ 2573019 h 4073388"/>
                <a:gd name="connsiteX3" fmla="*/ 2121841 w 2343995"/>
                <a:gd name="connsiteY3" fmla="*/ 2036693 h 4073388"/>
                <a:gd name="connsiteX4" fmla="*/ 2251378 w 2343995"/>
                <a:gd name="connsiteY4" fmla="*/ 1612620 h 4073388"/>
                <a:gd name="connsiteX5" fmla="*/ 2343994 w 2343995"/>
                <a:gd name="connsiteY5" fmla="*/ 1500368 h 4073388"/>
                <a:gd name="connsiteX6" fmla="*/ 843626 w 2343995"/>
                <a:gd name="connsiteY6" fmla="*/ 0 h 4073388"/>
                <a:gd name="connsiteX7" fmla="*/ 843626 w 2343995"/>
                <a:gd name="connsiteY7" fmla="*/ 4073388 h 407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3995" h="4073388">
                  <a:moveTo>
                    <a:pt x="843626" y="4073388"/>
                  </a:moveTo>
                  <a:lnTo>
                    <a:pt x="2343995" y="2573019"/>
                  </a:lnTo>
                  <a:lnTo>
                    <a:pt x="2343995" y="2573019"/>
                  </a:lnTo>
                  <a:cubicBezTo>
                    <a:pt x="2206737" y="2435761"/>
                    <a:pt x="2121841" y="2246141"/>
                    <a:pt x="2121841" y="2036693"/>
                  </a:cubicBezTo>
                  <a:cubicBezTo>
                    <a:pt x="2121841" y="1879607"/>
                    <a:pt x="2169595" y="1733675"/>
                    <a:pt x="2251378" y="1612620"/>
                  </a:cubicBezTo>
                  <a:lnTo>
                    <a:pt x="2343994" y="1500368"/>
                  </a:lnTo>
                  <a:lnTo>
                    <a:pt x="843626" y="0"/>
                  </a:lnTo>
                  <a:cubicBezTo>
                    <a:pt x="-281209" y="1124835"/>
                    <a:pt x="-281209" y="2948553"/>
                    <a:pt x="843626" y="4073388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9314DD8D-4FDA-C249-A986-D5829F638992}"/>
                </a:ext>
              </a:extLst>
            </p:cNvPr>
            <p:cNvSpPr/>
            <p:nvPr/>
          </p:nvSpPr>
          <p:spPr>
            <a:xfrm rot="16200000" flipH="1">
              <a:off x="15000792" y="164048"/>
              <a:ext cx="4345788" cy="7552096"/>
            </a:xfrm>
            <a:custGeom>
              <a:avLst/>
              <a:gdLst>
                <a:gd name="connsiteX0" fmla="*/ 843626 w 2343995"/>
                <a:gd name="connsiteY0" fmla="*/ 4073388 h 4073388"/>
                <a:gd name="connsiteX1" fmla="*/ 2343995 w 2343995"/>
                <a:gd name="connsiteY1" fmla="*/ 2573019 h 4073388"/>
                <a:gd name="connsiteX2" fmla="*/ 2343995 w 2343995"/>
                <a:gd name="connsiteY2" fmla="*/ 2573019 h 4073388"/>
                <a:gd name="connsiteX3" fmla="*/ 2121841 w 2343995"/>
                <a:gd name="connsiteY3" fmla="*/ 2036693 h 4073388"/>
                <a:gd name="connsiteX4" fmla="*/ 2251378 w 2343995"/>
                <a:gd name="connsiteY4" fmla="*/ 1612620 h 4073388"/>
                <a:gd name="connsiteX5" fmla="*/ 2343994 w 2343995"/>
                <a:gd name="connsiteY5" fmla="*/ 1500368 h 4073388"/>
                <a:gd name="connsiteX6" fmla="*/ 843626 w 2343995"/>
                <a:gd name="connsiteY6" fmla="*/ 0 h 4073388"/>
                <a:gd name="connsiteX7" fmla="*/ 843626 w 2343995"/>
                <a:gd name="connsiteY7" fmla="*/ 4073388 h 407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3995" h="4073388">
                  <a:moveTo>
                    <a:pt x="843626" y="4073388"/>
                  </a:moveTo>
                  <a:lnTo>
                    <a:pt x="2343995" y="2573019"/>
                  </a:lnTo>
                  <a:lnTo>
                    <a:pt x="2343995" y="2573019"/>
                  </a:lnTo>
                  <a:cubicBezTo>
                    <a:pt x="2206737" y="2435761"/>
                    <a:pt x="2121841" y="2246141"/>
                    <a:pt x="2121841" y="2036693"/>
                  </a:cubicBezTo>
                  <a:cubicBezTo>
                    <a:pt x="2121841" y="1879607"/>
                    <a:pt x="2169595" y="1733675"/>
                    <a:pt x="2251378" y="1612620"/>
                  </a:cubicBezTo>
                  <a:lnTo>
                    <a:pt x="2343994" y="1500368"/>
                  </a:lnTo>
                  <a:lnTo>
                    <a:pt x="843626" y="0"/>
                  </a:lnTo>
                  <a:cubicBezTo>
                    <a:pt x="-281209" y="1124835"/>
                    <a:pt x="-281209" y="2948553"/>
                    <a:pt x="843626" y="4073388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1922054-1BDC-E04C-AA45-317EB6948EA7}"/>
                </a:ext>
              </a:extLst>
            </p:cNvPr>
            <p:cNvSpPr/>
            <p:nvPr/>
          </p:nvSpPr>
          <p:spPr>
            <a:xfrm rot="5400000" flipH="1">
              <a:off x="14993310" y="6475368"/>
              <a:ext cx="4345788" cy="7552096"/>
            </a:xfrm>
            <a:custGeom>
              <a:avLst/>
              <a:gdLst>
                <a:gd name="connsiteX0" fmla="*/ 843626 w 2343995"/>
                <a:gd name="connsiteY0" fmla="*/ 4073388 h 4073388"/>
                <a:gd name="connsiteX1" fmla="*/ 2343995 w 2343995"/>
                <a:gd name="connsiteY1" fmla="*/ 2573019 h 4073388"/>
                <a:gd name="connsiteX2" fmla="*/ 2343995 w 2343995"/>
                <a:gd name="connsiteY2" fmla="*/ 2573019 h 4073388"/>
                <a:gd name="connsiteX3" fmla="*/ 2121841 w 2343995"/>
                <a:gd name="connsiteY3" fmla="*/ 2036693 h 4073388"/>
                <a:gd name="connsiteX4" fmla="*/ 2251378 w 2343995"/>
                <a:gd name="connsiteY4" fmla="*/ 1612620 h 4073388"/>
                <a:gd name="connsiteX5" fmla="*/ 2343994 w 2343995"/>
                <a:gd name="connsiteY5" fmla="*/ 1500368 h 4073388"/>
                <a:gd name="connsiteX6" fmla="*/ 843626 w 2343995"/>
                <a:gd name="connsiteY6" fmla="*/ 0 h 4073388"/>
                <a:gd name="connsiteX7" fmla="*/ 843626 w 2343995"/>
                <a:gd name="connsiteY7" fmla="*/ 4073388 h 407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3995" h="4073388">
                  <a:moveTo>
                    <a:pt x="843626" y="4073388"/>
                  </a:moveTo>
                  <a:lnTo>
                    <a:pt x="2343995" y="2573019"/>
                  </a:lnTo>
                  <a:lnTo>
                    <a:pt x="2343995" y="2573019"/>
                  </a:lnTo>
                  <a:cubicBezTo>
                    <a:pt x="2206737" y="2435761"/>
                    <a:pt x="2121841" y="2246141"/>
                    <a:pt x="2121841" y="2036693"/>
                  </a:cubicBezTo>
                  <a:cubicBezTo>
                    <a:pt x="2121841" y="1879607"/>
                    <a:pt x="2169595" y="1733675"/>
                    <a:pt x="2251378" y="1612620"/>
                  </a:cubicBezTo>
                  <a:lnTo>
                    <a:pt x="2343994" y="1500368"/>
                  </a:lnTo>
                  <a:lnTo>
                    <a:pt x="843626" y="0"/>
                  </a:lnTo>
                  <a:cubicBezTo>
                    <a:pt x="-281209" y="1124835"/>
                    <a:pt x="-281209" y="2948553"/>
                    <a:pt x="843626" y="4073388"/>
                  </a:cubicBezTo>
                  <a:close/>
                </a:path>
              </a:pathLst>
            </a:custGeom>
            <a:solidFill>
              <a:schemeClr val="tx2">
                <a:lumMod val="10000"/>
                <a:lumOff val="90000"/>
                <a:alpha val="3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11476E1-876A-5F4F-8708-258369DB6295}"/>
                </a:ext>
              </a:extLst>
            </p:cNvPr>
            <p:cNvSpPr/>
            <p:nvPr/>
          </p:nvSpPr>
          <p:spPr>
            <a:xfrm>
              <a:off x="11833547" y="1746226"/>
              <a:ext cx="10680278" cy="10680276"/>
            </a:xfrm>
            <a:prstGeom prst="ellipse">
              <a:avLst/>
            </a:prstGeom>
            <a:noFill/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3016E21-3077-CF48-817E-33E256B85B7B}"/>
                </a:ext>
              </a:extLst>
            </p:cNvPr>
            <p:cNvSpPr/>
            <p:nvPr/>
          </p:nvSpPr>
          <p:spPr>
            <a:xfrm rot="10800000" flipH="1">
              <a:off x="11833549" y="3310316"/>
              <a:ext cx="4345788" cy="7552096"/>
            </a:xfrm>
            <a:custGeom>
              <a:avLst/>
              <a:gdLst>
                <a:gd name="connsiteX0" fmla="*/ 843626 w 2343995"/>
                <a:gd name="connsiteY0" fmla="*/ 4073388 h 4073388"/>
                <a:gd name="connsiteX1" fmla="*/ 2343995 w 2343995"/>
                <a:gd name="connsiteY1" fmla="*/ 2573019 h 4073388"/>
                <a:gd name="connsiteX2" fmla="*/ 2343995 w 2343995"/>
                <a:gd name="connsiteY2" fmla="*/ 2573019 h 4073388"/>
                <a:gd name="connsiteX3" fmla="*/ 2121841 w 2343995"/>
                <a:gd name="connsiteY3" fmla="*/ 2036693 h 4073388"/>
                <a:gd name="connsiteX4" fmla="*/ 2251378 w 2343995"/>
                <a:gd name="connsiteY4" fmla="*/ 1612620 h 4073388"/>
                <a:gd name="connsiteX5" fmla="*/ 2343994 w 2343995"/>
                <a:gd name="connsiteY5" fmla="*/ 1500368 h 4073388"/>
                <a:gd name="connsiteX6" fmla="*/ 843626 w 2343995"/>
                <a:gd name="connsiteY6" fmla="*/ 0 h 4073388"/>
                <a:gd name="connsiteX7" fmla="*/ 843626 w 2343995"/>
                <a:gd name="connsiteY7" fmla="*/ 4073388 h 407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43995" h="4073388">
                  <a:moveTo>
                    <a:pt x="843626" y="4073388"/>
                  </a:moveTo>
                  <a:lnTo>
                    <a:pt x="2343995" y="2573019"/>
                  </a:lnTo>
                  <a:lnTo>
                    <a:pt x="2343995" y="2573019"/>
                  </a:lnTo>
                  <a:cubicBezTo>
                    <a:pt x="2206737" y="2435761"/>
                    <a:pt x="2121841" y="2246141"/>
                    <a:pt x="2121841" y="2036693"/>
                  </a:cubicBezTo>
                  <a:cubicBezTo>
                    <a:pt x="2121841" y="1879607"/>
                    <a:pt x="2169595" y="1733675"/>
                    <a:pt x="2251378" y="1612620"/>
                  </a:cubicBezTo>
                  <a:lnTo>
                    <a:pt x="2343994" y="1500368"/>
                  </a:lnTo>
                  <a:lnTo>
                    <a:pt x="843626" y="0"/>
                  </a:lnTo>
                  <a:cubicBezTo>
                    <a:pt x="-281209" y="1124835"/>
                    <a:pt x="-281209" y="2948553"/>
                    <a:pt x="843626" y="4073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E8E810BC-84D5-6549-AC6E-BDB3463E1E94}"/>
                </a:ext>
              </a:extLst>
            </p:cNvPr>
            <p:cNvSpPr/>
            <p:nvPr/>
          </p:nvSpPr>
          <p:spPr>
            <a:xfrm>
              <a:off x="15472154" y="5883198"/>
              <a:ext cx="707184" cy="2406333"/>
            </a:xfrm>
            <a:custGeom>
              <a:avLst/>
              <a:gdLst>
                <a:gd name="connsiteX0" fmla="*/ 268806 w 381435"/>
                <a:gd name="connsiteY0" fmla="*/ 0 h 1297908"/>
                <a:gd name="connsiteX1" fmla="*/ 381435 w 381435"/>
                <a:gd name="connsiteY1" fmla="*/ 112629 h 1297908"/>
                <a:gd name="connsiteX2" fmla="*/ 159281 w 381435"/>
                <a:gd name="connsiteY2" fmla="*/ 648955 h 1297908"/>
                <a:gd name="connsiteX3" fmla="*/ 288818 w 381435"/>
                <a:gd name="connsiteY3" fmla="*/ 1073028 h 1297908"/>
                <a:gd name="connsiteX4" fmla="*/ 381434 w 381435"/>
                <a:gd name="connsiteY4" fmla="*/ 1185280 h 1297908"/>
                <a:gd name="connsiteX5" fmla="*/ 268806 w 381435"/>
                <a:gd name="connsiteY5" fmla="*/ 1297908 h 1297908"/>
                <a:gd name="connsiteX6" fmla="*/ 268806 w 381435"/>
                <a:gd name="connsiteY6" fmla="*/ 1297908 h 1297908"/>
                <a:gd name="connsiteX7" fmla="*/ 0 w 381435"/>
                <a:gd name="connsiteY7" fmla="*/ 648954 h 1297908"/>
                <a:gd name="connsiteX8" fmla="*/ 268806 w 381435"/>
                <a:gd name="connsiteY8" fmla="*/ 1 h 1297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435" h="1297908">
                  <a:moveTo>
                    <a:pt x="268806" y="0"/>
                  </a:moveTo>
                  <a:lnTo>
                    <a:pt x="381435" y="112629"/>
                  </a:lnTo>
                  <a:cubicBezTo>
                    <a:pt x="244177" y="249887"/>
                    <a:pt x="159281" y="439507"/>
                    <a:pt x="159281" y="648955"/>
                  </a:cubicBezTo>
                  <a:cubicBezTo>
                    <a:pt x="159281" y="806041"/>
                    <a:pt x="207035" y="951973"/>
                    <a:pt x="288818" y="1073028"/>
                  </a:cubicBezTo>
                  <a:lnTo>
                    <a:pt x="381434" y="1185280"/>
                  </a:lnTo>
                  <a:lnTo>
                    <a:pt x="268806" y="1297908"/>
                  </a:lnTo>
                  <a:lnTo>
                    <a:pt x="268806" y="1297908"/>
                  </a:lnTo>
                  <a:cubicBezTo>
                    <a:pt x="102724" y="1131826"/>
                    <a:pt x="0" y="902386"/>
                    <a:pt x="0" y="648954"/>
                  </a:cubicBezTo>
                  <a:cubicBezTo>
                    <a:pt x="0" y="395522"/>
                    <a:pt x="102724" y="166082"/>
                    <a:pt x="268806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Текст 4">
              <a:extLst>
                <a:ext uri="{FF2B5EF4-FFF2-40B4-BE49-F238E27FC236}">
                  <a16:creationId xmlns:a16="http://schemas.microsoft.com/office/drawing/2014/main" id="{A0811900-4300-FE4C-9B96-FABF15016E56}"/>
                </a:ext>
              </a:extLst>
            </p:cNvPr>
            <p:cNvSpPr txBox="1">
              <a:spLocks/>
            </p:cNvSpPr>
            <p:nvPr/>
          </p:nvSpPr>
          <p:spPr>
            <a:xfrm>
              <a:off x="12553627" y="6448987"/>
              <a:ext cx="2376264" cy="112988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One here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section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endParaRPr lang="en-US" sz="24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4" name="Текст 4">
              <a:extLst>
                <a:ext uri="{FF2B5EF4-FFF2-40B4-BE49-F238E27FC236}">
                  <a16:creationId xmlns:a16="http://schemas.microsoft.com/office/drawing/2014/main" id="{FA04116F-7A76-1C4C-B1AC-1C5453F606B1}"/>
                </a:ext>
              </a:extLst>
            </p:cNvPr>
            <p:cNvSpPr txBox="1">
              <a:spLocks/>
            </p:cNvSpPr>
            <p:nvPr/>
          </p:nvSpPr>
          <p:spPr>
            <a:xfrm>
              <a:off x="18978091" y="6448987"/>
              <a:ext cx="2376264" cy="112988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Three here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section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endPara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5" name="Текст 4">
              <a:extLst>
                <a:ext uri="{FF2B5EF4-FFF2-40B4-BE49-F238E27FC236}">
                  <a16:creationId xmlns:a16="http://schemas.microsoft.com/office/drawing/2014/main" id="{993578E0-60B0-9845-A01F-27139DC1E3C0}"/>
                </a:ext>
              </a:extLst>
            </p:cNvPr>
            <p:cNvSpPr txBox="1">
              <a:spLocks/>
            </p:cNvSpPr>
            <p:nvPr/>
          </p:nvSpPr>
          <p:spPr>
            <a:xfrm>
              <a:off x="15985555" y="3329100"/>
              <a:ext cx="2376264" cy="112988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Two here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section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endPara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  <p:sp>
          <p:nvSpPr>
            <p:cNvPr id="26" name="Текст 4">
              <a:extLst>
                <a:ext uri="{FF2B5EF4-FFF2-40B4-BE49-F238E27FC236}">
                  <a16:creationId xmlns:a16="http://schemas.microsoft.com/office/drawing/2014/main" id="{1715E14D-923A-0443-B8B5-3B7372FD5C7C}"/>
                </a:ext>
              </a:extLst>
            </p:cNvPr>
            <p:cNvSpPr txBox="1">
              <a:spLocks/>
            </p:cNvSpPr>
            <p:nvPr/>
          </p:nvSpPr>
          <p:spPr>
            <a:xfrm>
              <a:off x="15985555" y="9879687"/>
              <a:ext cx="2376264" cy="1129887"/>
            </a:xfrm>
            <a:prstGeom prst="rect">
              <a:avLst/>
            </a:prstGeom>
          </p:spPr>
          <p:txBody>
            <a:bodyPr/>
            <a:lstStyle>
              <a:lvl1pPr marL="914492" indent="-914492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8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981398" indent="-762077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305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62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948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6271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59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913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4236" indent="-609660" algn="l" defTabSz="243864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Four here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r>
                <a:rPr lang="en-US" sz="320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Roboto Light" charset="0"/>
                </a:rPr>
                <a:t>section</a:t>
              </a:r>
            </a:p>
            <a:p>
              <a:pPr marL="0" indent="0" algn="ctr">
                <a:lnSpc>
                  <a:spcPct val="90000"/>
                </a:lnSpc>
                <a:buNone/>
              </a:pPr>
              <a:endPara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Roboto Light" charset="0"/>
                <a:ea typeface="Roboto Light" charset="0"/>
                <a:cs typeface="Roboto Light" charset="0"/>
              </a:endParaRPr>
            </a:p>
          </p:txBody>
        </p:sp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075BE618-1BE5-754E-95EB-309E6721279E}"/>
              </a:ext>
            </a:extLst>
          </p:cNvPr>
          <p:cNvGrpSpPr/>
          <p:nvPr/>
        </p:nvGrpSpPr>
        <p:grpSpPr>
          <a:xfrm>
            <a:off x="18026235" y="2927904"/>
            <a:ext cx="4530423" cy="3444396"/>
            <a:chOff x="1442519" y="4895542"/>
            <a:chExt cx="4530423" cy="3444396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B6B062A-79F5-D645-B3F2-2658BC86C3EB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04</a:t>
              </a:r>
              <a:endParaRPr lang="ru-RU" b="1" dirty="0"/>
            </a:p>
          </p:txBody>
        </p:sp>
        <p:sp>
          <p:nvSpPr>
            <p:cNvPr id="43" name="Текст 2">
              <a:extLst>
                <a:ext uri="{FF2B5EF4-FFF2-40B4-BE49-F238E27FC236}">
                  <a16:creationId xmlns:a16="http://schemas.microsoft.com/office/drawing/2014/main" id="{785C9D41-6960-9643-BF35-8907BC1F8A89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17B5C8A0-1EC9-5A4C-AAF7-C9280E50885B}"/>
              </a:ext>
            </a:extLst>
          </p:cNvPr>
          <p:cNvGrpSpPr/>
          <p:nvPr/>
        </p:nvGrpSpPr>
        <p:grpSpPr>
          <a:xfrm>
            <a:off x="18026235" y="7464408"/>
            <a:ext cx="4530423" cy="3444396"/>
            <a:chOff x="1442519" y="4895542"/>
            <a:chExt cx="4530423" cy="3444396"/>
          </a:xfrm>
        </p:grpSpPr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01323894-9659-C347-9684-BE70B07E5E83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05</a:t>
              </a:r>
              <a:endParaRPr lang="ru-RU" b="1" dirty="0"/>
            </a:p>
          </p:txBody>
        </p:sp>
        <p:sp>
          <p:nvSpPr>
            <p:cNvPr id="41" name="Текст 2">
              <a:extLst>
                <a:ext uri="{FF2B5EF4-FFF2-40B4-BE49-F238E27FC236}">
                  <a16:creationId xmlns:a16="http://schemas.microsoft.com/office/drawing/2014/main" id="{C08009D0-F128-3E40-A9FB-79E149554FBC}"/>
                </a:ext>
              </a:extLst>
            </p:cNvPr>
            <p:cNvSpPr txBox="1">
              <a:spLocks/>
            </p:cNvSpPr>
            <p:nvPr/>
          </p:nvSpPr>
          <p:spPr>
            <a:xfrm>
              <a:off x="1442519" y="6354738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 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9867653-AABC-F34F-A13F-8840F0B94189}"/>
              </a:ext>
            </a:extLst>
          </p:cNvPr>
          <p:cNvGrpSpPr/>
          <p:nvPr/>
        </p:nvGrpSpPr>
        <p:grpSpPr>
          <a:xfrm>
            <a:off x="1902524" y="2943338"/>
            <a:ext cx="4530423" cy="3444396"/>
            <a:chOff x="11110344" y="4626546"/>
            <a:chExt cx="4530423" cy="3444396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751882A3-8318-0B49-AEDE-602C8F4930B6}"/>
                </a:ext>
              </a:extLst>
            </p:cNvPr>
            <p:cNvSpPr/>
            <p:nvPr/>
          </p:nvSpPr>
          <p:spPr>
            <a:xfrm>
              <a:off x="14266183" y="4626546"/>
              <a:ext cx="1311780" cy="131178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>
                  <a:solidFill>
                    <a:schemeClr val="accent1"/>
                  </a:solidFill>
                </a:rPr>
                <a:t>01</a:t>
              </a:r>
              <a:endParaRPr lang="ru-RU" b="1" dirty="0">
                <a:solidFill>
                  <a:schemeClr val="accent1"/>
                </a:solidFill>
              </a:endParaRPr>
            </a:p>
          </p:txBody>
        </p:sp>
        <p:sp>
          <p:nvSpPr>
            <p:cNvPr id="39" name="Текст 2">
              <a:extLst>
                <a:ext uri="{FF2B5EF4-FFF2-40B4-BE49-F238E27FC236}">
                  <a16:creationId xmlns:a16="http://schemas.microsoft.com/office/drawing/2014/main" id="{CF7F0C5C-D461-7B46-974B-3652C230E978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6085742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 algn="r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bg1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43CD1A2-6FC1-674D-9F98-B4186F6AF811}"/>
              </a:ext>
            </a:extLst>
          </p:cNvPr>
          <p:cNvGrpSpPr/>
          <p:nvPr/>
        </p:nvGrpSpPr>
        <p:grpSpPr>
          <a:xfrm>
            <a:off x="1902524" y="7479842"/>
            <a:ext cx="4530423" cy="3444396"/>
            <a:chOff x="11110344" y="8879531"/>
            <a:chExt cx="4530423" cy="3444396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C11CB34F-442A-8E42-A3A7-8931E8A55FD7}"/>
                </a:ext>
              </a:extLst>
            </p:cNvPr>
            <p:cNvSpPr/>
            <p:nvPr/>
          </p:nvSpPr>
          <p:spPr>
            <a:xfrm>
              <a:off x="14266183" y="8879531"/>
              <a:ext cx="1311780" cy="131178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5400" b="1" dirty="0">
                  <a:solidFill>
                    <a:schemeClr val="accent1"/>
                  </a:solidFill>
                </a:rPr>
                <a:t>02</a:t>
              </a:r>
              <a:endParaRPr lang="ru-RU" b="1" dirty="0">
                <a:solidFill>
                  <a:schemeClr val="accent1"/>
                </a:solidFill>
              </a:endParaRPr>
            </a:p>
          </p:txBody>
        </p:sp>
        <p:sp>
          <p:nvSpPr>
            <p:cNvPr id="36" name="Текст 2">
              <a:extLst>
                <a:ext uri="{FF2B5EF4-FFF2-40B4-BE49-F238E27FC236}">
                  <a16:creationId xmlns:a16="http://schemas.microsoft.com/office/drawing/2014/main" id="{784FEBC3-9581-5449-8088-37E5667F284F}"/>
                </a:ext>
              </a:extLst>
            </p:cNvPr>
            <p:cNvSpPr txBox="1">
              <a:spLocks/>
            </p:cNvSpPr>
            <p:nvPr/>
          </p:nvSpPr>
          <p:spPr>
            <a:xfrm>
              <a:off x="11110344" y="10338727"/>
              <a:ext cx="4530423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br>
                <a:rPr lang="en-US" sz="2400" dirty="0">
                  <a:solidFill>
                    <a:schemeClr val="bg1"/>
                  </a:solidFill>
                  <a:latin typeface="Roboto Medium" charset="0"/>
                  <a:ea typeface="Roboto Medium" charset="0"/>
                  <a:cs typeface="Roboto Medium" charset="0"/>
                </a:rPr>
              </a:br>
              <a:r>
                <a:rPr lang="en-US" sz="2200" dirty="0">
                  <a:solidFill>
                    <a:schemeClr val="bg1"/>
                  </a:solidFill>
                </a:rPr>
                <a:t>When an unknown printer took galley of type and scrambled it to make a type specimen</a:t>
              </a:r>
            </a:p>
          </p:txBody>
        </p: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EDAA864C-7DDC-0646-81DE-60945C26F0D0}"/>
              </a:ext>
            </a:extLst>
          </p:cNvPr>
          <p:cNvGrpSpPr/>
          <p:nvPr/>
        </p:nvGrpSpPr>
        <p:grpSpPr>
          <a:xfrm>
            <a:off x="9025235" y="532807"/>
            <a:ext cx="7312304" cy="1985200"/>
            <a:chOff x="1522764" y="4674831"/>
            <a:chExt cx="7312304" cy="1985200"/>
          </a:xfrm>
        </p:grpSpPr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232ECBBC-C852-CE44-B3D7-732A04331ACB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03</a:t>
              </a:r>
              <a:endParaRPr lang="ru-RU" b="1" dirty="0"/>
            </a:p>
          </p:txBody>
        </p:sp>
        <p:sp>
          <p:nvSpPr>
            <p:cNvPr id="46" name="Текст 2">
              <a:extLst>
                <a:ext uri="{FF2B5EF4-FFF2-40B4-BE49-F238E27FC236}">
                  <a16:creationId xmlns:a16="http://schemas.microsoft.com/office/drawing/2014/main" id="{4E084E19-7289-634F-AA7F-F4BADDB98D5E}"/>
                </a:ext>
              </a:extLst>
            </p:cNvPr>
            <p:cNvSpPr txBox="1">
              <a:spLocks/>
            </p:cNvSpPr>
            <p:nvPr/>
          </p:nvSpPr>
          <p:spPr>
            <a:xfrm>
              <a:off x="3141598" y="4674831"/>
              <a:ext cx="569347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</a:t>
              </a:r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7CC4AE19-CCC6-D645-A41E-EBB71487AFA6}"/>
              </a:ext>
            </a:extLst>
          </p:cNvPr>
          <p:cNvGrpSpPr/>
          <p:nvPr/>
        </p:nvGrpSpPr>
        <p:grpSpPr>
          <a:xfrm>
            <a:off x="9025235" y="11381835"/>
            <a:ext cx="7312304" cy="1985200"/>
            <a:chOff x="1522764" y="4674831"/>
            <a:chExt cx="7312304" cy="1985200"/>
          </a:xfrm>
        </p:grpSpPr>
        <p:sp>
          <p:nvSpPr>
            <p:cNvPr id="51" name="Овал 50">
              <a:extLst>
                <a:ext uri="{FF2B5EF4-FFF2-40B4-BE49-F238E27FC236}">
                  <a16:creationId xmlns:a16="http://schemas.microsoft.com/office/drawing/2014/main" id="{9820A469-0EE6-F446-A7E4-7E0A5B0DE5A8}"/>
                </a:ext>
              </a:extLst>
            </p:cNvPr>
            <p:cNvSpPr/>
            <p:nvPr/>
          </p:nvSpPr>
          <p:spPr>
            <a:xfrm>
              <a:off x="1522764" y="4895542"/>
              <a:ext cx="1311780" cy="131178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/>
                <a:t>06</a:t>
              </a:r>
              <a:endParaRPr lang="ru-RU" b="1" dirty="0"/>
            </a:p>
          </p:txBody>
        </p:sp>
        <p:sp>
          <p:nvSpPr>
            <p:cNvPr id="52" name="Текст 2">
              <a:extLst>
                <a:ext uri="{FF2B5EF4-FFF2-40B4-BE49-F238E27FC236}">
                  <a16:creationId xmlns:a16="http://schemas.microsoft.com/office/drawing/2014/main" id="{BC9BAA63-C8B4-AE40-B46A-004AAC21A5BF}"/>
                </a:ext>
              </a:extLst>
            </p:cNvPr>
            <p:cNvSpPr txBox="1">
              <a:spLocks/>
            </p:cNvSpPr>
            <p:nvPr/>
          </p:nvSpPr>
          <p:spPr>
            <a:xfrm>
              <a:off x="3141598" y="4674831"/>
              <a:ext cx="5693470" cy="1985200"/>
            </a:xfrm>
            <a:prstGeom prst="rect">
              <a:avLst/>
            </a:prstGeom>
          </p:spPr>
          <p:txBody>
            <a:bodyPr/>
            <a:lstStyle>
              <a:lvl1pPr marL="914446" indent="-914446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lang="en-US" sz="2100" b="0" i="0" kern="1200" baseline="0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Roboto Light" charset="0"/>
                  <a:ea typeface="Roboto Light" charset="0"/>
                  <a:cs typeface="Roboto Light" charset="0"/>
                </a:defRPr>
              </a:lvl1pPr>
              <a:lvl2pPr marL="1981299" indent="-762038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7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048152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6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267413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5486674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6705935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7925196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9144457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0363718" indent="-609630" algn="l" defTabSz="2438522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5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buNone/>
              </a:pPr>
              <a:r>
                <a:rPr lang="en-US" sz="2400" dirty="0">
                  <a:solidFill>
                    <a:schemeClr val="tx2"/>
                  </a:solidFill>
                  <a:latin typeface="Roboto Medium" charset="0"/>
                  <a:ea typeface="Roboto Medium" charset="0"/>
                  <a:cs typeface="Roboto Medium" charset="0"/>
                </a:rPr>
                <a:t>Lorem Ipsum</a:t>
              </a:r>
              <a:endParaRPr lang="ru-RU" sz="2400" dirty="0">
                <a:solidFill>
                  <a:schemeClr val="tx2"/>
                </a:solidFill>
                <a:latin typeface="Roboto Medium" charset="0"/>
                <a:ea typeface="Roboto Medium" charset="0"/>
                <a:cs typeface="Roboto Medium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r>
                <a:rPr lang="en-US" sz="2200" dirty="0">
                  <a:solidFill>
                    <a:schemeClr val="tx2"/>
                  </a:solidFill>
                </a:rPr>
                <a:t>When an unknown printer took galley of type and scrambled it to make a 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5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/>
              <a:t>BUSINESS MODEL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</a:t>
            </a:r>
            <a:b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leap Standard dummy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99F587C7-602E-9E4A-A0E9-C3614D4F1C34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</p:sp>
    </p:spTree>
    <p:extLst>
      <p:ext uri="{BB962C8B-B14F-4D97-AF65-F5344CB8AC3E}">
        <p14:creationId xmlns:p14="http://schemas.microsoft.com/office/powerpoint/2010/main" val="180707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/>
              <a:t>CONFERENCE FEATURES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</a:t>
            </a:r>
            <a:b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leap Standard dummy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B39E3B4A-F2F4-9940-A87E-1683CB1284FE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/>
      </p:sp>
    </p:spTree>
    <p:extLst>
      <p:ext uri="{BB962C8B-B14F-4D97-AF65-F5344CB8AC3E}">
        <p14:creationId xmlns:p14="http://schemas.microsoft.com/office/powerpoint/2010/main" val="369214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tabLst>
                <a:tab pos="3641725" algn="l"/>
                <a:tab pos="5645150" algn="l"/>
              </a:tabLst>
            </a:pPr>
            <a:r>
              <a:rPr lang="en-US" dirty="0"/>
              <a:t>SLIDE     REPORT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Lorem Ipsum has been the industry's standard dummy text ever since the 1500s, when an unknown printer took a galley of type and scrambled it to make a type specimen book. It has survived not only five centuries, but also </a:t>
            </a:r>
            <a:b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leap Standard dummy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C75A5B33-19CF-C14B-8938-44D6AF87344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/>
      </p:sp>
    </p:spTree>
    <p:extLst>
      <p:ext uri="{BB962C8B-B14F-4D97-AF65-F5344CB8AC3E}">
        <p14:creationId xmlns:p14="http://schemas.microsoft.com/office/powerpoint/2010/main" val="961539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D96FA04A-F9E9-7E42-8834-BA6572E7CA20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/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E0B2287-7442-AF44-A032-D9E38A695719}"/>
              </a:ext>
            </a:extLst>
          </p:cNvPr>
          <p:cNvSpPr/>
          <p:nvPr/>
        </p:nvSpPr>
        <p:spPr>
          <a:xfrm>
            <a:off x="12193587" y="0"/>
            <a:ext cx="12385377" cy="13717588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F52371C-A844-D340-B5D7-07F3AC7142C6}"/>
              </a:ext>
            </a:extLst>
          </p:cNvPr>
          <p:cNvSpPr txBox="1">
            <a:spLocks/>
          </p:cNvSpPr>
          <p:nvPr/>
        </p:nvSpPr>
        <p:spPr>
          <a:xfrm>
            <a:off x="14203319" y="1674219"/>
            <a:ext cx="8431428" cy="2664295"/>
          </a:xfrm>
          <a:prstGeom prst="rect">
            <a:avLst/>
          </a:prstGeom>
        </p:spPr>
        <p:txBody>
          <a:bodyPr/>
          <a:lstStyle>
            <a:lvl1pPr algn="ctr" defTabSz="2438645" rtl="0" eaLnBrk="1" latinLnBrk="0" hangingPunct="1">
              <a:spcBef>
                <a:spcPct val="0"/>
              </a:spcBef>
              <a:buNone/>
              <a:defRPr sz="117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tabLst>
                <a:tab pos="3641725" algn="l"/>
                <a:tab pos="5645150" algn="l"/>
              </a:tabLst>
            </a:pPr>
            <a:r>
              <a:rPr lang="en-US" sz="8001" b="1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SIMPLE     MESSAGE</a:t>
            </a:r>
            <a:endParaRPr lang="ru-RU" sz="8001" b="1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6E7EB4F1-3C8E-F540-93E5-3DCA56240652}"/>
              </a:ext>
            </a:extLst>
          </p:cNvPr>
          <p:cNvSpPr txBox="1">
            <a:spLocks/>
          </p:cNvSpPr>
          <p:nvPr/>
        </p:nvSpPr>
        <p:spPr>
          <a:xfrm>
            <a:off x="14425835" y="5202610"/>
            <a:ext cx="8208911" cy="5904656"/>
          </a:xfrm>
          <a:prstGeom prst="rect">
            <a:avLst/>
          </a:prstGeom>
        </p:spPr>
        <p:txBody>
          <a:bodyPr numCol="1" spcCol="900000"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Lorem Ipsum has been the industry's standard dummy text ever since the 1500s, when an unknown printer took a galley of type and scrambled it to make a type specimen book. </a:t>
            </a:r>
            <a:endParaRPr lang="ru-RU" sz="2800" dirty="0">
              <a:solidFill>
                <a:schemeClr val="bg1"/>
              </a:solidFill>
              <a:latin typeface="Tahoma" charset="0"/>
              <a:ea typeface="Tahoma" charset="0"/>
              <a:cs typeface="Tahoma" charset="0"/>
            </a:endParaRPr>
          </a:p>
          <a:p>
            <a:pPr marL="0" indent="0" algn="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80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rPr>
              <a:t>It has survived not only five centuries, but also the leap Standard dummy</a:t>
            </a:r>
          </a:p>
        </p:txBody>
      </p:sp>
    </p:spTree>
    <p:extLst>
      <p:ext uri="{BB962C8B-B14F-4D97-AF65-F5344CB8AC3E}">
        <p14:creationId xmlns:p14="http://schemas.microsoft.com/office/powerpoint/2010/main" val="1572799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TABLE SLIDES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21"/>
          </p:nvPr>
        </p:nvSpPr>
        <p:spPr>
          <a:xfrm>
            <a:off x="2184475" y="3474418"/>
            <a:ext cx="20882320" cy="2016224"/>
          </a:xfrm>
          <a:prstGeom prst="rect">
            <a:avLst/>
          </a:prstGeom>
        </p:spPr>
        <p:txBody>
          <a:bodyPr numCol="1" spcCol="900000"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/>
              <a:t>Lorem Ipsum has been the industry's standard dummy text ever since the 1500s, when an unknown printer took a galley of type and scrambled it to make a type specimen book. It has survived not only five centuries, but also the leap Standard dummy text ever since the 1500s, when an unknown printer took a galley of type and scrambled it to make a type specimen book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9385275" y="5850682"/>
            <a:ext cx="6442405" cy="632396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ru-RU" b="1">
              <a:solidFill>
                <a:schemeClr val="bg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Текст 76"/>
          <p:cNvSpPr txBox="1">
            <a:spLocks/>
          </p:cNvSpPr>
          <p:nvPr/>
        </p:nvSpPr>
        <p:spPr>
          <a:xfrm>
            <a:off x="10095390" y="7364434"/>
            <a:ext cx="5055203" cy="38868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lang="en-US" sz="2800" b="0" i="0" kern="120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Optimal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$ 99.9 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300" dirty="0">
                <a:solidFill>
                  <a:schemeClr val="bg1"/>
                </a:solidFill>
              </a:rPr>
              <a:t>Of the printing and typesetting industry. Lorem Ipsum has been the industry's standard dummy</a:t>
            </a:r>
          </a:p>
        </p:txBody>
      </p:sp>
      <p:sp>
        <p:nvSpPr>
          <p:cNvPr id="29" name="Текст 78"/>
          <p:cNvSpPr txBox="1">
            <a:spLocks/>
          </p:cNvSpPr>
          <p:nvPr/>
        </p:nvSpPr>
        <p:spPr>
          <a:xfrm>
            <a:off x="2877667" y="7364434"/>
            <a:ext cx="5055203" cy="38868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.9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</a:t>
            </a:r>
            <a:endParaRPr lang="ru-RU" sz="23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0" name="Текст 79"/>
          <p:cNvSpPr txBox="1">
            <a:spLocks/>
          </p:cNvSpPr>
          <p:nvPr/>
        </p:nvSpPr>
        <p:spPr>
          <a:xfrm>
            <a:off x="17296191" y="7364433"/>
            <a:ext cx="5055203" cy="3886848"/>
          </a:xfrm>
          <a:prstGeom prst="rect">
            <a:avLst/>
          </a:prstGeom>
        </p:spPr>
        <p:txBody>
          <a:bodyPr/>
          <a:lstStyle>
            <a:lvl1pPr marL="914492" indent="-914492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8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81398" indent="-762077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75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48305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6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26762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948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706271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559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913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4236" indent="-609660" algn="l" defTabSz="243864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53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5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Premium plan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$ 99</a:t>
            </a:r>
            <a:r>
              <a:rPr lang="ru-RU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.9 </a:t>
            </a:r>
            <a:r>
              <a:rPr 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</a:t>
            </a:r>
          </a:p>
          <a:p>
            <a:pPr marL="0" indent="0" defTabSz="2438522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30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rPr>
              <a:t>Of the printing and typesetting industry. Lorem Ipsum has been the industry's standard dummy</a:t>
            </a:r>
            <a:endParaRPr lang="ru-RU" sz="2300" dirty="0">
              <a:solidFill>
                <a:schemeClr val="tx2"/>
              </a:solidFill>
              <a:latin typeface="Tahoma" charset="0"/>
              <a:ea typeface="Tahoma" charset="0"/>
              <a:cs typeface="Tahoma" charset="0"/>
            </a:endParaRP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2167552" y="5850682"/>
            <a:ext cx="6442405" cy="632396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1800"/>
              </a:spcBef>
            </a:pP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6586075" y="5850682"/>
            <a:ext cx="6442405" cy="632396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1800"/>
              </a:spcBef>
            </a:pPr>
            <a:endParaRPr lang="ru-RU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13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305DEF 1">
      <a:dk1>
        <a:srgbClr val="000000"/>
      </a:dk1>
      <a:lt1>
        <a:srgbClr val="FFFFFF"/>
      </a:lt1>
      <a:dk2>
        <a:srgbClr val="242529"/>
      </a:dk2>
      <a:lt2>
        <a:srgbClr val="FAFBFF"/>
      </a:lt2>
      <a:accent1>
        <a:srgbClr val="305DEF"/>
      </a:accent1>
      <a:accent2>
        <a:srgbClr val="D3D3D3"/>
      </a:accent2>
      <a:accent3>
        <a:srgbClr val="E8E9EC"/>
      </a:accent3>
      <a:accent4>
        <a:srgbClr val="D4D4D4"/>
      </a:accent4>
      <a:accent5>
        <a:srgbClr val="E8E9EC"/>
      </a:accent5>
      <a:accent6>
        <a:srgbClr val="D4D4D4"/>
      </a:accent6>
      <a:hlink>
        <a:srgbClr val="F49100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{F25E1A58-C420-EF48-B2CB-60C67831B542}tf16401378</Template>
  <TotalTime>0</TotalTime>
  <Words>1704</Words>
  <Application>Microsoft Office PowerPoint</Application>
  <PresentationFormat>Personalizar</PresentationFormat>
  <Paragraphs>326</Paragraphs>
  <Slides>30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8" baseType="lpstr">
      <vt:lpstr>Gill Sans</vt:lpstr>
      <vt:lpstr>Source Sans Pro Light</vt:lpstr>
      <vt:lpstr>Arial</vt:lpstr>
      <vt:lpstr>Calibri</vt:lpstr>
      <vt:lpstr>Roboto Light</vt:lpstr>
      <vt:lpstr>Roboto Medium</vt:lpstr>
      <vt:lpstr>Tahoma</vt:lpstr>
      <vt:lpstr>Тема Office</vt:lpstr>
      <vt:lpstr>-MULTI</vt:lpstr>
      <vt:lpstr>SIMPLE     MESSAGE</vt:lpstr>
      <vt:lpstr>OUR OBJECTIVES</vt:lpstr>
      <vt:lpstr>Apresentação do PowerPoint</vt:lpstr>
      <vt:lpstr>BUSINESS MODEL</vt:lpstr>
      <vt:lpstr>CONFERENCE FEATURES</vt:lpstr>
      <vt:lpstr>SLIDE     REPORT</vt:lpstr>
      <vt:lpstr>Apresentação do PowerPoint</vt:lpstr>
      <vt:lpstr>TABLE SLIDES</vt:lpstr>
      <vt:lpstr>TABLE SLIDES</vt:lpstr>
      <vt:lpstr>OUR TEAM COMPANY</vt:lpstr>
      <vt:lpstr>OUR TEAM COMPANY</vt:lpstr>
      <vt:lpstr>OUR TEAM</vt:lpstr>
      <vt:lpstr>PORTFOLIO SLIDE</vt:lpstr>
      <vt:lpstr>PORTFOLIO SLIDE</vt:lpstr>
      <vt:lpstr>PORTFOLIO SLIDE</vt:lpstr>
      <vt:lpstr>EVENT CALENDAR</vt:lpstr>
      <vt:lpstr>Apresentação do PowerPoint</vt:lpstr>
      <vt:lpstr>DEVICE MOCKUPS SLIDE</vt:lpstr>
      <vt:lpstr>PROCESS TIMELINE</vt:lpstr>
      <vt:lpstr>PUZZLE SLIDE</vt:lpstr>
      <vt:lpstr>PUZZLE SLIDE</vt:lpstr>
      <vt:lpstr>ARROW SLIDE</vt:lpstr>
      <vt:lpstr>ARROW SLIDE</vt:lpstr>
      <vt:lpstr>ARROW SLIDE</vt:lpstr>
      <vt:lpstr>INFOGRAPHIC SLIDES</vt:lpstr>
      <vt:lpstr>ISOMETRIC SLIDE</vt:lpstr>
      <vt:lpstr>INFOGRAPHIC SLIDE</vt:lpstr>
      <vt:lpstr>PHOTO MASK</vt:lpstr>
      <vt:lpstr>PHOTO MASK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федотов</dc:creator>
  <cp:lastModifiedBy>Leandro Jesus</cp:lastModifiedBy>
  <cp:revision>3369</cp:revision>
  <cp:lastPrinted>2019-03-12T17:45:51Z</cp:lastPrinted>
  <dcterms:created xsi:type="dcterms:W3CDTF">2015-06-18T17:56:23Z</dcterms:created>
  <dcterms:modified xsi:type="dcterms:W3CDTF">2019-05-27T19:32:41Z</dcterms:modified>
</cp:coreProperties>
</file>