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084" r:id="rId2"/>
    <p:sldId id="3078" r:id="rId3"/>
    <p:sldId id="1129" r:id="rId4"/>
    <p:sldId id="2891" r:id="rId5"/>
    <p:sldId id="3034" r:id="rId6"/>
    <p:sldId id="3041" r:id="rId7"/>
    <p:sldId id="3062" r:id="rId8"/>
    <p:sldId id="3059" r:id="rId9"/>
    <p:sldId id="950" r:id="rId10"/>
    <p:sldId id="2888" r:id="rId11"/>
    <p:sldId id="2776" r:id="rId12"/>
    <p:sldId id="2958" r:id="rId13"/>
    <p:sldId id="2740" r:id="rId14"/>
    <p:sldId id="2857" r:id="rId15"/>
  </p:sldIdLst>
  <p:sldSz cx="24387175" cy="13717588"/>
  <p:notesSz cx="6858000" cy="9144000"/>
  <p:defaultTextStyle>
    <a:defPPr>
      <a:defRPr lang="ru-RU"/>
    </a:defPPr>
    <a:lvl1pPr marL="0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19261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38522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57783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77044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96305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Microsoft Office" initials="Office" lastIdx="1" clrIdx="0">
    <p:extLst/>
  </p:cmAuthor>
  <p:cmAuthor id="2" name="пользователь Microsoft Office" initials="Office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04B"/>
    <a:srgbClr val="93AAB6"/>
    <a:srgbClr val="A6B9C4"/>
    <a:srgbClr val="F3C20E"/>
    <a:srgbClr val="3841EF"/>
    <a:srgbClr val="F3F7FE"/>
    <a:srgbClr val="EBEBEB"/>
    <a:srgbClr val="305DEF"/>
    <a:srgbClr val="3900D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34" autoAdjust="0"/>
    <p:restoredTop sz="95709" autoAdjust="0"/>
  </p:normalViewPr>
  <p:slideViewPr>
    <p:cSldViewPr>
      <p:cViewPr varScale="1">
        <p:scale>
          <a:sx n="44" d="100"/>
          <a:sy n="44" d="100"/>
        </p:scale>
        <p:origin x="648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3008"/>
    </p:cViewPr>
  </p:sorterViewPr>
  <p:notesViewPr>
    <p:cSldViewPr>
      <p:cViewPr varScale="1">
        <p:scale>
          <a:sx n="127" d="100"/>
          <a:sy n="127" d="100"/>
        </p:scale>
        <p:origin x="332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1B0E-0A9B-FB43-B29A-2C5A495EA0A7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11949-EE69-F440-BF44-484174DCC2AF}" type="slidenum">
              <a:rPr lang="ru-RU" smtClean="0"/>
              <a:t>‹nº›</a:t>
            </a:fld>
            <a:endParaRPr lang="ru-RU"/>
          </a:p>
        </p:txBody>
      </p:sp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163C9CA-823B-F14C-9E29-9AF9C74543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2427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03F2D-4C40-8A47-B131-FA84CE0A3C0A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FC40D-6FB9-1648-B027-EAD4E7DC4F2C}" type="slidenum">
              <a:rPr lang="ru-RU" smtClean="0"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7415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19261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38522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57783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77044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96305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46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128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519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399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9808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8375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8736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71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Mai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43">
            <a:extLst>
              <a:ext uri="{FF2B5EF4-FFF2-40B4-BE49-F238E27FC236}">
                <a16:creationId xmlns:a16="http://schemas.microsoft.com/office/drawing/2014/main" id="{54B4195A-3902-4644-A33D-5A523E7E7715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1601920" y="-5495"/>
            <a:ext cx="22785255" cy="13716794"/>
          </a:xfrm>
          <a:custGeom>
            <a:avLst/>
            <a:gdLst>
              <a:gd name="connsiteX0" fmla="*/ 0 w 7729092"/>
              <a:gd name="connsiteY0" fmla="*/ 0 h 13717588"/>
              <a:gd name="connsiteX1" fmla="*/ 7729092 w 7729092"/>
              <a:gd name="connsiteY1" fmla="*/ 0 h 13717588"/>
              <a:gd name="connsiteX2" fmla="*/ 7729092 w 7729092"/>
              <a:gd name="connsiteY2" fmla="*/ 13717588 h 13717588"/>
              <a:gd name="connsiteX3" fmla="*/ 0 w 7729092"/>
              <a:gd name="connsiteY3" fmla="*/ 13717588 h 1371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29092" h="13717588">
                <a:moveTo>
                  <a:pt x="0" y="0"/>
                </a:moveTo>
                <a:lnTo>
                  <a:pt x="7729092" y="0"/>
                </a:lnTo>
                <a:lnTo>
                  <a:pt x="7729092" y="13717588"/>
                </a:lnTo>
                <a:lnTo>
                  <a:pt x="0" y="13717588"/>
                </a:lnTo>
                <a:close/>
              </a:path>
            </a:pathLst>
          </a:custGeom>
          <a:pattFill prst="lgCheck">
            <a:fgClr>
              <a:schemeClr val="tx2">
                <a:lumMod val="25000"/>
                <a:lumOff val="75000"/>
              </a:schemeClr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CC7E19E-C379-B748-998F-8B7BBDB467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1920" y="1674219"/>
            <a:ext cx="8431428" cy="26642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BA1CBA1D-FB1F-0D4E-8AD5-21E2635682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01920" y="5202610"/>
            <a:ext cx="8431428" cy="5904656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1272"/>
              </a:spcBef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6C81F52-5134-224A-BA42-5F554EA339A8}"/>
              </a:ext>
            </a:extLst>
          </p:cNvPr>
          <p:cNvSpPr/>
          <p:nvPr userDrawn="1"/>
        </p:nvSpPr>
        <p:spPr>
          <a:xfrm flipH="1">
            <a:off x="0" y="11047003"/>
            <a:ext cx="1601920" cy="2664296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46278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681">
          <p15:clr>
            <a:srgbClr val="FBAE40"/>
          </p15:clr>
        </p15:guide>
        <p15:guide id="2" orient="horz" pos="4320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824436" y="1602210"/>
            <a:ext cx="6768752" cy="288032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OUR </a:t>
            </a:r>
            <a:br>
              <a:rPr lang="en-US" dirty="0"/>
            </a:br>
            <a:r>
              <a:rPr lang="en-US" dirty="0"/>
              <a:t>TEAM</a:t>
            </a:r>
            <a:endParaRPr lang="ru-RU" dirty="0"/>
          </a:p>
        </p:txBody>
      </p:sp>
      <p:sp>
        <p:nvSpPr>
          <p:cNvPr id="11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1824601" y="6354738"/>
            <a:ext cx="6768623" cy="5582502"/>
          </a:xfrm>
          <a:prstGeom prst="rect">
            <a:avLst/>
          </a:prstGeom>
        </p:spPr>
        <p:txBody>
          <a:bodyPr/>
          <a:lstStyle>
            <a:lvl1pPr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D8D3845A-51EC-D543-BDAD-B887B539BB93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10830510" y="0"/>
            <a:ext cx="12361962" cy="13717588"/>
          </a:xfrm>
          <a:custGeom>
            <a:avLst/>
            <a:gdLst>
              <a:gd name="connsiteX0" fmla="*/ 8635886 w 12361962"/>
              <a:gd name="connsiteY0" fmla="*/ 8298953 h 13717588"/>
              <a:gd name="connsiteX1" fmla="*/ 12361962 w 12361962"/>
              <a:gd name="connsiteY1" fmla="*/ 8298953 h 13717588"/>
              <a:gd name="connsiteX2" fmla="*/ 12361962 w 12361962"/>
              <a:gd name="connsiteY2" fmla="*/ 13717588 h 13717588"/>
              <a:gd name="connsiteX3" fmla="*/ 8635886 w 12361962"/>
              <a:gd name="connsiteY3" fmla="*/ 13717588 h 13717588"/>
              <a:gd name="connsiteX4" fmla="*/ 4320480 w 12361962"/>
              <a:gd name="connsiteY4" fmla="*/ 2322289 h 13717588"/>
              <a:gd name="connsiteX5" fmla="*/ 8215530 w 12361962"/>
              <a:gd name="connsiteY5" fmla="*/ 2322289 h 13717588"/>
              <a:gd name="connsiteX6" fmla="*/ 8215530 w 12361962"/>
              <a:gd name="connsiteY6" fmla="*/ 13717588 h 13717588"/>
              <a:gd name="connsiteX7" fmla="*/ 4320480 w 12361962"/>
              <a:gd name="connsiteY7" fmla="*/ 13717588 h 13717588"/>
              <a:gd name="connsiteX8" fmla="*/ 8625734 w 12361962"/>
              <a:gd name="connsiteY8" fmla="*/ 0 h 13717588"/>
              <a:gd name="connsiteX9" fmla="*/ 12351810 w 12361962"/>
              <a:gd name="connsiteY9" fmla="*/ 0 h 13717588"/>
              <a:gd name="connsiteX10" fmla="*/ 12351810 w 12361962"/>
              <a:gd name="connsiteY10" fmla="*/ 7938914 h 13717588"/>
              <a:gd name="connsiteX11" fmla="*/ 8625734 w 12361962"/>
              <a:gd name="connsiteY11" fmla="*/ 7938914 h 13717588"/>
              <a:gd name="connsiteX12" fmla="*/ 0 w 12361962"/>
              <a:gd name="connsiteY12" fmla="*/ 0 h 13717588"/>
              <a:gd name="connsiteX13" fmla="*/ 3895051 w 12361962"/>
              <a:gd name="connsiteY13" fmla="*/ 0 h 13717588"/>
              <a:gd name="connsiteX14" fmla="*/ 3895051 w 12361962"/>
              <a:gd name="connsiteY14" fmla="*/ 10027145 h 13717588"/>
              <a:gd name="connsiteX15" fmla="*/ 0 w 12361962"/>
              <a:gd name="connsiteY15" fmla="*/ 10027145 h 1371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361962" h="13717588">
                <a:moveTo>
                  <a:pt x="8635886" y="8298953"/>
                </a:moveTo>
                <a:lnTo>
                  <a:pt x="12361962" y="8298953"/>
                </a:lnTo>
                <a:lnTo>
                  <a:pt x="12361962" y="13717588"/>
                </a:lnTo>
                <a:lnTo>
                  <a:pt x="8635886" y="13717588"/>
                </a:lnTo>
                <a:close/>
                <a:moveTo>
                  <a:pt x="4320480" y="2322289"/>
                </a:moveTo>
                <a:lnTo>
                  <a:pt x="8215530" y="2322289"/>
                </a:lnTo>
                <a:lnTo>
                  <a:pt x="8215530" y="13717588"/>
                </a:lnTo>
                <a:lnTo>
                  <a:pt x="4320480" y="13717588"/>
                </a:lnTo>
                <a:close/>
                <a:moveTo>
                  <a:pt x="8625734" y="0"/>
                </a:moveTo>
                <a:lnTo>
                  <a:pt x="12351810" y="0"/>
                </a:lnTo>
                <a:lnTo>
                  <a:pt x="12351810" y="7938914"/>
                </a:lnTo>
                <a:lnTo>
                  <a:pt x="8625734" y="7938914"/>
                </a:lnTo>
                <a:close/>
                <a:moveTo>
                  <a:pt x="0" y="0"/>
                </a:moveTo>
                <a:lnTo>
                  <a:pt x="3895051" y="0"/>
                </a:lnTo>
                <a:lnTo>
                  <a:pt x="3895051" y="10027145"/>
                </a:lnTo>
                <a:lnTo>
                  <a:pt x="0" y="10027145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2398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683514" y="3334146"/>
            <a:ext cx="4181686" cy="6886193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925621" y="3841867"/>
            <a:ext cx="2577117" cy="5894246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070042" y="3841866"/>
            <a:ext cx="2599342" cy="5894246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13" name="Текст 3"/>
          <p:cNvSpPr>
            <a:spLocks noGrp="1"/>
          </p:cNvSpPr>
          <p:nvPr>
            <p:ph type="body" sz="quarter" idx="19" hasCustomPrompt="1"/>
          </p:nvPr>
        </p:nvSpPr>
        <p:spPr>
          <a:xfrm>
            <a:off x="13849771" y="5217031"/>
            <a:ext cx="8496944" cy="6683390"/>
          </a:xfrm>
          <a:prstGeom prst="rect">
            <a:avLst/>
          </a:prstGeom>
        </p:spPr>
        <p:txBody>
          <a:bodyPr/>
          <a:lstStyle>
            <a:lvl1pPr algn="r">
              <a:defRPr lang="en-US" sz="26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849134" y="1674218"/>
            <a:ext cx="8497581" cy="273685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648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699385" y="1386186"/>
            <a:ext cx="8719338" cy="230425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9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13699551" y="5850682"/>
            <a:ext cx="8719172" cy="6086558"/>
          </a:xfrm>
          <a:prstGeom prst="rect">
            <a:avLst/>
          </a:prstGeom>
        </p:spPr>
        <p:txBody>
          <a:bodyPr/>
          <a:lstStyle>
            <a:lvl1pPr algn="r">
              <a:defRPr lang="en-US" sz="26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5" name="Freeform 15">
            <a:extLst>
              <a:ext uri="{FF2B5EF4-FFF2-40B4-BE49-F238E27FC236}">
                <a16:creationId xmlns:a16="http://schemas.microsoft.com/office/drawing/2014/main" id="{BF2B1F7D-565C-5E4F-85B7-AA2C878038A8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 bwMode="auto">
          <a:xfrm>
            <a:off x="0" y="1911089"/>
            <a:ext cx="6792987" cy="11806499"/>
          </a:xfrm>
          <a:custGeom>
            <a:avLst/>
            <a:gdLst>
              <a:gd name="T0" fmla="*/ 0 w 3210"/>
              <a:gd name="T1" fmla="*/ 1099 h 5565"/>
              <a:gd name="T2" fmla="*/ 0 w 3210"/>
              <a:gd name="T3" fmla="*/ 2287 h 5565"/>
              <a:gd name="T4" fmla="*/ 1746 w 3210"/>
              <a:gd name="T5" fmla="*/ 1747 h 5565"/>
              <a:gd name="T6" fmla="*/ 1746 w 3210"/>
              <a:gd name="T7" fmla="*/ 5565 h 5565"/>
              <a:gd name="T8" fmla="*/ 3210 w 3210"/>
              <a:gd name="T9" fmla="*/ 5565 h 5565"/>
              <a:gd name="T10" fmla="*/ 3210 w 3210"/>
              <a:gd name="T11" fmla="*/ 0 h 5565"/>
              <a:gd name="T12" fmla="*/ 3054 w 3210"/>
              <a:gd name="T13" fmla="*/ 0 h 5565"/>
              <a:gd name="T14" fmla="*/ 0 w 3210"/>
              <a:gd name="T15" fmla="*/ 1099 h 5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10" h="5565">
                <a:moveTo>
                  <a:pt x="0" y="1099"/>
                </a:moveTo>
                <a:lnTo>
                  <a:pt x="0" y="2287"/>
                </a:lnTo>
                <a:lnTo>
                  <a:pt x="1746" y="1747"/>
                </a:lnTo>
                <a:lnTo>
                  <a:pt x="1746" y="5565"/>
                </a:lnTo>
                <a:lnTo>
                  <a:pt x="3210" y="5565"/>
                </a:lnTo>
                <a:lnTo>
                  <a:pt x="3210" y="0"/>
                </a:lnTo>
                <a:lnTo>
                  <a:pt x="3054" y="0"/>
                </a:lnTo>
                <a:lnTo>
                  <a:pt x="0" y="1099"/>
                </a:lnTo>
                <a:close/>
              </a:path>
            </a:pathLst>
          </a:custGeom>
          <a:pattFill prst="smConfetti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ru-RU" sz="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endParaRPr lang="ru-RU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1830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nda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930B94EB-1DCB-AC4E-AE3B-69D9EDBDED2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" y="1"/>
            <a:ext cx="24387174" cy="4554537"/>
          </a:xfrm>
          <a:prstGeom prst="rect">
            <a:avLst/>
          </a:prstGeom>
          <a:pattFill prst="smConfetti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601920" y="1386186"/>
            <a:ext cx="8719338" cy="230425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9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1602085" y="8947026"/>
            <a:ext cx="21176677" cy="2990214"/>
          </a:xfrm>
          <a:prstGeom prst="rect">
            <a:avLst/>
          </a:prstGeom>
        </p:spPr>
        <p:txBody>
          <a:bodyPr/>
          <a:lstStyle>
            <a:lvl1pPr>
              <a:defRPr lang="en-US" sz="26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39418208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Mai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43">
            <a:extLst>
              <a:ext uri="{FF2B5EF4-FFF2-40B4-BE49-F238E27FC236}">
                <a16:creationId xmlns:a16="http://schemas.microsoft.com/office/drawing/2014/main" id="{54B4195A-3902-4644-A33D-5A523E7E7715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104541" y="-5495"/>
            <a:ext cx="18282634" cy="13716794"/>
          </a:xfrm>
          <a:custGeom>
            <a:avLst/>
            <a:gdLst>
              <a:gd name="connsiteX0" fmla="*/ 0 w 7729092"/>
              <a:gd name="connsiteY0" fmla="*/ 0 h 13717588"/>
              <a:gd name="connsiteX1" fmla="*/ 7729092 w 7729092"/>
              <a:gd name="connsiteY1" fmla="*/ 0 h 13717588"/>
              <a:gd name="connsiteX2" fmla="*/ 7729092 w 7729092"/>
              <a:gd name="connsiteY2" fmla="*/ 13717588 h 13717588"/>
              <a:gd name="connsiteX3" fmla="*/ 0 w 7729092"/>
              <a:gd name="connsiteY3" fmla="*/ 13717588 h 1371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29092" h="13717588">
                <a:moveTo>
                  <a:pt x="0" y="0"/>
                </a:moveTo>
                <a:lnTo>
                  <a:pt x="7729092" y="0"/>
                </a:lnTo>
                <a:lnTo>
                  <a:pt x="7729092" y="13717588"/>
                </a:lnTo>
                <a:lnTo>
                  <a:pt x="0" y="13717588"/>
                </a:lnTo>
                <a:close/>
              </a:path>
            </a:pathLst>
          </a:custGeom>
          <a:pattFill prst="lgCheck">
            <a:fgClr>
              <a:schemeClr val="tx2">
                <a:lumMod val="25000"/>
                <a:lumOff val="75000"/>
              </a:schemeClr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CC7E19E-C379-B748-998F-8B7BBDB467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1920" y="1674219"/>
            <a:ext cx="8431428" cy="26642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BA1CBA1D-FB1F-0D4E-8AD5-21E2635682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01920" y="5202610"/>
            <a:ext cx="8431428" cy="5904656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1272"/>
              </a:spcBef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23641715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681">
          <p15:clr>
            <a:srgbClr val="FBAE40"/>
          </p15:clr>
        </p15:guide>
        <p15:guide id="2" orient="horz" pos="4320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Текст 3">
            <a:extLst>
              <a:ext uri="{FF2B5EF4-FFF2-40B4-BE49-F238E27FC236}">
                <a16:creationId xmlns:a16="http://schemas.microsoft.com/office/drawing/2014/main" id="{FC35E7B4-E6E4-C943-B5AA-CE6E280E6E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02085" y="7938914"/>
            <a:ext cx="13759854" cy="3744416"/>
          </a:xfrm>
          <a:prstGeom prst="rect">
            <a:avLst/>
          </a:prstGeom>
        </p:spPr>
        <p:txBody>
          <a:bodyPr/>
          <a:lstStyle>
            <a:lvl1pPr>
              <a:defRPr lang="en-US" sz="2800" b="0" i="0" kern="120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 algn="l" defTabSz="2438645" rtl="0" eaLnBrk="1" latinLnBrk="0" hangingPunct="1">
              <a:lnSpc>
                <a:spcPct val="150000"/>
              </a:lnSpc>
              <a:spcBef>
                <a:spcPts val="1272"/>
              </a:spcBef>
              <a:buFont typeface="Arial" panose="020B0604020202020204" pitchFamily="34" charset="0"/>
              <a:buNone/>
            </a:pPr>
            <a:r>
              <a:rPr lang="en-US" dirty="0"/>
              <a:t>Example text</a:t>
            </a:r>
          </a:p>
        </p:txBody>
      </p:sp>
      <p:sp>
        <p:nvSpPr>
          <p:cNvPr id="54" name="Заголовок 1">
            <a:extLst>
              <a:ext uri="{FF2B5EF4-FFF2-40B4-BE49-F238E27FC236}">
                <a16:creationId xmlns:a16="http://schemas.microsoft.com/office/drawing/2014/main" id="{A79B09B8-C13A-CE45-8AD2-06075886A4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91425" y="1312976"/>
            <a:ext cx="8171314" cy="252148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7" name="Рисунок 43">
            <a:extLst>
              <a:ext uri="{FF2B5EF4-FFF2-40B4-BE49-F238E27FC236}">
                <a16:creationId xmlns:a16="http://schemas.microsoft.com/office/drawing/2014/main" id="{BB910832-87F4-8C48-AFFF-188DC5DC5992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" y="0"/>
            <a:ext cx="12193587" cy="6858794"/>
          </a:xfrm>
          <a:custGeom>
            <a:avLst/>
            <a:gdLst>
              <a:gd name="connsiteX0" fmla="*/ 0 w 7729092"/>
              <a:gd name="connsiteY0" fmla="*/ 0 h 13717588"/>
              <a:gd name="connsiteX1" fmla="*/ 7729092 w 7729092"/>
              <a:gd name="connsiteY1" fmla="*/ 0 h 13717588"/>
              <a:gd name="connsiteX2" fmla="*/ 7729092 w 7729092"/>
              <a:gd name="connsiteY2" fmla="*/ 13717588 h 13717588"/>
              <a:gd name="connsiteX3" fmla="*/ 0 w 7729092"/>
              <a:gd name="connsiteY3" fmla="*/ 13717588 h 1371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29092" h="13717588">
                <a:moveTo>
                  <a:pt x="0" y="0"/>
                </a:moveTo>
                <a:lnTo>
                  <a:pt x="7729092" y="0"/>
                </a:lnTo>
                <a:lnTo>
                  <a:pt x="7729092" y="13717588"/>
                </a:lnTo>
                <a:lnTo>
                  <a:pt x="0" y="13717588"/>
                </a:lnTo>
                <a:close/>
              </a:path>
            </a:pathLst>
          </a:custGeom>
          <a:pattFill prst="lgCheck">
            <a:fgClr>
              <a:schemeClr val="tx2">
                <a:lumMod val="25000"/>
                <a:lumOff val="75000"/>
              </a:schemeClr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15" name="Рисунок 43">
            <a:extLst>
              <a:ext uri="{FF2B5EF4-FFF2-40B4-BE49-F238E27FC236}">
                <a16:creationId xmlns:a16="http://schemas.microsoft.com/office/drawing/2014/main" id="{91F9DEF9-0056-4545-A312-3D192E5D0F7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18314987" y="6858794"/>
            <a:ext cx="6072187" cy="6858794"/>
          </a:xfrm>
          <a:custGeom>
            <a:avLst/>
            <a:gdLst>
              <a:gd name="connsiteX0" fmla="*/ 0 w 7729092"/>
              <a:gd name="connsiteY0" fmla="*/ 0 h 13717588"/>
              <a:gd name="connsiteX1" fmla="*/ 7729092 w 7729092"/>
              <a:gd name="connsiteY1" fmla="*/ 0 h 13717588"/>
              <a:gd name="connsiteX2" fmla="*/ 7729092 w 7729092"/>
              <a:gd name="connsiteY2" fmla="*/ 13717588 h 13717588"/>
              <a:gd name="connsiteX3" fmla="*/ 0 w 7729092"/>
              <a:gd name="connsiteY3" fmla="*/ 13717588 h 1371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29092" h="13717588">
                <a:moveTo>
                  <a:pt x="0" y="0"/>
                </a:moveTo>
                <a:lnTo>
                  <a:pt x="7729092" y="0"/>
                </a:lnTo>
                <a:lnTo>
                  <a:pt x="7729092" y="13717588"/>
                </a:lnTo>
                <a:lnTo>
                  <a:pt x="0" y="13717588"/>
                </a:lnTo>
                <a:close/>
              </a:path>
            </a:pathLst>
          </a:custGeom>
          <a:pattFill prst="lgCheck">
            <a:fgClr>
              <a:schemeClr val="tx2">
                <a:lumMod val="25000"/>
                <a:lumOff val="75000"/>
              </a:schemeClr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22242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681">
          <p15:clr>
            <a:srgbClr val="FBAE40"/>
          </p15:clr>
        </p15:guide>
        <p15:guide id="2" orient="horz" pos="4320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_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716793" y="11965375"/>
            <a:ext cx="5690341" cy="1756276"/>
          </a:xfrm>
          <a:prstGeom prst="rect">
            <a:avLst/>
          </a:prstGeom>
        </p:spPr>
        <p:txBody>
          <a:bodyPr/>
          <a:lstStyle>
            <a:lvl1pPr algn="r">
              <a:defRPr lang="uk-UA" sz="13900" b="0" i="0" kern="1200" baseline="0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‹nº›</a:t>
            </a:fld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601920" y="2394298"/>
            <a:ext cx="7199151" cy="288032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</a:t>
            </a:r>
            <a:endParaRPr lang="ru-RU"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1602087" y="6354738"/>
            <a:ext cx="7199014" cy="5582502"/>
          </a:xfrm>
          <a:prstGeom prst="rect">
            <a:avLst/>
          </a:prstGeom>
        </p:spPr>
        <p:txBody>
          <a:bodyPr/>
          <a:lstStyle>
            <a:lvl1pPr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822069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_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601919" y="1170162"/>
            <a:ext cx="21194285" cy="127321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716793" y="11965375"/>
            <a:ext cx="5690341" cy="1756276"/>
          </a:xfrm>
          <a:prstGeom prst="rect">
            <a:avLst/>
          </a:prstGeom>
        </p:spPr>
        <p:txBody>
          <a:bodyPr/>
          <a:lstStyle>
            <a:lvl1pPr algn="r">
              <a:defRPr lang="uk-UA" sz="13900" b="0" i="0" kern="1200" baseline="0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‹nº›</a:t>
            </a:fld>
            <a:endParaRPr lang="ru-RU"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21" hasCustomPrompt="1"/>
          </p:nvPr>
        </p:nvSpPr>
        <p:spPr>
          <a:xfrm>
            <a:off x="1601919" y="3474418"/>
            <a:ext cx="21194285" cy="7632848"/>
          </a:xfrm>
          <a:prstGeom prst="rect">
            <a:avLst/>
          </a:prstGeom>
        </p:spPr>
        <p:txBody>
          <a:bodyPr/>
          <a:lstStyle>
            <a:lvl1pPr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94925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_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601920" y="1674219"/>
            <a:ext cx="8431428" cy="26642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3" name="Текст 3"/>
          <p:cNvSpPr>
            <a:spLocks noGrp="1"/>
          </p:cNvSpPr>
          <p:nvPr>
            <p:ph type="body" sz="quarter" idx="21" hasCustomPrompt="1"/>
          </p:nvPr>
        </p:nvSpPr>
        <p:spPr>
          <a:xfrm>
            <a:off x="1601920" y="5202610"/>
            <a:ext cx="8431428" cy="5904656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1272"/>
              </a:spcBef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716793" y="11965375"/>
            <a:ext cx="5690341" cy="1756276"/>
          </a:xfrm>
          <a:prstGeom prst="rect">
            <a:avLst/>
          </a:prstGeom>
        </p:spPr>
        <p:txBody>
          <a:bodyPr/>
          <a:lstStyle>
            <a:lvl1pPr algn="r">
              <a:defRPr lang="uk-UA" sz="13900" b="0" i="0" kern="1200" baseline="0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747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_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2116245" y="4122490"/>
            <a:ext cx="9213193" cy="1872208"/>
          </a:xfrm>
          <a:prstGeom prst="rect">
            <a:avLst/>
          </a:prstGeom>
        </p:spPr>
        <p:txBody>
          <a:bodyPr/>
          <a:lstStyle>
            <a:lvl1pPr>
              <a:defRPr lang="en-US" sz="24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5" hasCustomPrompt="1"/>
          </p:nvPr>
        </p:nvSpPr>
        <p:spPr>
          <a:xfrm>
            <a:off x="2116245" y="1530202"/>
            <a:ext cx="9213193" cy="2016224"/>
          </a:xfrm>
          <a:prstGeom prst="rect">
            <a:avLst/>
          </a:prstGeom>
        </p:spPr>
        <p:txBody>
          <a:bodyPr/>
          <a:lstStyle>
            <a:lvl1pPr>
              <a:defRPr lang="en-US" sz="8001" b="1" i="0" kern="120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5" name="Текст 3"/>
          <p:cNvSpPr>
            <a:spLocks noGrp="1"/>
          </p:cNvSpPr>
          <p:nvPr>
            <p:ph type="body" sz="quarter" idx="16" hasCustomPrompt="1"/>
          </p:nvPr>
        </p:nvSpPr>
        <p:spPr>
          <a:xfrm>
            <a:off x="13278211" y="4122490"/>
            <a:ext cx="9213193" cy="1872208"/>
          </a:xfrm>
          <a:prstGeom prst="rect">
            <a:avLst/>
          </a:prstGeom>
        </p:spPr>
        <p:txBody>
          <a:bodyPr/>
          <a:lstStyle>
            <a:lvl1pPr>
              <a:defRPr lang="en-US" sz="24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6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13278211" y="1530202"/>
            <a:ext cx="9213193" cy="2016224"/>
          </a:xfrm>
          <a:prstGeom prst="rect">
            <a:avLst/>
          </a:prstGeom>
        </p:spPr>
        <p:txBody>
          <a:bodyPr/>
          <a:lstStyle>
            <a:lvl1pPr>
              <a:defRPr lang="en-US" sz="8001" b="1" i="0" kern="120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716793" y="11965375"/>
            <a:ext cx="5690341" cy="1756276"/>
          </a:xfrm>
          <a:prstGeom prst="rect">
            <a:avLst/>
          </a:prstGeom>
        </p:spPr>
        <p:txBody>
          <a:bodyPr/>
          <a:lstStyle>
            <a:lvl1pPr algn="r">
              <a:defRPr lang="uk-UA" sz="13900" b="0" i="0" kern="1200" baseline="0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783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Mask_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4">
            <a:extLst>
              <a:ext uri="{FF2B5EF4-FFF2-40B4-BE49-F238E27FC236}">
                <a16:creationId xmlns:a16="http://schemas.microsoft.com/office/drawing/2014/main" id="{B2B44A93-2BB8-7546-86EA-795C22632255}"/>
              </a:ext>
            </a:extLst>
          </p:cNvPr>
          <p:cNvSpPr>
            <a:spLocks noGrp="1" noEditPoints="1"/>
          </p:cNvSpPr>
          <p:nvPr>
            <p:ph type="pic" sz="quarter" idx="28"/>
          </p:nvPr>
        </p:nvSpPr>
        <p:spPr bwMode="auto">
          <a:xfrm>
            <a:off x="1104355" y="234058"/>
            <a:ext cx="22394488" cy="9433048"/>
          </a:xfrm>
          <a:custGeom>
            <a:avLst/>
            <a:gdLst>
              <a:gd name="T0" fmla="*/ 23250 w 27250"/>
              <a:gd name="T1" fmla="*/ 5750 h 21468"/>
              <a:gd name="T2" fmla="*/ 22063 w 27250"/>
              <a:gd name="T3" fmla="*/ 4969 h 21468"/>
              <a:gd name="T4" fmla="*/ 23032 w 27250"/>
              <a:gd name="T5" fmla="*/ 11656 h 21468"/>
              <a:gd name="T6" fmla="*/ 21907 w 27250"/>
              <a:gd name="T7" fmla="*/ 8406 h 21468"/>
              <a:gd name="T8" fmla="*/ 20938 w 27250"/>
              <a:gd name="T9" fmla="*/ 6625 h 21468"/>
              <a:gd name="T10" fmla="*/ 13407 w 27250"/>
              <a:gd name="T11" fmla="*/ 3375 h 21468"/>
              <a:gd name="T12" fmla="*/ 10250 w 27250"/>
              <a:gd name="T13" fmla="*/ 625 h 21468"/>
              <a:gd name="T14" fmla="*/ 7032 w 27250"/>
              <a:gd name="T15" fmla="*/ 2219 h 21468"/>
              <a:gd name="T16" fmla="*/ 5313 w 27250"/>
              <a:gd name="T17" fmla="*/ 3312 h 21468"/>
              <a:gd name="T18" fmla="*/ 6563 w 27250"/>
              <a:gd name="T19" fmla="*/ 6937 h 21468"/>
              <a:gd name="T20" fmla="*/ 8188 w 27250"/>
              <a:gd name="T21" fmla="*/ 9969 h 21468"/>
              <a:gd name="T22" fmla="*/ 10438 w 27250"/>
              <a:gd name="T23" fmla="*/ 16375 h 21468"/>
              <a:gd name="T24" fmla="*/ 10563 w 27250"/>
              <a:gd name="T25" fmla="*/ 14250 h 21468"/>
              <a:gd name="T26" fmla="*/ 15938 w 27250"/>
              <a:gd name="T27" fmla="*/ 17093 h 21468"/>
              <a:gd name="T28" fmla="*/ 18250 w 27250"/>
              <a:gd name="T29" fmla="*/ 18250 h 21468"/>
              <a:gd name="T30" fmla="*/ 15938 w 27250"/>
              <a:gd name="T31" fmla="*/ 16750 h 21468"/>
              <a:gd name="T32" fmla="*/ 16875 w 27250"/>
              <a:gd name="T33" fmla="*/ 17406 h 21468"/>
              <a:gd name="T34" fmla="*/ 18313 w 27250"/>
              <a:gd name="T35" fmla="*/ 18187 h 21468"/>
              <a:gd name="T36" fmla="*/ 20344 w 27250"/>
              <a:gd name="T37" fmla="*/ 18593 h 21468"/>
              <a:gd name="T38" fmla="*/ 16282 w 27250"/>
              <a:gd name="T39" fmla="*/ 16562 h 21468"/>
              <a:gd name="T40" fmla="*/ 11032 w 27250"/>
              <a:gd name="T41" fmla="*/ 12312 h 21468"/>
              <a:gd name="T42" fmla="*/ 9625 w 27250"/>
              <a:gd name="T43" fmla="*/ 10250 h 21468"/>
              <a:gd name="T44" fmla="*/ 16032 w 27250"/>
              <a:gd name="T45" fmla="*/ 15219 h 21468"/>
              <a:gd name="T46" fmla="*/ 21500 w 27250"/>
              <a:gd name="T47" fmla="*/ 17562 h 21468"/>
              <a:gd name="T48" fmla="*/ 24438 w 27250"/>
              <a:gd name="T49" fmla="*/ 15500 h 21468"/>
              <a:gd name="T50" fmla="*/ 22563 w 27250"/>
              <a:gd name="T51" fmla="*/ 15062 h 21468"/>
              <a:gd name="T52" fmla="*/ 19344 w 27250"/>
              <a:gd name="T53" fmla="*/ 13000 h 21468"/>
              <a:gd name="T54" fmla="*/ 14125 w 27250"/>
              <a:gd name="T55" fmla="*/ 7094 h 21468"/>
              <a:gd name="T56" fmla="*/ 22563 w 27250"/>
              <a:gd name="T57" fmla="*/ 13406 h 21468"/>
              <a:gd name="T58" fmla="*/ 13500 w 27250"/>
              <a:gd name="T59" fmla="*/ 4937 h 21468"/>
              <a:gd name="T60" fmla="*/ 22313 w 27250"/>
              <a:gd name="T61" fmla="*/ 11812 h 21468"/>
              <a:gd name="T62" fmla="*/ 27219 w 27250"/>
              <a:gd name="T63" fmla="*/ 12281 h 21468"/>
              <a:gd name="T64" fmla="*/ 25657 w 27250"/>
              <a:gd name="T65" fmla="*/ 6219 h 21468"/>
              <a:gd name="T66" fmla="*/ 24282 w 27250"/>
              <a:gd name="T67" fmla="*/ 4062 h 21468"/>
              <a:gd name="T68" fmla="*/ 23782 w 27250"/>
              <a:gd name="T69" fmla="*/ 5000 h 21468"/>
              <a:gd name="T70" fmla="*/ 10688 w 27250"/>
              <a:gd name="T71" fmla="*/ 844 h 21468"/>
              <a:gd name="T72" fmla="*/ 11000 w 27250"/>
              <a:gd name="T73" fmla="*/ 1156 h 21468"/>
              <a:gd name="T74" fmla="*/ 11782 w 27250"/>
              <a:gd name="T75" fmla="*/ 1812 h 21468"/>
              <a:gd name="T76" fmla="*/ 11407 w 27250"/>
              <a:gd name="T77" fmla="*/ 1437 h 21468"/>
              <a:gd name="T78" fmla="*/ 1032 w 27250"/>
              <a:gd name="T79" fmla="*/ 12937 h 21468"/>
              <a:gd name="T80" fmla="*/ 20813 w 27250"/>
              <a:gd name="T81" fmla="*/ 18093 h 21468"/>
              <a:gd name="T82" fmla="*/ 4969 w 27250"/>
              <a:gd name="T83" fmla="*/ 8812 h 21468"/>
              <a:gd name="T84" fmla="*/ 3750 w 27250"/>
              <a:gd name="T85" fmla="*/ 10000 h 21468"/>
              <a:gd name="T86" fmla="*/ 7594 w 27250"/>
              <a:gd name="T87" fmla="*/ 17937 h 21468"/>
              <a:gd name="T88" fmla="*/ 2500 w 27250"/>
              <a:gd name="T89" fmla="*/ 16375 h 21468"/>
              <a:gd name="T90" fmla="*/ 9094 w 27250"/>
              <a:gd name="T91" fmla="*/ 16000 h 21468"/>
              <a:gd name="T92" fmla="*/ 6157 w 27250"/>
              <a:gd name="T93" fmla="*/ 18562 h 21468"/>
              <a:gd name="T94" fmla="*/ 3782 w 27250"/>
              <a:gd name="T95" fmla="*/ 11250 h 21468"/>
              <a:gd name="T96" fmla="*/ 6344 w 27250"/>
              <a:gd name="T97" fmla="*/ 16968 h 21468"/>
              <a:gd name="T98" fmla="*/ 6344 w 27250"/>
              <a:gd name="T99" fmla="*/ 10156 h 21468"/>
              <a:gd name="T100" fmla="*/ 7188 w 27250"/>
              <a:gd name="T101" fmla="*/ 14594 h 21468"/>
              <a:gd name="T102" fmla="*/ 9500 w 27250"/>
              <a:gd name="T103" fmla="*/ 19187 h 21468"/>
              <a:gd name="T104" fmla="*/ 5594 w 27250"/>
              <a:gd name="T105" fmla="*/ 17656 h 21468"/>
              <a:gd name="T106" fmla="*/ 2750 w 27250"/>
              <a:gd name="T107" fmla="*/ 10812 h 21468"/>
              <a:gd name="T108" fmla="*/ 188 w 27250"/>
              <a:gd name="T109" fmla="*/ 7156 h 21468"/>
              <a:gd name="T110" fmla="*/ 500 w 27250"/>
              <a:gd name="T111" fmla="*/ 10062 h 21468"/>
              <a:gd name="T112" fmla="*/ 1157 w 27250"/>
              <a:gd name="T113" fmla="*/ 11156 h 21468"/>
              <a:gd name="T114" fmla="*/ 2875 w 27250"/>
              <a:gd name="T115" fmla="*/ 15812 h 21468"/>
              <a:gd name="T116" fmla="*/ 5563 w 27250"/>
              <a:gd name="T117" fmla="*/ 21125 h 21468"/>
              <a:gd name="T118" fmla="*/ 5907 w 27250"/>
              <a:gd name="T119" fmla="*/ 20343 h 21468"/>
              <a:gd name="T120" fmla="*/ 2594 w 27250"/>
              <a:gd name="T121" fmla="*/ 12219 h 21468"/>
              <a:gd name="T122" fmla="*/ 19532 w 27250"/>
              <a:gd name="T123" fmla="*/ 12500 h 21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250" h="21468">
                <a:moveTo>
                  <a:pt x="12969" y="6531"/>
                </a:moveTo>
                <a:cubicBezTo>
                  <a:pt x="12969" y="6531"/>
                  <a:pt x="12969" y="6531"/>
                  <a:pt x="12969" y="6531"/>
                </a:cubicBezTo>
                <a:cubicBezTo>
                  <a:pt x="12969" y="6469"/>
                  <a:pt x="12938" y="6469"/>
                  <a:pt x="12875" y="6437"/>
                </a:cubicBezTo>
                <a:cubicBezTo>
                  <a:pt x="12907" y="6500"/>
                  <a:pt x="12938" y="6531"/>
                  <a:pt x="12969" y="6531"/>
                </a:cubicBezTo>
                <a:cubicBezTo>
                  <a:pt x="13000" y="6594"/>
                  <a:pt x="13063" y="6656"/>
                  <a:pt x="13157" y="6687"/>
                </a:cubicBezTo>
                <a:cubicBezTo>
                  <a:pt x="13125" y="6656"/>
                  <a:pt x="13125" y="6656"/>
                  <a:pt x="13125" y="6656"/>
                </a:cubicBezTo>
                <a:cubicBezTo>
                  <a:pt x="13094" y="6594"/>
                  <a:pt x="13063" y="6531"/>
                  <a:pt x="12969" y="6531"/>
                </a:cubicBezTo>
                <a:close/>
                <a:moveTo>
                  <a:pt x="21032" y="6531"/>
                </a:moveTo>
                <a:cubicBezTo>
                  <a:pt x="21032" y="6531"/>
                  <a:pt x="21032" y="6531"/>
                  <a:pt x="21000" y="6531"/>
                </a:cubicBezTo>
                <a:cubicBezTo>
                  <a:pt x="21000" y="6531"/>
                  <a:pt x="21000" y="6531"/>
                  <a:pt x="21000" y="6531"/>
                </a:cubicBezTo>
                <a:cubicBezTo>
                  <a:pt x="21000" y="6562"/>
                  <a:pt x="21000" y="6562"/>
                  <a:pt x="21000" y="6562"/>
                </a:cubicBezTo>
                <a:cubicBezTo>
                  <a:pt x="21032" y="6562"/>
                  <a:pt x="21032" y="6562"/>
                  <a:pt x="21032" y="6531"/>
                </a:cubicBezTo>
                <a:close/>
                <a:moveTo>
                  <a:pt x="23438" y="4875"/>
                </a:moveTo>
                <a:cubicBezTo>
                  <a:pt x="23438" y="4875"/>
                  <a:pt x="23438" y="4906"/>
                  <a:pt x="23438" y="4906"/>
                </a:cubicBezTo>
                <a:cubicBezTo>
                  <a:pt x="23438" y="4906"/>
                  <a:pt x="23438" y="4875"/>
                  <a:pt x="23438" y="4875"/>
                </a:cubicBezTo>
                <a:cubicBezTo>
                  <a:pt x="23438" y="4875"/>
                  <a:pt x="23438" y="4875"/>
                  <a:pt x="23438" y="4875"/>
                </a:cubicBezTo>
                <a:close/>
                <a:moveTo>
                  <a:pt x="23438" y="4906"/>
                </a:moveTo>
                <a:cubicBezTo>
                  <a:pt x="23438" y="4969"/>
                  <a:pt x="23407" y="5062"/>
                  <a:pt x="23407" y="5125"/>
                </a:cubicBezTo>
                <a:cubicBezTo>
                  <a:pt x="23438" y="5281"/>
                  <a:pt x="23438" y="5406"/>
                  <a:pt x="23500" y="5562"/>
                </a:cubicBezTo>
                <a:cubicBezTo>
                  <a:pt x="23532" y="5625"/>
                  <a:pt x="23532" y="5719"/>
                  <a:pt x="23532" y="5781"/>
                </a:cubicBezTo>
                <a:cubicBezTo>
                  <a:pt x="23469" y="5781"/>
                  <a:pt x="23469" y="5687"/>
                  <a:pt x="23407" y="5719"/>
                </a:cubicBezTo>
                <a:cubicBezTo>
                  <a:pt x="23407" y="5781"/>
                  <a:pt x="23438" y="5844"/>
                  <a:pt x="23438" y="5906"/>
                </a:cubicBezTo>
                <a:cubicBezTo>
                  <a:pt x="23407" y="5906"/>
                  <a:pt x="23375" y="5906"/>
                  <a:pt x="23375" y="5906"/>
                </a:cubicBezTo>
                <a:cubicBezTo>
                  <a:pt x="23375" y="5906"/>
                  <a:pt x="23375" y="5906"/>
                  <a:pt x="23375" y="5906"/>
                </a:cubicBezTo>
                <a:cubicBezTo>
                  <a:pt x="23375" y="5875"/>
                  <a:pt x="23375" y="5875"/>
                  <a:pt x="23375" y="5875"/>
                </a:cubicBezTo>
                <a:cubicBezTo>
                  <a:pt x="23375" y="5875"/>
                  <a:pt x="23375" y="5875"/>
                  <a:pt x="23344" y="5875"/>
                </a:cubicBezTo>
                <a:cubicBezTo>
                  <a:pt x="23344" y="5875"/>
                  <a:pt x="23344" y="5844"/>
                  <a:pt x="23344" y="5844"/>
                </a:cubicBezTo>
                <a:cubicBezTo>
                  <a:pt x="23313" y="5844"/>
                  <a:pt x="23313" y="5844"/>
                  <a:pt x="23313" y="5812"/>
                </a:cubicBezTo>
                <a:cubicBezTo>
                  <a:pt x="23282" y="5812"/>
                  <a:pt x="23282" y="5812"/>
                  <a:pt x="23282" y="5812"/>
                </a:cubicBezTo>
                <a:cubicBezTo>
                  <a:pt x="23282" y="5812"/>
                  <a:pt x="23282" y="5781"/>
                  <a:pt x="23282" y="5781"/>
                </a:cubicBezTo>
                <a:cubicBezTo>
                  <a:pt x="23282" y="5781"/>
                  <a:pt x="23282" y="5750"/>
                  <a:pt x="23250" y="5750"/>
                </a:cubicBezTo>
                <a:cubicBezTo>
                  <a:pt x="23250" y="5750"/>
                  <a:pt x="23250" y="5750"/>
                  <a:pt x="23250" y="5750"/>
                </a:cubicBezTo>
                <a:cubicBezTo>
                  <a:pt x="23250" y="5750"/>
                  <a:pt x="23250" y="5750"/>
                  <a:pt x="23250" y="5750"/>
                </a:cubicBezTo>
                <a:cubicBezTo>
                  <a:pt x="23250" y="5719"/>
                  <a:pt x="23250" y="5719"/>
                  <a:pt x="23250" y="5719"/>
                </a:cubicBezTo>
                <a:cubicBezTo>
                  <a:pt x="23219" y="5687"/>
                  <a:pt x="23219" y="5656"/>
                  <a:pt x="23188" y="5656"/>
                </a:cubicBezTo>
                <a:cubicBezTo>
                  <a:pt x="23188" y="5656"/>
                  <a:pt x="23188" y="5656"/>
                  <a:pt x="23188" y="5687"/>
                </a:cubicBezTo>
                <a:cubicBezTo>
                  <a:pt x="23125" y="5719"/>
                  <a:pt x="23094" y="5687"/>
                  <a:pt x="23032" y="5656"/>
                </a:cubicBezTo>
                <a:cubicBezTo>
                  <a:pt x="22969" y="5781"/>
                  <a:pt x="23094" y="5906"/>
                  <a:pt x="23094" y="6062"/>
                </a:cubicBezTo>
                <a:cubicBezTo>
                  <a:pt x="22907" y="5781"/>
                  <a:pt x="22844" y="5437"/>
                  <a:pt x="22657" y="5187"/>
                </a:cubicBezTo>
                <a:cubicBezTo>
                  <a:pt x="22532" y="5312"/>
                  <a:pt x="22563" y="5437"/>
                  <a:pt x="22625" y="5562"/>
                </a:cubicBezTo>
                <a:cubicBezTo>
                  <a:pt x="22688" y="5719"/>
                  <a:pt x="22750" y="5906"/>
                  <a:pt x="22813" y="6062"/>
                </a:cubicBezTo>
                <a:cubicBezTo>
                  <a:pt x="22938" y="6312"/>
                  <a:pt x="23032" y="6594"/>
                  <a:pt x="23125" y="6844"/>
                </a:cubicBezTo>
                <a:cubicBezTo>
                  <a:pt x="23219" y="7125"/>
                  <a:pt x="23344" y="7406"/>
                  <a:pt x="23438" y="7687"/>
                </a:cubicBezTo>
                <a:cubicBezTo>
                  <a:pt x="23500" y="7906"/>
                  <a:pt x="23563" y="8156"/>
                  <a:pt x="23657" y="8406"/>
                </a:cubicBezTo>
                <a:cubicBezTo>
                  <a:pt x="23719" y="8656"/>
                  <a:pt x="23813" y="8906"/>
                  <a:pt x="23907" y="9156"/>
                </a:cubicBezTo>
                <a:cubicBezTo>
                  <a:pt x="23969" y="9469"/>
                  <a:pt x="24063" y="9750"/>
                  <a:pt x="24157" y="10062"/>
                </a:cubicBezTo>
                <a:cubicBezTo>
                  <a:pt x="24188" y="10281"/>
                  <a:pt x="24219" y="10469"/>
                  <a:pt x="24282" y="10656"/>
                </a:cubicBezTo>
                <a:cubicBezTo>
                  <a:pt x="24344" y="10812"/>
                  <a:pt x="24375" y="11000"/>
                  <a:pt x="24407" y="11187"/>
                </a:cubicBezTo>
                <a:cubicBezTo>
                  <a:pt x="24438" y="11281"/>
                  <a:pt x="24469" y="11406"/>
                  <a:pt x="24500" y="11531"/>
                </a:cubicBezTo>
                <a:cubicBezTo>
                  <a:pt x="24500" y="11562"/>
                  <a:pt x="24500" y="11594"/>
                  <a:pt x="24438" y="11594"/>
                </a:cubicBezTo>
                <a:cubicBezTo>
                  <a:pt x="24438" y="11625"/>
                  <a:pt x="24407" y="11625"/>
                  <a:pt x="24375" y="11594"/>
                </a:cubicBezTo>
                <a:cubicBezTo>
                  <a:pt x="24313" y="11500"/>
                  <a:pt x="24250" y="11406"/>
                  <a:pt x="24250" y="11281"/>
                </a:cubicBezTo>
                <a:cubicBezTo>
                  <a:pt x="24157" y="10937"/>
                  <a:pt x="24094" y="10625"/>
                  <a:pt x="24000" y="10281"/>
                </a:cubicBezTo>
                <a:cubicBezTo>
                  <a:pt x="23938" y="10000"/>
                  <a:pt x="23844" y="9719"/>
                  <a:pt x="23782" y="9437"/>
                </a:cubicBezTo>
                <a:cubicBezTo>
                  <a:pt x="23688" y="9156"/>
                  <a:pt x="23625" y="8875"/>
                  <a:pt x="23532" y="8594"/>
                </a:cubicBezTo>
                <a:cubicBezTo>
                  <a:pt x="23469" y="8375"/>
                  <a:pt x="23375" y="8125"/>
                  <a:pt x="23313" y="7906"/>
                </a:cubicBezTo>
                <a:cubicBezTo>
                  <a:pt x="23219" y="7594"/>
                  <a:pt x="23094" y="7281"/>
                  <a:pt x="23000" y="6969"/>
                </a:cubicBezTo>
                <a:cubicBezTo>
                  <a:pt x="22907" y="6687"/>
                  <a:pt x="22782" y="6406"/>
                  <a:pt x="22688" y="6125"/>
                </a:cubicBezTo>
                <a:cubicBezTo>
                  <a:pt x="22594" y="5906"/>
                  <a:pt x="22500" y="5687"/>
                  <a:pt x="22438" y="5469"/>
                </a:cubicBezTo>
                <a:cubicBezTo>
                  <a:pt x="22407" y="5375"/>
                  <a:pt x="22313" y="5344"/>
                  <a:pt x="22282" y="5281"/>
                </a:cubicBezTo>
                <a:cubicBezTo>
                  <a:pt x="22219" y="5187"/>
                  <a:pt x="22157" y="5125"/>
                  <a:pt x="22094" y="5031"/>
                </a:cubicBezTo>
                <a:cubicBezTo>
                  <a:pt x="22094" y="5000"/>
                  <a:pt x="22094" y="4969"/>
                  <a:pt x="22063" y="4969"/>
                </a:cubicBezTo>
                <a:cubicBezTo>
                  <a:pt x="22032" y="4969"/>
                  <a:pt x="22032" y="5000"/>
                  <a:pt x="22032" y="5000"/>
                </a:cubicBezTo>
                <a:cubicBezTo>
                  <a:pt x="22032" y="5094"/>
                  <a:pt x="21969" y="5062"/>
                  <a:pt x="21907" y="5062"/>
                </a:cubicBezTo>
                <a:cubicBezTo>
                  <a:pt x="21969" y="5187"/>
                  <a:pt x="22000" y="5250"/>
                  <a:pt x="22032" y="5344"/>
                </a:cubicBezTo>
                <a:cubicBezTo>
                  <a:pt x="22094" y="5500"/>
                  <a:pt x="22125" y="5656"/>
                  <a:pt x="22188" y="5812"/>
                </a:cubicBezTo>
                <a:cubicBezTo>
                  <a:pt x="22250" y="6062"/>
                  <a:pt x="22344" y="6281"/>
                  <a:pt x="22438" y="6531"/>
                </a:cubicBezTo>
                <a:cubicBezTo>
                  <a:pt x="22469" y="6687"/>
                  <a:pt x="22532" y="6875"/>
                  <a:pt x="22563" y="7031"/>
                </a:cubicBezTo>
                <a:cubicBezTo>
                  <a:pt x="22657" y="7219"/>
                  <a:pt x="22719" y="7406"/>
                  <a:pt x="22750" y="7594"/>
                </a:cubicBezTo>
                <a:cubicBezTo>
                  <a:pt x="22813" y="7781"/>
                  <a:pt x="22875" y="7937"/>
                  <a:pt x="22907" y="8125"/>
                </a:cubicBezTo>
                <a:cubicBezTo>
                  <a:pt x="22969" y="8312"/>
                  <a:pt x="23032" y="8531"/>
                  <a:pt x="23094" y="8750"/>
                </a:cubicBezTo>
                <a:cubicBezTo>
                  <a:pt x="23125" y="8844"/>
                  <a:pt x="23157" y="8969"/>
                  <a:pt x="23188" y="9062"/>
                </a:cubicBezTo>
                <a:cubicBezTo>
                  <a:pt x="23219" y="9187"/>
                  <a:pt x="23282" y="9281"/>
                  <a:pt x="23282" y="9406"/>
                </a:cubicBezTo>
                <a:cubicBezTo>
                  <a:pt x="23313" y="9531"/>
                  <a:pt x="23344" y="9625"/>
                  <a:pt x="23375" y="9750"/>
                </a:cubicBezTo>
                <a:cubicBezTo>
                  <a:pt x="23407" y="9906"/>
                  <a:pt x="23469" y="10062"/>
                  <a:pt x="23500" y="10187"/>
                </a:cubicBezTo>
                <a:cubicBezTo>
                  <a:pt x="23532" y="10312"/>
                  <a:pt x="23532" y="10437"/>
                  <a:pt x="23594" y="10531"/>
                </a:cubicBezTo>
                <a:cubicBezTo>
                  <a:pt x="23657" y="10719"/>
                  <a:pt x="23594" y="10906"/>
                  <a:pt x="23688" y="11094"/>
                </a:cubicBezTo>
                <a:cubicBezTo>
                  <a:pt x="23719" y="11094"/>
                  <a:pt x="23719" y="11156"/>
                  <a:pt x="23657" y="11156"/>
                </a:cubicBezTo>
                <a:cubicBezTo>
                  <a:pt x="23625" y="11156"/>
                  <a:pt x="23625" y="11125"/>
                  <a:pt x="23625" y="11094"/>
                </a:cubicBezTo>
                <a:cubicBezTo>
                  <a:pt x="23625" y="10969"/>
                  <a:pt x="23563" y="10844"/>
                  <a:pt x="23532" y="10719"/>
                </a:cubicBezTo>
                <a:cubicBezTo>
                  <a:pt x="23532" y="10687"/>
                  <a:pt x="23532" y="10656"/>
                  <a:pt x="23469" y="10656"/>
                </a:cubicBezTo>
                <a:cubicBezTo>
                  <a:pt x="23532" y="11000"/>
                  <a:pt x="23625" y="11344"/>
                  <a:pt x="23688" y="11656"/>
                </a:cubicBezTo>
                <a:cubicBezTo>
                  <a:pt x="23688" y="11781"/>
                  <a:pt x="23719" y="11875"/>
                  <a:pt x="23719" y="12000"/>
                </a:cubicBezTo>
                <a:cubicBezTo>
                  <a:pt x="23688" y="12000"/>
                  <a:pt x="23657" y="11969"/>
                  <a:pt x="23625" y="11969"/>
                </a:cubicBezTo>
                <a:cubicBezTo>
                  <a:pt x="23532" y="11937"/>
                  <a:pt x="23469" y="11875"/>
                  <a:pt x="23407" y="11844"/>
                </a:cubicBezTo>
                <a:cubicBezTo>
                  <a:pt x="23344" y="11750"/>
                  <a:pt x="23250" y="11719"/>
                  <a:pt x="23188" y="11719"/>
                </a:cubicBezTo>
                <a:cubicBezTo>
                  <a:pt x="23157" y="11719"/>
                  <a:pt x="23157" y="11719"/>
                  <a:pt x="23157" y="11719"/>
                </a:cubicBezTo>
                <a:cubicBezTo>
                  <a:pt x="23125" y="11719"/>
                  <a:pt x="23125" y="11687"/>
                  <a:pt x="23125" y="11687"/>
                </a:cubicBezTo>
                <a:cubicBezTo>
                  <a:pt x="23125" y="11687"/>
                  <a:pt x="23125" y="11656"/>
                  <a:pt x="23125" y="11656"/>
                </a:cubicBezTo>
                <a:cubicBezTo>
                  <a:pt x="23125" y="11656"/>
                  <a:pt x="23125" y="11625"/>
                  <a:pt x="23125" y="11625"/>
                </a:cubicBezTo>
                <a:cubicBezTo>
                  <a:pt x="23125" y="11594"/>
                  <a:pt x="23125" y="11531"/>
                  <a:pt x="23094" y="11500"/>
                </a:cubicBezTo>
                <a:cubicBezTo>
                  <a:pt x="23032" y="11469"/>
                  <a:pt x="23063" y="11344"/>
                  <a:pt x="23000" y="11281"/>
                </a:cubicBezTo>
                <a:cubicBezTo>
                  <a:pt x="23000" y="11406"/>
                  <a:pt x="23000" y="11531"/>
                  <a:pt x="23032" y="11656"/>
                </a:cubicBezTo>
                <a:cubicBezTo>
                  <a:pt x="22969" y="11656"/>
                  <a:pt x="22938" y="11625"/>
                  <a:pt x="22938" y="11562"/>
                </a:cubicBezTo>
                <a:cubicBezTo>
                  <a:pt x="22907" y="11375"/>
                  <a:pt x="22875" y="11187"/>
                  <a:pt x="22813" y="11000"/>
                </a:cubicBezTo>
                <a:cubicBezTo>
                  <a:pt x="22719" y="10656"/>
                  <a:pt x="22688" y="10344"/>
                  <a:pt x="22594" y="10000"/>
                </a:cubicBezTo>
                <a:cubicBezTo>
                  <a:pt x="22469" y="9656"/>
                  <a:pt x="22407" y="9281"/>
                  <a:pt x="22313" y="8906"/>
                </a:cubicBezTo>
                <a:cubicBezTo>
                  <a:pt x="22250" y="8719"/>
                  <a:pt x="22219" y="8531"/>
                  <a:pt x="22157" y="8375"/>
                </a:cubicBezTo>
                <a:cubicBezTo>
                  <a:pt x="22094" y="8094"/>
                  <a:pt x="22032" y="7844"/>
                  <a:pt x="21938" y="7594"/>
                </a:cubicBezTo>
                <a:cubicBezTo>
                  <a:pt x="21875" y="7312"/>
                  <a:pt x="21782" y="7062"/>
                  <a:pt x="21688" y="6812"/>
                </a:cubicBezTo>
                <a:cubicBezTo>
                  <a:pt x="21688" y="6781"/>
                  <a:pt x="21688" y="6750"/>
                  <a:pt x="21688" y="6750"/>
                </a:cubicBezTo>
                <a:cubicBezTo>
                  <a:pt x="21657" y="6719"/>
                  <a:pt x="21657" y="6687"/>
                  <a:pt x="21657" y="6687"/>
                </a:cubicBezTo>
                <a:cubicBezTo>
                  <a:pt x="21657" y="6656"/>
                  <a:pt x="21657" y="6625"/>
                  <a:pt x="21625" y="6625"/>
                </a:cubicBezTo>
                <a:cubicBezTo>
                  <a:pt x="21594" y="6531"/>
                  <a:pt x="21532" y="6437"/>
                  <a:pt x="21438" y="6375"/>
                </a:cubicBezTo>
                <a:cubicBezTo>
                  <a:pt x="21438" y="6375"/>
                  <a:pt x="21407" y="6375"/>
                  <a:pt x="21407" y="6344"/>
                </a:cubicBezTo>
                <a:cubicBezTo>
                  <a:pt x="21438" y="6250"/>
                  <a:pt x="21375" y="6156"/>
                  <a:pt x="21313" y="6094"/>
                </a:cubicBezTo>
                <a:cubicBezTo>
                  <a:pt x="21313" y="6094"/>
                  <a:pt x="21282" y="6031"/>
                  <a:pt x="21250" y="6062"/>
                </a:cubicBezTo>
                <a:cubicBezTo>
                  <a:pt x="21250" y="6094"/>
                  <a:pt x="21250" y="6094"/>
                  <a:pt x="21250" y="6125"/>
                </a:cubicBezTo>
                <a:cubicBezTo>
                  <a:pt x="21282" y="6156"/>
                  <a:pt x="21282" y="6219"/>
                  <a:pt x="21282" y="6250"/>
                </a:cubicBezTo>
                <a:cubicBezTo>
                  <a:pt x="21282" y="6281"/>
                  <a:pt x="21250" y="6312"/>
                  <a:pt x="21250" y="6344"/>
                </a:cubicBezTo>
                <a:cubicBezTo>
                  <a:pt x="21250" y="6406"/>
                  <a:pt x="21344" y="6469"/>
                  <a:pt x="21375" y="6500"/>
                </a:cubicBezTo>
                <a:cubicBezTo>
                  <a:pt x="21438" y="6594"/>
                  <a:pt x="21469" y="6687"/>
                  <a:pt x="21469" y="6781"/>
                </a:cubicBezTo>
                <a:cubicBezTo>
                  <a:pt x="21469" y="6969"/>
                  <a:pt x="21532" y="7156"/>
                  <a:pt x="21563" y="7312"/>
                </a:cubicBezTo>
                <a:cubicBezTo>
                  <a:pt x="21625" y="7437"/>
                  <a:pt x="21688" y="7531"/>
                  <a:pt x="21625" y="7656"/>
                </a:cubicBezTo>
                <a:cubicBezTo>
                  <a:pt x="21594" y="7687"/>
                  <a:pt x="21625" y="7750"/>
                  <a:pt x="21657" y="7781"/>
                </a:cubicBezTo>
                <a:cubicBezTo>
                  <a:pt x="21782" y="7844"/>
                  <a:pt x="21813" y="7969"/>
                  <a:pt x="21750" y="8094"/>
                </a:cubicBezTo>
                <a:cubicBezTo>
                  <a:pt x="21750" y="8125"/>
                  <a:pt x="21750" y="8187"/>
                  <a:pt x="21782" y="8219"/>
                </a:cubicBezTo>
                <a:cubicBezTo>
                  <a:pt x="21782" y="8250"/>
                  <a:pt x="21782" y="8250"/>
                  <a:pt x="21782" y="8250"/>
                </a:cubicBezTo>
                <a:cubicBezTo>
                  <a:pt x="21750" y="8250"/>
                  <a:pt x="21688" y="8219"/>
                  <a:pt x="21688" y="8281"/>
                </a:cubicBezTo>
                <a:cubicBezTo>
                  <a:pt x="21688" y="8344"/>
                  <a:pt x="21657" y="8406"/>
                  <a:pt x="21750" y="8469"/>
                </a:cubicBezTo>
                <a:cubicBezTo>
                  <a:pt x="21782" y="8500"/>
                  <a:pt x="21813" y="8469"/>
                  <a:pt x="21813" y="8406"/>
                </a:cubicBezTo>
                <a:cubicBezTo>
                  <a:pt x="21844" y="8375"/>
                  <a:pt x="21844" y="8344"/>
                  <a:pt x="21844" y="8281"/>
                </a:cubicBezTo>
                <a:cubicBezTo>
                  <a:pt x="21875" y="8312"/>
                  <a:pt x="21907" y="8344"/>
                  <a:pt x="21907" y="8375"/>
                </a:cubicBezTo>
                <a:cubicBezTo>
                  <a:pt x="21907" y="8375"/>
                  <a:pt x="21907" y="8406"/>
                  <a:pt x="21907" y="8406"/>
                </a:cubicBezTo>
                <a:cubicBezTo>
                  <a:pt x="21875" y="8562"/>
                  <a:pt x="21938" y="8687"/>
                  <a:pt x="22000" y="8812"/>
                </a:cubicBezTo>
                <a:cubicBezTo>
                  <a:pt x="22032" y="8844"/>
                  <a:pt x="22032" y="8875"/>
                  <a:pt x="22032" y="8906"/>
                </a:cubicBezTo>
                <a:cubicBezTo>
                  <a:pt x="22032" y="8906"/>
                  <a:pt x="22032" y="8906"/>
                  <a:pt x="22032" y="8906"/>
                </a:cubicBezTo>
                <a:cubicBezTo>
                  <a:pt x="22032" y="8906"/>
                  <a:pt x="22000" y="8906"/>
                  <a:pt x="22000" y="8906"/>
                </a:cubicBezTo>
                <a:cubicBezTo>
                  <a:pt x="22000" y="8937"/>
                  <a:pt x="22000" y="8937"/>
                  <a:pt x="22000" y="8937"/>
                </a:cubicBezTo>
                <a:cubicBezTo>
                  <a:pt x="21969" y="8937"/>
                  <a:pt x="21969" y="8969"/>
                  <a:pt x="22000" y="9000"/>
                </a:cubicBezTo>
                <a:cubicBezTo>
                  <a:pt x="22000" y="9000"/>
                  <a:pt x="22000" y="9000"/>
                  <a:pt x="22000" y="9000"/>
                </a:cubicBezTo>
                <a:cubicBezTo>
                  <a:pt x="21969" y="9000"/>
                  <a:pt x="21969" y="9000"/>
                  <a:pt x="21969" y="9000"/>
                </a:cubicBezTo>
                <a:cubicBezTo>
                  <a:pt x="21969" y="9000"/>
                  <a:pt x="21969" y="8969"/>
                  <a:pt x="21969" y="8969"/>
                </a:cubicBezTo>
                <a:cubicBezTo>
                  <a:pt x="21969" y="8969"/>
                  <a:pt x="21969" y="8969"/>
                  <a:pt x="21969" y="8969"/>
                </a:cubicBezTo>
                <a:cubicBezTo>
                  <a:pt x="21969" y="8969"/>
                  <a:pt x="21969" y="8937"/>
                  <a:pt x="21969" y="8937"/>
                </a:cubicBezTo>
                <a:cubicBezTo>
                  <a:pt x="21969" y="8937"/>
                  <a:pt x="21938" y="8937"/>
                  <a:pt x="21938" y="8906"/>
                </a:cubicBezTo>
                <a:cubicBezTo>
                  <a:pt x="21938" y="8937"/>
                  <a:pt x="21907" y="8969"/>
                  <a:pt x="21875" y="9000"/>
                </a:cubicBezTo>
                <a:cubicBezTo>
                  <a:pt x="21813" y="8937"/>
                  <a:pt x="21844" y="9031"/>
                  <a:pt x="21813" y="9062"/>
                </a:cubicBezTo>
                <a:cubicBezTo>
                  <a:pt x="21813" y="9062"/>
                  <a:pt x="21813" y="9062"/>
                  <a:pt x="21813" y="9062"/>
                </a:cubicBezTo>
                <a:cubicBezTo>
                  <a:pt x="21813" y="9094"/>
                  <a:pt x="21813" y="9094"/>
                  <a:pt x="21782" y="9094"/>
                </a:cubicBezTo>
                <a:cubicBezTo>
                  <a:pt x="21782" y="9094"/>
                  <a:pt x="21782" y="9062"/>
                  <a:pt x="21782" y="9031"/>
                </a:cubicBezTo>
                <a:cubicBezTo>
                  <a:pt x="21782" y="9031"/>
                  <a:pt x="21782" y="9000"/>
                  <a:pt x="21782" y="9000"/>
                </a:cubicBezTo>
                <a:cubicBezTo>
                  <a:pt x="21782" y="9000"/>
                  <a:pt x="21782" y="9000"/>
                  <a:pt x="21750" y="9000"/>
                </a:cubicBezTo>
                <a:cubicBezTo>
                  <a:pt x="21688" y="8781"/>
                  <a:pt x="21625" y="8594"/>
                  <a:pt x="21594" y="8375"/>
                </a:cubicBezTo>
                <a:cubicBezTo>
                  <a:pt x="21532" y="8187"/>
                  <a:pt x="21469" y="7969"/>
                  <a:pt x="21407" y="7781"/>
                </a:cubicBezTo>
                <a:cubicBezTo>
                  <a:pt x="21375" y="7656"/>
                  <a:pt x="21313" y="7531"/>
                  <a:pt x="21282" y="7406"/>
                </a:cubicBezTo>
                <a:cubicBezTo>
                  <a:pt x="21250" y="7281"/>
                  <a:pt x="21219" y="7156"/>
                  <a:pt x="21188" y="7062"/>
                </a:cubicBezTo>
                <a:cubicBezTo>
                  <a:pt x="21188" y="7062"/>
                  <a:pt x="21188" y="7062"/>
                  <a:pt x="21188" y="7062"/>
                </a:cubicBezTo>
                <a:cubicBezTo>
                  <a:pt x="21188" y="6906"/>
                  <a:pt x="21094" y="6750"/>
                  <a:pt x="21032" y="6625"/>
                </a:cubicBezTo>
                <a:cubicBezTo>
                  <a:pt x="21032" y="6656"/>
                  <a:pt x="21032" y="6687"/>
                  <a:pt x="21032" y="6719"/>
                </a:cubicBezTo>
                <a:cubicBezTo>
                  <a:pt x="21032" y="6750"/>
                  <a:pt x="21032" y="6750"/>
                  <a:pt x="21032" y="6750"/>
                </a:cubicBezTo>
                <a:cubicBezTo>
                  <a:pt x="21063" y="6844"/>
                  <a:pt x="21125" y="6906"/>
                  <a:pt x="21094" y="7000"/>
                </a:cubicBezTo>
                <a:cubicBezTo>
                  <a:pt x="21032" y="6937"/>
                  <a:pt x="21000" y="6844"/>
                  <a:pt x="21000" y="6781"/>
                </a:cubicBezTo>
                <a:cubicBezTo>
                  <a:pt x="20969" y="6750"/>
                  <a:pt x="20969" y="6750"/>
                  <a:pt x="20969" y="6719"/>
                </a:cubicBezTo>
                <a:cubicBezTo>
                  <a:pt x="20969" y="6687"/>
                  <a:pt x="20938" y="6656"/>
                  <a:pt x="20938" y="6625"/>
                </a:cubicBezTo>
                <a:cubicBezTo>
                  <a:pt x="20938" y="6437"/>
                  <a:pt x="20844" y="6312"/>
                  <a:pt x="20782" y="6156"/>
                </a:cubicBezTo>
                <a:cubicBezTo>
                  <a:pt x="20782" y="6156"/>
                  <a:pt x="20782" y="6187"/>
                  <a:pt x="20750" y="6219"/>
                </a:cubicBezTo>
                <a:cubicBezTo>
                  <a:pt x="20750" y="6344"/>
                  <a:pt x="20782" y="6469"/>
                  <a:pt x="20875" y="6562"/>
                </a:cubicBezTo>
                <a:cubicBezTo>
                  <a:pt x="21250" y="7812"/>
                  <a:pt x="21625" y="9031"/>
                  <a:pt x="21938" y="10281"/>
                </a:cubicBezTo>
                <a:cubicBezTo>
                  <a:pt x="21969" y="10469"/>
                  <a:pt x="22032" y="10625"/>
                  <a:pt x="22063" y="10812"/>
                </a:cubicBezTo>
                <a:cubicBezTo>
                  <a:pt x="21907" y="10750"/>
                  <a:pt x="21844" y="10625"/>
                  <a:pt x="21719" y="10594"/>
                </a:cubicBezTo>
                <a:cubicBezTo>
                  <a:pt x="21594" y="10531"/>
                  <a:pt x="21532" y="10437"/>
                  <a:pt x="21438" y="10375"/>
                </a:cubicBezTo>
                <a:cubicBezTo>
                  <a:pt x="20969" y="10000"/>
                  <a:pt x="20500" y="9625"/>
                  <a:pt x="20063" y="9250"/>
                </a:cubicBezTo>
                <a:cubicBezTo>
                  <a:pt x="19657" y="8906"/>
                  <a:pt x="19282" y="8594"/>
                  <a:pt x="18907" y="8250"/>
                </a:cubicBezTo>
                <a:cubicBezTo>
                  <a:pt x="18563" y="7937"/>
                  <a:pt x="18250" y="7625"/>
                  <a:pt x="17907" y="7312"/>
                </a:cubicBezTo>
                <a:cubicBezTo>
                  <a:pt x="17250" y="6687"/>
                  <a:pt x="16563" y="6062"/>
                  <a:pt x="15907" y="5437"/>
                </a:cubicBezTo>
                <a:cubicBezTo>
                  <a:pt x="15532" y="5094"/>
                  <a:pt x="15157" y="4781"/>
                  <a:pt x="14782" y="4437"/>
                </a:cubicBezTo>
                <a:cubicBezTo>
                  <a:pt x="14532" y="4187"/>
                  <a:pt x="14250" y="3937"/>
                  <a:pt x="14000" y="3687"/>
                </a:cubicBezTo>
                <a:cubicBezTo>
                  <a:pt x="13938" y="3656"/>
                  <a:pt x="13938" y="3656"/>
                  <a:pt x="13907" y="3687"/>
                </a:cubicBezTo>
                <a:cubicBezTo>
                  <a:pt x="13907" y="3719"/>
                  <a:pt x="13844" y="3687"/>
                  <a:pt x="13813" y="3719"/>
                </a:cubicBezTo>
                <a:cubicBezTo>
                  <a:pt x="13782" y="3687"/>
                  <a:pt x="13782" y="3687"/>
                  <a:pt x="13750" y="3687"/>
                </a:cubicBezTo>
                <a:cubicBezTo>
                  <a:pt x="13688" y="3656"/>
                  <a:pt x="13625" y="3656"/>
                  <a:pt x="13563" y="3625"/>
                </a:cubicBezTo>
                <a:cubicBezTo>
                  <a:pt x="13563" y="3625"/>
                  <a:pt x="13563" y="3625"/>
                  <a:pt x="13563" y="3625"/>
                </a:cubicBezTo>
                <a:cubicBezTo>
                  <a:pt x="13563" y="3594"/>
                  <a:pt x="13563" y="3594"/>
                  <a:pt x="13532" y="3594"/>
                </a:cubicBezTo>
                <a:cubicBezTo>
                  <a:pt x="13532" y="3594"/>
                  <a:pt x="13532" y="3594"/>
                  <a:pt x="13532" y="3594"/>
                </a:cubicBezTo>
                <a:cubicBezTo>
                  <a:pt x="13532" y="3594"/>
                  <a:pt x="13532" y="3594"/>
                  <a:pt x="13532" y="3594"/>
                </a:cubicBezTo>
                <a:cubicBezTo>
                  <a:pt x="13500" y="3594"/>
                  <a:pt x="13500" y="3562"/>
                  <a:pt x="13469" y="3562"/>
                </a:cubicBezTo>
                <a:cubicBezTo>
                  <a:pt x="13469" y="3562"/>
                  <a:pt x="13438" y="3531"/>
                  <a:pt x="13438" y="3531"/>
                </a:cubicBezTo>
                <a:cubicBezTo>
                  <a:pt x="13282" y="3500"/>
                  <a:pt x="13157" y="3406"/>
                  <a:pt x="13063" y="3312"/>
                </a:cubicBezTo>
                <a:cubicBezTo>
                  <a:pt x="13000" y="3250"/>
                  <a:pt x="13000" y="3250"/>
                  <a:pt x="13063" y="3250"/>
                </a:cubicBezTo>
                <a:cubicBezTo>
                  <a:pt x="13094" y="3250"/>
                  <a:pt x="13125" y="3250"/>
                  <a:pt x="13157" y="3281"/>
                </a:cubicBezTo>
                <a:cubicBezTo>
                  <a:pt x="13219" y="3312"/>
                  <a:pt x="13313" y="3375"/>
                  <a:pt x="13407" y="3375"/>
                </a:cubicBezTo>
                <a:cubicBezTo>
                  <a:pt x="13407" y="3375"/>
                  <a:pt x="13407" y="3375"/>
                  <a:pt x="13407" y="3375"/>
                </a:cubicBezTo>
                <a:cubicBezTo>
                  <a:pt x="13438" y="3437"/>
                  <a:pt x="13500" y="3469"/>
                  <a:pt x="13563" y="3469"/>
                </a:cubicBezTo>
                <a:cubicBezTo>
                  <a:pt x="13563" y="3500"/>
                  <a:pt x="13563" y="3500"/>
                  <a:pt x="13594" y="3500"/>
                </a:cubicBezTo>
                <a:cubicBezTo>
                  <a:pt x="13532" y="3437"/>
                  <a:pt x="13500" y="3375"/>
                  <a:pt x="13407" y="3375"/>
                </a:cubicBezTo>
                <a:cubicBezTo>
                  <a:pt x="13407" y="3312"/>
                  <a:pt x="13375" y="3312"/>
                  <a:pt x="13344" y="3281"/>
                </a:cubicBezTo>
                <a:cubicBezTo>
                  <a:pt x="13219" y="3187"/>
                  <a:pt x="13094" y="3125"/>
                  <a:pt x="12969" y="3031"/>
                </a:cubicBezTo>
                <a:cubicBezTo>
                  <a:pt x="12969" y="3031"/>
                  <a:pt x="12938" y="3000"/>
                  <a:pt x="12938" y="3000"/>
                </a:cubicBezTo>
                <a:cubicBezTo>
                  <a:pt x="12907" y="3000"/>
                  <a:pt x="12907" y="2969"/>
                  <a:pt x="12907" y="2969"/>
                </a:cubicBezTo>
                <a:cubicBezTo>
                  <a:pt x="12875" y="2937"/>
                  <a:pt x="12844" y="2906"/>
                  <a:pt x="12782" y="2906"/>
                </a:cubicBezTo>
                <a:cubicBezTo>
                  <a:pt x="12782" y="2906"/>
                  <a:pt x="12782" y="2906"/>
                  <a:pt x="12782" y="2906"/>
                </a:cubicBezTo>
                <a:cubicBezTo>
                  <a:pt x="12782" y="2906"/>
                  <a:pt x="12782" y="2875"/>
                  <a:pt x="12782" y="2875"/>
                </a:cubicBezTo>
                <a:cubicBezTo>
                  <a:pt x="12750" y="2875"/>
                  <a:pt x="12750" y="2875"/>
                  <a:pt x="12719" y="2875"/>
                </a:cubicBezTo>
                <a:cubicBezTo>
                  <a:pt x="12719" y="2875"/>
                  <a:pt x="12719" y="2875"/>
                  <a:pt x="12719" y="2875"/>
                </a:cubicBezTo>
                <a:cubicBezTo>
                  <a:pt x="12719" y="2844"/>
                  <a:pt x="12719" y="2844"/>
                  <a:pt x="12688" y="2844"/>
                </a:cubicBezTo>
                <a:cubicBezTo>
                  <a:pt x="12688" y="2844"/>
                  <a:pt x="12688" y="2844"/>
                  <a:pt x="12688" y="2844"/>
                </a:cubicBezTo>
                <a:cubicBezTo>
                  <a:pt x="12688" y="2812"/>
                  <a:pt x="12688" y="2812"/>
                  <a:pt x="12657" y="2812"/>
                </a:cubicBezTo>
                <a:cubicBezTo>
                  <a:pt x="12657" y="2812"/>
                  <a:pt x="12657" y="2812"/>
                  <a:pt x="12657" y="2812"/>
                </a:cubicBezTo>
                <a:cubicBezTo>
                  <a:pt x="12657" y="2812"/>
                  <a:pt x="12657" y="2812"/>
                  <a:pt x="12657" y="2812"/>
                </a:cubicBezTo>
                <a:cubicBezTo>
                  <a:pt x="12657" y="2781"/>
                  <a:pt x="12657" y="2781"/>
                  <a:pt x="12625" y="2781"/>
                </a:cubicBezTo>
                <a:cubicBezTo>
                  <a:pt x="12375" y="2594"/>
                  <a:pt x="12157" y="2375"/>
                  <a:pt x="11907" y="2187"/>
                </a:cubicBezTo>
                <a:cubicBezTo>
                  <a:pt x="11813" y="2125"/>
                  <a:pt x="11750" y="2062"/>
                  <a:pt x="11657" y="2000"/>
                </a:cubicBezTo>
                <a:cubicBezTo>
                  <a:pt x="11469" y="1844"/>
                  <a:pt x="11250" y="1687"/>
                  <a:pt x="11094" y="1500"/>
                </a:cubicBezTo>
                <a:cubicBezTo>
                  <a:pt x="11032" y="1406"/>
                  <a:pt x="10875" y="1375"/>
                  <a:pt x="10813" y="1250"/>
                </a:cubicBezTo>
                <a:cubicBezTo>
                  <a:pt x="10813" y="1250"/>
                  <a:pt x="10813" y="1250"/>
                  <a:pt x="10813" y="1250"/>
                </a:cubicBezTo>
                <a:cubicBezTo>
                  <a:pt x="10688" y="1250"/>
                  <a:pt x="10594" y="1156"/>
                  <a:pt x="10532" y="1062"/>
                </a:cubicBezTo>
                <a:cubicBezTo>
                  <a:pt x="10500" y="1031"/>
                  <a:pt x="10469" y="1031"/>
                  <a:pt x="10438" y="1031"/>
                </a:cubicBezTo>
                <a:cubicBezTo>
                  <a:pt x="10407" y="1031"/>
                  <a:pt x="10375" y="1000"/>
                  <a:pt x="10344" y="1000"/>
                </a:cubicBezTo>
                <a:cubicBezTo>
                  <a:pt x="10344" y="969"/>
                  <a:pt x="10344" y="937"/>
                  <a:pt x="10313" y="937"/>
                </a:cubicBezTo>
                <a:cubicBezTo>
                  <a:pt x="10282" y="875"/>
                  <a:pt x="10250" y="875"/>
                  <a:pt x="10188" y="844"/>
                </a:cubicBezTo>
                <a:cubicBezTo>
                  <a:pt x="10157" y="812"/>
                  <a:pt x="10125" y="781"/>
                  <a:pt x="10125" y="750"/>
                </a:cubicBezTo>
                <a:cubicBezTo>
                  <a:pt x="10157" y="750"/>
                  <a:pt x="10188" y="812"/>
                  <a:pt x="10282" y="781"/>
                </a:cubicBezTo>
                <a:cubicBezTo>
                  <a:pt x="10188" y="750"/>
                  <a:pt x="10188" y="656"/>
                  <a:pt x="10125" y="594"/>
                </a:cubicBezTo>
                <a:cubicBezTo>
                  <a:pt x="10157" y="594"/>
                  <a:pt x="10188" y="625"/>
                  <a:pt x="10188" y="625"/>
                </a:cubicBezTo>
                <a:cubicBezTo>
                  <a:pt x="10219" y="625"/>
                  <a:pt x="10219" y="625"/>
                  <a:pt x="10250" y="625"/>
                </a:cubicBezTo>
                <a:cubicBezTo>
                  <a:pt x="10250" y="625"/>
                  <a:pt x="10250" y="625"/>
                  <a:pt x="10250" y="625"/>
                </a:cubicBezTo>
                <a:cubicBezTo>
                  <a:pt x="10282" y="687"/>
                  <a:pt x="10344" y="719"/>
                  <a:pt x="10375" y="750"/>
                </a:cubicBezTo>
                <a:cubicBezTo>
                  <a:pt x="10375" y="750"/>
                  <a:pt x="10375" y="750"/>
                  <a:pt x="10375" y="750"/>
                </a:cubicBezTo>
                <a:cubicBezTo>
                  <a:pt x="10407" y="750"/>
                  <a:pt x="10407" y="750"/>
                  <a:pt x="10407" y="750"/>
                </a:cubicBezTo>
                <a:cubicBezTo>
                  <a:pt x="10407" y="750"/>
                  <a:pt x="10407" y="750"/>
                  <a:pt x="10407" y="750"/>
                </a:cubicBezTo>
                <a:cubicBezTo>
                  <a:pt x="10407" y="750"/>
                  <a:pt x="10407" y="750"/>
                  <a:pt x="10407" y="750"/>
                </a:cubicBezTo>
                <a:cubicBezTo>
                  <a:pt x="10407" y="750"/>
                  <a:pt x="10407" y="750"/>
                  <a:pt x="10407" y="750"/>
                </a:cubicBezTo>
                <a:cubicBezTo>
                  <a:pt x="10407" y="750"/>
                  <a:pt x="10407" y="750"/>
                  <a:pt x="10407" y="750"/>
                </a:cubicBezTo>
                <a:cubicBezTo>
                  <a:pt x="10375" y="750"/>
                  <a:pt x="10375" y="750"/>
                  <a:pt x="10375" y="750"/>
                </a:cubicBezTo>
                <a:cubicBezTo>
                  <a:pt x="10375" y="687"/>
                  <a:pt x="10313" y="656"/>
                  <a:pt x="10250" y="625"/>
                </a:cubicBezTo>
                <a:cubicBezTo>
                  <a:pt x="10125" y="469"/>
                  <a:pt x="9969" y="406"/>
                  <a:pt x="9782" y="312"/>
                </a:cubicBezTo>
                <a:cubicBezTo>
                  <a:pt x="9500" y="219"/>
                  <a:pt x="9188" y="94"/>
                  <a:pt x="8844" y="94"/>
                </a:cubicBezTo>
                <a:cubicBezTo>
                  <a:pt x="8844" y="94"/>
                  <a:pt x="8844" y="62"/>
                  <a:pt x="8844" y="62"/>
                </a:cubicBezTo>
                <a:cubicBezTo>
                  <a:pt x="8844" y="62"/>
                  <a:pt x="8813" y="62"/>
                  <a:pt x="8813" y="62"/>
                </a:cubicBezTo>
                <a:cubicBezTo>
                  <a:pt x="8782" y="62"/>
                  <a:pt x="8782" y="62"/>
                  <a:pt x="8782" y="62"/>
                </a:cubicBezTo>
                <a:cubicBezTo>
                  <a:pt x="8750" y="0"/>
                  <a:pt x="8719" y="0"/>
                  <a:pt x="8657" y="0"/>
                </a:cubicBezTo>
                <a:cubicBezTo>
                  <a:pt x="8563" y="31"/>
                  <a:pt x="8438" y="31"/>
                  <a:pt x="8344" y="31"/>
                </a:cubicBezTo>
                <a:cubicBezTo>
                  <a:pt x="8282" y="31"/>
                  <a:pt x="8250" y="62"/>
                  <a:pt x="8219" y="62"/>
                </a:cubicBezTo>
                <a:cubicBezTo>
                  <a:pt x="7844" y="250"/>
                  <a:pt x="7750" y="594"/>
                  <a:pt x="7657" y="937"/>
                </a:cubicBezTo>
                <a:cubicBezTo>
                  <a:pt x="7563" y="1344"/>
                  <a:pt x="7594" y="1750"/>
                  <a:pt x="7563" y="2125"/>
                </a:cubicBezTo>
                <a:cubicBezTo>
                  <a:pt x="7563" y="2156"/>
                  <a:pt x="7563" y="2219"/>
                  <a:pt x="7532" y="2219"/>
                </a:cubicBezTo>
                <a:cubicBezTo>
                  <a:pt x="7500" y="2219"/>
                  <a:pt x="7500" y="2187"/>
                  <a:pt x="7500" y="2156"/>
                </a:cubicBezTo>
                <a:cubicBezTo>
                  <a:pt x="7469" y="2156"/>
                  <a:pt x="7469" y="2125"/>
                  <a:pt x="7438" y="2125"/>
                </a:cubicBezTo>
                <a:cubicBezTo>
                  <a:pt x="7438" y="2156"/>
                  <a:pt x="7438" y="2187"/>
                  <a:pt x="7438" y="2219"/>
                </a:cubicBezTo>
                <a:cubicBezTo>
                  <a:pt x="7407" y="2312"/>
                  <a:pt x="7438" y="2406"/>
                  <a:pt x="7375" y="2469"/>
                </a:cubicBezTo>
                <a:cubicBezTo>
                  <a:pt x="7313" y="2531"/>
                  <a:pt x="7313" y="2594"/>
                  <a:pt x="7313" y="2656"/>
                </a:cubicBezTo>
                <a:cubicBezTo>
                  <a:pt x="7313" y="2844"/>
                  <a:pt x="7313" y="3031"/>
                  <a:pt x="7313" y="3219"/>
                </a:cubicBezTo>
                <a:cubicBezTo>
                  <a:pt x="7313" y="3125"/>
                  <a:pt x="7250" y="3062"/>
                  <a:pt x="7250" y="2969"/>
                </a:cubicBezTo>
                <a:cubicBezTo>
                  <a:pt x="7219" y="2719"/>
                  <a:pt x="7282" y="2469"/>
                  <a:pt x="7188" y="2219"/>
                </a:cubicBezTo>
                <a:cubicBezTo>
                  <a:pt x="7157" y="2187"/>
                  <a:pt x="7188" y="2156"/>
                  <a:pt x="7157" y="2125"/>
                </a:cubicBezTo>
                <a:cubicBezTo>
                  <a:pt x="7125" y="2125"/>
                  <a:pt x="7094" y="2156"/>
                  <a:pt x="7094" y="2187"/>
                </a:cubicBezTo>
                <a:cubicBezTo>
                  <a:pt x="7063" y="2187"/>
                  <a:pt x="7063" y="2219"/>
                  <a:pt x="7032" y="2219"/>
                </a:cubicBezTo>
                <a:cubicBezTo>
                  <a:pt x="7000" y="2219"/>
                  <a:pt x="7000" y="2187"/>
                  <a:pt x="7000" y="2156"/>
                </a:cubicBezTo>
                <a:cubicBezTo>
                  <a:pt x="7000" y="2062"/>
                  <a:pt x="6969" y="1969"/>
                  <a:pt x="7000" y="1875"/>
                </a:cubicBezTo>
                <a:cubicBezTo>
                  <a:pt x="7000" y="1812"/>
                  <a:pt x="6907" y="1687"/>
                  <a:pt x="6813" y="1687"/>
                </a:cubicBezTo>
                <a:cubicBezTo>
                  <a:pt x="6719" y="1719"/>
                  <a:pt x="6750" y="1812"/>
                  <a:pt x="6750" y="1844"/>
                </a:cubicBezTo>
                <a:cubicBezTo>
                  <a:pt x="6750" y="2031"/>
                  <a:pt x="6750" y="2187"/>
                  <a:pt x="6750" y="2375"/>
                </a:cubicBezTo>
                <a:cubicBezTo>
                  <a:pt x="6750" y="2406"/>
                  <a:pt x="6782" y="2437"/>
                  <a:pt x="6750" y="2437"/>
                </a:cubicBezTo>
                <a:cubicBezTo>
                  <a:pt x="6625" y="2406"/>
                  <a:pt x="6688" y="2500"/>
                  <a:pt x="6688" y="2531"/>
                </a:cubicBezTo>
                <a:cubicBezTo>
                  <a:pt x="6688" y="2562"/>
                  <a:pt x="6688" y="2625"/>
                  <a:pt x="6688" y="2687"/>
                </a:cubicBezTo>
                <a:cubicBezTo>
                  <a:pt x="6688" y="3062"/>
                  <a:pt x="6688" y="3406"/>
                  <a:pt x="6750" y="3781"/>
                </a:cubicBezTo>
                <a:cubicBezTo>
                  <a:pt x="6782" y="3875"/>
                  <a:pt x="6688" y="3875"/>
                  <a:pt x="6657" y="3875"/>
                </a:cubicBezTo>
                <a:cubicBezTo>
                  <a:pt x="6594" y="3906"/>
                  <a:pt x="6532" y="3875"/>
                  <a:pt x="6532" y="3812"/>
                </a:cubicBezTo>
                <a:cubicBezTo>
                  <a:pt x="6500" y="3656"/>
                  <a:pt x="6469" y="3531"/>
                  <a:pt x="6438" y="3375"/>
                </a:cubicBezTo>
                <a:cubicBezTo>
                  <a:pt x="6438" y="3187"/>
                  <a:pt x="6344" y="3000"/>
                  <a:pt x="6375" y="2812"/>
                </a:cubicBezTo>
                <a:cubicBezTo>
                  <a:pt x="6375" y="2781"/>
                  <a:pt x="6344" y="2750"/>
                  <a:pt x="6313" y="2750"/>
                </a:cubicBezTo>
                <a:cubicBezTo>
                  <a:pt x="6282" y="2750"/>
                  <a:pt x="6282" y="2781"/>
                  <a:pt x="6282" y="2812"/>
                </a:cubicBezTo>
                <a:cubicBezTo>
                  <a:pt x="6313" y="3125"/>
                  <a:pt x="6313" y="3469"/>
                  <a:pt x="6375" y="3781"/>
                </a:cubicBezTo>
                <a:cubicBezTo>
                  <a:pt x="6375" y="3812"/>
                  <a:pt x="6375" y="3844"/>
                  <a:pt x="6313" y="3875"/>
                </a:cubicBezTo>
                <a:cubicBezTo>
                  <a:pt x="6250" y="3875"/>
                  <a:pt x="6250" y="3937"/>
                  <a:pt x="6250" y="4000"/>
                </a:cubicBezTo>
                <a:cubicBezTo>
                  <a:pt x="6282" y="4062"/>
                  <a:pt x="6250" y="4094"/>
                  <a:pt x="6250" y="4156"/>
                </a:cubicBezTo>
                <a:cubicBezTo>
                  <a:pt x="6219" y="4250"/>
                  <a:pt x="6188" y="4281"/>
                  <a:pt x="6094" y="4219"/>
                </a:cubicBezTo>
                <a:cubicBezTo>
                  <a:pt x="6032" y="4187"/>
                  <a:pt x="5969" y="4156"/>
                  <a:pt x="5907" y="4094"/>
                </a:cubicBezTo>
                <a:cubicBezTo>
                  <a:pt x="5938" y="4187"/>
                  <a:pt x="6000" y="4250"/>
                  <a:pt x="5938" y="4312"/>
                </a:cubicBezTo>
                <a:cubicBezTo>
                  <a:pt x="5938" y="4312"/>
                  <a:pt x="5938" y="4312"/>
                  <a:pt x="5938" y="4312"/>
                </a:cubicBezTo>
                <a:cubicBezTo>
                  <a:pt x="5844" y="4187"/>
                  <a:pt x="5938" y="4000"/>
                  <a:pt x="5719" y="3937"/>
                </a:cubicBezTo>
                <a:cubicBezTo>
                  <a:pt x="5719" y="3937"/>
                  <a:pt x="5719" y="3937"/>
                  <a:pt x="5719" y="3937"/>
                </a:cubicBezTo>
                <a:cubicBezTo>
                  <a:pt x="5750" y="3844"/>
                  <a:pt x="5625" y="3750"/>
                  <a:pt x="5657" y="3656"/>
                </a:cubicBezTo>
                <a:cubicBezTo>
                  <a:pt x="5657" y="3500"/>
                  <a:pt x="5625" y="3375"/>
                  <a:pt x="5657" y="3250"/>
                </a:cubicBezTo>
                <a:cubicBezTo>
                  <a:pt x="5657" y="3125"/>
                  <a:pt x="5594" y="3031"/>
                  <a:pt x="5563" y="2969"/>
                </a:cubicBezTo>
                <a:cubicBezTo>
                  <a:pt x="5532" y="2875"/>
                  <a:pt x="5438" y="2875"/>
                  <a:pt x="5375" y="2875"/>
                </a:cubicBezTo>
                <a:cubicBezTo>
                  <a:pt x="5313" y="2875"/>
                  <a:pt x="5313" y="2906"/>
                  <a:pt x="5313" y="2937"/>
                </a:cubicBezTo>
                <a:cubicBezTo>
                  <a:pt x="5313" y="3062"/>
                  <a:pt x="5282" y="3187"/>
                  <a:pt x="5313" y="3312"/>
                </a:cubicBezTo>
                <a:cubicBezTo>
                  <a:pt x="5375" y="3562"/>
                  <a:pt x="5375" y="3812"/>
                  <a:pt x="5407" y="4062"/>
                </a:cubicBezTo>
                <a:cubicBezTo>
                  <a:pt x="5438" y="4312"/>
                  <a:pt x="5469" y="4531"/>
                  <a:pt x="5532" y="4781"/>
                </a:cubicBezTo>
                <a:cubicBezTo>
                  <a:pt x="5563" y="5062"/>
                  <a:pt x="5625" y="5344"/>
                  <a:pt x="5688" y="5656"/>
                </a:cubicBezTo>
                <a:cubicBezTo>
                  <a:pt x="5719" y="5875"/>
                  <a:pt x="5750" y="6125"/>
                  <a:pt x="5813" y="6375"/>
                </a:cubicBezTo>
                <a:cubicBezTo>
                  <a:pt x="5875" y="6562"/>
                  <a:pt x="5907" y="6781"/>
                  <a:pt x="5969" y="7000"/>
                </a:cubicBezTo>
                <a:cubicBezTo>
                  <a:pt x="6000" y="7125"/>
                  <a:pt x="6000" y="7219"/>
                  <a:pt x="6032" y="7344"/>
                </a:cubicBezTo>
                <a:cubicBezTo>
                  <a:pt x="6125" y="7625"/>
                  <a:pt x="6188" y="7906"/>
                  <a:pt x="6250" y="8156"/>
                </a:cubicBezTo>
                <a:cubicBezTo>
                  <a:pt x="6282" y="8344"/>
                  <a:pt x="6344" y="8531"/>
                  <a:pt x="6375" y="8719"/>
                </a:cubicBezTo>
                <a:cubicBezTo>
                  <a:pt x="6407" y="8906"/>
                  <a:pt x="6469" y="9031"/>
                  <a:pt x="6625" y="9156"/>
                </a:cubicBezTo>
                <a:cubicBezTo>
                  <a:pt x="6750" y="9250"/>
                  <a:pt x="6907" y="9344"/>
                  <a:pt x="6938" y="9531"/>
                </a:cubicBezTo>
                <a:cubicBezTo>
                  <a:pt x="6907" y="9562"/>
                  <a:pt x="6907" y="9562"/>
                  <a:pt x="6907" y="9594"/>
                </a:cubicBezTo>
                <a:cubicBezTo>
                  <a:pt x="6938" y="9719"/>
                  <a:pt x="6969" y="9844"/>
                  <a:pt x="7032" y="9969"/>
                </a:cubicBezTo>
                <a:cubicBezTo>
                  <a:pt x="7063" y="10125"/>
                  <a:pt x="8125" y="13687"/>
                  <a:pt x="8188" y="13812"/>
                </a:cubicBezTo>
                <a:cubicBezTo>
                  <a:pt x="8219" y="13906"/>
                  <a:pt x="8250" y="14031"/>
                  <a:pt x="8282" y="14125"/>
                </a:cubicBezTo>
                <a:cubicBezTo>
                  <a:pt x="8313" y="14219"/>
                  <a:pt x="8282" y="14312"/>
                  <a:pt x="8344" y="14375"/>
                </a:cubicBezTo>
                <a:cubicBezTo>
                  <a:pt x="8407" y="14469"/>
                  <a:pt x="8407" y="14594"/>
                  <a:pt x="8469" y="14719"/>
                </a:cubicBezTo>
                <a:cubicBezTo>
                  <a:pt x="8532" y="14875"/>
                  <a:pt x="8563" y="15094"/>
                  <a:pt x="8657" y="15281"/>
                </a:cubicBezTo>
                <a:cubicBezTo>
                  <a:pt x="8719" y="15406"/>
                  <a:pt x="8782" y="15562"/>
                  <a:pt x="8813" y="15687"/>
                </a:cubicBezTo>
                <a:cubicBezTo>
                  <a:pt x="8844" y="15781"/>
                  <a:pt x="8907" y="15781"/>
                  <a:pt x="8969" y="15781"/>
                </a:cubicBezTo>
                <a:cubicBezTo>
                  <a:pt x="9000" y="15781"/>
                  <a:pt x="9000" y="15781"/>
                  <a:pt x="9000" y="15718"/>
                </a:cubicBezTo>
                <a:cubicBezTo>
                  <a:pt x="9000" y="15625"/>
                  <a:pt x="8938" y="15500"/>
                  <a:pt x="8907" y="15406"/>
                </a:cubicBezTo>
                <a:cubicBezTo>
                  <a:pt x="8750" y="15031"/>
                  <a:pt x="8657" y="14656"/>
                  <a:pt x="8532" y="14281"/>
                </a:cubicBezTo>
                <a:cubicBezTo>
                  <a:pt x="8407" y="13844"/>
                  <a:pt x="7250" y="10281"/>
                  <a:pt x="7000" y="9656"/>
                </a:cubicBezTo>
                <a:cubicBezTo>
                  <a:pt x="7032" y="9656"/>
                  <a:pt x="7032" y="9656"/>
                  <a:pt x="7032" y="9656"/>
                </a:cubicBezTo>
                <a:cubicBezTo>
                  <a:pt x="7063" y="9625"/>
                  <a:pt x="7032" y="9594"/>
                  <a:pt x="7032" y="9594"/>
                </a:cubicBezTo>
                <a:cubicBezTo>
                  <a:pt x="7032" y="9500"/>
                  <a:pt x="6969" y="9437"/>
                  <a:pt x="6969" y="9344"/>
                </a:cubicBezTo>
                <a:cubicBezTo>
                  <a:pt x="7000" y="9156"/>
                  <a:pt x="6938" y="9031"/>
                  <a:pt x="6907" y="8844"/>
                </a:cubicBezTo>
                <a:cubicBezTo>
                  <a:pt x="6844" y="8625"/>
                  <a:pt x="6782" y="8406"/>
                  <a:pt x="6719" y="8187"/>
                </a:cubicBezTo>
                <a:cubicBezTo>
                  <a:pt x="6657" y="7937"/>
                  <a:pt x="6625" y="7719"/>
                  <a:pt x="6594" y="7500"/>
                </a:cubicBezTo>
                <a:cubicBezTo>
                  <a:pt x="6563" y="7406"/>
                  <a:pt x="6532" y="7281"/>
                  <a:pt x="6500" y="7187"/>
                </a:cubicBezTo>
                <a:cubicBezTo>
                  <a:pt x="6500" y="7094"/>
                  <a:pt x="6563" y="7031"/>
                  <a:pt x="6563" y="6937"/>
                </a:cubicBezTo>
                <a:cubicBezTo>
                  <a:pt x="6594" y="6875"/>
                  <a:pt x="6594" y="6844"/>
                  <a:pt x="6657" y="6906"/>
                </a:cubicBezTo>
                <a:cubicBezTo>
                  <a:pt x="6688" y="6937"/>
                  <a:pt x="6750" y="6906"/>
                  <a:pt x="6719" y="6844"/>
                </a:cubicBezTo>
                <a:cubicBezTo>
                  <a:pt x="6688" y="6750"/>
                  <a:pt x="6688" y="6625"/>
                  <a:pt x="6657" y="6531"/>
                </a:cubicBezTo>
                <a:cubicBezTo>
                  <a:pt x="6625" y="6344"/>
                  <a:pt x="6563" y="6156"/>
                  <a:pt x="6532" y="5937"/>
                </a:cubicBezTo>
                <a:cubicBezTo>
                  <a:pt x="6500" y="5594"/>
                  <a:pt x="6469" y="5250"/>
                  <a:pt x="6375" y="4906"/>
                </a:cubicBezTo>
                <a:cubicBezTo>
                  <a:pt x="6375" y="4875"/>
                  <a:pt x="6344" y="4812"/>
                  <a:pt x="6438" y="4781"/>
                </a:cubicBezTo>
                <a:cubicBezTo>
                  <a:pt x="6500" y="4781"/>
                  <a:pt x="6532" y="4812"/>
                  <a:pt x="6532" y="4875"/>
                </a:cubicBezTo>
                <a:cubicBezTo>
                  <a:pt x="6563" y="5125"/>
                  <a:pt x="6594" y="5375"/>
                  <a:pt x="6657" y="5625"/>
                </a:cubicBezTo>
                <a:cubicBezTo>
                  <a:pt x="6719" y="5906"/>
                  <a:pt x="6782" y="6219"/>
                  <a:pt x="6844" y="6531"/>
                </a:cubicBezTo>
                <a:cubicBezTo>
                  <a:pt x="6938" y="6969"/>
                  <a:pt x="7000" y="7406"/>
                  <a:pt x="7125" y="7844"/>
                </a:cubicBezTo>
                <a:cubicBezTo>
                  <a:pt x="7219" y="8219"/>
                  <a:pt x="7282" y="8625"/>
                  <a:pt x="7438" y="9000"/>
                </a:cubicBezTo>
                <a:cubicBezTo>
                  <a:pt x="7469" y="9031"/>
                  <a:pt x="7438" y="9062"/>
                  <a:pt x="7500" y="9062"/>
                </a:cubicBezTo>
                <a:cubicBezTo>
                  <a:pt x="7532" y="9062"/>
                  <a:pt x="7500" y="9031"/>
                  <a:pt x="7500" y="9000"/>
                </a:cubicBezTo>
                <a:cubicBezTo>
                  <a:pt x="7532" y="8906"/>
                  <a:pt x="7469" y="8844"/>
                  <a:pt x="7469" y="8750"/>
                </a:cubicBezTo>
                <a:cubicBezTo>
                  <a:pt x="7438" y="8500"/>
                  <a:pt x="7375" y="8219"/>
                  <a:pt x="7313" y="7969"/>
                </a:cubicBezTo>
                <a:cubicBezTo>
                  <a:pt x="7188" y="7469"/>
                  <a:pt x="7094" y="6969"/>
                  <a:pt x="7000" y="6500"/>
                </a:cubicBezTo>
                <a:cubicBezTo>
                  <a:pt x="6875" y="5969"/>
                  <a:pt x="6782" y="5437"/>
                  <a:pt x="6688" y="4906"/>
                </a:cubicBezTo>
                <a:cubicBezTo>
                  <a:pt x="6657" y="4875"/>
                  <a:pt x="6657" y="4812"/>
                  <a:pt x="6719" y="4812"/>
                </a:cubicBezTo>
                <a:cubicBezTo>
                  <a:pt x="6782" y="4781"/>
                  <a:pt x="6782" y="4812"/>
                  <a:pt x="6813" y="4875"/>
                </a:cubicBezTo>
                <a:cubicBezTo>
                  <a:pt x="6844" y="5094"/>
                  <a:pt x="6875" y="5312"/>
                  <a:pt x="6907" y="5531"/>
                </a:cubicBezTo>
                <a:cubicBezTo>
                  <a:pt x="6969" y="5906"/>
                  <a:pt x="7063" y="6250"/>
                  <a:pt x="7125" y="6625"/>
                </a:cubicBezTo>
                <a:cubicBezTo>
                  <a:pt x="7188" y="6875"/>
                  <a:pt x="7250" y="7156"/>
                  <a:pt x="7313" y="7406"/>
                </a:cubicBezTo>
                <a:cubicBezTo>
                  <a:pt x="7344" y="7500"/>
                  <a:pt x="7375" y="7594"/>
                  <a:pt x="7375" y="7687"/>
                </a:cubicBezTo>
                <a:cubicBezTo>
                  <a:pt x="7375" y="7781"/>
                  <a:pt x="7407" y="7875"/>
                  <a:pt x="7438" y="7969"/>
                </a:cubicBezTo>
                <a:cubicBezTo>
                  <a:pt x="7469" y="8031"/>
                  <a:pt x="7407" y="8125"/>
                  <a:pt x="7532" y="8156"/>
                </a:cubicBezTo>
                <a:cubicBezTo>
                  <a:pt x="7532" y="8219"/>
                  <a:pt x="7563" y="8250"/>
                  <a:pt x="7594" y="8281"/>
                </a:cubicBezTo>
                <a:cubicBezTo>
                  <a:pt x="7625" y="8531"/>
                  <a:pt x="7750" y="8750"/>
                  <a:pt x="7813" y="9000"/>
                </a:cubicBezTo>
                <a:cubicBezTo>
                  <a:pt x="7875" y="9219"/>
                  <a:pt x="7938" y="9406"/>
                  <a:pt x="7969" y="9625"/>
                </a:cubicBezTo>
                <a:cubicBezTo>
                  <a:pt x="8000" y="9687"/>
                  <a:pt x="8000" y="9719"/>
                  <a:pt x="8063" y="9719"/>
                </a:cubicBezTo>
                <a:cubicBezTo>
                  <a:pt x="8157" y="9750"/>
                  <a:pt x="8188" y="9812"/>
                  <a:pt x="8219" y="9875"/>
                </a:cubicBezTo>
                <a:cubicBezTo>
                  <a:pt x="8282" y="9937"/>
                  <a:pt x="8157" y="9937"/>
                  <a:pt x="8188" y="9969"/>
                </a:cubicBezTo>
                <a:cubicBezTo>
                  <a:pt x="8188" y="10000"/>
                  <a:pt x="8157" y="10000"/>
                  <a:pt x="8157" y="10031"/>
                </a:cubicBezTo>
                <a:cubicBezTo>
                  <a:pt x="8250" y="10094"/>
                  <a:pt x="8250" y="10219"/>
                  <a:pt x="8282" y="10312"/>
                </a:cubicBezTo>
                <a:cubicBezTo>
                  <a:pt x="8375" y="10500"/>
                  <a:pt x="8375" y="10687"/>
                  <a:pt x="8469" y="10875"/>
                </a:cubicBezTo>
                <a:cubicBezTo>
                  <a:pt x="8500" y="11000"/>
                  <a:pt x="8500" y="11125"/>
                  <a:pt x="8563" y="11250"/>
                </a:cubicBezTo>
                <a:cubicBezTo>
                  <a:pt x="8594" y="11344"/>
                  <a:pt x="8625" y="11437"/>
                  <a:pt x="8657" y="11531"/>
                </a:cubicBezTo>
                <a:cubicBezTo>
                  <a:pt x="8719" y="11781"/>
                  <a:pt x="8782" y="12062"/>
                  <a:pt x="8844" y="12312"/>
                </a:cubicBezTo>
                <a:cubicBezTo>
                  <a:pt x="8875" y="12437"/>
                  <a:pt x="8907" y="12562"/>
                  <a:pt x="8907" y="12687"/>
                </a:cubicBezTo>
                <a:cubicBezTo>
                  <a:pt x="8907" y="12875"/>
                  <a:pt x="9000" y="13000"/>
                  <a:pt x="9032" y="13187"/>
                </a:cubicBezTo>
                <a:cubicBezTo>
                  <a:pt x="9063" y="13344"/>
                  <a:pt x="9157" y="13500"/>
                  <a:pt x="9125" y="13656"/>
                </a:cubicBezTo>
                <a:cubicBezTo>
                  <a:pt x="9125" y="13687"/>
                  <a:pt x="9125" y="13719"/>
                  <a:pt x="9125" y="13750"/>
                </a:cubicBezTo>
                <a:cubicBezTo>
                  <a:pt x="9188" y="13937"/>
                  <a:pt x="9250" y="14125"/>
                  <a:pt x="9313" y="14312"/>
                </a:cubicBezTo>
                <a:cubicBezTo>
                  <a:pt x="9438" y="14719"/>
                  <a:pt x="9563" y="15094"/>
                  <a:pt x="9688" y="15469"/>
                </a:cubicBezTo>
                <a:cubicBezTo>
                  <a:pt x="9782" y="15781"/>
                  <a:pt x="9875" y="16062"/>
                  <a:pt x="10000" y="16375"/>
                </a:cubicBezTo>
                <a:cubicBezTo>
                  <a:pt x="10032" y="16468"/>
                  <a:pt x="10063" y="16593"/>
                  <a:pt x="10125" y="16687"/>
                </a:cubicBezTo>
                <a:cubicBezTo>
                  <a:pt x="10125" y="16593"/>
                  <a:pt x="10125" y="16531"/>
                  <a:pt x="10125" y="16468"/>
                </a:cubicBezTo>
                <a:cubicBezTo>
                  <a:pt x="10125" y="16468"/>
                  <a:pt x="10125" y="16468"/>
                  <a:pt x="10125" y="16468"/>
                </a:cubicBezTo>
                <a:cubicBezTo>
                  <a:pt x="10125" y="16468"/>
                  <a:pt x="10125" y="16468"/>
                  <a:pt x="10125" y="16468"/>
                </a:cubicBezTo>
                <a:cubicBezTo>
                  <a:pt x="10219" y="16593"/>
                  <a:pt x="10282" y="16718"/>
                  <a:pt x="10313" y="16875"/>
                </a:cubicBezTo>
                <a:cubicBezTo>
                  <a:pt x="10344" y="16875"/>
                  <a:pt x="10344" y="16906"/>
                  <a:pt x="10344" y="16937"/>
                </a:cubicBezTo>
                <a:cubicBezTo>
                  <a:pt x="10375" y="16968"/>
                  <a:pt x="10375" y="17000"/>
                  <a:pt x="10407" y="17031"/>
                </a:cubicBezTo>
                <a:cubicBezTo>
                  <a:pt x="10407" y="17062"/>
                  <a:pt x="10438" y="17093"/>
                  <a:pt x="10438" y="17125"/>
                </a:cubicBezTo>
                <a:cubicBezTo>
                  <a:pt x="10469" y="17031"/>
                  <a:pt x="10469" y="16968"/>
                  <a:pt x="10532" y="17031"/>
                </a:cubicBezTo>
                <a:cubicBezTo>
                  <a:pt x="10563" y="17062"/>
                  <a:pt x="10594" y="17062"/>
                  <a:pt x="10594" y="17000"/>
                </a:cubicBezTo>
                <a:cubicBezTo>
                  <a:pt x="10594" y="16812"/>
                  <a:pt x="10500" y="16656"/>
                  <a:pt x="10407" y="16531"/>
                </a:cubicBezTo>
                <a:cubicBezTo>
                  <a:pt x="10407" y="16500"/>
                  <a:pt x="10375" y="16500"/>
                  <a:pt x="10375" y="16468"/>
                </a:cubicBezTo>
                <a:cubicBezTo>
                  <a:pt x="10375" y="16468"/>
                  <a:pt x="10375" y="16468"/>
                  <a:pt x="10375" y="16437"/>
                </a:cubicBezTo>
                <a:cubicBezTo>
                  <a:pt x="10375" y="16437"/>
                  <a:pt x="10375" y="16406"/>
                  <a:pt x="10375" y="16406"/>
                </a:cubicBezTo>
                <a:cubicBezTo>
                  <a:pt x="10375" y="16375"/>
                  <a:pt x="10375" y="16375"/>
                  <a:pt x="10375" y="16375"/>
                </a:cubicBezTo>
                <a:cubicBezTo>
                  <a:pt x="10407" y="16375"/>
                  <a:pt x="10407" y="16375"/>
                  <a:pt x="10407" y="16375"/>
                </a:cubicBezTo>
                <a:cubicBezTo>
                  <a:pt x="10407" y="16375"/>
                  <a:pt x="10407" y="16375"/>
                  <a:pt x="10407" y="16406"/>
                </a:cubicBezTo>
                <a:cubicBezTo>
                  <a:pt x="10438" y="16406"/>
                  <a:pt x="10438" y="16375"/>
                  <a:pt x="10438" y="16375"/>
                </a:cubicBezTo>
                <a:cubicBezTo>
                  <a:pt x="10407" y="16343"/>
                  <a:pt x="10407" y="16343"/>
                  <a:pt x="10407" y="16343"/>
                </a:cubicBezTo>
                <a:cubicBezTo>
                  <a:pt x="10407" y="16312"/>
                  <a:pt x="10407" y="16312"/>
                  <a:pt x="10407" y="16312"/>
                </a:cubicBezTo>
                <a:cubicBezTo>
                  <a:pt x="10407" y="16281"/>
                  <a:pt x="10375" y="16250"/>
                  <a:pt x="10375" y="16218"/>
                </a:cubicBezTo>
                <a:cubicBezTo>
                  <a:pt x="10407" y="16218"/>
                  <a:pt x="10438" y="16187"/>
                  <a:pt x="10438" y="16187"/>
                </a:cubicBezTo>
                <a:cubicBezTo>
                  <a:pt x="10438" y="16156"/>
                  <a:pt x="10438" y="16156"/>
                  <a:pt x="10407" y="16125"/>
                </a:cubicBezTo>
                <a:cubicBezTo>
                  <a:pt x="10407" y="16093"/>
                  <a:pt x="10375" y="16062"/>
                  <a:pt x="10375" y="16000"/>
                </a:cubicBezTo>
                <a:cubicBezTo>
                  <a:pt x="10375" y="16000"/>
                  <a:pt x="10407" y="16000"/>
                  <a:pt x="10407" y="16000"/>
                </a:cubicBezTo>
                <a:cubicBezTo>
                  <a:pt x="10407" y="16000"/>
                  <a:pt x="10407" y="16000"/>
                  <a:pt x="10438" y="16000"/>
                </a:cubicBezTo>
                <a:cubicBezTo>
                  <a:pt x="10438" y="16000"/>
                  <a:pt x="10438" y="16000"/>
                  <a:pt x="10438" y="16000"/>
                </a:cubicBezTo>
                <a:cubicBezTo>
                  <a:pt x="10438" y="16000"/>
                  <a:pt x="10438" y="16000"/>
                  <a:pt x="10438" y="16000"/>
                </a:cubicBezTo>
                <a:cubicBezTo>
                  <a:pt x="10438" y="16000"/>
                  <a:pt x="10469" y="16000"/>
                  <a:pt x="10469" y="16000"/>
                </a:cubicBezTo>
                <a:cubicBezTo>
                  <a:pt x="10469" y="15968"/>
                  <a:pt x="10438" y="15937"/>
                  <a:pt x="10407" y="15937"/>
                </a:cubicBezTo>
                <a:cubicBezTo>
                  <a:pt x="10407" y="15906"/>
                  <a:pt x="10407" y="15906"/>
                  <a:pt x="10407" y="15906"/>
                </a:cubicBezTo>
                <a:cubicBezTo>
                  <a:pt x="10407" y="15875"/>
                  <a:pt x="10407" y="15875"/>
                  <a:pt x="10407" y="15875"/>
                </a:cubicBezTo>
                <a:cubicBezTo>
                  <a:pt x="10500" y="15843"/>
                  <a:pt x="10469" y="15812"/>
                  <a:pt x="10469" y="15750"/>
                </a:cubicBezTo>
                <a:cubicBezTo>
                  <a:pt x="10469" y="15750"/>
                  <a:pt x="10469" y="15718"/>
                  <a:pt x="10469" y="15718"/>
                </a:cubicBezTo>
                <a:cubicBezTo>
                  <a:pt x="10469" y="15687"/>
                  <a:pt x="10407" y="15625"/>
                  <a:pt x="10469" y="15625"/>
                </a:cubicBezTo>
                <a:cubicBezTo>
                  <a:pt x="10500" y="15625"/>
                  <a:pt x="10594" y="15562"/>
                  <a:pt x="10625" y="15656"/>
                </a:cubicBezTo>
                <a:cubicBezTo>
                  <a:pt x="10657" y="15687"/>
                  <a:pt x="10688" y="15750"/>
                  <a:pt x="10719" y="15812"/>
                </a:cubicBezTo>
                <a:cubicBezTo>
                  <a:pt x="10844" y="15968"/>
                  <a:pt x="10969" y="16156"/>
                  <a:pt x="11094" y="16343"/>
                </a:cubicBezTo>
                <a:cubicBezTo>
                  <a:pt x="11094" y="16375"/>
                  <a:pt x="11125" y="16437"/>
                  <a:pt x="11157" y="16406"/>
                </a:cubicBezTo>
                <a:cubicBezTo>
                  <a:pt x="11219" y="16406"/>
                  <a:pt x="11188" y="16343"/>
                  <a:pt x="11188" y="16312"/>
                </a:cubicBezTo>
                <a:cubicBezTo>
                  <a:pt x="11188" y="16281"/>
                  <a:pt x="11188" y="16250"/>
                  <a:pt x="11188" y="16250"/>
                </a:cubicBezTo>
                <a:cubicBezTo>
                  <a:pt x="11219" y="16093"/>
                  <a:pt x="11188" y="16000"/>
                  <a:pt x="11125" y="15875"/>
                </a:cubicBezTo>
                <a:cubicBezTo>
                  <a:pt x="11063" y="15781"/>
                  <a:pt x="11032" y="15687"/>
                  <a:pt x="11000" y="15562"/>
                </a:cubicBezTo>
                <a:cubicBezTo>
                  <a:pt x="10844" y="15187"/>
                  <a:pt x="10719" y="14781"/>
                  <a:pt x="10594" y="14406"/>
                </a:cubicBezTo>
                <a:cubicBezTo>
                  <a:pt x="10594" y="14375"/>
                  <a:pt x="10594" y="14375"/>
                  <a:pt x="10594" y="14375"/>
                </a:cubicBezTo>
                <a:cubicBezTo>
                  <a:pt x="10594" y="14344"/>
                  <a:pt x="10594" y="14344"/>
                  <a:pt x="10563" y="14344"/>
                </a:cubicBezTo>
                <a:cubicBezTo>
                  <a:pt x="10563" y="14312"/>
                  <a:pt x="10563" y="14281"/>
                  <a:pt x="10563" y="14281"/>
                </a:cubicBezTo>
                <a:cubicBezTo>
                  <a:pt x="10563" y="14281"/>
                  <a:pt x="10563" y="14250"/>
                  <a:pt x="10563" y="14250"/>
                </a:cubicBezTo>
                <a:cubicBezTo>
                  <a:pt x="10563" y="14250"/>
                  <a:pt x="10563" y="14250"/>
                  <a:pt x="10563" y="14250"/>
                </a:cubicBezTo>
                <a:cubicBezTo>
                  <a:pt x="10563" y="14250"/>
                  <a:pt x="10563" y="14250"/>
                  <a:pt x="10563" y="14250"/>
                </a:cubicBezTo>
                <a:cubicBezTo>
                  <a:pt x="10563" y="14250"/>
                  <a:pt x="10532" y="14219"/>
                  <a:pt x="10532" y="14219"/>
                </a:cubicBezTo>
                <a:cubicBezTo>
                  <a:pt x="10532" y="14219"/>
                  <a:pt x="10532" y="14187"/>
                  <a:pt x="10532" y="14187"/>
                </a:cubicBezTo>
                <a:cubicBezTo>
                  <a:pt x="10532" y="14187"/>
                  <a:pt x="10532" y="14187"/>
                  <a:pt x="10532" y="14156"/>
                </a:cubicBezTo>
                <a:cubicBezTo>
                  <a:pt x="10500" y="14125"/>
                  <a:pt x="10500" y="14094"/>
                  <a:pt x="10469" y="14062"/>
                </a:cubicBezTo>
                <a:cubicBezTo>
                  <a:pt x="10469" y="14031"/>
                  <a:pt x="10469" y="14031"/>
                  <a:pt x="10438" y="14000"/>
                </a:cubicBezTo>
                <a:cubicBezTo>
                  <a:pt x="10469" y="14000"/>
                  <a:pt x="10469" y="13969"/>
                  <a:pt x="10469" y="13969"/>
                </a:cubicBezTo>
                <a:cubicBezTo>
                  <a:pt x="10469" y="13937"/>
                  <a:pt x="10438" y="13906"/>
                  <a:pt x="10438" y="13906"/>
                </a:cubicBezTo>
                <a:cubicBezTo>
                  <a:pt x="10407" y="13875"/>
                  <a:pt x="10407" y="13875"/>
                  <a:pt x="10407" y="13875"/>
                </a:cubicBezTo>
                <a:cubicBezTo>
                  <a:pt x="10407" y="13844"/>
                  <a:pt x="10407" y="13844"/>
                  <a:pt x="10407" y="13844"/>
                </a:cubicBezTo>
                <a:cubicBezTo>
                  <a:pt x="10407" y="13844"/>
                  <a:pt x="10407" y="13844"/>
                  <a:pt x="10407" y="13844"/>
                </a:cubicBezTo>
                <a:cubicBezTo>
                  <a:pt x="10407" y="13844"/>
                  <a:pt x="10407" y="13844"/>
                  <a:pt x="10407" y="13844"/>
                </a:cubicBezTo>
                <a:cubicBezTo>
                  <a:pt x="10407" y="13812"/>
                  <a:pt x="10407" y="13812"/>
                  <a:pt x="10375" y="13781"/>
                </a:cubicBezTo>
                <a:cubicBezTo>
                  <a:pt x="10282" y="13469"/>
                  <a:pt x="10188" y="13187"/>
                  <a:pt x="10063" y="12875"/>
                </a:cubicBezTo>
                <a:cubicBezTo>
                  <a:pt x="10063" y="12750"/>
                  <a:pt x="10000" y="12625"/>
                  <a:pt x="9969" y="12500"/>
                </a:cubicBezTo>
                <a:cubicBezTo>
                  <a:pt x="9969" y="12469"/>
                  <a:pt x="9969" y="12437"/>
                  <a:pt x="9938" y="12437"/>
                </a:cubicBezTo>
                <a:cubicBezTo>
                  <a:pt x="9938" y="12312"/>
                  <a:pt x="9844" y="12250"/>
                  <a:pt x="9875" y="12125"/>
                </a:cubicBezTo>
                <a:cubicBezTo>
                  <a:pt x="10469" y="12656"/>
                  <a:pt x="11094" y="13219"/>
                  <a:pt x="11688" y="13750"/>
                </a:cubicBezTo>
                <a:cubicBezTo>
                  <a:pt x="12375" y="14344"/>
                  <a:pt x="13063" y="14906"/>
                  <a:pt x="13782" y="15469"/>
                </a:cubicBezTo>
                <a:cubicBezTo>
                  <a:pt x="14344" y="15906"/>
                  <a:pt x="14907" y="16343"/>
                  <a:pt x="15469" y="16750"/>
                </a:cubicBezTo>
                <a:cubicBezTo>
                  <a:pt x="15500" y="16781"/>
                  <a:pt x="15500" y="16781"/>
                  <a:pt x="15532" y="16812"/>
                </a:cubicBezTo>
                <a:cubicBezTo>
                  <a:pt x="15563" y="16843"/>
                  <a:pt x="15594" y="16875"/>
                  <a:pt x="15657" y="16875"/>
                </a:cubicBezTo>
                <a:cubicBezTo>
                  <a:pt x="15657" y="16875"/>
                  <a:pt x="15657" y="16875"/>
                  <a:pt x="15657" y="16875"/>
                </a:cubicBezTo>
                <a:cubicBezTo>
                  <a:pt x="15657" y="16875"/>
                  <a:pt x="15657" y="16875"/>
                  <a:pt x="15657" y="16875"/>
                </a:cubicBezTo>
                <a:cubicBezTo>
                  <a:pt x="15657" y="16875"/>
                  <a:pt x="15657" y="16906"/>
                  <a:pt x="15688" y="16906"/>
                </a:cubicBezTo>
                <a:cubicBezTo>
                  <a:pt x="15688" y="16937"/>
                  <a:pt x="15719" y="16937"/>
                  <a:pt x="15750" y="16937"/>
                </a:cubicBezTo>
                <a:cubicBezTo>
                  <a:pt x="15750" y="16937"/>
                  <a:pt x="15750" y="16937"/>
                  <a:pt x="15750" y="16937"/>
                </a:cubicBezTo>
                <a:cubicBezTo>
                  <a:pt x="15750" y="16968"/>
                  <a:pt x="15782" y="16968"/>
                  <a:pt x="15782" y="17000"/>
                </a:cubicBezTo>
                <a:cubicBezTo>
                  <a:pt x="15813" y="17031"/>
                  <a:pt x="15844" y="17031"/>
                  <a:pt x="15875" y="17062"/>
                </a:cubicBezTo>
                <a:cubicBezTo>
                  <a:pt x="15875" y="17062"/>
                  <a:pt x="15907" y="17062"/>
                  <a:pt x="15938" y="17062"/>
                </a:cubicBezTo>
                <a:cubicBezTo>
                  <a:pt x="15938" y="17093"/>
                  <a:pt x="15938" y="17093"/>
                  <a:pt x="15938" y="17093"/>
                </a:cubicBezTo>
                <a:cubicBezTo>
                  <a:pt x="15969" y="17125"/>
                  <a:pt x="16032" y="17156"/>
                  <a:pt x="16063" y="17187"/>
                </a:cubicBezTo>
                <a:cubicBezTo>
                  <a:pt x="16157" y="17250"/>
                  <a:pt x="16219" y="17312"/>
                  <a:pt x="16313" y="17343"/>
                </a:cubicBezTo>
                <a:cubicBezTo>
                  <a:pt x="16313" y="17343"/>
                  <a:pt x="16313" y="17343"/>
                  <a:pt x="16313" y="17343"/>
                </a:cubicBezTo>
                <a:cubicBezTo>
                  <a:pt x="16344" y="17375"/>
                  <a:pt x="16344" y="17375"/>
                  <a:pt x="16375" y="17406"/>
                </a:cubicBezTo>
                <a:cubicBezTo>
                  <a:pt x="16375" y="17406"/>
                  <a:pt x="16407" y="17437"/>
                  <a:pt x="16438" y="17437"/>
                </a:cubicBezTo>
                <a:cubicBezTo>
                  <a:pt x="16438" y="17437"/>
                  <a:pt x="16438" y="17437"/>
                  <a:pt x="16438" y="17437"/>
                </a:cubicBezTo>
                <a:cubicBezTo>
                  <a:pt x="16469" y="17468"/>
                  <a:pt x="16500" y="17468"/>
                  <a:pt x="16532" y="17468"/>
                </a:cubicBezTo>
                <a:cubicBezTo>
                  <a:pt x="16532" y="17500"/>
                  <a:pt x="16532" y="17500"/>
                  <a:pt x="16532" y="17500"/>
                </a:cubicBezTo>
                <a:cubicBezTo>
                  <a:pt x="16563" y="17562"/>
                  <a:pt x="16657" y="17593"/>
                  <a:pt x="16719" y="17625"/>
                </a:cubicBezTo>
                <a:cubicBezTo>
                  <a:pt x="17344" y="18031"/>
                  <a:pt x="17969" y="18375"/>
                  <a:pt x="18657" y="18625"/>
                </a:cubicBezTo>
                <a:cubicBezTo>
                  <a:pt x="18969" y="18750"/>
                  <a:pt x="19282" y="18781"/>
                  <a:pt x="19594" y="18843"/>
                </a:cubicBezTo>
                <a:cubicBezTo>
                  <a:pt x="19625" y="18843"/>
                  <a:pt x="19625" y="18843"/>
                  <a:pt x="19657" y="18812"/>
                </a:cubicBezTo>
                <a:cubicBezTo>
                  <a:pt x="19688" y="18812"/>
                  <a:pt x="19750" y="18812"/>
                  <a:pt x="19813" y="18812"/>
                </a:cubicBezTo>
                <a:cubicBezTo>
                  <a:pt x="19813" y="18812"/>
                  <a:pt x="19813" y="18812"/>
                  <a:pt x="19813" y="18812"/>
                </a:cubicBezTo>
                <a:cubicBezTo>
                  <a:pt x="19813" y="18812"/>
                  <a:pt x="19813" y="18812"/>
                  <a:pt x="19813" y="18812"/>
                </a:cubicBezTo>
                <a:cubicBezTo>
                  <a:pt x="19844" y="18812"/>
                  <a:pt x="19875" y="18812"/>
                  <a:pt x="19907" y="18812"/>
                </a:cubicBezTo>
                <a:cubicBezTo>
                  <a:pt x="19938" y="18812"/>
                  <a:pt x="20000" y="18812"/>
                  <a:pt x="20032" y="18781"/>
                </a:cubicBezTo>
                <a:cubicBezTo>
                  <a:pt x="20032" y="18781"/>
                  <a:pt x="20063" y="18781"/>
                  <a:pt x="20063" y="18781"/>
                </a:cubicBezTo>
                <a:cubicBezTo>
                  <a:pt x="20125" y="18781"/>
                  <a:pt x="20125" y="18750"/>
                  <a:pt x="20219" y="18750"/>
                </a:cubicBezTo>
                <a:cubicBezTo>
                  <a:pt x="20188" y="18750"/>
                  <a:pt x="20188" y="18718"/>
                  <a:pt x="20157" y="18718"/>
                </a:cubicBezTo>
                <a:cubicBezTo>
                  <a:pt x="20125" y="18718"/>
                  <a:pt x="20094" y="18718"/>
                  <a:pt x="20063" y="18718"/>
                </a:cubicBezTo>
                <a:cubicBezTo>
                  <a:pt x="20032" y="18718"/>
                  <a:pt x="19969" y="18687"/>
                  <a:pt x="19938" y="18687"/>
                </a:cubicBezTo>
                <a:cubicBezTo>
                  <a:pt x="19813" y="18687"/>
                  <a:pt x="19688" y="18687"/>
                  <a:pt x="19563" y="18687"/>
                </a:cubicBezTo>
                <a:cubicBezTo>
                  <a:pt x="19532" y="18656"/>
                  <a:pt x="19500" y="18656"/>
                  <a:pt x="19500" y="18656"/>
                </a:cubicBezTo>
                <a:cubicBezTo>
                  <a:pt x="19469" y="18656"/>
                  <a:pt x="19438" y="18656"/>
                  <a:pt x="19438" y="18625"/>
                </a:cubicBezTo>
                <a:cubicBezTo>
                  <a:pt x="19438" y="18625"/>
                  <a:pt x="19407" y="18625"/>
                  <a:pt x="19407" y="18625"/>
                </a:cubicBezTo>
                <a:cubicBezTo>
                  <a:pt x="19375" y="18625"/>
                  <a:pt x="19375" y="18625"/>
                  <a:pt x="19344" y="18625"/>
                </a:cubicBezTo>
                <a:cubicBezTo>
                  <a:pt x="19344" y="18625"/>
                  <a:pt x="19313" y="18625"/>
                  <a:pt x="19313" y="18625"/>
                </a:cubicBezTo>
                <a:cubicBezTo>
                  <a:pt x="19219" y="18593"/>
                  <a:pt x="19157" y="18593"/>
                  <a:pt x="19094" y="18562"/>
                </a:cubicBezTo>
                <a:cubicBezTo>
                  <a:pt x="18969" y="18531"/>
                  <a:pt x="18875" y="18500"/>
                  <a:pt x="18750" y="18468"/>
                </a:cubicBezTo>
                <a:cubicBezTo>
                  <a:pt x="18594" y="18406"/>
                  <a:pt x="18407" y="18343"/>
                  <a:pt x="18250" y="18250"/>
                </a:cubicBezTo>
                <a:cubicBezTo>
                  <a:pt x="17844" y="18062"/>
                  <a:pt x="17438" y="17843"/>
                  <a:pt x="17063" y="17593"/>
                </a:cubicBezTo>
                <a:cubicBezTo>
                  <a:pt x="17063" y="17593"/>
                  <a:pt x="17063" y="17593"/>
                  <a:pt x="17032" y="17562"/>
                </a:cubicBezTo>
                <a:cubicBezTo>
                  <a:pt x="17032" y="17562"/>
                  <a:pt x="17032" y="17562"/>
                  <a:pt x="17000" y="17562"/>
                </a:cubicBezTo>
                <a:cubicBezTo>
                  <a:pt x="16969" y="17531"/>
                  <a:pt x="16907" y="17500"/>
                  <a:pt x="16844" y="17468"/>
                </a:cubicBezTo>
                <a:cubicBezTo>
                  <a:pt x="16844" y="17468"/>
                  <a:pt x="16844" y="17437"/>
                  <a:pt x="16844" y="17437"/>
                </a:cubicBezTo>
                <a:cubicBezTo>
                  <a:pt x="16844" y="17437"/>
                  <a:pt x="16813" y="17437"/>
                  <a:pt x="16813" y="17437"/>
                </a:cubicBezTo>
                <a:cubicBezTo>
                  <a:pt x="16750" y="17406"/>
                  <a:pt x="16719" y="17375"/>
                  <a:pt x="16657" y="17343"/>
                </a:cubicBezTo>
                <a:cubicBezTo>
                  <a:pt x="16657" y="17343"/>
                  <a:pt x="16657" y="17343"/>
                  <a:pt x="16657" y="17312"/>
                </a:cubicBezTo>
                <a:cubicBezTo>
                  <a:pt x="16657" y="17312"/>
                  <a:pt x="16625" y="17312"/>
                  <a:pt x="16594" y="17312"/>
                </a:cubicBezTo>
                <a:cubicBezTo>
                  <a:pt x="16563" y="17281"/>
                  <a:pt x="16532" y="17250"/>
                  <a:pt x="16500" y="17250"/>
                </a:cubicBezTo>
                <a:cubicBezTo>
                  <a:pt x="16469" y="17218"/>
                  <a:pt x="16469" y="17218"/>
                  <a:pt x="16469" y="17218"/>
                </a:cubicBezTo>
                <a:cubicBezTo>
                  <a:pt x="16438" y="17187"/>
                  <a:pt x="16438" y="17187"/>
                  <a:pt x="16438" y="17187"/>
                </a:cubicBezTo>
                <a:cubicBezTo>
                  <a:pt x="16438" y="17156"/>
                  <a:pt x="16407" y="17156"/>
                  <a:pt x="16407" y="17156"/>
                </a:cubicBezTo>
                <a:cubicBezTo>
                  <a:pt x="16375" y="17156"/>
                  <a:pt x="16313" y="17125"/>
                  <a:pt x="16282" y="17093"/>
                </a:cubicBezTo>
                <a:cubicBezTo>
                  <a:pt x="16282" y="17093"/>
                  <a:pt x="16250" y="17093"/>
                  <a:pt x="16250" y="17062"/>
                </a:cubicBezTo>
                <a:cubicBezTo>
                  <a:pt x="16250" y="17062"/>
                  <a:pt x="16250" y="17062"/>
                  <a:pt x="16250" y="17031"/>
                </a:cubicBezTo>
                <a:cubicBezTo>
                  <a:pt x="16219" y="17031"/>
                  <a:pt x="16219" y="17031"/>
                  <a:pt x="16219" y="17031"/>
                </a:cubicBezTo>
                <a:cubicBezTo>
                  <a:pt x="16157" y="17000"/>
                  <a:pt x="16094" y="16968"/>
                  <a:pt x="16063" y="16937"/>
                </a:cubicBezTo>
                <a:cubicBezTo>
                  <a:pt x="16063" y="16937"/>
                  <a:pt x="16063" y="16937"/>
                  <a:pt x="16063" y="16906"/>
                </a:cubicBezTo>
                <a:cubicBezTo>
                  <a:pt x="16063" y="16906"/>
                  <a:pt x="16032" y="16906"/>
                  <a:pt x="16032" y="16906"/>
                </a:cubicBezTo>
                <a:cubicBezTo>
                  <a:pt x="16032" y="16906"/>
                  <a:pt x="16032" y="16906"/>
                  <a:pt x="16000" y="16906"/>
                </a:cubicBezTo>
                <a:cubicBezTo>
                  <a:pt x="15969" y="16875"/>
                  <a:pt x="15907" y="16843"/>
                  <a:pt x="15875" y="16812"/>
                </a:cubicBezTo>
                <a:cubicBezTo>
                  <a:pt x="15875" y="16781"/>
                  <a:pt x="15875" y="16781"/>
                  <a:pt x="15875" y="16781"/>
                </a:cubicBezTo>
                <a:cubicBezTo>
                  <a:pt x="15844" y="16781"/>
                  <a:pt x="15844" y="16781"/>
                  <a:pt x="15813" y="16781"/>
                </a:cubicBezTo>
                <a:cubicBezTo>
                  <a:pt x="15813" y="16750"/>
                  <a:pt x="15813" y="16750"/>
                  <a:pt x="15813" y="16750"/>
                </a:cubicBezTo>
                <a:cubicBezTo>
                  <a:pt x="15813" y="16718"/>
                  <a:pt x="15844" y="16718"/>
                  <a:pt x="15875" y="16718"/>
                </a:cubicBezTo>
                <a:cubicBezTo>
                  <a:pt x="15875" y="16718"/>
                  <a:pt x="15875" y="16750"/>
                  <a:pt x="15907" y="16750"/>
                </a:cubicBezTo>
                <a:cubicBezTo>
                  <a:pt x="15907" y="16750"/>
                  <a:pt x="15907" y="16750"/>
                  <a:pt x="15907" y="16750"/>
                </a:cubicBezTo>
                <a:cubicBezTo>
                  <a:pt x="15907" y="16750"/>
                  <a:pt x="15907" y="16750"/>
                  <a:pt x="15938" y="16750"/>
                </a:cubicBezTo>
                <a:cubicBezTo>
                  <a:pt x="15938" y="16750"/>
                  <a:pt x="15938" y="16750"/>
                  <a:pt x="15938" y="16750"/>
                </a:cubicBezTo>
                <a:cubicBezTo>
                  <a:pt x="15938" y="16750"/>
                  <a:pt x="15938" y="16750"/>
                  <a:pt x="15938" y="16750"/>
                </a:cubicBezTo>
                <a:cubicBezTo>
                  <a:pt x="15938" y="16750"/>
                  <a:pt x="15969" y="16781"/>
                  <a:pt x="15969" y="16812"/>
                </a:cubicBezTo>
                <a:cubicBezTo>
                  <a:pt x="16000" y="16812"/>
                  <a:pt x="16032" y="16843"/>
                  <a:pt x="16063" y="16875"/>
                </a:cubicBezTo>
                <a:cubicBezTo>
                  <a:pt x="16063" y="16875"/>
                  <a:pt x="16094" y="16875"/>
                  <a:pt x="16094" y="16875"/>
                </a:cubicBezTo>
                <a:cubicBezTo>
                  <a:pt x="16094" y="16875"/>
                  <a:pt x="16125" y="16875"/>
                  <a:pt x="16125" y="16875"/>
                </a:cubicBezTo>
                <a:cubicBezTo>
                  <a:pt x="16125" y="16875"/>
                  <a:pt x="16125" y="16875"/>
                  <a:pt x="16125" y="16875"/>
                </a:cubicBezTo>
                <a:cubicBezTo>
                  <a:pt x="16125" y="16875"/>
                  <a:pt x="16125" y="16875"/>
                  <a:pt x="16125" y="16875"/>
                </a:cubicBezTo>
                <a:cubicBezTo>
                  <a:pt x="16157" y="16906"/>
                  <a:pt x="16157" y="16937"/>
                  <a:pt x="16157" y="16937"/>
                </a:cubicBezTo>
                <a:cubicBezTo>
                  <a:pt x="16188" y="16937"/>
                  <a:pt x="16188" y="16937"/>
                  <a:pt x="16188" y="16937"/>
                </a:cubicBezTo>
                <a:cubicBezTo>
                  <a:pt x="16219" y="16937"/>
                  <a:pt x="16219" y="16937"/>
                  <a:pt x="16219" y="16937"/>
                </a:cubicBezTo>
                <a:cubicBezTo>
                  <a:pt x="16219" y="16937"/>
                  <a:pt x="16219" y="16937"/>
                  <a:pt x="16219" y="16937"/>
                </a:cubicBezTo>
                <a:cubicBezTo>
                  <a:pt x="16219" y="16937"/>
                  <a:pt x="16219" y="16968"/>
                  <a:pt x="16250" y="16968"/>
                </a:cubicBezTo>
                <a:cubicBezTo>
                  <a:pt x="16250" y="17000"/>
                  <a:pt x="16282" y="17000"/>
                  <a:pt x="16282" y="17000"/>
                </a:cubicBezTo>
                <a:cubicBezTo>
                  <a:pt x="16313" y="17000"/>
                  <a:pt x="16313" y="17000"/>
                  <a:pt x="16344" y="17000"/>
                </a:cubicBezTo>
                <a:cubicBezTo>
                  <a:pt x="16344" y="17000"/>
                  <a:pt x="16344" y="17000"/>
                  <a:pt x="16344" y="17000"/>
                </a:cubicBezTo>
                <a:cubicBezTo>
                  <a:pt x="16344" y="17031"/>
                  <a:pt x="16375" y="17062"/>
                  <a:pt x="16375" y="17062"/>
                </a:cubicBezTo>
                <a:cubicBezTo>
                  <a:pt x="16407" y="17093"/>
                  <a:pt x="16407" y="17093"/>
                  <a:pt x="16438" y="17125"/>
                </a:cubicBezTo>
                <a:cubicBezTo>
                  <a:pt x="16438" y="17125"/>
                  <a:pt x="16469" y="17125"/>
                  <a:pt x="16469" y="17125"/>
                </a:cubicBezTo>
                <a:cubicBezTo>
                  <a:pt x="16469" y="17125"/>
                  <a:pt x="16469" y="17125"/>
                  <a:pt x="16500" y="17125"/>
                </a:cubicBezTo>
                <a:cubicBezTo>
                  <a:pt x="16500" y="17156"/>
                  <a:pt x="16532" y="17156"/>
                  <a:pt x="16532" y="17156"/>
                </a:cubicBezTo>
                <a:cubicBezTo>
                  <a:pt x="16532" y="17156"/>
                  <a:pt x="16532" y="17156"/>
                  <a:pt x="16532" y="17156"/>
                </a:cubicBezTo>
                <a:cubicBezTo>
                  <a:pt x="16532" y="17156"/>
                  <a:pt x="16532" y="17156"/>
                  <a:pt x="16532" y="17156"/>
                </a:cubicBezTo>
                <a:cubicBezTo>
                  <a:pt x="16563" y="17187"/>
                  <a:pt x="16563" y="17218"/>
                  <a:pt x="16594" y="17218"/>
                </a:cubicBezTo>
                <a:cubicBezTo>
                  <a:pt x="16625" y="17250"/>
                  <a:pt x="16657" y="17250"/>
                  <a:pt x="16688" y="17281"/>
                </a:cubicBezTo>
                <a:cubicBezTo>
                  <a:pt x="16719" y="17281"/>
                  <a:pt x="16719" y="17281"/>
                  <a:pt x="16719" y="17281"/>
                </a:cubicBezTo>
                <a:cubicBezTo>
                  <a:pt x="16719" y="17281"/>
                  <a:pt x="16750" y="17281"/>
                  <a:pt x="16750" y="17281"/>
                </a:cubicBezTo>
                <a:cubicBezTo>
                  <a:pt x="16750" y="17281"/>
                  <a:pt x="16750" y="17281"/>
                  <a:pt x="16750" y="17281"/>
                </a:cubicBezTo>
                <a:cubicBezTo>
                  <a:pt x="16750" y="17312"/>
                  <a:pt x="16750" y="17312"/>
                  <a:pt x="16750" y="17312"/>
                </a:cubicBezTo>
                <a:cubicBezTo>
                  <a:pt x="16782" y="17343"/>
                  <a:pt x="16782" y="17343"/>
                  <a:pt x="16782" y="17343"/>
                </a:cubicBezTo>
                <a:cubicBezTo>
                  <a:pt x="16813" y="17343"/>
                  <a:pt x="16813" y="17343"/>
                  <a:pt x="16844" y="17343"/>
                </a:cubicBezTo>
                <a:cubicBezTo>
                  <a:pt x="16844" y="17343"/>
                  <a:pt x="16844" y="17343"/>
                  <a:pt x="16844" y="17343"/>
                </a:cubicBezTo>
                <a:cubicBezTo>
                  <a:pt x="16844" y="17375"/>
                  <a:pt x="16844" y="17406"/>
                  <a:pt x="16875" y="17406"/>
                </a:cubicBezTo>
                <a:cubicBezTo>
                  <a:pt x="16875" y="17406"/>
                  <a:pt x="16907" y="17406"/>
                  <a:pt x="16907" y="17406"/>
                </a:cubicBezTo>
                <a:cubicBezTo>
                  <a:pt x="16907" y="17406"/>
                  <a:pt x="16938" y="17406"/>
                  <a:pt x="16938" y="17406"/>
                </a:cubicBezTo>
                <a:cubicBezTo>
                  <a:pt x="16938" y="17406"/>
                  <a:pt x="16938" y="17406"/>
                  <a:pt x="16938" y="17406"/>
                </a:cubicBezTo>
                <a:cubicBezTo>
                  <a:pt x="17000" y="17468"/>
                  <a:pt x="17032" y="17500"/>
                  <a:pt x="17094" y="17531"/>
                </a:cubicBezTo>
                <a:cubicBezTo>
                  <a:pt x="17157" y="17562"/>
                  <a:pt x="17188" y="17593"/>
                  <a:pt x="17250" y="17593"/>
                </a:cubicBezTo>
                <a:cubicBezTo>
                  <a:pt x="17250" y="17625"/>
                  <a:pt x="17282" y="17625"/>
                  <a:pt x="17282" y="17625"/>
                </a:cubicBezTo>
                <a:cubicBezTo>
                  <a:pt x="17282" y="17625"/>
                  <a:pt x="17282" y="17625"/>
                  <a:pt x="17282" y="17625"/>
                </a:cubicBezTo>
                <a:cubicBezTo>
                  <a:pt x="17313" y="17656"/>
                  <a:pt x="17344" y="17687"/>
                  <a:pt x="17375" y="17718"/>
                </a:cubicBezTo>
                <a:cubicBezTo>
                  <a:pt x="17407" y="17718"/>
                  <a:pt x="17438" y="17750"/>
                  <a:pt x="17438" y="17750"/>
                </a:cubicBezTo>
                <a:cubicBezTo>
                  <a:pt x="17500" y="17781"/>
                  <a:pt x="17563" y="17812"/>
                  <a:pt x="17625" y="17812"/>
                </a:cubicBezTo>
                <a:cubicBezTo>
                  <a:pt x="17625" y="17812"/>
                  <a:pt x="17625" y="17812"/>
                  <a:pt x="17625" y="17812"/>
                </a:cubicBezTo>
                <a:cubicBezTo>
                  <a:pt x="17625" y="17812"/>
                  <a:pt x="17625" y="17812"/>
                  <a:pt x="17625" y="17843"/>
                </a:cubicBezTo>
                <a:cubicBezTo>
                  <a:pt x="17625" y="17843"/>
                  <a:pt x="17625" y="17843"/>
                  <a:pt x="17657" y="17843"/>
                </a:cubicBezTo>
                <a:cubicBezTo>
                  <a:pt x="17657" y="17875"/>
                  <a:pt x="17657" y="17875"/>
                  <a:pt x="17688" y="17875"/>
                </a:cubicBezTo>
                <a:cubicBezTo>
                  <a:pt x="17688" y="17875"/>
                  <a:pt x="17719" y="17875"/>
                  <a:pt x="17719" y="17875"/>
                </a:cubicBezTo>
                <a:cubicBezTo>
                  <a:pt x="17719" y="17875"/>
                  <a:pt x="17719" y="17875"/>
                  <a:pt x="17750" y="17875"/>
                </a:cubicBezTo>
                <a:cubicBezTo>
                  <a:pt x="17750" y="17875"/>
                  <a:pt x="17750" y="17875"/>
                  <a:pt x="17750" y="17875"/>
                </a:cubicBezTo>
                <a:cubicBezTo>
                  <a:pt x="17750" y="17906"/>
                  <a:pt x="17750" y="17906"/>
                  <a:pt x="17750" y="17906"/>
                </a:cubicBezTo>
                <a:cubicBezTo>
                  <a:pt x="17782" y="17937"/>
                  <a:pt x="17813" y="17937"/>
                  <a:pt x="17844" y="17937"/>
                </a:cubicBezTo>
                <a:cubicBezTo>
                  <a:pt x="17844" y="17937"/>
                  <a:pt x="17875" y="17937"/>
                  <a:pt x="17875" y="17968"/>
                </a:cubicBezTo>
                <a:cubicBezTo>
                  <a:pt x="17875" y="17968"/>
                  <a:pt x="17875" y="17968"/>
                  <a:pt x="17875" y="17968"/>
                </a:cubicBezTo>
                <a:cubicBezTo>
                  <a:pt x="17875" y="17968"/>
                  <a:pt x="17907" y="18000"/>
                  <a:pt x="17907" y="18000"/>
                </a:cubicBezTo>
                <a:cubicBezTo>
                  <a:pt x="17907" y="18000"/>
                  <a:pt x="17938" y="18000"/>
                  <a:pt x="17969" y="18000"/>
                </a:cubicBezTo>
                <a:cubicBezTo>
                  <a:pt x="18000" y="18000"/>
                  <a:pt x="18000" y="18031"/>
                  <a:pt x="18000" y="18031"/>
                </a:cubicBezTo>
                <a:cubicBezTo>
                  <a:pt x="18000" y="18031"/>
                  <a:pt x="18032" y="18031"/>
                  <a:pt x="18032" y="18031"/>
                </a:cubicBezTo>
                <a:cubicBezTo>
                  <a:pt x="18032" y="18062"/>
                  <a:pt x="18063" y="18062"/>
                  <a:pt x="18094" y="18062"/>
                </a:cubicBezTo>
                <a:cubicBezTo>
                  <a:pt x="18125" y="18093"/>
                  <a:pt x="18125" y="18093"/>
                  <a:pt x="18157" y="18093"/>
                </a:cubicBezTo>
                <a:cubicBezTo>
                  <a:pt x="18157" y="18093"/>
                  <a:pt x="18157" y="18125"/>
                  <a:pt x="18188" y="18125"/>
                </a:cubicBezTo>
                <a:cubicBezTo>
                  <a:pt x="18219" y="18125"/>
                  <a:pt x="18219" y="18156"/>
                  <a:pt x="18250" y="18156"/>
                </a:cubicBezTo>
                <a:cubicBezTo>
                  <a:pt x="18282" y="18156"/>
                  <a:pt x="18282" y="18156"/>
                  <a:pt x="18282" y="18156"/>
                </a:cubicBezTo>
                <a:cubicBezTo>
                  <a:pt x="18282" y="18187"/>
                  <a:pt x="18313" y="18187"/>
                  <a:pt x="18313" y="18187"/>
                </a:cubicBezTo>
                <a:cubicBezTo>
                  <a:pt x="18313" y="18187"/>
                  <a:pt x="18344" y="18187"/>
                  <a:pt x="18344" y="18218"/>
                </a:cubicBezTo>
                <a:cubicBezTo>
                  <a:pt x="18344" y="18218"/>
                  <a:pt x="18375" y="18218"/>
                  <a:pt x="18375" y="18218"/>
                </a:cubicBezTo>
                <a:cubicBezTo>
                  <a:pt x="18375" y="18218"/>
                  <a:pt x="18375" y="18218"/>
                  <a:pt x="18375" y="18218"/>
                </a:cubicBezTo>
                <a:cubicBezTo>
                  <a:pt x="18375" y="18218"/>
                  <a:pt x="18407" y="18218"/>
                  <a:pt x="18407" y="18218"/>
                </a:cubicBezTo>
                <a:cubicBezTo>
                  <a:pt x="18438" y="18218"/>
                  <a:pt x="18438" y="18218"/>
                  <a:pt x="18438" y="18218"/>
                </a:cubicBezTo>
                <a:cubicBezTo>
                  <a:pt x="18438" y="18218"/>
                  <a:pt x="18438" y="18218"/>
                  <a:pt x="18438" y="18250"/>
                </a:cubicBezTo>
                <a:cubicBezTo>
                  <a:pt x="18469" y="18281"/>
                  <a:pt x="18500" y="18281"/>
                  <a:pt x="18563" y="18281"/>
                </a:cubicBezTo>
                <a:cubicBezTo>
                  <a:pt x="18563" y="18281"/>
                  <a:pt x="18594" y="18281"/>
                  <a:pt x="18625" y="18281"/>
                </a:cubicBezTo>
                <a:cubicBezTo>
                  <a:pt x="18625" y="18312"/>
                  <a:pt x="18657" y="18343"/>
                  <a:pt x="18688" y="18343"/>
                </a:cubicBezTo>
                <a:cubicBezTo>
                  <a:pt x="18719" y="18343"/>
                  <a:pt x="18719" y="18343"/>
                  <a:pt x="18750" y="18343"/>
                </a:cubicBezTo>
                <a:cubicBezTo>
                  <a:pt x="18782" y="18343"/>
                  <a:pt x="18782" y="18343"/>
                  <a:pt x="18813" y="18343"/>
                </a:cubicBezTo>
                <a:cubicBezTo>
                  <a:pt x="18813" y="18375"/>
                  <a:pt x="18844" y="18375"/>
                  <a:pt x="18844" y="18375"/>
                </a:cubicBezTo>
                <a:cubicBezTo>
                  <a:pt x="18844" y="18406"/>
                  <a:pt x="18875" y="18406"/>
                  <a:pt x="18875" y="18406"/>
                </a:cubicBezTo>
                <a:cubicBezTo>
                  <a:pt x="18875" y="18406"/>
                  <a:pt x="18907" y="18406"/>
                  <a:pt x="18907" y="18406"/>
                </a:cubicBezTo>
                <a:cubicBezTo>
                  <a:pt x="18907" y="18406"/>
                  <a:pt x="18907" y="18406"/>
                  <a:pt x="18907" y="18406"/>
                </a:cubicBezTo>
                <a:cubicBezTo>
                  <a:pt x="18938" y="18406"/>
                  <a:pt x="18938" y="18406"/>
                  <a:pt x="18938" y="18406"/>
                </a:cubicBezTo>
                <a:cubicBezTo>
                  <a:pt x="18969" y="18406"/>
                  <a:pt x="19000" y="18406"/>
                  <a:pt x="19000" y="18437"/>
                </a:cubicBezTo>
                <a:cubicBezTo>
                  <a:pt x="19032" y="18437"/>
                  <a:pt x="19032" y="18437"/>
                  <a:pt x="19032" y="18468"/>
                </a:cubicBezTo>
                <a:cubicBezTo>
                  <a:pt x="19063" y="18468"/>
                  <a:pt x="19125" y="18468"/>
                  <a:pt x="19157" y="18468"/>
                </a:cubicBezTo>
                <a:cubicBezTo>
                  <a:pt x="19313" y="18500"/>
                  <a:pt x="19469" y="18531"/>
                  <a:pt x="19625" y="18562"/>
                </a:cubicBezTo>
                <a:cubicBezTo>
                  <a:pt x="19657" y="18562"/>
                  <a:pt x="19688" y="18562"/>
                  <a:pt x="19719" y="18562"/>
                </a:cubicBezTo>
                <a:cubicBezTo>
                  <a:pt x="19719" y="18593"/>
                  <a:pt x="19719" y="18593"/>
                  <a:pt x="19750" y="18593"/>
                </a:cubicBezTo>
                <a:cubicBezTo>
                  <a:pt x="19750" y="18593"/>
                  <a:pt x="19782" y="18593"/>
                  <a:pt x="19813" y="18593"/>
                </a:cubicBezTo>
                <a:cubicBezTo>
                  <a:pt x="19844" y="18593"/>
                  <a:pt x="19875" y="18593"/>
                  <a:pt x="19907" y="18593"/>
                </a:cubicBezTo>
                <a:cubicBezTo>
                  <a:pt x="19907" y="18593"/>
                  <a:pt x="19907" y="18593"/>
                  <a:pt x="19938" y="18593"/>
                </a:cubicBezTo>
                <a:cubicBezTo>
                  <a:pt x="19938" y="18593"/>
                  <a:pt x="19969" y="18593"/>
                  <a:pt x="19969" y="18562"/>
                </a:cubicBezTo>
                <a:cubicBezTo>
                  <a:pt x="20000" y="18562"/>
                  <a:pt x="20032" y="18562"/>
                  <a:pt x="20063" y="18562"/>
                </a:cubicBezTo>
                <a:cubicBezTo>
                  <a:pt x="20063" y="18593"/>
                  <a:pt x="20094" y="18593"/>
                  <a:pt x="20125" y="18593"/>
                </a:cubicBezTo>
                <a:cubicBezTo>
                  <a:pt x="20125" y="18593"/>
                  <a:pt x="20125" y="18593"/>
                  <a:pt x="20125" y="18593"/>
                </a:cubicBezTo>
                <a:cubicBezTo>
                  <a:pt x="20188" y="18625"/>
                  <a:pt x="20250" y="18625"/>
                  <a:pt x="20313" y="18593"/>
                </a:cubicBezTo>
                <a:cubicBezTo>
                  <a:pt x="20313" y="18593"/>
                  <a:pt x="20344" y="18593"/>
                  <a:pt x="20344" y="18593"/>
                </a:cubicBezTo>
                <a:cubicBezTo>
                  <a:pt x="20375" y="18593"/>
                  <a:pt x="20407" y="18593"/>
                  <a:pt x="20438" y="18562"/>
                </a:cubicBezTo>
                <a:cubicBezTo>
                  <a:pt x="20438" y="18562"/>
                  <a:pt x="20438" y="18562"/>
                  <a:pt x="20438" y="18562"/>
                </a:cubicBezTo>
                <a:cubicBezTo>
                  <a:pt x="20469" y="18562"/>
                  <a:pt x="20500" y="18562"/>
                  <a:pt x="20532" y="18562"/>
                </a:cubicBezTo>
                <a:cubicBezTo>
                  <a:pt x="20532" y="18562"/>
                  <a:pt x="20532" y="18562"/>
                  <a:pt x="20532" y="18562"/>
                </a:cubicBezTo>
                <a:cubicBezTo>
                  <a:pt x="20563" y="18562"/>
                  <a:pt x="20594" y="18562"/>
                  <a:pt x="20594" y="18531"/>
                </a:cubicBezTo>
                <a:cubicBezTo>
                  <a:pt x="20625" y="18531"/>
                  <a:pt x="20625" y="18531"/>
                  <a:pt x="20625" y="18531"/>
                </a:cubicBezTo>
                <a:cubicBezTo>
                  <a:pt x="20657" y="18531"/>
                  <a:pt x="20657" y="18531"/>
                  <a:pt x="20657" y="18500"/>
                </a:cubicBezTo>
                <a:cubicBezTo>
                  <a:pt x="20688" y="18500"/>
                  <a:pt x="20688" y="18468"/>
                  <a:pt x="20719" y="18468"/>
                </a:cubicBezTo>
                <a:cubicBezTo>
                  <a:pt x="20719" y="18406"/>
                  <a:pt x="20625" y="18375"/>
                  <a:pt x="20594" y="18343"/>
                </a:cubicBezTo>
                <a:cubicBezTo>
                  <a:pt x="20594" y="18343"/>
                  <a:pt x="20594" y="18343"/>
                  <a:pt x="20563" y="18343"/>
                </a:cubicBezTo>
                <a:cubicBezTo>
                  <a:pt x="20563" y="18312"/>
                  <a:pt x="20532" y="18312"/>
                  <a:pt x="20500" y="18312"/>
                </a:cubicBezTo>
                <a:cubicBezTo>
                  <a:pt x="20500" y="18312"/>
                  <a:pt x="20469" y="18343"/>
                  <a:pt x="20438" y="18343"/>
                </a:cubicBezTo>
                <a:cubicBezTo>
                  <a:pt x="20438" y="18343"/>
                  <a:pt x="20438" y="18343"/>
                  <a:pt x="20407" y="18343"/>
                </a:cubicBezTo>
                <a:cubicBezTo>
                  <a:pt x="20407" y="18343"/>
                  <a:pt x="20375" y="18343"/>
                  <a:pt x="20375" y="18343"/>
                </a:cubicBezTo>
                <a:cubicBezTo>
                  <a:pt x="20313" y="18343"/>
                  <a:pt x="20282" y="18343"/>
                  <a:pt x="20250" y="18343"/>
                </a:cubicBezTo>
                <a:cubicBezTo>
                  <a:pt x="20219" y="18343"/>
                  <a:pt x="20188" y="18343"/>
                  <a:pt x="20157" y="18343"/>
                </a:cubicBezTo>
                <a:cubicBezTo>
                  <a:pt x="20125" y="18343"/>
                  <a:pt x="20125" y="18343"/>
                  <a:pt x="20125" y="18343"/>
                </a:cubicBezTo>
                <a:cubicBezTo>
                  <a:pt x="19532" y="18281"/>
                  <a:pt x="18969" y="18093"/>
                  <a:pt x="18438" y="17875"/>
                </a:cubicBezTo>
                <a:cubicBezTo>
                  <a:pt x="17969" y="17656"/>
                  <a:pt x="17563" y="17406"/>
                  <a:pt x="17157" y="17156"/>
                </a:cubicBezTo>
                <a:cubicBezTo>
                  <a:pt x="16907" y="17000"/>
                  <a:pt x="16688" y="16875"/>
                  <a:pt x="16469" y="16687"/>
                </a:cubicBezTo>
                <a:cubicBezTo>
                  <a:pt x="16469" y="16687"/>
                  <a:pt x="16469" y="16687"/>
                  <a:pt x="16469" y="16687"/>
                </a:cubicBezTo>
                <a:cubicBezTo>
                  <a:pt x="16469" y="16687"/>
                  <a:pt x="16469" y="16687"/>
                  <a:pt x="16438" y="16687"/>
                </a:cubicBezTo>
                <a:cubicBezTo>
                  <a:pt x="16438" y="16687"/>
                  <a:pt x="16407" y="16656"/>
                  <a:pt x="16407" y="16656"/>
                </a:cubicBezTo>
                <a:cubicBezTo>
                  <a:pt x="16407" y="16656"/>
                  <a:pt x="16407" y="16656"/>
                  <a:pt x="16407" y="16625"/>
                </a:cubicBezTo>
                <a:cubicBezTo>
                  <a:pt x="16407" y="16625"/>
                  <a:pt x="16407" y="16625"/>
                  <a:pt x="16407" y="16625"/>
                </a:cubicBezTo>
                <a:cubicBezTo>
                  <a:pt x="16407" y="16625"/>
                  <a:pt x="16375" y="16625"/>
                  <a:pt x="16344" y="16625"/>
                </a:cubicBezTo>
                <a:cubicBezTo>
                  <a:pt x="16344" y="16625"/>
                  <a:pt x="16344" y="16625"/>
                  <a:pt x="16344" y="16593"/>
                </a:cubicBezTo>
                <a:cubicBezTo>
                  <a:pt x="16344" y="16593"/>
                  <a:pt x="16344" y="16593"/>
                  <a:pt x="16344" y="16593"/>
                </a:cubicBezTo>
                <a:cubicBezTo>
                  <a:pt x="16344" y="16593"/>
                  <a:pt x="16344" y="16593"/>
                  <a:pt x="16344" y="16562"/>
                </a:cubicBezTo>
                <a:cubicBezTo>
                  <a:pt x="16344" y="16562"/>
                  <a:pt x="16344" y="16562"/>
                  <a:pt x="16344" y="16562"/>
                </a:cubicBezTo>
                <a:cubicBezTo>
                  <a:pt x="16313" y="16562"/>
                  <a:pt x="16313" y="16562"/>
                  <a:pt x="16282" y="16562"/>
                </a:cubicBezTo>
                <a:cubicBezTo>
                  <a:pt x="16219" y="16531"/>
                  <a:pt x="16188" y="16500"/>
                  <a:pt x="16125" y="16468"/>
                </a:cubicBezTo>
                <a:cubicBezTo>
                  <a:pt x="16125" y="16468"/>
                  <a:pt x="16125" y="16468"/>
                  <a:pt x="16125" y="16468"/>
                </a:cubicBezTo>
                <a:cubicBezTo>
                  <a:pt x="16125" y="16406"/>
                  <a:pt x="16125" y="16406"/>
                  <a:pt x="16063" y="16406"/>
                </a:cubicBezTo>
                <a:cubicBezTo>
                  <a:pt x="16063" y="16406"/>
                  <a:pt x="16063" y="16406"/>
                  <a:pt x="16063" y="16406"/>
                </a:cubicBezTo>
                <a:cubicBezTo>
                  <a:pt x="16063" y="16375"/>
                  <a:pt x="16032" y="16375"/>
                  <a:pt x="16000" y="16375"/>
                </a:cubicBezTo>
                <a:cubicBezTo>
                  <a:pt x="15907" y="16312"/>
                  <a:pt x="15844" y="16250"/>
                  <a:pt x="15750" y="16187"/>
                </a:cubicBezTo>
                <a:cubicBezTo>
                  <a:pt x="15719" y="16187"/>
                  <a:pt x="15688" y="16156"/>
                  <a:pt x="15657" y="16156"/>
                </a:cubicBezTo>
                <a:cubicBezTo>
                  <a:pt x="15657" y="16125"/>
                  <a:pt x="15657" y="16093"/>
                  <a:pt x="15657" y="16093"/>
                </a:cubicBezTo>
                <a:cubicBezTo>
                  <a:pt x="15657" y="16093"/>
                  <a:pt x="15657" y="16093"/>
                  <a:pt x="15657" y="16093"/>
                </a:cubicBezTo>
                <a:cubicBezTo>
                  <a:pt x="15657" y="16093"/>
                  <a:pt x="15625" y="16093"/>
                  <a:pt x="15594" y="16093"/>
                </a:cubicBezTo>
                <a:cubicBezTo>
                  <a:pt x="15594" y="16093"/>
                  <a:pt x="15594" y="16062"/>
                  <a:pt x="15594" y="16062"/>
                </a:cubicBezTo>
                <a:cubicBezTo>
                  <a:pt x="15594" y="16031"/>
                  <a:pt x="15563" y="16031"/>
                  <a:pt x="15532" y="16031"/>
                </a:cubicBezTo>
                <a:cubicBezTo>
                  <a:pt x="15532" y="16031"/>
                  <a:pt x="15500" y="16031"/>
                  <a:pt x="15500" y="16000"/>
                </a:cubicBezTo>
                <a:cubicBezTo>
                  <a:pt x="15500" y="16000"/>
                  <a:pt x="15500" y="16000"/>
                  <a:pt x="15500" y="16000"/>
                </a:cubicBezTo>
                <a:cubicBezTo>
                  <a:pt x="15500" y="16000"/>
                  <a:pt x="15469" y="16000"/>
                  <a:pt x="15469" y="16000"/>
                </a:cubicBezTo>
                <a:cubicBezTo>
                  <a:pt x="15344" y="15906"/>
                  <a:pt x="15188" y="15812"/>
                  <a:pt x="15063" y="15687"/>
                </a:cubicBezTo>
                <a:cubicBezTo>
                  <a:pt x="14875" y="15562"/>
                  <a:pt x="14657" y="15406"/>
                  <a:pt x="14469" y="15250"/>
                </a:cubicBezTo>
                <a:cubicBezTo>
                  <a:pt x="14469" y="15250"/>
                  <a:pt x="14469" y="15250"/>
                  <a:pt x="14469" y="15219"/>
                </a:cubicBezTo>
                <a:cubicBezTo>
                  <a:pt x="14157" y="15000"/>
                  <a:pt x="13875" y="14781"/>
                  <a:pt x="13594" y="14531"/>
                </a:cubicBezTo>
                <a:cubicBezTo>
                  <a:pt x="13594" y="14531"/>
                  <a:pt x="13563" y="14531"/>
                  <a:pt x="13563" y="14531"/>
                </a:cubicBezTo>
                <a:cubicBezTo>
                  <a:pt x="13563" y="14531"/>
                  <a:pt x="13563" y="14531"/>
                  <a:pt x="13563" y="14531"/>
                </a:cubicBezTo>
                <a:cubicBezTo>
                  <a:pt x="13532" y="14531"/>
                  <a:pt x="13532" y="14531"/>
                  <a:pt x="13532" y="14531"/>
                </a:cubicBezTo>
                <a:cubicBezTo>
                  <a:pt x="13469" y="14500"/>
                  <a:pt x="13469" y="14469"/>
                  <a:pt x="13407" y="14437"/>
                </a:cubicBezTo>
                <a:cubicBezTo>
                  <a:pt x="13407" y="14406"/>
                  <a:pt x="13407" y="14406"/>
                  <a:pt x="13375" y="14406"/>
                </a:cubicBezTo>
                <a:cubicBezTo>
                  <a:pt x="13032" y="14125"/>
                  <a:pt x="12688" y="13844"/>
                  <a:pt x="12344" y="13562"/>
                </a:cubicBezTo>
                <a:cubicBezTo>
                  <a:pt x="12094" y="13344"/>
                  <a:pt x="11875" y="13125"/>
                  <a:pt x="11625" y="12937"/>
                </a:cubicBezTo>
                <a:cubicBezTo>
                  <a:pt x="11563" y="12875"/>
                  <a:pt x="11500" y="12812"/>
                  <a:pt x="11438" y="12781"/>
                </a:cubicBezTo>
                <a:cubicBezTo>
                  <a:pt x="11282" y="12625"/>
                  <a:pt x="11125" y="12469"/>
                  <a:pt x="10938" y="12344"/>
                </a:cubicBezTo>
                <a:cubicBezTo>
                  <a:pt x="10938" y="12312"/>
                  <a:pt x="10938" y="12281"/>
                  <a:pt x="10969" y="12281"/>
                </a:cubicBezTo>
                <a:cubicBezTo>
                  <a:pt x="10969" y="12281"/>
                  <a:pt x="10969" y="12281"/>
                  <a:pt x="10969" y="12281"/>
                </a:cubicBezTo>
                <a:cubicBezTo>
                  <a:pt x="11000" y="12281"/>
                  <a:pt x="11000" y="12281"/>
                  <a:pt x="11032" y="12312"/>
                </a:cubicBezTo>
                <a:cubicBezTo>
                  <a:pt x="11188" y="12469"/>
                  <a:pt x="11344" y="12594"/>
                  <a:pt x="11500" y="12719"/>
                </a:cubicBezTo>
                <a:cubicBezTo>
                  <a:pt x="11719" y="12844"/>
                  <a:pt x="11907" y="13000"/>
                  <a:pt x="12094" y="13187"/>
                </a:cubicBezTo>
                <a:cubicBezTo>
                  <a:pt x="12469" y="13469"/>
                  <a:pt x="12844" y="13750"/>
                  <a:pt x="13219" y="14062"/>
                </a:cubicBezTo>
                <a:cubicBezTo>
                  <a:pt x="13438" y="14250"/>
                  <a:pt x="13688" y="14406"/>
                  <a:pt x="13875" y="14562"/>
                </a:cubicBezTo>
                <a:cubicBezTo>
                  <a:pt x="14219" y="14844"/>
                  <a:pt x="14563" y="15062"/>
                  <a:pt x="14875" y="15312"/>
                </a:cubicBezTo>
                <a:cubicBezTo>
                  <a:pt x="15157" y="15531"/>
                  <a:pt x="15438" y="15718"/>
                  <a:pt x="15719" y="15937"/>
                </a:cubicBezTo>
                <a:cubicBezTo>
                  <a:pt x="16000" y="16125"/>
                  <a:pt x="16282" y="16312"/>
                  <a:pt x="16563" y="16500"/>
                </a:cubicBezTo>
                <a:cubicBezTo>
                  <a:pt x="16813" y="16656"/>
                  <a:pt x="17094" y="16843"/>
                  <a:pt x="17344" y="17000"/>
                </a:cubicBezTo>
                <a:cubicBezTo>
                  <a:pt x="17625" y="17156"/>
                  <a:pt x="17907" y="17312"/>
                  <a:pt x="18188" y="17468"/>
                </a:cubicBezTo>
                <a:cubicBezTo>
                  <a:pt x="18407" y="17593"/>
                  <a:pt x="18657" y="17718"/>
                  <a:pt x="18907" y="17812"/>
                </a:cubicBezTo>
                <a:cubicBezTo>
                  <a:pt x="18969" y="17812"/>
                  <a:pt x="19032" y="17875"/>
                  <a:pt x="19094" y="17875"/>
                </a:cubicBezTo>
                <a:cubicBezTo>
                  <a:pt x="19219" y="17906"/>
                  <a:pt x="19344" y="17968"/>
                  <a:pt x="19500" y="18000"/>
                </a:cubicBezTo>
                <a:cubicBezTo>
                  <a:pt x="19625" y="18031"/>
                  <a:pt x="19719" y="18093"/>
                  <a:pt x="19875" y="18093"/>
                </a:cubicBezTo>
                <a:cubicBezTo>
                  <a:pt x="20000" y="18093"/>
                  <a:pt x="20125" y="18125"/>
                  <a:pt x="20282" y="18125"/>
                </a:cubicBezTo>
                <a:cubicBezTo>
                  <a:pt x="20344" y="18000"/>
                  <a:pt x="20250" y="18000"/>
                  <a:pt x="20157" y="18000"/>
                </a:cubicBezTo>
                <a:cubicBezTo>
                  <a:pt x="19938" y="17968"/>
                  <a:pt x="19719" y="17906"/>
                  <a:pt x="19500" y="17843"/>
                </a:cubicBezTo>
                <a:cubicBezTo>
                  <a:pt x="19157" y="17750"/>
                  <a:pt x="18844" y="17625"/>
                  <a:pt x="18532" y="17468"/>
                </a:cubicBezTo>
                <a:cubicBezTo>
                  <a:pt x="18125" y="17250"/>
                  <a:pt x="17719" y="17031"/>
                  <a:pt x="17344" y="16781"/>
                </a:cubicBezTo>
                <a:cubicBezTo>
                  <a:pt x="16907" y="16500"/>
                  <a:pt x="16469" y="16218"/>
                  <a:pt x="16063" y="15906"/>
                </a:cubicBezTo>
                <a:cubicBezTo>
                  <a:pt x="15563" y="15562"/>
                  <a:pt x="15094" y="15219"/>
                  <a:pt x="14625" y="14844"/>
                </a:cubicBezTo>
                <a:cubicBezTo>
                  <a:pt x="14282" y="14594"/>
                  <a:pt x="13938" y="14344"/>
                  <a:pt x="13625" y="14062"/>
                </a:cubicBezTo>
                <a:cubicBezTo>
                  <a:pt x="13188" y="13719"/>
                  <a:pt x="12782" y="13375"/>
                  <a:pt x="12344" y="13031"/>
                </a:cubicBezTo>
                <a:cubicBezTo>
                  <a:pt x="11969" y="12719"/>
                  <a:pt x="11625" y="12406"/>
                  <a:pt x="11250" y="12094"/>
                </a:cubicBezTo>
                <a:cubicBezTo>
                  <a:pt x="11032" y="11937"/>
                  <a:pt x="10813" y="11750"/>
                  <a:pt x="10657" y="11531"/>
                </a:cubicBezTo>
                <a:cubicBezTo>
                  <a:pt x="10625" y="11469"/>
                  <a:pt x="10532" y="11469"/>
                  <a:pt x="10500" y="11406"/>
                </a:cubicBezTo>
                <a:cubicBezTo>
                  <a:pt x="10469" y="11312"/>
                  <a:pt x="10375" y="11219"/>
                  <a:pt x="10313" y="11125"/>
                </a:cubicBezTo>
                <a:cubicBezTo>
                  <a:pt x="10032" y="10906"/>
                  <a:pt x="9813" y="10625"/>
                  <a:pt x="9563" y="10344"/>
                </a:cubicBezTo>
                <a:cubicBezTo>
                  <a:pt x="9563" y="10344"/>
                  <a:pt x="9563" y="10344"/>
                  <a:pt x="9532" y="10344"/>
                </a:cubicBezTo>
                <a:cubicBezTo>
                  <a:pt x="9532" y="10312"/>
                  <a:pt x="9532" y="10281"/>
                  <a:pt x="9532" y="10281"/>
                </a:cubicBezTo>
                <a:cubicBezTo>
                  <a:pt x="9563" y="10250"/>
                  <a:pt x="9563" y="10250"/>
                  <a:pt x="9594" y="10250"/>
                </a:cubicBezTo>
                <a:cubicBezTo>
                  <a:pt x="9594" y="10250"/>
                  <a:pt x="9625" y="10250"/>
                  <a:pt x="9625" y="10250"/>
                </a:cubicBezTo>
                <a:cubicBezTo>
                  <a:pt x="9625" y="10281"/>
                  <a:pt x="9625" y="10281"/>
                  <a:pt x="9625" y="10281"/>
                </a:cubicBezTo>
                <a:cubicBezTo>
                  <a:pt x="9625" y="10281"/>
                  <a:pt x="9625" y="10312"/>
                  <a:pt x="9657" y="10281"/>
                </a:cubicBezTo>
                <a:cubicBezTo>
                  <a:pt x="9750" y="10375"/>
                  <a:pt x="9844" y="10437"/>
                  <a:pt x="9907" y="10500"/>
                </a:cubicBezTo>
                <a:cubicBezTo>
                  <a:pt x="9969" y="10562"/>
                  <a:pt x="10032" y="10625"/>
                  <a:pt x="10125" y="10687"/>
                </a:cubicBezTo>
                <a:cubicBezTo>
                  <a:pt x="10219" y="10781"/>
                  <a:pt x="10344" y="10875"/>
                  <a:pt x="10469" y="10969"/>
                </a:cubicBezTo>
                <a:cubicBezTo>
                  <a:pt x="10469" y="10969"/>
                  <a:pt x="10438" y="10969"/>
                  <a:pt x="10469" y="10969"/>
                </a:cubicBezTo>
                <a:cubicBezTo>
                  <a:pt x="10469" y="10969"/>
                  <a:pt x="10469" y="10969"/>
                  <a:pt x="10469" y="10969"/>
                </a:cubicBezTo>
                <a:cubicBezTo>
                  <a:pt x="10469" y="11000"/>
                  <a:pt x="10469" y="11000"/>
                  <a:pt x="10469" y="11000"/>
                </a:cubicBezTo>
                <a:cubicBezTo>
                  <a:pt x="10469" y="11000"/>
                  <a:pt x="10469" y="11031"/>
                  <a:pt x="10500" y="11031"/>
                </a:cubicBezTo>
                <a:cubicBezTo>
                  <a:pt x="10688" y="11219"/>
                  <a:pt x="10875" y="11375"/>
                  <a:pt x="11094" y="11562"/>
                </a:cubicBezTo>
                <a:cubicBezTo>
                  <a:pt x="11719" y="12094"/>
                  <a:pt x="12344" y="12656"/>
                  <a:pt x="13000" y="13156"/>
                </a:cubicBezTo>
                <a:cubicBezTo>
                  <a:pt x="13282" y="13375"/>
                  <a:pt x="13532" y="13625"/>
                  <a:pt x="13813" y="13844"/>
                </a:cubicBezTo>
                <a:cubicBezTo>
                  <a:pt x="14407" y="14312"/>
                  <a:pt x="15032" y="14781"/>
                  <a:pt x="15657" y="15250"/>
                </a:cubicBezTo>
                <a:cubicBezTo>
                  <a:pt x="15719" y="15281"/>
                  <a:pt x="15750" y="15312"/>
                  <a:pt x="15782" y="15344"/>
                </a:cubicBezTo>
                <a:cubicBezTo>
                  <a:pt x="15813" y="15344"/>
                  <a:pt x="15844" y="15344"/>
                  <a:pt x="15875" y="15312"/>
                </a:cubicBezTo>
                <a:cubicBezTo>
                  <a:pt x="15875" y="15281"/>
                  <a:pt x="15844" y="15281"/>
                  <a:pt x="15844" y="15250"/>
                </a:cubicBezTo>
                <a:cubicBezTo>
                  <a:pt x="15782" y="15250"/>
                  <a:pt x="15750" y="15219"/>
                  <a:pt x="15719" y="15187"/>
                </a:cubicBezTo>
                <a:cubicBezTo>
                  <a:pt x="14875" y="14562"/>
                  <a:pt x="14094" y="13937"/>
                  <a:pt x="13282" y="13281"/>
                </a:cubicBezTo>
                <a:cubicBezTo>
                  <a:pt x="12782" y="12875"/>
                  <a:pt x="12282" y="12437"/>
                  <a:pt x="11750" y="12000"/>
                </a:cubicBezTo>
                <a:cubicBezTo>
                  <a:pt x="11407" y="11719"/>
                  <a:pt x="11032" y="11406"/>
                  <a:pt x="10688" y="11094"/>
                </a:cubicBezTo>
                <a:cubicBezTo>
                  <a:pt x="10625" y="11031"/>
                  <a:pt x="10594" y="10937"/>
                  <a:pt x="10500" y="10937"/>
                </a:cubicBezTo>
                <a:cubicBezTo>
                  <a:pt x="10438" y="10875"/>
                  <a:pt x="10407" y="10844"/>
                  <a:pt x="10375" y="10812"/>
                </a:cubicBezTo>
                <a:cubicBezTo>
                  <a:pt x="10375" y="10812"/>
                  <a:pt x="10375" y="10781"/>
                  <a:pt x="10375" y="10781"/>
                </a:cubicBezTo>
                <a:cubicBezTo>
                  <a:pt x="10407" y="10781"/>
                  <a:pt x="10438" y="10781"/>
                  <a:pt x="10438" y="10812"/>
                </a:cubicBezTo>
                <a:cubicBezTo>
                  <a:pt x="10469" y="10812"/>
                  <a:pt x="10469" y="10812"/>
                  <a:pt x="10469" y="10812"/>
                </a:cubicBezTo>
                <a:cubicBezTo>
                  <a:pt x="10657" y="10969"/>
                  <a:pt x="10844" y="11125"/>
                  <a:pt x="11032" y="11281"/>
                </a:cubicBezTo>
                <a:cubicBezTo>
                  <a:pt x="11532" y="11719"/>
                  <a:pt x="12032" y="12156"/>
                  <a:pt x="12532" y="12562"/>
                </a:cubicBezTo>
                <a:cubicBezTo>
                  <a:pt x="13032" y="12969"/>
                  <a:pt x="13532" y="13406"/>
                  <a:pt x="14032" y="13781"/>
                </a:cubicBezTo>
                <a:cubicBezTo>
                  <a:pt x="14657" y="14281"/>
                  <a:pt x="15282" y="14719"/>
                  <a:pt x="15875" y="15187"/>
                </a:cubicBezTo>
                <a:cubicBezTo>
                  <a:pt x="15907" y="15219"/>
                  <a:pt x="15907" y="15219"/>
                  <a:pt x="15938" y="15219"/>
                </a:cubicBezTo>
                <a:cubicBezTo>
                  <a:pt x="15969" y="15219"/>
                  <a:pt x="16000" y="15219"/>
                  <a:pt x="16032" y="15219"/>
                </a:cubicBezTo>
                <a:cubicBezTo>
                  <a:pt x="16032" y="15219"/>
                  <a:pt x="16032" y="15219"/>
                  <a:pt x="16032" y="15219"/>
                </a:cubicBezTo>
                <a:cubicBezTo>
                  <a:pt x="16032" y="15219"/>
                  <a:pt x="16032" y="15219"/>
                  <a:pt x="16032" y="15219"/>
                </a:cubicBezTo>
                <a:cubicBezTo>
                  <a:pt x="16032" y="15219"/>
                  <a:pt x="16032" y="15219"/>
                  <a:pt x="16032" y="15219"/>
                </a:cubicBezTo>
                <a:cubicBezTo>
                  <a:pt x="16063" y="15250"/>
                  <a:pt x="16094" y="15281"/>
                  <a:pt x="16125" y="15250"/>
                </a:cubicBezTo>
                <a:cubicBezTo>
                  <a:pt x="16157" y="15250"/>
                  <a:pt x="16157" y="15250"/>
                  <a:pt x="16188" y="15219"/>
                </a:cubicBezTo>
                <a:cubicBezTo>
                  <a:pt x="16219" y="15219"/>
                  <a:pt x="16250" y="15187"/>
                  <a:pt x="16250" y="15219"/>
                </a:cubicBezTo>
                <a:cubicBezTo>
                  <a:pt x="16344" y="15281"/>
                  <a:pt x="16438" y="15344"/>
                  <a:pt x="16438" y="15469"/>
                </a:cubicBezTo>
                <a:cubicBezTo>
                  <a:pt x="16344" y="15469"/>
                  <a:pt x="16344" y="15375"/>
                  <a:pt x="16313" y="15344"/>
                </a:cubicBezTo>
                <a:cubicBezTo>
                  <a:pt x="16282" y="15312"/>
                  <a:pt x="16250" y="15281"/>
                  <a:pt x="16188" y="15312"/>
                </a:cubicBezTo>
                <a:cubicBezTo>
                  <a:pt x="16157" y="15344"/>
                  <a:pt x="16188" y="15375"/>
                  <a:pt x="16219" y="15406"/>
                </a:cubicBezTo>
                <a:cubicBezTo>
                  <a:pt x="16282" y="15469"/>
                  <a:pt x="16344" y="15531"/>
                  <a:pt x="16407" y="15562"/>
                </a:cubicBezTo>
                <a:cubicBezTo>
                  <a:pt x="17000" y="15968"/>
                  <a:pt x="17594" y="16375"/>
                  <a:pt x="18188" y="16718"/>
                </a:cubicBezTo>
                <a:cubicBezTo>
                  <a:pt x="18500" y="16906"/>
                  <a:pt x="18813" y="17062"/>
                  <a:pt x="19125" y="17187"/>
                </a:cubicBezTo>
                <a:cubicBezTo>
                  <a:pt x="19438" y="17343"/>
                  <a:pt x="19782" y="17437"/>
                  <a:pt x="20157" y="17531"/>
                </a:cubicBezTo>
                <a:cubicBezTo>
                  <a:pt x="20157" y="17531"/>
                  <a:pt x="20157" y="17531"/>
                  <a:pt x="20188" y="17562"/>
                </a:cubicBezTo>
                <a:cubicBezTo>
                  <a:pt x="20219" y="17562"/>
                  <a:pt x="20250" y="17562"/>
                  <a:pt x="20282" y="17562"/>
                </a:cubicBezTo>
                <a:cubicBezTo>
                  <a:pt x="20282" y="17562"/>
                  <a:pt x="20313" y="17562"/>
                  <a:pt x="20344" y="17562"/>
                </a:cubicBezTo>
                <a:cubicBezTo>
                  <a:pt x="20344" y="17562"/>
                  <a:pt x="20375" y="17562"/>
                  <a:pt x="20375" y="17562"/>
                </a:cubicBezTo>
                <a:cubicBezTo>
                  <a:pt x="20375" y="17562"/>
                  <a:pt x="20375" y="17562"/>
                  <a:pt x="20407" y="17562"/>
                </a:cubicBezTo>
                <a:cubicBezTo>
                  <a:pt x="20438" y="17625"/>
                  <a:pt x="20469" y="17593"/>
                  <a:pt x="20532" y="17562"/>
                </a:cubicBezTo>
                <a:cubicBezTo>
                  <a:pt x="20563" y="17531"/>
                  <a:pt x="20594" y="17562"/>
                  <a:pt x="20625" y="17562"/>
                </a:cubicBezTo>
                <a:cubicBezTo>
                  <a:pt x="20625" y="17593"/>
                  <a:pt x="20625" y="17593"/>
                  <a:pt x="20625" y="17593"/>
                </a:cubicBezTo>
                <a:cubicBezTo>
                  <a:pt x="20750" y="17625"/>
                  <a:pt x="20875" y="17656"/>
                  <a:pt x="20969" y="17562"/>
                </a:cubicBezTo>
                <a:cubicBezTo>
                  <a:pt x="21032" y="17562"/>
                  <a:pt x="21063" y="17562"/>
                  <a:pt x="21125" y="17562"/>
                </a:cubicBezTo>
                <a:cubicBezTo>
                  <a:pt x="21125" y="17593"/>
                  <a:pt x="21125" y="17593"/>
                  <a:pt x="21157" y="17593"/>
                </a:cubicBezTo>
                <a:cubicBezTo>
                  <a:pt x="21188" y="17625"/>
                  <a:pt x="21282" y="17625"/>
                  <a:pt x="21313" y="17562"/>
                </a:cubicBezTo>
                <a:cubicBezTo>
                  <a:pt x="21313" y="17562"/>
                  <a:pt x="21313" y="17562"/>
                  <a:pt x="21313" y="17562"/>
                </a:cubicBezTo>
                <a:cubicBezTo>
                  <a:pt x="21344" y="17562"/>
                  <a:pt x="21375" y="17562"/>
                  <a:pt x="21375" y="17562"/>
                </a:cubicBezTo>
                <a:cubicBezTo>
                  <a:pt x="21407" y="17531"/>
                  <a:pt x="21438" y="17531"/>
                  <a:pt x="21469" y="17531"/>
                </a:cubicBezTo>
                <a:cubicBezTo>
                  <a:pt x="21469" y="17531"/>
                  <a:pt x="21469" y="17562"/>
                  <a:pt x="21500" y="17562"/>
                </a:cubicBezTo>
                <a:cubicBezTo>
                  <a:pt x="21500" y="17562"/>
                  <a:pt x="21500" y="17562"/>
                  <a:pt x="21500" y="17562"/>
                </a:cubicBezTo>
                <a:cubicBezTo>
                  <a:pt x="21532" y="17562"/>
                  <a:pt x="21532" y="17562"/>
                  <a:pt x="21532" y="17562"/>
                </a:cubicBezTo>
                <a:cubicBezTo>
                  <a:pt x="21532" y="17562"/>
                  <a:pt x="21563" y="17531"/>
                  <a:pt x="21563" y="17531"/>
                </a:cubicBezTo>
                <a:cubicBezTo>
                  <a:pt x="21563" y="17531"/>
                  <a:pt x="21563" y="17531"/>
                  <a:pt x="21563" y="17500"/>
                </a:cubicBezTo>
                <a:cubicBezTo>
                  <a:pt x="21594" y="17500"/>
                  <a:pt x="21625" y="17500"/>
                  <a:pt x="21625" y="17500"/>
                </a:cubicBezTo>
                <a:cubicBezTo>
                  <a:pt x="21657" y="17468"/>
                  <a:pt x="21688" y="17468"/>
                  <a:pt x="21688" y="17437"/>
                </a:cubicBezTo>
                <a:cubicBezTo>
                  <a:pt x="21688" y="17406"/>
                  <a:pt x="21688" y="17375"/>
                  <a:pt x="21688" y="17343"/>
                </a:cubicBezTo>
                <a:cubicBezTo>
                  <a:pt x="21719" y="17312"/>
                  <a:pt x="21719" y="17281"/>
                  <a:pt x="21750" y="17250"/>
                </a:cubicBezTo>
                <a:cubicBezTo>
                  <a:pt x="21813" y="17187"/>
                  <a:pt x="21875" y="17156"/>
                  <a:pt x="21969" y="17125"/>
                </a:cubicBezTo>
                <a:cubicBezTo>
                  <a:pt x="22032" y="17093"/>
                  <a:pt x="22094" y="17093"/>
                  <a:pt x="22188" y="17062"/>
                </a:cubicBezTo>
                <a:cubicBezTo>
                  <a:pt x="22282" y="17031"/>
                  <a:pt x="22344" y="16968"/>
                  <a:pt x="22407" y="16875"/>
                </a:cubicBezTo>
                <a:cubicBezTo>
                  <a:pt x="22407" y="16875"/>
                  <a:pt x="22438" y="16843"/>
                  <a:pt x="22438" y="16843"/>
                </a:cubicBezTo>
                <a:cubicBezTo>
                  <a:pt x="22469" y="16843"/>
                  <a:pt x="22469" y="16812"/>
                  <a:pt x="22500" y="16781"/>
                </a:cubicBezTo>
                <a:cubicBezTo>
                  <a:pt x="22532" y="16718"/>
                  <a:pt x="22563" y="16687"/>
                  <a:pt x="22625" y="16656"/>
                </a:cubicBezTo>
                <a:cubicBezTo>
                  <a:pt x="22657" y="16656"/>
                  <a:pt x="22657" y="16625"/>
                  <a:pt x="22688" y="16625"/>
                </a:cubicBezTo>
                <a:cubicBezTo>
                  <a:pt x="22719" y="16625"/>
                  <a:pt x="22782" y="16593"/>
                  <a:pt x="22844" y="16562"/>
                </a:cubicBezTo>
                <a:cubicBezTo>
                  <a:pt x="22844" y="16562"/>
                  <a:pt x="22875" y="16562"/>
                  <a:pt x="22907" y="16562"/>
                </a:cubicBezTo>
                <a:cubicBezTo>
                  <a:pt x="22938" y="16562"/>
                  <a:pt x="22938" y="16531"/>
                  <a:pt x="22969" y="16500"/>
                </a:cubicBezTo>
                <a:cubicBezTo>
                  <a:pt x="23000" y="16500"/>
                  <a:pt x="23032" y="16468"/>
                  <a:pt x="23063" y="16468"/>
                </a:cubicBezTo>
                <a:cubicBezTo>
                  <a:pt x="23063" y="16468"/>
                  <a:pt x="23063" y="16468"/>
                  <a:pt x="23094" y="16437"/>
                </a:cubicBezTo>
                <a:cubicBezTo>
                  <a:pt x="23094" y="16437"/>
                  <a:pt x="23094" y="16437"/>
                  <a:pt x="23094" y="16437"/>
                </a:cubicBezTo>
                <a:cubicBezTo>
                  <a:pt x="23188" y="16375"/>
                  <a:pt x="23219" y="16250"/>
                  <a:pt x="23282" y="16187"/>
                </a:cubicBezTo>
                <a:cubicBezTo>
                  <a:pt x="23344" y="16156"/>
                  <a:pt x="23407" y="16093"/>
                  <a:pt x="23438" y="16031"/>
                </a:cubicBezTo>
                <a:cubicBezTo>
                  <a:pt x="23469" y="16031"/>
                  <a:pt x="23500" y="16031"/>
                  <a:pt x="23500" y="16000"/>
                </a:cubicBezTo>
                <a:cubicBezTo>
                  <a:pt x="23625" y="15937"/>
                  <a:pt x="23782" y="15906"/>
                  <a:pt x="23875" y="15812"/>
                </a:cubicBezTo>
                <a:cubicBezTo>
                  <a:pt x="24000" y="15812"/>
                  <a:pt x="24094" y="15750"/>
                  <a:pt x="24219" y="15687"/>
                </a:cubicBezTo>
                <a:cubicBezTo>
                  <a:pt x="24125" y="15656"/>
                  <a:pt x="24032" y="15687"/>
                  <a:pt x="23969" y="15687"/>
                </a:cubicBezTo>
                <a:cubicBezTo>
                  <a:pt x="23875" y="15718"/>
                  <a:pt x="23813" y="15718"/>
                  <a:pt x="23719" y="15687"/>
                </a:cubicBezTo>
                <a:cubicBezTo>
                  <a:pt x="23813" y="15625"/>
                  <a:pt x="23907" y="15594"/>
                  <a:pt x="24000" y="15594"/>
                </a:cubicBezTo>
                <a:cubicBezTo>
                  <a:pt x="24094" y="15625"/>
                  <a:pt x="24219" y="15594"/>
                  <a:pt x="24344" y="15562"/>
                </a:cubicBezTo>
                <a:cubicBezTo>
                  <a:pt x="24344" y="15562"/>
                  <a:pt x="24344" y="15562"/>
                  <a:pt x="24375" y="15562"/>
                </a:cubicBezTo>
                <a:cubicBezTo>
                  <a:pt x="24407" y="15562"/>
                  <a:pt x="24438" y="15531"/>
                  <a:pt x="24438" y="15500"/>
                </a:cubicBezTo>
                <a:cubicBezTo>
                  <a:pt x="24469" y="15500"/>
                  <a:pt x="24469" y="15500"/>
                  <a:pt x="24469" y="15500"/>
                </a:cubicBezTo>
                <a:cubicBezTo>
                  <a:pt x="24500" y="15469"/>
                  <a:pt x="24500" y="15437"/>
                  <a:pt x="24532" y="15406"/>
                </a:cubicBezTo>
                <a:cubicBezTo>
                  <a:pt x="24532" y="15375"/>
                  <a:pt x="24532" y="15375"/>
                  <a:pt x="24563" y="15375"/>
                </a:cubicBezTo>
                <a:cubicBezTo>
                  <a:pt x="24500" y="15375"/>
                  <a:pt x="24438" y="15375"/>
                  <a:pt x="24375" y="15344"/>
                </a:cubicBezTo>
                <a:cubicBezTo>
                  <a:pt x="24407" y="15344"/>
                  <a:pt x="24407" y="15344"/>
                  <a:pt x="24438" y="15312"/>
                </a:cubicBezTo>
                <a:cubicBezTo>
                  <a:pt x="24438" y="15312"/>
                  <a:pt x="24469" y="15312"/>
                  <a:pt x="24469" y="15312"/>
                </a:cubicBezTo>
                <a:cubicBezTo>
                  <a:pt x="24532" y="15281"/>
                  <a:pt x="24594" y="15312"/>
                  <a:pt x="24657" y="15250"/>
                </a:cubicBezTo>
                <a:cubicBezTo>
                  <a:pt x="24563" y="15250"/>
                  <a:pt x="24500" y="15219"/>
                  <a:pt x="24438" y="15219"/>
                </a:cubicBezTo>
                <a:cubicBezTo>
                  <a:pt x="24219" y="15219"/>
                  <a:pt x="24000" y="15187"/>
                  <a:pt x="23782" y="15125"/>
                </a:cubicBezTo>
                <a:cubicBezTo>
                  <a:pt x="23282" y="15000"/>
                  <a:pt x="22844" y="14781"/>
                  <a:pt x="22375" y="14562"/>
                </a:cubicBezTo>
                <a:cubicBezTo>
                  <a:pt x="21969" y="14312"/>
                  <a:pt x="21532" y="14062"/>
                  <a:pt x="21157" y="13781"/>
                </a:cubicBezTo>
                <a:cubicBezTo>
                  <a:pt x="20719" y="13469"/>
                  <a:pt x="20313" y="13156"/>
                  <a:pt x="19938" y="12844"/>
                </a:cubicBezTo>
                <a:cubicBezTo>
                  <a:pt x="19844" y="12750"/>
                  <a:pt x="19844" y="12750"/>
                  <a:pt x="19688" y="12781"/>
                </a:cubicBezTo>
                <a:cubicBezTo>
                  <a:pt x="20157" y="13125"/>
                  <a:pt x="20594" y="13500"/>
                  <a:pt x="21063" y="13844"/>
                </a:cubicBezTo>
                <a:cubicBezTo>
                  <a:pt x="21500" y="14156"/>
                  <a:pt x="21969" y="14437"/>
                  <a:pt x="22469" y="14687"/>
                </a:cubicBezTo>
                <a:cubicBezTo>
                  <a:pt x="22500" y="14719"/>
                  <a:pt x="22594" y="14719"/>
                  <a:pt x="22625" y="14812"/>
                </a:cubicBezTo>
                <a:cubicBezTo>
                  <a:pt x="22625" y="14844"/>
                  <a:pt x="22625" y="14875"/>
                  <a:pt x="22625" y="14906"/>
                </a:cubicBezTo>
                <a:cubicBezTo>
                  <a:pt x="22563" y="14875"/>
                  <a:pt x="22500" y="14844"/>
                  <a:pt x="22438" y="14812"/>
                </a:cubicBezTo>
                <a:cubicBezTo>
                  <a:pt x="22344" y="14781"/>
                  <a:pt x="22250" y="14719"/>
                  <a:pt x="22157" y="14656"/>
                </a:cubicBezTo>
                <a:cubicBezTo>
                  <a:pt x="21844" y="14531"/>
                  <a:pt x="21563" y="14344"/>
                  <a:pt x="21282" y="14156"/>
                </a:cubicBezTo>
                <a:cubicBezTo>
                  <a:pt x="21000" y="13969"/>
                  <a:pt x="20719" y="13812"/>
                  <a:pt x="20438" y="13625"/>
                </a:cubicBezTo>
                <a:cubicBezTo>
                  <a:pt x="20157" y="13406"/>
                  <a:pt x="19844" y="13187"/>
                  <a:pt x="19563" y="12969"/>
                </a:cubicBezTo>
                <a:cubicBezTo>
                  <a:pt x="19500" y="12906"/>
                  <a:pt x="19407" y="12844"/>
                  <a:pt x="19313" y="12812"/>
                </a:cubicBezTo>
                <a:cubicBezTo>
                  <a:pt x="19344" y="12875"/>
                  <a:pt x="19375" y="12906"/>
                  <a:pt x="19407" y="12937"/>
                </a:cubicBezTo>
                <a:cubicBezTo>
                  <a:pt x="19500" y="13000"/>
                  <a:pt x="19469" y="13125"/>
                  <a:pt x="19563" y="13187"/>
                </a:cubicBezTo>
                <a:cubicBezTo>
                  <a:pt x="19938" y="13406"/>
                  <a:pt x="20313" y="13687"/>
                  <a:pt x="20688" y="13937"/>
                </a:cubicBezTo>
                <a:cubicBezTo>
                  <a:pt x="20938" y="14125"/>
                  <a:pt x="21219" y="14281"/>
                  <a:pt x="21532" y="14469"/>
                </a:cubicBezTo>
                <a:cubicBezTo>
                  <a:pt x="21594" y="14500"/>
                  <a:pt x="21688" y="14562"/>
                  <a:pt x="21782" y="14625"/>
                </a:cubicBezTo>
                <a:cubicBezTo>
                  <a:pt x="22063" y="14750"/>
                  <a:pt x="22344" y="14906"/>
                  <a:pt x="22625" y="15031"/>
                </a:cubicBezTo>
                <a:cubicBezTo>
                  <a:pt x="22625" y="15031"/>
                  <a:pt x="22625" y="15031"/>
                  <a:pt x="22625" y="15062"/>
                </a:cubicBezTo>
                <a:cubicBezTo>
                  <a:pt x="22594" y="15094"/>
                  <a:pt x="22594" y="15094"/>
                  <a:pt x="22563" y="15062"/>
                </a:cubicBezTo>
                <a:cubicBezTo>
                  <a:pt x="22563" y="15062"/>
                  <a:pt x="22532" y="15062"/>
                  <a:pt x="22532" y="15062"/>
                </a:cubicBezTo>
                <a:cubicBezTo>
                  <a:pt x="22438" y="15031"/>
                  <a:pt x="22313" y="14969"/>
                  <a:pt x="22219" y="14937"/>
                </a:cubicBezTo>
                <a:cubicBezTo>
                  <a:pt x="21782" y="14687"/>
                  <a:pt x="21344" y="14437"/>
                  <a:pt x="20907" y="14156"/>
                </a:cubicBezTo>
                <a:cubicBezTo>
                  <a:pt x="20407" y="13844"/>
                  <a:pt x="19938" y="13531"/>
                  <a:pt x="19469" y="13187"/>
                </a:cubicBezTo>
                <a:cubicBezTo>
                  <a:pt x="19438" y="13187"/>
                  <a:pt x="19438" y="13125"/>
                  <a:pt x="19407" y="13156"/>
                </a:cubicBezTo>
                <a:cubicBezTo>
                  <a:pt x="19344" y="13250"/>
                  <a:pt x="19313" y="13156"/>
                  <a:pt x="19282" y="13125"/>
                </a:cubicBezTo>
                <a:cubicBezTo>
                  <a:pt x="19219" y="13094"/>
                  <a:pt x="19188" y="13031"/>
                  <a:pt x="19157" y="13000"/>
                </a:cubicBezTo>
                <a:cubicBezTo>
                  <a:pt x="19157" y="12969"/>
                  <a:pt x="19157" y="12969"/>
                  <a:pt x="19157" y="12969"/>
                </a:cubicBezTo>
                <a:cubicBezTo>
                  <a:pt x="19125" y="12969"/>
                  <a:pt x="19125" y="12969"/>
                  <a:pt x="19125" y="12969"/>
                </a:cubicBezTo>
                <a:cubicBezTo>
                  <a:pt x="19125" y="12969"/>
                  <a:pt x="19125" y="12969"/>
                  <a:pt x="19125" y="12969"/>
                </a:cubicBezTo>
                <a:cubicBezTo>
                  <a:pt x="19094" y="12969"/>
                  <a:pt x="19094" y="12937"/>
                  <a:pt x="19094" y="12937"/>
                </a:cubicBezTo>
                <a:cubicBezTo>
                  <a:pt x="19094" y="12937"/>
                  <a:pt x="19094" y="12937"/>
                  <a:pt x="19094" y="12937"/>
                </a:cubicBezTo>
                <a:cubicBezTo>
                  <a:pt x="19094" y="12937"/>
                  <a:pt x="19094" y="12937"/>
                  <a:pt x="19094" y="12937"/>
                </a:cubicBezTo>
                <a:cubicBezTo>
                  <a:pt x="19094" y="12937"/>
                  <a:pt x="19094" y="12937"/>
                  <a:pt x="19094" y="12937"/>
                </a:cubicBezTo>
                <a:cubicBezTo>
                  <a:pt x="19094" y="12937"/>
                  <a:pt x="19094" y="12937"/>
                  <a:pt x="19063" y="12937"/>
                </a:cubicBezTo>
                <a:cubicBezTo>
                  <a:pt x="19032" y="12844"/>
                  <a:pt x="18907" y="12812"/>
                  <a:pt x="18875" y="12719"/>
                </a:cubicBezTo>
                <a:cubicBezTo>
                  <a:pt x="18875" y="12719"/>
                  <a:pt x="18875" y="12719"/>
                  <a:pt x="18875" y="12719"/>
                </a:cubicBezTo>
                <a:cubicBezTo>
                  <a:pt x="18875" y="12719"/>
                  <a:pt x="18875" y="12719"/>
                  <a:pt x="18875" y="12719"/>
                </a:cubicBezTo>
                <a:cubicBezTo>
                  <a:pt x="18907" y="12719"/>
                  <a:pt x="18938" y="12719"/>
                  <a:pt x="18969" y="12750"/>
                </a:cubicBezTo>
                <a:cubicBezTo>
                  <a:pt x="18969" y="12750"/>
                  <a:pt x="18969" y="12750"/>
                  <a:pt x="19000" y="12781"/>
                </a:cubicBezTo>
                <a:cubicBezTo>
                  <a:pt x="19000" y="12781"/>
                  <a:pt x="19032" y="12812"/>
                  <a:pt x="19063" y="12812"/>
                </a:cubicBezTo>
                <a:cubicBezTo>
                  <a:pt x="19125" y="12875"/>
                  <a:pt x="19188" y="12906"/>
                  <a:pt x="19282" y="12937"/>
                </a:cubicBezTo>
                <a:cubicBezTo>
                  <a:pt x="19282" y="12937"/>
                  <a:pt x="19282" y="12937"/>
                  <a:pt x="19282" y="12937"/>
                </a:cubicBezTo>
                <a:cubicBezTo>
                  <a:pt x="19282" y="12969"/>
                  <a:pt x="19313" y="13000"/>
                  <a:pt x="19344" y="13000"/>
                </a:cubicBezTo>
                <a:cubicBezTo>
                  <a:pt x="19344" y="13000"/>
                  <a:pt x="19344" y="13000"/>
                  <a:pt x="19344" y="13000"/>
                </a:cubicBezTo>
                <a:cubicBezTo>
                  <a:pt x="19344" y="13000"/>
                  <a:pt x="19344" y="13000"/>
                  <a:pt x="19344" y="13000"/>
                </a:cubicBezTo>
                <a:cubicBezTo>
                  <a:pt x="19375" y="13000"/>
                  <a:pt x="19375" y="13031"/>
                  <a:pt x="19375" y="13031"/>
                </a:cubicBezTo>
                <a:cubicBezTo>
                  <a:pt x="19375" y="13031"/>
                  <a:pt x="19375" y="13031"/>
                  <a:pt x="19375" y="13031"/>
                </a:cubicBezTo>
                <a:cubicBezTo>
                  <a:pt x="19375" y="13031"/>
                  <a:pt x="19375" y="13031"/>
                  <a:pt x="19375" y="13031"/>
                </a:cubicBezTo>
                <a:cubicBezTo>
                  <a:pt x="19375" y="13031"/>
                  <a:pt x="19375" y="13031"/>
                  <a:pt x="19375" y="13031"/>
                </a:cubicBezTo>
                <a:cubicBezTo>
                  <a:pt x="19375" y="13000"/>
                  <a:pt x="19375" y="13000"/>
                  <a:pt x="19344" y="13000"/>
                </a:cubicBezTo>
                <a:cubicBezTo>
                  <a:pt x="19344" y="12969"/>
                  <a:pt x="19313" y="12937"/>
                  <a:pt x="19282" y="12937"/>
                </a:cubicBezTo>
                <a:cubicBezTo>
                  <a:pt x="19250" y="12844"/>
                  <a:pt x="19157" y="12781"/>
                  <a:pt x="19157" y="12687"/>
                </a:cubicBezTo>
                <a:cubicBezTo>
                  <a:pt x="19157" y="12656"/>
                  <a:pt x="19125" y="12656"/>
                  <a:pt x="19125" y="12625"/>
                </a:cubicBezTo>
                <a:cubicBezTo>
                  <a:pt x="18938" y="12469"/>
                  <a:pt x="18750" y="12344"/>
                  <a:pt x="18563" y="12187"/>
                </a:cubicBezTo>
                <a:cubicBezTo>
                  <a:pt x="18094" y="11719"/>
                  <a:pt x="17594" y="11281"/>
                  <a:pt x="17125" y="10812"/>
                </a:cubicBezTo>
                <a:cubicBezTo>
                  <a:pt x="16407" y="10094"/>
                  <a:pt x="15688" y="9375"/>
                  <a:pt x="14938" y="8719"/>
                </a:cubicBezTo>
                <a:cubicBezTo>
                  <a:pt x="14532" y="8375"/>
                  <a:pt x="14157" y="8031"/>
                  <a:pt x="13782" y="7687"/>
                </a:cubicBezTo>
                <a:cubicBezTo>
                  <a:pt x="13532" y="7437"/>
                  <a:pt x="13282" y="7250"/>
                  <a:pt x="13032" y="7000"/>
                </a:cubicBezTo>
                <a:cubicBezTo>
                  <a:pt x="12625" y="6656"/>
                  <a:pt x="12219" y="6281"/>
                  <a:pt x="11813" y="5937"/>
                </a:cubicBezTo>
                <a:cubicBezTo>
                  <a:pt x="11782" y="5906"/>
                  <a:pt x="11782" y="5906"/>
                  <a:pt x="11750" y="5875"/>
                </a:cubicBezTo>
                <a:cubicBezTo>
                  <a:pt x="11719" y="5844"/>
                  <a:pt x="11657" y="5812"/>
                  <a:pt x="11625" y="5750"/>
                </a:cubicBezTo>
                <a:cubicBezTo>
                  <a:pt x="11594" y="5750"/>
                  <a:pt x="11563" y="5719"/>
                  <a:pt x="11532" y="5719"/>
                </a:cubicBezTo>
                <a:cubicBezTo>
                  <a:pt x="11532" y="5687"/>
                  <a:pt x="11500" y="5687"/>
                  <a:pt x="11500" y="5656"/>
                </a:cubicBezTo>
                <a:cubicBezTo>
                  <a:pt x="11469" y="5625"/>
                  <a:pt x="11438" y="5594"/>
                  <a:pt x="11407" y="5594"/>
                </a:cubicBezTo>
                <a:cubicBezTo>
                  <a:pt x="11375" y="5562"/>
                  <a:pt x="11344" y="5531"/>
                  <a:pt x="11313" y="5500"/>
                </a:cubicBezTo>
                <a:cubicBezTo>
                  <a:pt x="11313" y="5500"/>
                  <a:pt x="11282" y="5500"/>
                  <a:pt x="11282" y="5469"/>
                </a:cubicBezTo>
                <a:cubicBezTo>
                  <a:pt x="11250" y="5437"/>
                  <a:pt x="11219" y="5406"/>
                  <a:pt x="11188" y="5375"/>
                </a:cubicBezTo>
                <a:cubicBezTo>
                  <a:pt x="11219" y="5281"/>
                  <a:pt x="11344" y="5281"/>
                  <a:pt x="11375" y="5187"/>
                </a:cubicBezTo>
                <a:cubicBezTo>
                  <a:pt x="11375" y="5156"/>
                  <a:pt x="11407" y="5219"/>
                  <a:pt x="11438" y="5219"/>
                </a:cubicBezTo>
                <a:cubicBezTo>
                  <a:pt x="11532" y="5312"/>
                  <a:pt x="11625" y="5375"/>
                  <a:pt x="11719" y="5469"/>
                </a:cubicBezTo>
                <a:cubicBezTo>
                  <a:pt x="11750" y="5500"/>
                  <a:pt x="11782" y="5500"/>
                  <a:pt x="11813" y="5469"/>
                </a:cubicBezTo>
                <a:cubicBezTo>
                  <a:pt x="11844" y="5437"/>
                  <a:pt x="11782" y="5406"/>
                  <a:pt x="11782" y="5406"/>
                </a:cubicBezTo>
                <a:cubicBezTo>
                  <a:pt x="11625" y="5250"/>
                  <a:pt x="11438" y="5125"/>
                  <a:pt x="11282" y="4969"/>
                </a:cubicBezTo>
                <a:cubicBezTo>
                  <a:pt x="11219" y="4906"/>
                  <a:pt x="11157" y="4875"/>
                  <a:pt x="11094" y="4812"/>
                </a:cubicBezTo>
                <a:cubicBezTo>
                  <a:pt x="11032" y="4750"/>
                  <a:pt x="11032" y="4687"/>
                  <a:pt x="11063" y="4625"/>
                </a:cubicBezTo>
                <a:cubicBezTo>
                  <a:pt x="11125" y="4562"/>
                  <a:pt x="11157" y="4625"/>
                  <a:pt x="11219" y="4656"/>
                </a:cubicBezTo>
                <a:cubicBezTo>
                  <a:pt x="11219" y="4656"/>
                  <a:pt x="11250" y="4656"/>
                  <a:pt x="11282" y="4687"/>
                </a:cubicBezTo>
                <a:cubicBezTo>
                  <a:pt x="11563" y="4937"/>
                  <a:pt x="11875" y="5187"/>
                  <a:pt x="12157" y="5437"/>
                </a:cubicBezTo>
                <a:cubicBezTo>
                  <a:pt x="12438" y="5687"/>
                  <a:pt x="12719" y="5937"/>
                  <a:pt x="13032" y="6187"/>
                </a:cubicBezTo>
                <a:cubicBezTo>
                  <a:pt x="13157" y="6281"/>
                  <a:pt x="13313" y="6375"/>
                  <a:pt x="13438" y="6469"/>
                </a:cubicBezTo>
                <a:cubicBezTo>
                  <a:pt x="13657" y="6687"/>
                  <a:pt x="13875" y="6875"/>
                  <a:pt x="14125" y="7094"/>
                </a:cubicBezTo>
                <a:cubicBezTo>
                  <a:pt x="14438" y="7375"/>
                  <a:pt x="14782" y="7687"/>
                  <a:pt x="15094" y="7969"/>
                </a:cubicBezTo>
                <a:cubicBezTo>
                  <a:pt x="15532" y="8344"/>
                  <a:pt x="15969" y="8750"/>
                  <a:pt x="16375" y="9125"/>
                </a:cubicBezTo>
                <a:cubicBezTo>
                  <a:pt x="16782" y="9500"/>
                  <a:pt x="17157" y="9875"/>
                  <a:pt x="17563" y="10250"/>
                </a:cubicBezTo>
                <a:cubicBezTo>
                  <a:pt x="18032" y="10719"/>
                  <a:pt x="18500" y="11187"/>
                  <a:pt x="18969" y="11625"/>
                </a:cubicBezTo>
                <a:cubicBezTo>
                  <a:pt x="19407" y="12000"/>
                  <a:pt x="19813" y="12375"/>
                  <a:pt x="20282" y="12750"/>
                </a:cubicBezTo>
                <a:cubicBezTo>
                  <a:pt x="20782" y="13156"/>
                  <a:pt x="21313" y="13562"/>
                  <a:pt x="21844" y="13906"/>
                </a:cubicBezTo>
                <a:cubicBezTo>
                  <a:pt x="22094" y="14062"/>
                  <a:pt x="22344" y="14219"/>
                  <a:pt x="22594" y="14375"/>
                </a:cubicBezTo>
                <a:cubicBezTo>
                  <a:pt x="23000" y="14562"/>
                  <a:pt x="23407" y="14781"/>
                  <a:pt x="23844" y="14906"/>
                </a:cubicBezTo>
                <a:cubicBezTo>
                  <a:pt x="24250" y="15031"/>
                  <a:pt x="24688" y="15156"/>
                  <a:pt x="25125" y="15062"/>
                </a:cubicBezTo>
                <a:cubicBezTo>
                  <a:pt x="25313" y="15000"/>
                  <a:pt x="25500" y="14937"/>
                  <a:pt x="25625" y="14750"/>
                </a:cubicBezTo>
                <a:cubicBezTo>
                  <a:pt x="25657" y="14750"/>
                  <a:pt x="25688" y="14719"/>
                  <a:pt x="25657" y="14687"/>
                </a:cubicBezTo>
                <a:cubicBezTo>
                  <a:pt x="25657" y="14656"/>
                  <a:pt x="25625" y="14687"/>
                  <a:pt x="25594" y="14687"/>
                </a:cubicBezTo>
                <a:cubicBezTo>
                  <a:pt x="25594" y="14656"/>
                  <a:pt x="25563" y="14656"/>
                  <a:pt x="25532" y="14687"/>
                </a:cubicBezTo>
                <a:cubicBezTo>
                  <a:pt x="25532" y="14687"/>
                  <a:pt x="25532" y="14687"/>
                  <a:pt x="25500" y="14687"/>
                </a:cubicBezTo>
                <a:cubicBezTo>
                  <a:pt x="25500" y="14687"/>
                  <a:pt x="25500" y="14687"/>
                  <a:pt x="25500" y="14687"/>
                </a:cubicBezTo>
                <a:cubicBezTo>
                  <a:pt x="25500" y="14687"/>
                  <a:pt x="25469" y="14687"/>
                  <a:pt x="25438" y="14625"/>
                </a:cubicBezTo>
                <a:cubicBezTo>
                  <a:pt x="25438" y="14625"/>
                  <a:pt x="25469" y="14625"/>
                  <a:pt x="25469" y="14594"/>
                </a:cubicBezTo>
                <a:cubicBezTo>
                  <a:pt x="25500" y="14594"/>
                  <a:pt x="25500" y="14594"/>
                  <a:pt x="25532" y="14562"/>
                </a:cubicBezTo>
                <a:cubicBezTo>
                  <a:pt x="25532" y="14562"/>
                  <a:pt x="25532" y="14562"/>
                  <a:pt x="25532" y="14562"/>
                </a:cubicBezTo>
                <a:cubicBezTo>
                  <a:pt x="25563" y="14531"/>
                  <a:pt x="25532" y="14500"/>
                  <a:pt x="25500" y="14500"/>
                </a:cubicBezTo>
                <a:cubicBezTo>
                  <a:pt x="25625" y="14469"/>
                  <a:pt x="25719" y="14406"/>
                  <a:pt x="25844" y="14406"/>
                </a:cubicBezTo>
                <a:cubicBezTo>
                  <a:pt x="25875" y="14406"/>
                  <a:pt x="25938" y="14406"/>
                  <a:pt x="25969" y="14406"/>
                </a:cubicBezTo>
                <a:cubicBezTo>
                  <a:pt x="25844" y="14375"/>
                  <a:pt x="25719" y="14312"/>
                  <a:pt x="25594" y="14312"/>
                </a:cubicBezTo>
                <a:cubicBezTo>
                  <a:pt x="25407" y="14281"/>
                  <a:pt x="25188" y="14250"/>
                  <a:pt x="25032" y="14187"/>
                </a:cubicBezTo>
                <a:cubicBezTo>
                  <a:pt x="24500" y="14031"/>
                  <a:pt x="24032" y="13812"/>
                  <a:pt x="23563" y="13562"/>
                </a:cubicBezTo>
                <a:cubicBezTo>
                  <a:pt x="23469" y="13531"/>
                  <a:pt x="23375" y="13469"/>
                  <a:pt x="23282" y="13406"/>
                </a:cubicBezTo>
                <a:cubicBezTo>
                  <a:pt x="23125" y="13312"/>
                  <a:pt x="23000" y="13219"/>
                  <a:pt x="22844" y="13156"/>
                </a:cubicBezTo>
                <a:cubicBezTo>
                  <a:pt x="22750" y="13094"/>
                  <a:pt x="22688" y="13031"/>
                  <a:pt x="22563" y="13000"/>
                </a:cubicBezTo>
                <a:cubicBezTo>
                  <a:pt x="22500" y="12969"/>
                  <a:pt x="22500" y="13000"/>
                  <a:pt x="22500" y="13062"/>
                </a:cubicBezTo>
                <a:cubicBezTo>
                  <a:pt x="22532" y="13125"/>
                  <a:pt x="22500" y="13219"/>
                  <a:pt x="22563" y="13312"/>
                </a:cubicBezTo>
                <a:cubicBezTo>
                  <a:pt x="22563" y="13344"/>
                  <a:pt x="22563" y="13375"/>
                  <a:pt x="22563" y="13406"/>
                </a:cubicBezTo>
                <a:cubicBezTo>
                  <a:pt x="22563" y="13500"/>
                  <a:pt x="22594" y="13562"/>
                  <a:pt x="22594" y="13656"/>
                </a:cubicBezTo>
                <a:cubicBezTo>
                  <a:pt x="22594" y="13656"/>
                  <a:pt x="22563" y="13656"/>
                  <a:pt x="22532" y="13625"/>
                </a:cubicBezTo>
                <a:cubicBezTo>
                  <a:pt x="22407" y="13562"/>
                  <a:pt x="22313" y="13469"/>
                  <a:pt x="22188" y="13406"/>
                </a:cubicBezTo>
                <a:cubicBezTo>
                  <a:pt x="21907" y="13250"/>
                  <a:pt x="21657" y="13062"/>
                  <a:pt x="21407" y="12875"/>
                </a:cubicBezTo>
                <a:cubicBezTo>
                  <a:pt x="21188" y="12750"/>
                  <a:pt x="20969" y="12562"/>
                  <a:pt x="20750" y="12406"/>
                </a:cubicBezTo>
                <a:cubicBezTo>
                  <a:pt x="20438" y="12187"/>
                  <a:pt x="20125" y="11937"/>
                  <a:pt x="19844" y="11719"/>
                </a:cubicBezTo>
                <a:cubicBezTo>
                  <a:pt x="19563" y="11500"/>
                  <a:pt x="19313" y="11281"/>
                  <a:pt x="19032" y="11062"/>
                </a:cubicBezTo>
                <a:cubicBezTo>
                  <a:pt x="18813" y="10875"/>
                  <a:pt x="18594" y="10719"/>
                  <a:pt x="18375" y="10531"/>
                </a:cubicBezTo>
                <a:cubicBezTo>
                  <a:pt x="18094" y="10312"/>
                  <a:pt x="17813" y="10031"/>
                  <a:pt x="17500" y="9781"/>
                </a:cubicBezTo>
                <a:cubicBezTo>
                  <a:pt x="17282" y="9594"/>
                  <a:pt x="17032" y="9375"/>
                  <a:pt x="16782" y="9156"/>
                </a:cubicBezTo>
                <a:cubicBezTo>
                  <a:pt x="16469" y="8875"/>
                  <a:pt x="16157" y="8625"/>
                  <a:pt x="15844" y="8312"/>
                </a:cubicBezTo>
                <a:cubicBezTo>
                  <a:pt x="15532" y="8031"/>
                  <a:pt x="15188" y="7750"/>
                  <a:pt x="14907" y="7406"/>
                </a:cubicBezTo>
                <a:cubicBezTo>
                  <a:pt x="14750" y="7187"/>
                  <a:pt x="14532" y="7000"/>
                  <a:pt x="14313" y="6812"/>
                </a:cubicBezTo>
                <a:cubicBezTo>
                  <a:pt x="14032" y="6562"/>
                  <a:pt x="13719" y="6312"/>
                  <a:pt x="13469" y="6000"/>
                </a:cubicBezTo>
                <a:cubicBezTo>
                  <a:pt x="13438" y="5937"/>
                  <a:pt x="13344" y="5844"/>
                  <a:pt x="13344" y="5781"/>
                </a:cubicBezTo>
                <a:cubicBezTo>
                  <a:pt x="13375" y="5719"/>
                  <a:pt x="13344" y="5719"/>
                  <a:pt x="13313" y="5687"/>
                </a:cubicBezTo>
                <a:cubicBezTo>
                  <a:pt x="13282" y="5656"/>
                  <a:pt x="13250" y="5625"/>
                  <a:pt x="13219" y="5594"/>
                </a:cubicBezTo>
                <a:cubicBezTo>
                  <a:pt x="12969" y="5375"/>
                  <a:pt x="12750" y="5156"/>
                  <a:pt x="12532" y="4969"/>
                </a:cubicBezTo>
                <a:cubicBezTo>
                  <a:pt x="12407" y="4875"/>
                  <a:pt x="12282" y="4750"/>
                  <a:pt x="12157" y="4656"/>
                </a:cubicBezTo>
                <a:cubicBezTo>
                  <a:pt x="12157" y="4625"/>
                  <a:pt x="12125" y="4625"/>
                  <a:pt x="12125" y="4594"/>
                </a:cubicBezTo>
                <a:cubicBezTo>
                  <a:pt x="12157" y="4594"/>
                  <a:pt x="12157" y="4594"/>
                  <a:pt x="12157" y="4594"/>
                </a:cubicBezTo>
                <a:cubicBezTo>
                  <a:pt x="12219" y="4625"/>
                  <a:pt x="12313" y="4594"/>
                  <a:pt x="12407" y="4656"/>
                </a:cubicBezTo>
                <a:cubicBezTo>
                  <a:pt x="12625" y="4844"/>
                  <a:pt x="12844" y="5062"/>
                  <a:pt x="13063" y="5250"/>
                </a:cubicBezTo>
                <a:cubicBezTo>
                  <a:pt x="13094" y="5281"/>
                  <a:pt x="13125" y="5281"/>
                  <a:pt x="13157" y="5219"/>
                </a:cubicBezTo>
                <a:cubicBezTo>
                  <a:pt x="13157" y="5156"/>
                  <a:pt x="13250" y="5125"/>
                  <a:pt x="13282" y="5187"/>
                </a:cubicBezTo>
                <a:cubicBezTo>
                  <a:pt x="13438" y="5344"/>
                  <a:pt x="13657" y="5375"/>
                  <a:pt x="13813" y="5531"/>
                </a:cubicBezTo>
                <a:cubicBezTo>
                  <a:pt x="13844" y="5562"/>
                  <a:pt x="13875" y="5562"/>
                  <a:pt x="13875" y="5562"/>
                </a:cubicBezTo>
                <a:cubicBezTo>
                  <a:pt x="13938" y="5562"/>
                  <a:pt x="13938" y="5562"/>
                  <a:pt x="13938" y="5531"/>
                </a:cubicBezTo>
                <a:cubicBezTo>
                  <a:pt x="13875" y="5469"/>
                  <a:pt x="13875" y="5406"/>
                  <a:pt x="13813" y="5375"/>
                </a:cubicBezTo>
                <a:cubicBezTo>
                  <a:pt x="13688" y="5281"/>
                  <a:pt x="13594" y="5156"/>
                  <a:pt x="13469" y="5031"/>
                </a:cubicBezTo>
                <a:cubicBezTo>
                  <a:pt x="13438" y="5000"/>
                  <a:pt x="13438" y="4969"/>
                  <a:pt x="13500" y="4937"/>
                </a:cubicBezTo>
                <a:cubicBezTo>
                  <a:pt x="13532" y="4937"/>
                  <a:pt x="13594" y="4906"/>
                  <a:pt x="13625" y="4906"/>
                </a:cubicBezTo>
                <a:cubicBezTo>
                  <a:pt x="13719" y="4937"/>
                  <a:pt x="13782" y="4906"/>
                  <a:pt x="13875" y="4844"/>
                </a:cubicBezTo>
                <a:cubicBezTo>
                  <a:pt x="13907" y="4844"/>
                  <a:pt x="13969" y="4844"/>
                  <a:pt x="14000" y="4875"/>
                </a:cubicBezTo>
                <a:cubicBezTo>
                  <a:pt x="14313" y="5156"/>
                  <a:pt x="14594" y="5437"/>
                  <a:pt x="14907" y="5687"/>
                </a:cubicBezTo>
                <a:cubicBezTo>
                  <a:pt x="15344" y="6094"/>
                  <a:pt x="15750" y="6500"/>
                  <a:pt x="16188" y="6875"/>
                </a:cubicBezTo>
                <a:cubicBezTo>
                  <a:pt x="16250" y="6906"/>
                  <a:pt x="16282" y="6969"/>
                  <a:pt x="16313" y="7000"/>
                </a:cubicBezTo>
                <a:cubicBezTo>
                  <a:pt x="16344" y="7031"/>
                  <a:pt x="16407" y="7062"/>
                  <a:pt x="16438" y="7062"/>
                </a:cubicBezTo>
                <a:cubicBezTo>
                  <a:pt x="16469" y="7062"/>
                  <a:pt x="16469" y="7094"/>
                  <a:pt x="16469" y="7094"/>
                </a:cubicBezTo>
                <a:cubicBezTo>
                  <a:pt x="16469" y="7094"/>
                  <a:pt x="16469" y="7125"/>
                  <a:pt x="16500" y="7125"/>
                </a:cubicBezTo>
                <a:cubicBezTo>
                  <a:pt x="16500" y="7125"/>
                  <a:pt x="16500" y="7125"/>
                  <a:pt x="16500" y="7125"/>
                </a:cubicBezTo>
                <a:cubicBezTo>
                  <a:pt x="16500" y="7094"/>
                  <a:pt x="16469" y="7062"/>
                  <a:pt x="16469" y="7062"/>
                </a:cubicBezTo>
                <a:cubicBezTo>
                  <a:pt x="16375" y="6937"/>
                  <a:pt x="16250" y="6812"/>
                  <a:pt x="16125" y="6687"/>
                </a:cubicBezTo>
                <a:cubicBezTo>
                  <a:pt x="15688" y="6281"/>
                  <a:pt x="15250" y="5906"/>
                  <a:pt x="14844" y="5500"/>
                </a:cubicBezTo>
                <a:cubicBezTo>
                  <a:pt x="14657" y="5344"/>
                  <a:pt x="14500" y="5187"/>
                  <a:pt x="14313" y="5031"/>
                </a:cubicBezTo>
                <a:cubicBezTo>
                  <a:pt x="14250" y="4969"/>
                  <a:pt x="14157" y="4906"/>
                  <a:pt x="14094" y="4812"/>
                </a:cubicBezTo>
                <a:cubicBezTo>
                  <a:pt x="14125" y="4812"/>
                  <a:pt x="14125" y="4812"/>
                  <a:pt x="14125" y="4812"/>
                </a:cubicBezTo>
                <a:cubicBezTo>
                  <a:pt x="14157" y="4781"/>
                  <a:pt x="14188" y="4781"/>
                  <a:pt x="14219" y="4781"/>
                </a:cubicBezTo>
                <a:cubicBezTo>
                  <a:pt x="14219" y="4781"/>
                  <a:pt x="14219" y="4812"/>
                  <a:pt x="14250" y="4812"/>
                </a:cubicBezTo>
                <a:cubicBezTo>
                  <a:pt x="14250" y="4812"/>
                  <a:pt x="14250" y="4812"/>
                  <a:pt x="14250" y="4812"/>
                </a:cubicBezTo>
                <a:cubicBezTo>
                  <a:pt x="14250" y="4812"/>
                  <a:pt x="14250" y="4812"/>
                  <a:pt x="14250" y="4844"/>
                </a:cubicBezTo>
                <a:cubicBezTo>
                  <a:pt x="14250" y="4844"/>
                  <a:pt x="14250" y="4844"/>
                  <a:pt x="14250" y="4844"/>
                </a:cubicBezTo>
                <a:cubicBezTo>
                  <a:pt x="14563" y="5125"/>
                  <a:pt x="14875" y="5375"/>
                  <a:pt x="15188" y="5656"/>
                </a:cubicBezTo>
                <a:cubicBezTo>
                  <a:pt x="15688" y="6156"/>
                  <a:pt x="16219" y="6625"/>
                  <a:pt x="16719" y="7094"/>
                </a:cubicBezTo>
                <a:cubicBezTo>
                  <a:pt x="17282" y="7594"/>
                  <a:pt x="17875" y="8125"/>
                  <a:pt x="18438" y="8656"/>
                </a:cubicBezTo>
                <a:cubicBezTo>
                  <a:pt x="18844" y="9031"/>
                  <a:pt x="19250" y="9406"/>
                  <a:pt x="19657" y="9812"/>
                </a:cubicBezTo>
                <a:cubicBezTo>
                  <a:pt x="19750" y="9906"/>
                  <a:pt x="19875" y="10031"/>
                  <a:pt x="20000" y="10125"/>
                </a:cubicBezTo>
                <a:cubicBezTo>
                  <a:pt x="20250" y="10312"/>
                  <a:pt x="20532" y="10531"/>
                  <a:pt x="20782" y="10719"/>
                </a:cubicBezTo>
                <a:cubicBezTo>
                  <a:pt x="21125" y="10969"/>
                  <a:pt x="21469" y="11250"/>
                  <a:pt x="21844" y="11500"/>
                </a:cubicBezTo>
                <a:cubicBezTo>
                  <a:pt x="21875" y="11500"/>
                  <a:pt x="21907" y="11531"/>
                  <a:pt x="21938" y="11562"/>
                </a:cubicBezTo>
                <a:cubicBezTo>
                  <a:pt x="22063" y="11625"/>
                  <a:pt x="22188" y="11719"/>
                  <a:pt x="22313" y="11781"/>
                </a:cubicBezTo>
                <a:cubicBezTo>
                  <a:pt x="22313" y="11781"/>
                  <a:pt x="22313" y="11812"/>
                  <a:pt x="22313" y="11812"/>
                </a:cubicBezTo>
                <a:cubicBezTo>
                  <a:pt x="22344" y="11812"/>
                  <a:pt x="22344" y="11812"/>
                  <a:pt x="22344" y="11812"/>
                </a:cubicBezTo>
                <a:cubicBezTo>
                  <a:pt x="22594" y="11969"/>
                  <a:pt x="22782" y="12125"/>
                  <a:pt x="23032" y="12250"/>
                </a:cubicBezTo>
                <a:cubicBezTo>
                  <a:pt x="23125" y="12375"/>
                  <a:pt x="23282" y="12437"/>
                  <a:pt x="23407" y="12500"/>
                </a:cubicBezTo>
                <a:cubicBezTo>
                  <a:pt x="23438" y="12531"/>
                  <a:pt x="23469" y="12562"/>
                  <a:pt x="23500" y="12562"/>
                </a:cubicBezTo>
                <a:cubicBezTo>
                  <a:pt x="23594" y="12625"/>
                  <a:pt x="23719" y="12719"/>
                  <a:pt x="23844" y="12750"/>
                </a:cubicBezTo>
                <a:cubicBezTo>
                  <a:pt x="23844" y="12750"/>
                  <a:pt x="23844" y="12781"/>
                  <a:pt x="23875" y="12781"/>
                </a:cubicBezTo>
                <a:cubicBezTo>
                  <a:pt x="24282" y="13031"/>
                  <a:pt x="24719" y="13250"/>
                  <a:pt x="25188" y="13469"/>
                </a:cubicBezTo>
                <a:cubicBezTo>
                  <a:pt x="25407" y="13562"/>
                  <a:pt x="25657" y="13656"/>
                  <a:pt x="25907" y="13687"/>
                </a:cubicBezTo>
                <a:cubicBezTo>
                  <a:pt x="25969" y="13750"/>
                  <a:pt x="26032" y="13719"/>
                  <a:pt x="26125" y="13750"/>
                </a:cubicBezTo>
                <a:cubicBezTo>
                  <a:pt x="26282" y="13812"/>
                  <a:pt x="26469" y="13812"/>
                  <a:pt x="26625" y="13781"/>
                </a:cubicBezTo>
                <a:cubicBezTo>
                  <a:pt x="26782" y="13781"/>
                  <a:pt x="26938" y="13719"/>
                  <a:pt x="27032" y="13562"/>
                </a:cubicBezTo>
                <a:cubicBezTo>
                  <a:pt x="27032" y="13531"/>
                  <a:pt x="27063" y="13500"/>
                  <a:pt x="27032" y="13469"/>
                </a:cubicBezTo>
                <a:cubicBezTo>
                  <a:pt x="27000" y="13469"/>
                  <a:pt x="26969" y="13469"/>
                  <a:pt x="26969" y="13500"/>
                </a:cubicBezTo>
                <a:cubicBezTo>
                  <a:pt x="26813" y="13594"/>
                  <a:pt x="26657" y="13625"/>
                  <a:pt x="26500" y="13656"/>
                </a:cubicBezTo>
                <a:cubicBezTo>
                  <a:pt x="26563" y="13562"/>
                  <a:pt x="26625" y="13500"/>
                  <a:pt x="26750" y="13469"/>
                </a:cubicBezTo>
                <a:cubicBezTo>
                  <a:pt x="26907" y="13406"/>
                  <a:pt x="27094" y="13312"/>
                  <a:pt x="27188" y="13156"/>
                </a:cubicBezTo>
                <a:cubicBezTo>
                  <a:pt x="27219" y="13125"/>
                  <a:pt x="27219" y="13094"/>
                  <a:pt x="27219" y="13062"/>
                </a:cubicBezTo>
                <a:cubicBezTo>
                  <a:pt x="27219" y="13000"/>
                  <a:pt x="27188" y="12969"/>
                  <a:pt x="27188" y="12906"/>
                </a:cubicBezTo>
                <a:lnTo>
                  <a:pt x="27188" y="12906"/>
                </a:lnTo>
                <a:cubicBezTo>
                  <a:pt x="27188" y="12906"/>
                  <a:pt x="27188" y="12875"/>
                  <a:pt x="27188" y="12875"/>
                </a:cubicBezTo>
                <a:cubicBezTo>
                  <a:pt x="27188" y="12875"/>
                  <a:pt x="27188" y="12844"/>
                  <a:pt x="27188" y="12844"/>
                </a:cubicBezTo>
                <a:cubicBezTo>
                  <a:pt x="27188" y="12844"/>
                  <a:pt x="27188" y="12844"/>
                  <a:pt x="27188" y="12844"/>
                </a:cubicBezTo>
                <a:cubicBezTo>
                  <a:pt x="27219" y="12844"/>
                  <a:pt x="27219" y="12844"/>
                  <a:pt x="27219" y="12844"/>
                </a:cubicBezTo>
                <a:cubicBezTo>
                  <a:pt x="27219" y="12844"/>
                  <a:pt x="27219" y="12844"/>
                  <a:pt x="27219" y="12844"/>
                </a:cubicBezTo>
                <a:cubicBezTo>
                  <a:pt x="27219" y="12812"/>
                  <a:pt x="27219" y="12812"/>
                  <a:pt x="27219" y="12812"/>
                </a:cubicBezTo>
                <a:cubicBezTo>
                  <a:pt x="27219" y="12812"/>
                  <a:pt x="27219" y="12781"/>
                  <a:pt x="27219" y="12781"/>
                </a:cubicBezTo>
                <a:cubicBezTo>
                  <a:pt x="27219" y="12719"/>
                  <a:pt x="27250" y="12656"/>
                  <a:pt x="27250" y="12594"/>
                </a:cubicBezTo>
                <a:cubicBezTo>
                  <a:pt x="27250" y="12562"/>
                  <a:pt x="27250" y="12531"/>
                  <a:pt x="27250" y="12500"/>
                </a:cubicBezTo>
                <a:cubicBezTo>
                  <a:pt x="27250" y="12469"/>
                  <a:pt x="27250" y="12469"/>
                  <a:pt x="27250" y="12437"/>
                </a:cubicBezTo>
                <a:cubicBezTo>
                  <a:pt x="27219" y="12406"/>
                  <a:pt x="27219" y="12375"/>
                  <a:pt x="27219" y="12312"/>
                </a:cubicBezTo>
                <a:cubicBezTo>
                  <a:pt x="27219" y="12312"/>
                  <a:pt x="27219" y="12312"/>
                  <a:pt x="27219" y="12281"/>
                </a:cubicBezTo>
                <a:cubicBezTo>
                  <a:pt x="27219" y="12281"/>
                  <a:pt x="27219" y="12281"/>
                  <a:pt x="27219" y="12250"/>
                </a:cubicBezTo>
                <a:cubicBezTo>
                  <a:pt x="27219" y="12219"/>
                  <a:pt x="27219" y="12219"/>
                  <a:pt x="27188" y="12187"/>
                </a:cubicBezTo>
                <a:cubicBezTo>
                  <a:pt x="27219" y="12125"/>
                  <a:pt x="27219" y="12094"/>
                  <a:pt x="27219" y="12031"/>
                </a:cubicBezTo>
                <a:cubicBezTo>
                  <a:pt x="27219" y="12031"/>
                  <a:pt x="27219" y="12000"/>
                  <a:pt x="27219" y="11969"/>
                </a:cubicBezTo>
                <a:cubicBezTo>
                  <a:pt x="27219" y="11969"/>
                  <a:pt x="27219" y="11937"/>
                  <a:pt x="27219" y="11937"/>
                </a:cubicBezTo>
                <a:cubicBezTo>
                  <a:pt x="27219" y="11937"/>
                  <a:pt x="27219" y="11906"/>
                  <a:pt x="27219" y="11906"/>
                </a:cubicBezTo>
                <a:cubicBezTo>
                  <a:pt x="27219" y="11906"/>
                  <a:pt x="27219" y="11875"/>
                  <a:pt x="27188" y="11875"/>
                </a:cubicBezTo>
                <a:cubicBezTo>
                  <a:pt x="27157" y="11500"/>
                  <a:pt x="27125" y="11156"/>
                  <a:pt x="27094" y="10781"/>
                </a:cubicBezTo>
                <a:cubicBezTo>
                  <a:pt x="27094" y="10656"/>
                  <a:pt x="27063" y="10531"/>
                  <a:pt x="27063" y="10437"/>
                </a:cubicBezTo>
                <a:cubicBezTo>
                  <a:pt x="27000" y="10000"/>
                  <a:pt x="26907" y="9594"/>
                  <a:pt x="26813" y="9187"/>
                </a:cubicBezTo>
                <a:cubicBezTo>
                  <a:pt x="26782" y="9031"/>
                  <a:pt x="26657" y="8906"/>
                  <a:pt x="26657" y="8750"/>
                </a:cubicBezTo>
                <a:cubicBezTo>
                  <a:pt x="26625" y="8656"/>
                  <a:pt x="26625" y="8562"/>
                  <a:pt x="26563" y="8500"/>
                </a:cubicBezTo>
                <a:cubicBezTo>
                  <a:pt x="26563" y="8469"/>
                  <a:pt x="26532" y="8469"/>
                  <a:pt x="26500" y="8437"/>
                </a:cubicBezTo>
                <a:cubicBezTo>
                  <a:pt x="26500" y="8406"/>
                  <a:pt x="26500" y="8375"/>
                  <a:pt x="26500" y="8344"/>
                </a:cubicBezTo>
                <a:cubicBezTo>
                  <a:pt x="26500" y="8312"/>
                  <a:pt x="26500" y="8281"/>
                  <a:pt x="26500" y="8281"/>
                </a:cubicBezTo>
                <a:cubicBezTo>
                  <a:pt x="26500" y="8281"/>
                  <a:pt x="26500" y="8281"/>
                  <a:pt x="26500" y="8281"/>
                </a:cubicBezTo>
                <a:cubicBezTo>
                  <a:pt x="26500" y="8187"/>
                  <a:pt x="26469" y="8125"/>
                  <a:pt x="26375" y="8062"/>
                </a:cubicBezTo>
                <a:cubicBezTo>
                  <a:pt x="26344" y="8000"/>
                  <a:pt x="26344" y="7937"/>
                  <a:pt x="26344" y="7875"/>
                </a:cubicBezTo>
                <a:cubicBezTo>
                  <a:pt x="26344" y="7844"/>
                  <a:pt x="26344" y="7844"/>
                  <a:pt x="26344" y="7844"/>
                </a:cubicBezTo>
                <a:cubicBezTo>
                  <a:pt x="26344" y="7781"/>
                  <a:pt x="26344" y="7750"/>
                  <a:pt x="26344" y="7719"/>
                </a:cubicBezTo>
                <a:cubicBezTo>
                  <a:pt x="26344" y="7687"/>
                  <a:pt x="26344" y="7687"/>
                  <a:pt x="26344" y="7687"/>
                </a:cubicBezTo>
                <a:cubicBezTo>
                  <a:pt x="26313" y="7687"/>
                  <a:pt x="26313" y="7656"/>
                  <a:pt x="26313" y="7656"/>
                </a:cubicBezTo>
                <a:cubicBezTo>
                  <a:pt x="26313" y="7625"/>
                  <a:pt x="26282" y="7594"/>
                  <a:pt x="26250" y="7594"/>
                </a:cubicBezTo>
                <a:cubicBezTo>
                  <a:pt x="26188" y="7531"/>
                  <a:pt x="26188" y="7469"/>
                  <a:pt x="26157" y="7406"/>
                </a:cubicBezTo>
                <a:cubicBezTo>
                  <a:pt x="26157" y="7375"/>
                  <a:pt x="26125" y="7344"/>
                  <a:pt x="26157" y="7312"/>
                </a:cubicBezTo>
                <a:cubicBezTo>
                  <a:pt x="26157" y="7312"/>
                  <a:pt x="26157" y="7281"/>
                  <a:pt x="26157" y="7281"/>
                </a:cubicBezTo>
                <a:cubicBezTo>
                  <a:pt x="26157" y="7219"/>
                  <a:pt x="26094" y="7187"/>
                  <a:pt x="26063" y="7125"/>
                </a:cubicBezTo>
                <a:cubicBezTo>
                  <a:pt x="26063" y="7125"/>
                  <a:pt x="26063" y="7094"/>
                  <a:pt x="26063" y="7094"/>
                </a:cubicBezTo>
                <a:cubicBezTo>
                  <a:pt x="26063" y="7094"/>
                  <a:pt x="26063" y="7094"/>
                  <a:pt x="26063" y="7094"/>
                </a:cubicBezTo>
                <a:cubicBezTo>
                  <a:pt x="25938" y="6875"/>
                  <a:pt x="25813" y="6656"/>
                  <a:pt x="25719" y="6406"/>
                </a:cubicBezTo>
                <a:cubicBezTo>
                  <a:pt x="25719" y="6344"/>
                  <a:pt x="25719" y="6250"/>
                  <a:pt x="25657" y="6219"/>
                </a:cubicBezTo>
                <a:cubicBezTo>
                  <a:pt x="25625" y="6094"/>
                  <a:pt x="25563" y="6000"/>
                  <a:pt x="25532" y="5875"/>
                </a:cubicBezTo>
                <a:cubicBezTo>
                  <a:pt x="25469" y="5719"/>
                  <a:pt x="25407" y="5531"/>
                  <a:pt x="25344" y="5375"/>
                </a:cubicBezTo>
                <a:cubicBezTo>
                  <a:pt x="25125" y="4937"/>
                  <a:pt x="24875" y="4531"/>
                  <a:pt x="24625" y="4094"/>
                </a:cubicBezTo>
                <a:cubicBezTo>
                  <a:pt x="24625" y="4094"/>
                  <a:pt x="24625" y="4094"/>
                  <a:pt x="24625" y="4094"/>
                </a:cubicBezTo>
                <a:cubicBezTo>
                  <a:pt x="24625" y="4062"/>
                  <a:pt x="24625" y="4062"/>
                  <a:pt x="24594" y="4062"/>
                </a:cubicBezTo>
                <a:cubicBezTo>
                  <a:pt x="24594" y="4031"/>
                  <a:pt x="24563" y="4031"/>
                  <a:pt x="24563" y="4000"/>
                </a:cubicBezTo>
                <a:cubicBezTo>
                  <a:pt x="24563" y="4000"/>
                  <a:pt x="24563" y="4000"/>
                  <a:pt x="24563" y="4000"/>
                </a:cubicBezTo>
                <a:cubicBezTo>
                  <a:pt x="24563" y="3969"/>
                  <a:pt x="24563" y="3969"/>
                  <a:pt x="24563" y="3937"/>
                </a:cubicBezTo>
                <a:cubicBezTo>
                  <a:pt x="24532" y="3937"/>
                  <a:pt x="24532" y="3906"/>
                  <a:pt x="24500" y="3906"/>
                </a:cubicBezTo>
                <a:cubicBezTo>
                  <a:pt x="24500" y="3906"/>
                  <a:pt x="24500" y="3906"/>
                  <a:pt x="24500" y="3906"/>
                </a:cubicBezTo>
                <a:cubicBezTo>
                  <a:pt x="24438" y="3719"/>
                  <a:pt x="24313" y="3625"/>
                  <a:pt x="24188" y="3500"/>
                </a:cubicBezTo>
                <a:cubicBezTo>
                  <a:pt x="24157" y="3469"/>
                  <a:pt x="24125" y="3500"/>
                  <a:pt x="24157" y="3531"/>
                </a:cubicBezTo>
                <a:cubicBezTo>
                  <a:pt x="24157" y="3562"/>
                  <a:pt x="24157" y="3625"/>
                  <a:pt x="24188" y="3656"/>
                </a:cubicBezTo>
                <a:cubicBezTo>
                  <a:pt x="24188" y="3719"/>
                  <a:pt x="24250" y="3750"/>
                  <a:pt x="24282" y="3781"/>
                </a:cubicBezTo>
                <a:cubicBezTo>
                  <a:pt x="24313" y="3812"/>
                  <a:pt x="24313" y="3812"/>
                  <a:pt x="24313" y="3844"/>
                </a:cubicBezTo>
                <a:cubicBezTo>
                  <a:pt x="24313" y="3844"/>
                  <a:pt x="24313" y="3875"/>
                  <a:pt x="24313" y="3875"/>
                </a:cubicBezTo>
                <a:cubicBezTo>
                  <a:pt x="24313" y="3875"/>
                  <a:pt x="24313" y="3875"/>
                  <a:pt x="24344" y="3875"/>
                </a:cubicBezTo>
                <a:cubicBezTo>
                  <a:pt x="24344" y="3875"/>
                  <a:pt x="24344" y="3875"/>
                  <a:pt x="24344" y="3875"/>
                </a:cubicBezTo>
                <a:cubicBezTo>
                  <a:pt x="24344" y="3906"/>
                  <a:pt x="24344" y="3906"/>
                  <a:pt x="24344" y="3906"/>
                </a:cubicBezTo>
                <a:cubicBezTo>
                  <a:pt x="24344" y="3906"/>
                  <a:pt x="24344" y="3906"/>
                  <a:pt x="24344" y="3906"/>
                </a:cubicBezTo>
                <a:cubicBezTo>
                  <a:pt x="24344" y="3906"/>
                  <a:pt x="24344" y="3906"/>
                  <a:pt x="24344" y="3906"/>
                </a:cubicBezTo>
                <a:cubicBezTo>
                  <a:pt x="24407" y="4000"/>
                  <a:pt x="24469" y="4094"/>
                  <a:pt x="24532" y="4219"/>
                </a:cubicBezTo>
                <a:cubicBezTo>
                  <a:pt x="24532" y="4219"/>
                  <a:pt x="24532" y="4219"/>
                  <a:pt x="24532" y="4250"/>
                </a:cubicBezTo>
                <a:cubicBezTo>
                  <a:pt x="24532" y="4250"/>
                  <a:pt x="24532" y="4281"/>
                  <a:pt x="24563" y="4281"/>
                </a:cubicBezTo>
                <a:cubicBezTo>
                  <a:pt x="24563" y="4281"/>
                  <a:pt x="24594" y="4312"/>
                  <a:pt x="24594" y="4312"/>
                </a:cubicBezTo>
                <a:cubicBezTo>
                  <a:pt x="24563" y="4344"/>
                  <a:pt x="24563" y="4344"/>
                  <a:pt x="24532" y="4344"/>
                </a:cubicBezTo>
                <a:cubicBezTo>
                  <a:pt x="24532" y="4344"/>
                  <a:pt x="24532" y="4344"/>
                  <a:pt x="24532" y="4344"/>
                </a:cubicBezTo>
                <a:cubicBezTo>
                  <a:pt x="24532" y="4344"/>
                  <a:pt x="24532" y="4344"/>
                  <a:pt x="24532" y="4344"/>
                </a:cubicBezTo>
                <a:cubicBezTo>
                  <a:pt x="24532" y="4312"/>
                  <a:pt x="24500" y="4312"/>
                  <a:pt x="24500" y="4312"/>
                </a:cubicBezTo>
                <a:cubicBezTo>
                  <a:pt x="24500" y="4312"/>
                  <a:pt x="24500" y="4281"/>
                  <a:pt x="24500" y="4281"/>
                </a:cubicBezTo>
                <a:cubicBezTo>
                  <a:pt x="24407" y="4219"/>
                  <a:pt x="24344" y="4156"/>
                  <a:pt x="24282" y="4062"/>
                </a:cubicBezTo>
                <a:cubicBezTo>
                  <a:pt x="24282" y="4062"/>
                  <a:pt x="24282" y="4031"/>
                  <a:pt x="24250" y="4062"/>
                </a:cubicBezTo>
                <a:cubicBezTo>
                  <a:pt x="24219" y="4062"/>
                  <a:pt x="24250" y="4094"/>
                  <a:pt x="24250" y="4094"/>
                </a:cubicBezTo>
                <a:cubicBezTo>
                  <a:pt x="24282" y="4156"/>
                  <a:pt x="24313" y="4219"/>
                  <a:pt x="24344" y="4281"/>
                </a:cubicBezTo>
                <a:cubicBezTo>
                  <a:pt x="24344" y="4281"/>
                  <a:pt x="24375" y="4312"/>
                  <a:pt x="24375" y="4312"/>
                </a:cubicBezTo>
                <a:cubicBezTo>
                  <a:pt x="24407" y="4375"/>
                  <a:pt x="24438" y="4437"/>
                  <a:pt x="24344" y="4500"/>
                </a:cubicBezTo>
                <a:cubicBezTo>
                  <a:pt x="24313" y="4500"/>
                  <a:pt x="24313" y="4500"/>
                  <a:pt x="24282" y="4469"/>
                </a:cubicBezTo>
                <a:cubicBezTo>
                  <a:pt x="24313" y="4469"/>
                  <a:pt x="24313" y="4469"/>
                  <a:pt x="24313" y="4469"/>
                </a:cubicBezTo>
                <a:cubicBezTo>
                  <a:pt x="24313" y="4437"/>
                  <a:pt x="24282" y="4437"/>
                  <a:pt x="24282" y="4437"/>
                </a:cubicBezTo>
                <a:cubicBezTo>
                  <a:pt x="24282" y="4437"/>
                  <a:pt x="24282" y="4437"/>
                  <a:pt x="24282" y="4437"/>
                </a:cubicBezTo>
                <a:cubicBezTo>
                  <a:pt x="24282" y="4437"/>
                  <a:pt x="24250" y="4437"/>
                  <a:pt x="24250" y="4437"/>
                </a:cubicBezTo>
                <a:cubicBezTo>
                  <a:pt x="24219" y="4312"/>
                  <a:pt x="24157" y="4187"/>
                  <a:pt x="24063" y="4125"/>
                </a:cubicBezTo>
                <a:cubicBezTo>
                  <a:pt x="24032" y="4094"/>
                  <a:pt x="24000" y="4062"/>
                  <a:pt x="23969" y="4094"/>
                </a:cubicBezTo>
                <a:cubicBezTo>
                  <a:pt x="23969" y="4187"/>
                  <a:pt x="23875" y="4219"/>
                  <a:pt x="23875" y="4281"/>
                </a:cubicBezTo>
                <a:cubicBezTo>
                  <a:pt x="23875" y="4281"/>
                  <a:pt x="23875" y="4281"/>
                  <a:pt x="23875" y="4281"/>
                </a:cubicBezTo>
                <a:cubicBezTo>
                  <a:pt x="23875" y="4312"/>
                  <a:pt x="23875" y="4312"/>
                  <a:pt x="23875" y="4312"/>
                </a:cubicBezTo>
                <a:cubicBezTo>
                  <a:pt x="23875" y="4312"/>
                  <a:pt x="23844" y="4312"/>
                  <a:pt x="23844" y="4312"/>
                </a:cubicBezTo>
                <a:cubicBezTo>
                  <a:pt x="23844" y="4312"/>
                  <a:pt x="23844" y="4312"/>
                  <a:pt x="23844" y="4312"/>
                </a:cubicBezTo>
                <a:cubicBezTo>
                  <a:pt x="23813" y="4187"/>
                  <a:pt x="23719" y="4125"/>
                  <a:pt x="23688" y="4031"/>
                </a:cubicBezTo>
                <a:cubicBezTo>
                  <a:pt x="23657" y="4000"/>
                  <a:pt x="23657" y="4000"/>
                  <a:pt x="23657" y="3969"/>
                </a:cubicBezTo>
                <a:cubicBezTo>
                  <a:pt x="23625" y="3906"/>
                  <a:pt x="23532" y="3844"/>
                  <a:pt x="23469" y="3812"/>
                </a:cubicBezTo>
                <a:cubicBezTo>
                  <a:pt x="23438" y="3781"/>
                  <a:pt x="23407" y="3750"/>
                  <a:pt x="23375" y="3719"/>
                </a:cubicBezTo>
                <a:cubicBezTo>
                  <a:pt x="23375" y="3687"/>
                  <a:pt x="23344" y="3687"/>
                  <a:pt x="23344" y="3687"/>
                </a:cubicBezTo>
                <a:cubicBezTo>
                  <a:pt x="23344" y="3656"/>
                  <a:pt x="23344" y="3656"/>
                  <a:pt x="23313" y="3625"/>
                </a:cubicBezTo>
                <a:cubicBezTo>
                  <a:pt x="23313" y="3687"/>
                  <a:pt x="23344" y="3687"/>
                  <a:pt x="23375" y="3719"/>
                </a:cubicBezTo>
                <a:cubicBezTo>
                  <a:pt x="23375" y="3750"/>
                  <a:pt x="23375" y="3781"/>
                  <a:pt x="23375" y="3812"/>
                </a:cubicBezTo>
                <a:cubicBezTo>
                  <a:pt x="23594" y="4156"/>
                  <a:pt x="23719" y="4531"/>
                  <a:pt x="23938" y="4875"/>
                </a:cubicBezTo>
                <a:cubicBezTo>
                  <a:pt x="23969" y="4906"/>
                  <a:pt x="24032" y="4969"/>
                  <a:pt x="24032" y="5062"/>
                </a:cubicBezTo>
                <a:cubicBezTo>
                  <a:pt x="23938" y="5031"/>
                  <a:pt x="23938" y="4937"/>
                  <a:pt x="23875" y="4906"/>
                </a:cubicBezTo>
                <a:cubicBezTo>
                  <a:pt x="23844" y="4875"/>
                  <a:pt x="23813" y="4844"/>
                  <a:pt x="23782" y="4844"/>
                </a:cubicBezTo>
                <a:cubicBezTo>
                  <a:pt x="23750" y="4875"/>
                  <a:pt x="23782" y="4937"/>
                  <a:pt x="23782" y="4969"/>
                </a:cubicBezTo>
                <a:cubicBezTo>
                  <a:pt x="23782" y="4969"/>
                  <a:pt x="23782" y="5000"/>
                  <a:pt x="23782" y="5000"/>
                </a:cubicBezTo>
                <a:cubicBezTo>
                  <a:pt x="23844" y="5125"/>
                  <a:pt x="23875" y="5219"/>
                  <a:pt x="23938" y="5312"/>
                </a:cubicBezTo>
                <a:cubicBezTo>
                  <a:pt x="23969" y="5344"/>
                  <a:pt x="23969" y="5344"/>
                  <a:pt x="23938" y="5375"/>
                </a:cubicBezTo>
                <a:cubicBezTo>
                  <a:pt x="23938" y="5375"/>
                  <a:pt x="23907" y="5344"/>
                  <a:pt x="23907" y="5344"/>
                </a:cubicBezTo>
                <a:cubicBezTo>
                  <a:pt x="23875" y="5281"/>
                  <a:pt x="23844" y="5219"/>
                  <a:pt x="23782" y="5156"/>
                </a:cubicBezTo>
                <a:cubicBezTo>
                  <a:pt x="23750" y="5156"/>
                  <a:pt x="23750" y="5094"/>
                  <a:pt x="23719" y="5094"/>
                </a:cubicBezTo>
                <a:cubicBezTo>
                  <a:pt x="23688" y="5125"/>
                  <a:pt x="23719" y="5156"/>
                  <a:pt x="23719" y="5187"/>
                </a:cubicBezTo>
                <a:cubicBezTo>
                  <a:pt x="23719" y="5187"/>
                  <a:pt x="23719" y="5219"/>
                  <a:pt x="23750" y="5219"/>
                </a:cubicBezTo>
                <a:cubicBezTo>
                  <a:pt x="23750" y="5219"/>
                  <a:pt x="23719" y="5250"/>
                  <a:pt x="23688" y="5250"/>
                </a:cubicBezTo>
                <a:cubicBezTo>
                  <a:pt x="23688" y="5250"/>
                  <a:pt x="23688" y="5219"/>
                  <a:pt x="23688" y="5219"/>
                </a:cubicBezTo>
                <a:cubicBezTo>
                  <a:pt x="23657" y="5187"/>
                  <a:pt x="23657" y="5156"/>
                  <a:pt x="23625" y="5156"/>
                </a:cubicBezTo>
                <a:cubicBezTo>
                  <a:pt x="23563" y="5062"/>
                  <a:pt x="23563" y="4937"/>
                  <a:pt x="23438" y="4906"/>
                </a:cubicBezTo>
                <a:close/>
                <a:moveTo>
                  <a:pt x="2875" y="11437"/>
                </a:moveTo>
                <a:cubicBezTo>
                  <a:pt x="2875" y="11437"/>
                  <a:pt x="2907" y="11437"/>
                  <a:pt x="2907" y="11437"/>
                </a:cubicBezTo>
                <a:cubicBezTo>
                  <a:pt x="2907" y="11437"/>
                  <a:pt x="2907" y="11437"/>
                  <a:pt x="2907" y="11437"/>
                </a:cubicBezTo>
                <a:cubicBezTo>
                  <a:pt x="2907" y="11406"/>
                  <a:pt x="2907" y="11406"/>
                  <a:pt x="2875" y="11406"/>
                </a:cubicBezTo>
                <a:cubicBezTo>
                  <a:pt x="2875" y="11406"/>
                  <a:pt x="2875" y="11437"/>
                  <a:pt x="2875" y="11437"/>
                </a:cubicBezTo>
                <a:close/>
                <a:moveTo>
                  <a:pt x="13219" y="6750"/>
                </a:moveTo>
                <a:cubicBezTo>
                  <a:pt x="13219" y="6750"/>
                  <a:pt x="13219" y="6750"/>
                  <a:pt x="13219" y="6750"/>
                </a:cubicBezTo>
                <a:cubicBezTo>
                  <a:pt x="13219" y="6750"/>
                  <a:pt x="13219" y="6750"/>
                  <a:pt x="13219" y="6781"/>
                </a:cubicBezTo>
                <a:cubicBezTo>
                  <a:pt x="13219" y="6781"/>
                  <a:pt x="13219" y="6781"/>
                  <a:pt x="13219" y="6781"/>
                </a:cubicBezTo>
                <a:cubicBezTo>
                  <a:pt x="13219" y="6781"/>
                  <a:pt x="13219" y="6781"/>
                  <a:pt x="13219" y="6781"/>
                </a:cubicBezTo>
                <a:cubicBezTo>
                  <a:pt x="13219" y="6781"/>
                  <a:pt x="13219" y="6781"/>
                  <a:pt x="13219" y="6781"/>
                </a:cubicBezTo>
                <a:cubicBezTo>
                  <a:pt x="13219" y="6781"/>
                  <a:pt x="13219" y="6750"/>
                  <a:pt x="13219" y="6750"/>
                </a:cubicBezTo>
                <a:cubicBezTo>
                  <a:pt x="13219" y="6750"/>
                  <a:pt x="13219" y="6750"/>
                  <a:pt x="13219" y="6750"/>
                </a:cubicBezTo>
                <a:cubicBezTo>
                  <a:pt x="13219" y="6750"/>
                  <a:pt x="13219" y="6750"/>
                  <a:pt x="13219" y="6750"/>
                </a:cubicBezTo>
                <a:close/>
                <a:moveTo>
                  <a:pt x="2844" y="11281"/>
                </a:moveTo>
                <a:cubicBezTo>
                  <a:pt x="2844" y="11312"/>
                  <a:pt x="2844" y="11312"/>
                  <a:pt x="2844" y="11312"/>
                </a:cubicBezTo>
                <a:cubicBezTo>
                  <a:pt x="2844" y="11312"/>
                  <a:pt x="2844" y="11344"/>
                  <a:pt x="2844" y="11344"/>
                </a:cubicBezTo>
                <a:cubicBezTo>
                  <a:pt x="2875" y="11312"/>
                  <a:pt x="2875" y="11312"/>
                  <a:pt x="2875" y="11312"/>
                </a:cubicBezTo>
                <a:cubicBezTo>
                  <a:pt x="2875" y="11281"/>
                  <a:pt x="2844" y="11281"/>
                  <a:pt x="2844" y="11281"/>
                </a:cubicBezTo>
                <a:close/>
                <a:moveTo>
                  <a:pt x="10688" y="844"/>
                </a:moveTo>
                <a:cubicBezTo>
                  <a:pt x="10719" y="875"/>
                  <a:pt x="10782" y="906"/>
                  <a:pt x="10782" y="969"/>
                </a:cubicBezTo>
                <a:cubicBezTo>
                  <a:pt x="10782" y="969"/>
                  <a:pt x="10782" y="969"/>
                  <a:pt x="10782" y="969"/>
                </a:cubicBezTo>
                <a:cubicBezTo>
                  <a:pt x="10782" y="969"/>
                  <a:pt x="10782" y="969"/>
                  <a:pt x="10782" y="969"/>
                </a:cubicBezTo>
                <a:cubicBezTo>
                  <a:pt x="10782" y="969"/>
                  <a:pt x="10782" y="969"/>
                  <a:pt x="10782" y="969"/>
                </a:cubicBezTo>
                <a:cubicBezTo>
                  <a:pt x="10750" y="969"/>
                  <a:pt x="10719" y="937"/>
                  <a:pt x="10719" y="969"/>
                </a:cubicBezTo>
                <a:cubicBezTo>
                  <a:pt x="10719" y="1000"/>
                  <a:pt x="10750" y="1031"/>
                  <a:pt x="10782" y="1031"/>
                </a:cubicBezTo>
                <a:cubicBezTo>
                  <a:pt x="10844" y="1000"/>
                  <a:pt x="10782" y="969"/>
                  <a:pt x="10782" y="969"/>
                </a:cubicBezTo>
                <a:cubicBezTo>
                  <a:pt x="10782" y="969"/>
                  <a:pt x="10782" y="969"/>
                  <a:pt x="10782" y="969"/>
                </a:cubicBezTo>
                <a:cubicBezTo>
                  <a:pt x="10782" y="969"/>
                  <a:pt x="10782" y="969"/>
                  <a:pt x="10782" y="969"/>
                </a:cubicBezTo>
                <a:cubicBezTo>
                  <a:pt x="10782" y="969"/>
                  <a:pt x="10782" y="969"/>
                  <a:pt x="10782" y="969"/>
                </a:cubicBezTo>
                <a:cubicBezTo>
                  <a:pt x="10782" y="969"/>
                  <a:pt x="10782" y="969"/>
                  <a:pt x="10782" y="969"/>
                </a:cubicBezTo>
                <a:cubicBezTo>
                  <a:pt x="10782" y="969"/>
                  <a:pt x="10782" y="969"/>
                  <a:pt x="10782" y="969"/>
                </a:cubicBezTo>
                <a:cubicBezTo>
                  <a:pt x="10813" y="969"/>
                  <a:pt x="10844" y="969"/>
                  <a:pt x="10875" y="1000"/>
                </a:cubicBezTo>
                <a:cubicBezTo>
                  <a:pt x="10907" y="1000"/>
                  <a:pt x="10907" y="1031"/>
                  <a:pt x="10938" y="1031"/>
                </a:cubicBezTo>
                <a:cubicBezTo>
                  <a:pt x="10969" y="1062"/>
                  <a:pt x="10969" y="1062"/>
                  <a:pt x="11000" y="1094"/>
                </a:cubicBezTo>
                <a:cubicBezTo>
                  <a:pt x="11000" y="1094"/>
                  <a:pt x="11000" y="1094"/>
                  <a:pt x="11000" y="1094"/>
                </a:cubicBezTo>
                <a:cubicBezTo>
                  <a:pt x="11000" y="1094"/>
                  <a:pt x="11000" y="1094"/>
                  <a:pt x="11000" y="1094"/>
                </a:cubicBezTo>
                <a:cubicBezTo>
                  <a:pt x="11000" y="1094"/>
                  <a:pt x="11000" y="1094"/>
                  <a:pt x="10969" y="1094"/>
                </a:cubicBezTo>
                <a:cubicBezTo>
                  <a:pt x="10969" y="1094"/>
                  <a:pt x="10938" y="1094"/>
                  <a:pt x="10907" y="1094"/>
                </a:cubicBezTo>
                <a:cubicBezTo>
                  <a:pt x="10907" y="1094"/>
                  <a:pt x="10907" y="1094"/>
                  <a:pt x="10907" y="1094"/>
                </a:cubicBezTo>
                <a:cubicBezTo>
                  <a:pt x="10907" y="1094"/>
                  <a:pt x="10907" y="1094"/>
                  <a:pt x="10907" y="1094"/>
                </a:cubicBezTo>
                <a:cubicBezTo>
                  <a:pt x="10907" y="1094"/>
                  <a:pt x="10907" y="1094"/>
                  <a:pt x="10907" y="1094"/>
                </a:cubicBezTo>
                <a:cubicBezTo>
                  <a:pt x="10907" y="1062"/>
                  <a:pt x="10875" y="1062"/>
                  <a:pt x="10875" y="1031"/>
                </a:cubicBezTo>
                <a:cubicBezTo>
                  <a:pt x="10875" y="1031"/>
                  <a:pt x="10875" y="1031"/>
                  <a:pt x="10875" y="1031"/>
                </a:cubicBezTo>
                <a:cubicBezTo>
                  <a:pt x="10875" y="1031"/>
                  <a:pt x="10875" y="1031"/>
                  <a:pt x="10875" y="1031"/>
                </a:cubicBezTo>
                <a:cubicBezTo>
                  <a:pt x="10875" y="1031"/>
                  <a:pt x="10875" y="1031"/>
                  <a:pt x="10875" y="1031"/>
                </a:cubicBezTo>
                <a:cubicBezTo>
                  <a:pt x="10844" y="1031"/>
                  <a:pt x="10844" y="1031"/>
                  <a:pt x="10844" y="1031"/>
                </a:cubicBezTo>
                <a:cubicBezTo>
                  <a:pt x="10844" y="1031"/>
                  <a:pt x="10844" y="1062"/>
                  <a:pt x="10844" y="1062"/>
                </a:cubicBezTo>
                <a:cubicBezTo>
                  <a:pt x="10844" y="1094"/>
                  <a:pt x="10875" y="1094"/>
                  <a:pt x="10907" y="1094"/>
                </a:cubicBezTo>
                <a:cubicBezTo>
                  <a:pt x="10907" y="1125"/>
                  <a:pt x="10907" y="1125"/>
                  <a:pt x="10907" y="1125"/>
                </a:cubicBezTo>
                <a:cubicBezTo>
                  <a:pt x="10938" y="1156"/>
                  <a:pt x="10969" y="1156"/>
                  <a:pt x="11000" y="1156"/>
                </a:cubicBezTo>
                <a:cubicBezTo>
                  <a:pt x="11032" y="1219"/>
                  <a:pt x="11063" y="1250"/>
                  <a:pt x="11125" y="1250"/>
                </a:cubicBezTo>
                <a:cubicBezTo>
                  <a:pt x="11125" y="1250"/>
                  <a:pt x="11125" y="1250"/>
                  <a:pt x="11125" y="1250"/>
                </a:cubicBezTo>
                <a:cubicBezTo>
                  <a:pt x="11125" y="1250"/>
                  <a:pt x="11125" y="1250"/>
                  <a:pt x="11125" y="1250"/>
                </a:cubicBezTo>
                <a:cubicBezTo>
                  <a:pt x="11125" y="1281"/>
                  <a:pt x="11125" y="1281"/>
                  <a:pt x="11125" y="1312"/>
                </a:cubicBezTo>
                <a:cubicBezTo>
                  <a:pt x="11094" y="1312"/>
                  <a:pt x="11063" y="1281"/>
                  <a:pt x="11032" y="1312"/>
                </a:cubicBezTo>
                <a:cubicBezTo>
                  <a:pt x="10938" y="1187"/>
                  <a:pt x="10875" y="1156"/>
                  <a:pt x="10750" y="1187"/>
                </a:cubicBezTo>
                <a:lnTo>
                  <a:pt x="10750" y="1187"/>
                </a:lnTo>
                <a:cubicBezTo>
                  <a:pt x="10875" y="1187"/>
                  <a:pt x="10907" y="1312"/>
                  <a:pt x="11032" y="1312"/>
                </a:cubicBezTo>
                <a:cubicBezTo>
                  <a:pt x="11282" y="1625"/>
                  <a:pt x="11657" y="1750"/>
                  <a:pt x="11907" y="2031"/>
                </a:cubicBezTo>
                <a:cubicBezTo>
                  <a:pt x="11844" y="2062"/>
                  <a:pt x="11844" y="1969"/>
                  <a:pt x="11782" y="2000"/>
                </a:cubicBezTo>
                <a:cubicBezTo>
                  <a:pt x="11782" y="2031"/>
                  <a:pt x="11813" y="2062"/>
                  <a:pt x="11844" y="2062"/>
                </a:cubicBezTo>
                <a:cubicBezTo>
                  <a:pt x="11969" y="2156"/>
                  <a:pt x="12125" y="2281"/>
                  <a:pt x="12282" y="2375"/>
                </a:cubicBezTo>
                <a:cubicBezTo>
                  <a:pt x="12375" y="2469"/>
                  <a:pt x="12469" y="2562"/>
                  <a:pt x="12594" y="2594"/>
                </a:cubicBezTo>
                <a:cubicBezTo>
                  <a:pt x="12719" y="2687"/>
                  <a:pt x="12813" y="2750"/>
                  <a:pt x="12907" y="2844"/>
                </a:cubicBezTo>
                <a:cubicBezTo>
                  <a:pt x="13000" y="2906"/>
                  <a:pt x="13094" y="3000"/>
                  <a:pt x="13188" y="3031"/>
                </a:cubicBezTo>
                <a:cubicBezTo>
                  <a:pt x="13282" y="3156"/>
                  <a:pt x="13407" y="3187"/>
                  <a:pt x="13500" y="3250"/>
                </a:cubicBezTo>
                <a:cubicBezTo>
                  <a:pt x="13469" y="3219"/>
                  <a:pt x="13407" y="3156"/>
                  <a:pt x="13375" y="3125"/>
                </a:cubicBezTo>
                <a:cubicBezTo>
                  <a:pt x="13313" y="3062"/>
                  <a:pt x="13282" y="3031"/>
                  <a:pt x="13188" y="3000"/>
                </a:cubicBezTo>
                <a:cubicBezTo>
                  <a:pt x="13188" y="3000"/>
                  <a:pt x="13188" y="2969"/>
                  <a:pt x="13157" y="2969"/>
                </a:cubicBezTo>
                <a:cubicBezTo>
                  <a:pt x="13188" y="2969"/>
                  <a:pt x="13188" y="2969"/>
                  <a:pt x="13157" y="2969"/>
                </a:cubicBezTo>
                <a:cubicBezTo>
                  <a:pt x="13157" y="2937"/>
                  <a:pt x="13157" y="2937"/>
                  <a:pt x="13125" y="2937"/>
                </a:cubicBezTo>
                <a:cubicBezTo>
                  <a:pt x="13063" y="2875"/>
                  <a:pt x="13000" y="2781"/>
                  <a:pt x="12938" y="2719"/>
                </a:cubicBezTo>
                <a:cubicBezTo>
                  <a:pt x="12625" y="2437"/>
                  <a:pt x="12344" y="2156"/>
                  <a:pt x="12000" y="1937"/>
                </a:cubicBezTo>
                <a:cubicBezTo>
                  <a:pt x="11969" y="1906"/>
                  <a:pt x="11969" y="1906"/>
                  <a:pt x="11938" y="1906"/>
                </a:cubicBezTo>
                <a:cubicBezTo>
                  <a:pt x="11907" y="1875"/>
                  <a:pt x="11907" y="1875"/>
                  <a:pt x="11875" y="1875"/>
                </a:cubicBezTo>
                <a:cubicBezTo>
                  <a:pt x="11875" y="1875"/>
                  <a:pt x="11875" y="1875"/>
                  <a:pt x="11875" y="1875"/>
                </a:cubicBezTo>
                <a:cubicBezTo>
                  <a:pt x="11875" y="1844"/>
                  <a:pt x="11844" y="1844"/>
                  <a:pt x="11844" y="1844"/>
                </a:cubicBezTo>
                <a:cubicBezTo>
                  <a:pt x="11844" y="1812"/>
                  <a:pt x="11844" y="1812"/>
                  <a:pt x="11813" y="1812"/>
                </a:cubicBezTo>
                <a:cubicBezTo>
                  <a:pt x="11813" y="1812"/>
                  <a:pt x="11813" y="1844"/>
                  <a:pt x="11782" y="1844"/>
                </a:cubicBezTo>
                <a:cubicBezTo>
                  <a:pt x="11813" y="1812"/>
                  <a:pt x="11813" y="1812"/>
                  <a:pt x="11813" y="1812"/>
                </a:cubicBezTo>
                <a:cubicBezTo>
                  <a:pt x="11813" y="1812"/>
                  <a:pt x="11813" y="1812"/>
                  <a:pt x="11782" y="1812"/>
                </a:cubicBezTo>
                <a:cubicBezTo>
                  <a:pt x="11782" y="1781"/>
                  <a:pt x="11782" y="1781"/>
                  <a:pt x="11782" y="1750"/>
                </a:cubicBezTo>
                <a:cubicBezTo>
                  <a:pt x="11782" y="1750"/>
                  <a:pt x="11782" y="1750"/>
                  <a:pt x="11782" y="1750"/>
                </a:cubicBezTo>
                <a:cubicBezTo>
                  <a:pt x="11782" y="1750"/>
                  <a:pt x="11782" y="1750"/>
                  <a:pt x="11782" y="1750"/>
                </a:cubicBezTo>
                <a:cubicBezTo>
                  <a:pt x="11813" y="1750"/>
                  <a:pt x="11844" y="1781"/>
                  <a:pt x="11844" y="1750"/>
                </a:cubicBezTo>
                <a:cubicBezTo>
                  <a:pt x="11844" y="1719"/>
                  <a:pt x="11813" y="1719"/>
                  <a:pt x="11782" y="1687"/>
                </a:cubicBezTo>
                <a:cubicBezTo>
                  <a:pt x="11719" y="1625"/>
                  <a:pt x="11657" y="1594"/>
                  <a:pt x="11657" y="1656"/>
                </a:cubicBezTo>
                <a:cubicBezTo>
                  <a:pt x="11688" y="1719"/>
                  <a:pt x="11657" y="1687"/>
                  <a:pt x="11625" y="1687"/>
                </a:cubicBezTo>
                <a:cubicBezTo>
                  <a:pt x="11469" y="1594"/>
                  <a:pt x="11344" y="1500"/>
                  <a:pt x="11188" y="1375"/>
                </a:cubicBezTo>
                <a:cubicBezTo>
                  <a:pt x="11157" y="1375"/>
                  <a:pt x="11125" y="1344"/>
                  <a:pt x="11125" y="1312"/>
                </a:cubicBezTo>
                <a:cubicBezTo>
                  <a:pt x="11157" y="1281"/>
                  <a:pt x="11188" y="1281"/>
                  <a:pt x="11157" y="1250"/>
                </a:cubicBezTo>
                <a:cubicBezTo>
                  <a:pt x="11157" y="1250"/>
                  <a:pt x="11157" y="1250"/>
                  <a:pt x="11157" y="1250"/>
                </a:cubicBezTo>
                <a:cubicBezTo>
                  <a:pt x="11125" y="1250"/>
                  <a:pt x="11125" y="1250"/>
                  <a:pt x="11125" y="1250"/>
                </a:cubicBezTo>
                <a:cubicBezTo>
                  <a:pt x="11125" y="1250"/>
                  <a:pt x="11125" y="1250"/>
                  <a:pt x="11125" y="1250"/>
                </a:cubicBezTo>
                <a:cubicBezTo>
                  <a:pt x="11125" y="1250"/>
                  <a:pt x="11125" y="1250"/>
                  <a:pt x="11125" y="1250"/>
                </a:cubicBezTo>
                <a:cubicBezTo>
                  <a:pt x="11125" y="1250"/>
                  <a:pt x="11125" y="1219"/>
                  <a:pt x="11125" y="1219"/>
                </a:cubicBezTo>
                <a:cubicBezTo>
                  <a:pt x="11125" y="1219"/>
                  <a:pt x="11157" y="1219"/>
                  <a:pt x="11157" y="1219"/>
                </a:cubicBezTo>
                <a:cubicBezTo>
                  <a:pt x="11157" y="1219"/>
                  <a:pt x="11188" y="1219"/>
                  <a:pt x="11188" y="1219"/>
                </a:cubicBezTo>
                <a:cubicBezTo>
                  <a:pt x="11219" y="1219"/>
                  <a:pt x="11219" y="1219"/>
                  <a:pt x="11219" y="1219"/>
                </a:cubicBezTo>
                <a:cubicBezTo>
                  <a:pt x="11188" y="1156"/>
                  <a:pt x="11157" y="1125"/>
                  <a:pt x="11094" y="1125"/>
                </a:cubicBezTo>
                <a:cubicBezTo>
                  <a:pt x="11094" y="1094"/>
                  <a:pt x="11094" y="1094"/>
                  <a:pt x="11063" y="1094"/>
                </a:cubicBezTo>
                <a:cubicBezTo>
                  <a:pt x="11063" y="1062"/>
                  <a:pt x="11063" y="1062"/>
                  <a:pt x="11063" y="1062"/>
                </a:cubicBezTo>
                <a:cubicBezTo>
                  <a:pt x="11032" y="1031"/>
                  <a:pt x="11032" y="1031"/>
                  <a:pt x="11032" y="1031"/>
                </a:cubicBezTo>
                <a:cubicBezTo>
                  <a:pt x="10907" y="969"/>
                  <a:pt x="10813" y="906"/>
                  <a:pt x="10719" y="812"/>
                </a:cubicBezTo>
                <a:cubicBezTo>
                  <a:pt x="10719" y="781"/>
                  <a:pt x="10688" y="781"/>
                  <a:pt x="10657" y="781"/>
                </a:cubicBezTo>
                <a:cubicBezTo>
                  <a:pt x="10657" y="781"/>
                  <a:pt x="10625" y="781"/>
                  <a:pt x="10657" y="812"/>
                </a:cubicBezTo>
                <a:cubicBezTo>
                  <a:pt x="10657" y="812"/>
                  <a:pt x="10657" y="812"/>
                  <a:pt x="10657" y="812"/>
                </a:cubicBezTo>
                <a:cubicBezTo>
                  <a:pt x="10657" y="844"/>
                  <a:pt x="10688" y="844"/>
                  <a:pt x="10688" y="844"/>
                </a:cubicBezTo>
                <a:close/>
                <a:moveTo>
                  <a:pt x="11219" y="1219"/>
                </a:moveTo>
                <a:cubicBezTo>
                  <a:pt x="11219" y="1250"/>
                  <a:pt x="11219" y="1281"/>
                  <a:pt x="11188" y="1312"/>
                </a:cubicBezTo>
                <a:cubicBezTo>
                  <a:pt x="11219" y="1344"/>
                  <a:pt x="11250" y="1344"/>
                  <a:pt x="11282" y="1375"/>
                </a:cubicBezTo>
                <a:cubicBezTo>
                  <a:pt x="11313" y="1406"/>
                  <a:pt x="11344" y="1406"/>
                  <a:pt x="11407" y="1437"/>
                </a:cubicBezTo>
                <a:cubicBezTo>
                  <a:pt x="11407" y="1469"/>
                  <a:pt x="11469" y="1500"/>
                  <a:pt x="11532" y="1531"/>
                </a:cubicBezTo>
                <a:cubicBezTo>
                  <a:pt x="11563" y="1531"/>
                  <a:pt x="11594" y="1562"/>
                  <a:pt x="11594" y="1594"/>
                </a:cubicBezTo>
                <a:cubicBezTo>
                  <a:pt x="11594" y="1562"/>
                  <a:pt x="11625" y="1500"/>
                  <a:pt x="11563" y="1469"/>
                </a:cubicBezTo>
                <a:cubicBezTo>
                  <a:pt x="11532" y="1406"/>
                  <a:pt x="11469" y="1375"/>
                  <a:pt x="11407" y="1312"/>
                </a:cubicBezTo>
                <a:cubicBezTo>
                  <a:pt x="11344" y="1281"/>
                  <a:pt x="11282" y="1219"/>
                  <a:pt x="11219" y="1219"/>
                </a:cubicBezTo>
                <a:close/>
                <a:moveTo>
                  <a:pt x="1063" y="12719"/>
                </a:moveTo>
                <a:cubicBezTo>
                  <a:pt x="1032" y="12656"/>
                  <a:pt x="1032" y="12625"/>
                  <a:pt x="1032" y="12594"/>
                </a:cubicBezTo>
                <a:cubicBezTo>
                  <a:pt x="969" y="12656"/>
                  <a:pt x="969" y="12687"/>
                  <a:pt x="1063" y="12719"/>
                </a:cubicBezTo>
                <a:close/>
                <a:moveTo>
                  <a:pt x="6750" y="17406"/>
                </a:moveTo>
                <a:cubicBezTo>
                  <a:pt x="6719" y="17343"/>
                  <a:pt x="6719" y="17281"/>
                  <a:pt x="6688" y="17281"/>
                </a:cubicBezTo>
                <a:cubicBezTo>
                  <a:pt x="6657" y="17250"/>
                  <a:pt x="6657" y="17281"/>
                  <a:pt x="6657" y="17281"/>
                </a:cubicBezTo>
                <a:cubicBezTo>
                  <a:pt x="6657" y="17343"/>
                  <a:pt x="6657" y="17375"/>
                  <a:pt x="6750" y="17406"/>
                </a:cubicBezTo>
                <a:close/>
                <a:moveTo>
                  <a:pt x="875" y="12500"/>
                </a:moveTo>
                <a:cubicBezTo>
                  <a:pt x="907" y="12437"/>
                  <a:pt x="875" y="12406"/>
                  <a:pt x="844" y="12344"/>
                </a:cubicBezTo>
                <a:cubicBezTo>
                  <a:pt x="813" y="12406"/>
                  <a:pt x="875" y="12469"/>
                  <a:pt x="875" y="12500"/>
                </a:cubicBezTo>
                <a:close/>
                <a:moveTo>
                  <a:pt x="12719" y="6250"/>
                </a:moveTo>
                <a:cubicBezTo>
                  <a:pt x="12719" y="6250"/>
                  <a:pt x="12688" y="6250"/>
                  <a:pt x="12688" y="6250"/>
                </a:cubicBezTo>
                <a:cubicBezTo>
                  <a:pt x="12657" y="6281"/>
                  <a:pt x="12657" y="6281"/>
                  <a:pt x="12688" y="6281"/>
                </a:cubicBezTo>
                <a:cubicBezTo>
                  <a:pt x="12719" y="6312"/>
                  <a:pt x="12750" y="6375"/>
                  <a:pt x="12813" y="6406"/>
                </a:cubicBezTo>
                <a:cubicBezTo>
                  <a:pt x="12813" y="6312"/>
                  <a:pt x="12750" y="6312"/>
                  <a:pt x="12719" y="6250"/>
                </a:cubicBezTo>
                <a:close/>
                <a:moveTo>
                  <a:pt x="12563" y="6156"/>
                </a:moveTo>
                <a:cubicBezTo>
                  <a:pt x="12500" y="6062"/>
                  <a:pt x="12469" y="6031"/>
                  <a:pt x="12375" y="6000"/>
                </a:cubicBezTo>
                <a:cubicBezTo>
                  <a:pt x="12407" y="6062"/>
                  <a:pt x="12438" y="6125"/>
                  <a:pt x="12563" y="6156"/>
                </a:cubicBezTo>
                <a:close/>
                <a:moveTo>
                  <a:pt x="15938" y="15437"/>
                </a:moveTo>
                <a:cubicBezTo>
                  <a:pt x="15938" y="15437"/>
                  <a:pt x="15969" y="15469"/>
                  <a:pt x="15969" y="15469"/>
                </a:cubicBezTo>
                <a:cubicBezTo>
                  <a:pt x="16032" y="15500"/>
                  <a:pt x="16063" y="15500"/>
                  <a:pt x="16125" y="15500"/>
                </a:cubicBezTo>
                <a:cubicBezTo>
                  <a:pt x="16094" y="15469"/>
                  <a:pt x="16063" y="15406"/>
                  <a:pt x="16000" y="15406"/>
                </a:cubicBezTo>
                <a:cubicBezTo>
                  <a:pt x="15969" y="15406"/>
                  <a:pt x="15969" y="15406"/>
                  <a:pt x="15938" y="15437"/>
                </a:cubicBezTo>
                <a:close/>
                <a:moveTo>
                  <a:pt x="969" y="12750"/>
                </a:moveTo>
                <a:cubicBezTo>
                  <a:pt x="938" y="12781"/>
                  <a:pt x="969" y="12844"/>
                  <a:pt x="1000" y="12875"/>
                </a:cubicBezTo>
                <a:cubicBezTo>
                  <a:pt x="1000" y="12906"/>
                  <a:pt x="1000" y="12937"/>
                  <a:pt x="1032" y="12937"/>
                </a:cubicBezTo>
                <a:cubicBezTo>
                  <a:pt x="1063" y="12906"/>
                  <a:pt x="1063" y="12875"/>
                  <a:pt x="1063" y="12875"/>
                </a:cubicBezTo>
                <a:cubicBezTo>
                  <a:pt x="1032" y="12812"/>
                  <a:pt x="1032" y="12781"/>
                  <a:pt x="969" y="12750"/>
                </a:cubicBezTo>
                <a:close/>
                <a:moveTo>
                  <a:pt x="32" y="6906"/>
                </a:moveTo>
                <a:cubicBezTo>
                  <a:pt x="32" y="7000"/>
                  <a:pt x="0" y="7062"/>
                  <a:pt x="32" y="7187"/>
                </a:cubicBezTo>
                <a:cubicBezTo>
                  <a:pt x="125" y="7062"/>
                  <a:pt x="63" y="7000"/>
                  <a:pt x="32" y="6906"/>
                </a:cubicBezTo>
                <a:close/>
                <a:moveTo>
                  <a:pt x="13282" y="6781"/>
                </a:moveTo>
                <a:cubicBezTo>
                  <a:pt x="13282" y="6781"/>
                  <a:pt x="13250" y="6812"/>
                  <a:pt x="13282" y="6844"/>
                </a:cubicBezTo>
                <a:cubicBezTo>
                  <a:pt x="13313" y="6875"/>
                  <a:pt x="13375" y="6937"/>
                  <a:pt x="13407" y="6969"/>
                </a:cubicBezTo>
                <a:cubicBezTo>
                  <a:pt x="13438" y="7000"/>
                  <a:pt x="13469" y="6969"/>
                  <a:pt x="13469" y="6937"/>
                </a:cubicBezTo>
                <a:cubicBezTo>
                  <a:pt x="13469" y="6937"/>
                  <a:pt x="13313" y="6781"/>
                  <a:pt x="13282" y="6781"/>
                </a:cubicBezTo>
                <a:close/>
                <a:moveTo>
                  <a:pt x="13594" y="7094"/>
                </a:moveTo>
                <a:cubicBezTo>
                  <a:pt x="13657" y="7156"/>
                  <a:pt x="13688" y="7250"/>
                  <a:pt x="13813" y="7281"/>
                </a:cubicBezTo>
                <a:cubicBezTo>
                  <a:pt x="13750" y="7219"/>
                  <a:pt x="13688" y="7094"/>
                  <a:pt x="13594" y="7094"/>
                </a:cubicBezTo>
                <a:close/>
                <a:moveTo>
                  <a:pt x="14188" y="7594"/>
                </a:moveTo>
                <a:cubicBezTo>
                  <a:pt x="14188" y="7594"/>
                  <a:pt x="14157" y="7594"/>
                  <a:pt x="14157" y="7594"/>
                </a:cubicBezTo>
                <a:cubicBezTo>
                  <a:pt x="14250" y="7687"/>
                  <a:pt x="14313" y="7750"/>
                  <a:pt x="14407" y="7844"/>
                </a:cubicBezTo>
                <a:cubicBezTo>
                  <a:pt x="14407" y="7844"/>
                  <a:pt x="14407" y="7844"/>
                  <a:pt x="14438" y="7844"/>
                </a:cubicBezTo>
                <a:cubicBezTo>
                  <a:pt x="14438" y="7812"/>
                  <a:pt x="14438" y="7812"/>
                  <a:pt x="14407" y="7781"/>
                </a:cubicBezTo>
                <a:cubicBezTo>
                  <a:pt x="14344" y="7719"/>
                  <a:pt x="14282" y="7625"/>
                  <a:pt x="14188" y="7594"/>
                </a:cubicBezTo>
                <a:close/>
                <a:moveTo>
                  <a:pt x="13938" y="7344"/>
                </a:moveTo>
                <a:cubicBezTo>
                  <a:pt x="13938" y="7344"/>
                  <a:pt x="13907" y="7312"/>
                  <a:pt x="13875" y="7312"/>
                </a:cubicBezTo>
                <a:cubicBezTo>
                  <a:pt x="13875" y="7312"/>
                  <a:pt x="13875" y="7344"/>
                  <a:pt x="13875" y="7344"/>
                </a:cubicBezTo>
                <a:cubicBezTo>
                  <a:pt x="13875" y="7344"/>
                  <a:pt x="13875" y="7375"/>
                  <a:pt x="13875" y="7375"/>
                </a:cubicBezTo>
                <a:cubicBezTo>
                  <a:pt x="13938" y="7437"/>
                  <a:pt x="14000" y="7500"/>
                  <a:pt x="14063" y="7562"/>
                </a:cubicBezTo>
                <a:cubicBezTo>
                  <a:pt x="14094" y="7562"/>
                  <a:pt x="14094" y="7594"/>
                  <a:pt x="14125" y="7562"/>
                </a:cubicBezTo>
                <a:cubicBezTo>
                  <a:pt x="14157" y="7531"/>
                  <a:pt x="14125" y="7531"/>
                  <a:pt x="14094" y="7500"/>
                </a:cubicBezTo>
                <a:cubicBezTo>
                  <a:pt x="14063" y="7469"/>
                  <a:pt x="14000" y="7406"/>
                  <a:pt x="13938" y="7344"/>
                </a:cubicBezTo>
                <a:close/>
                <a:moveTo>
                  <a:pt x="20625" y="18031"/>
                </a:moveTo>
                <a:cubicBezTo>
                  <a:pt x="20594" y="18000"/>
                  <a:pt x="20532" y="18000"/>
                  <a:pt x="20532" y="18062"/>
                </a:cubicBezTo>
                <a:cubicBezTo>
                  <a:pt x="20532" y="18093"/>
                  <a:pt x="20563" y="18125"/>
                  <a:pt x="20625" y="18125"/>
                </a:cubicBezTo>
                <a:cubicBezTo>
                  <a:pt x="20688" y="18125"/>
                  <a:pt x="20750" y="18125"/>
                  <a:pt x="20813" y="18093"/>
                </a:cubicBezTo>
                <a:cubicBezTo>
                  <a:pt x="20813" y="18093"/>
                  <a:pt x="20844" y="18125"/>
                  <a:pt x="20844" y="18125"/>
                </a:cubicBezTo>
                <a:cubicBezTo>
                  <a:pt x="20844" y="18093"/>
                  <a:pt x="20813" y="18093"/>
                  <a:pt x="20813" y="18093"/>
                </a:cubicBezTo>
                <a:cubicBezTo>
                  <a:pt x="20813" y="17968"/>
                  <a:pt x="20688" y="18031"/>
                  <a:pt x="20625" y="18031"/>
                </a:cubicBezTo>
                <a:close/>
                <a:moveTo>
                  <a:pt x="21563" y="7844"/>
                </a:moveTo>
                <a:cubicBezTo>
                  <a:pt x="21500" y="7594"/>
                  <a:pt x="21407" y="7312"/>
                  <a:pt x="21313" y="7062"/>
                </a:cubicBezTo>
                <a:cubicBezTo>
                  <a:pt x="21313" y="7344"/>
                  <a:pt x="21438" y="7625"/>
                  <a:pt x="21500" y="7906"/>
                </a:cubicBezTo>
                <a:cubicBezTo>
                  <a:pt x="21532" y="7875"/>
                  <a:pt x="21563" y="7875"/>
                  <a:pt x="21563" y="7844"/>
                </a:cubicBezTo>
                <a:close/>
                <a:moveTo>
                  <a:pt x="8219" y="18000"/>
                </a:moveTo>
                <a:cubicBezTo>
                  <a:pt x="8219" y="17937"/>
                  <a:pt x="8188" y="17875"/>
                  <a:pt x="8125" y="17812"/>
                </a:cubicBezTo>
                <a:cubicBezTo>
                  <a:pt x="8125" y="17781"/>
                  <a:pt x="8125" y="17718"/>
                  <a:pt x="8094" y="17687"/>
                </a:cubicBezTo>
                <a:cubicBezTo>
                  <a:pt x="8000" y="17437"/>
                  <a:pt x="7907" y="17218"/>
                  <a:pt x="7813" y="17000"/>
                </a:cubicBezTo>
                <a:cubicBezTo>
                  <a:pt x="7813" y="16968"/>
                  <a:pt x="7813" y="16968"/>
                  <a:pt x="7813" y="16968"/>
                </a:cubicBezTo>
                <a:cubicBezTo>
                  <a:pt x="7813" y="16937"/>
                  <a:pt x="7813" y="16937"/>
                  <a:pt x="7813" y="16937"/>
                </a:cubicBezTo>
                <a:cubicBezTo>
                  <a:pt x="7813" y="16937"/>
                  <a:pt x="7813" y="16937"/>
                  <a:pt x="7782" y="16937"/>
                </a:cubicBezTo>
                <a:cubicBezTo>
                  <a:pt x="7782" y="16906"/>
                  <a:pt x="7782" y="16906"/>
                  <a:pt x="7750" y="16875"/>
                </a:cubicBezTo>
                <a:cubicBezTo>
                  <a:pt x="7719" y="16750"/>
                  <a:pt x="7657" y="16625"/>
                  <a:pt x="7594" y="16500"/>
                </a:cubicBezTo>
                <a:cubicBezTo>
                  <a:pt x="7563" y="16406"/>
                  <a:pt x="7532" y="16343"/>
                  <a:pt x="7500" y="16250"/>
                </a:cubicBezTo>
                <a:cubicBezTo>
                  <a:pt x="7375" y="15812"/>
                  <a:pt x="7188" y="15406"/>
                  <a:pt x="7000" y="15000"/>
                </a:cubicBezTo>
                <a:cubicBezTo>
                  <a:pt x="6907" y="14750"/>
                  <a:pt x="6813" y="14500"/>
                  <a:pt x="6719" y="14219"/>
                </a:cubicBezTo>
                <a:cubicBezTo>
                  <a:pt x="6719" y="14219"/>
                  <a:pt x="6719" y="14219"/>
                  <a:pt x="6719" y="14219"/>
                </a:cubicBezTo>
                <a:cubicBezTo>
                  <a:pt x="6719" y="14187"/>
                  <a:pt x="6719" y="14187"/>
                  <a:pt x="6688" y="14187"/>
                </a:cubicBezTo>
                <a:cubicBezTo>
                  <a:pt x="6688" y="14187"/>
                  <a:pt x="6688" y="14187"/>
                  <a:pt x="6688" y="14187"/>
                </a:cubicBezTo>
                <a:cubicBezTo>
                  <a:pt x="6688" y="14156"/>
                  <a:pt x="6657" y="14156"/>
                  <a:pt x="6657" y="14156"/>
                </a:cubicBezTo>
                <a:cubicBezTo>
                  <a:pt x="6657" y="14031"/>
                  <a:pt x="5938" y="12094"/>
                  <a:pt x="5594" y="11187"/>
                </a:cubicBezTo>
                <a:cubicBezTo>
                  <a:pt x="5625" y="11187"/>
                  <a:pt x="5594" y="11156"/>
                  <a:pt x="5594" y="11156"/>
                </a:cubicBezTo>
                <a:cubicBezTo>
                  <a:pt x="5594" y="10937"/>
                  <a:pt x="5500" y="10750"/>
                  <a:pt x="5438" y="10562"/>
                </a:cubicBezTo>
                <a:cubicBezTo>
                  <a:pt x="5375" y="10312"/>
                  <a:pt x="5282" y="10031"/>
                  <a:pt x="5219" y="9781"/>
                </a:cubicBezTo>
                <a:cubicBezTo>
                  <a:pt x="5219" y="9781"/>
                  <a:pt x="5219" y="9750"/>
                  <a:pt x="5219" y="9719"/>
                </a:cubicBezTo>
                <a:cubicBezTo>
                  <a:pt x="5188" y="9687"/>
                  <a:pt x="5188" y="9625"/>
                  <a:pt x="5157" y="9562"/>
                </a:cubicBezTo>
                <a:cubicBezTo>
                  <a:pt x="5094" y="9375"/>
                  <a:pt x="5063" y="9187"/>
                  <a:pt x="5000" y="9000"/>
                </a:cubicBezTo>
                <a:cubicBezTo>
                  <a:pt x="5000" y="8937"/>
                  <a:pt x="4969" y="8875"/>
                  <a:pt x="4969" y="8812"/>
                </a:cubicBezTo>
                <a:cubicBezTo>
                  <a:pt x="4813" y="8250"/>
                  <a:pt x="4688" y="7656"/>
                  <a:pt x="4563" y="7094"/>
                </a:cubicBezTo>
                <a:cubicBezTo>
                  <a:pt x="4500" y="6812"/>
                  <a:pt x="4438" y="6531"/>
                  <a:pt x="4375" y="6250"/>
                </a:cubicBezTo>
                <a:cubicBezTo>
                  <a:pt x="4313" y="5969"/>
                  <a:pt x="4282" y="5656"/>
                  <a:pt x="4219" y="5375"/>
                </a:cubicBezTo>
                <a:cubicBezTo>
                  <a:pt x="4188" y="5125"/>
                  <a:pt x="4125" y="4875"/>
                  <a:pt x="4094" y="4656"/>
                </a:cubicBezTo>
                <a:cubicBezTo>
                  <a:pt x="4094" y="4594"/>
                  <a:pt x="4094" y="4562"/>
                  <a:pt x="4094" y="4531"/>
                </a:cubicBezTo>
                <a:cubicBezTo>
                  <a:pt x="4032" y="4125"/>
                  <a:pt x="4032" y="3687"/>
                  <a:pt x="4000" y="3250"/>
                </a:cubicBezTo>
                <a:cubicBezTo>
                  <a:pt x="4000" y="3187"/>
                  <a:pt x="4000" y="3125"/>
                  <a:pt x="3907" y="3156"/>
                </a:cubicBezTo>
                <a:cubicBezTo>
                  <a:pt x="3813" y="3156"/>
                  <a:pt x="3719" y="3094"/>
                  <a:pt x="3719" y="3250"/>
                </a:cubicBezTo>
                <a:cubicBezTo>
                  <a:pt x="3719" y="3344"/>
                  <a:pt x="3563" y="3469"/>
                  <a:pt x="3500" y="3469"/>
                </a:cubicBezTo>
                <a:cubicBezTo>
                  <a:pt x="3469" y="3469"/>
                  <a:pt x="3438" y="3437"/>
                  <a:pt x="3438" y="3406"/>
                </a:cubicBezTo>
                <a:cubicBezTo>
                  <a:pt x="3438" y="3375"/>
                  <a:pt x="3438" y="3312"/>
                  <a:pt x="3438" y="3281"/>
                </a:cubicBezTo>
                <a:cubicBezTo>
                  <a:pt x="3469" y="3187"/>
                  <a:pt x="3407" y="3187"/>
                  <a:pt x="3344" y="3219"/>
                </a:cubicBezTo>
                <a:cubicBezTo>
                  <a:pt x="3250" y="3250"/>
                  <a:pt x="3157" y="3344"/>
                  <a:pt x="3000" y="3344"/>
                </a:cubicBezTo>
                <a:cubicBezTo>
                  <a:pt x="2969" y="3312"/>
                  <a:pt x="2969" y="3375"/>
                  <a:pt x="2969" y="3406"/>
                </a:cubicBezTo>
                <a:cubicBezTo>
                  <a:pt x="2938" y="3719"/>
                  <a:pt x="2844" y="4000"/>
                  <a:pt x="2844" y="4312"/>
                </a:cubicBezTo>
                <a:cubicBezTo>
                  <a:pt x="2813" y="3906"/>
                  <a:pt x="2844" y="3469"/>
                  <a:pt x="2907" y="3062"/>
                </a:cubicBezTo>
                <a:cubicBezTo>
                  <a:pt x="2907" y="3125"/>
                  <a:pt x="2844" y="3156"/>
                  <a:pt x="2844" y="3219"/>
                </a:cubicBezTo>
                <a:cubicBezTo>
                  <a:pt x="2782" y="3594"/>
                  <a:pt x="2719" y="3969"/>
                  <a:pt x="2719" y="4344"/>
                </a:cubicBezTo>
                <a:cubicBezTo>
                  <a:pt x="2688" y="4562"/>
                  <a:pt x="2688" y="4781"/>
                  <a:pt x="2688" y="5000"/>
                </a:cubicBezTo>
                <a:cubicBezTo>
                  <a:pt x="2688" y="5000"/>
                  <a:pt x="2688" y="5000"/>
                  <a:pt x="2688" y="5000"/>
                </a:cubicBezTo>
                <a:cubicBezTo>
                  <a:pt x="2688" y="5000"/>
                  <a:pt x="2688" y="5031"/>
                  <a:pt x="2688" y="5031"/>
                </a:cubicBezTo>
                <a:cubicBezTo>
                  <a:pt x="2688" y="5031"/>
                  <a:pt x="2688" y="5031"/>
                  <a:pt x="2688" y="5062"/>
                </a:cubicBezTo>
                <a:cubicBezTo>
                  <a:pt x="2688" y="5062"/>
                  <a:pt x="2688" y="5062"/>
                  <a:pt x="2688" y="5062"/>
                </a:cubicBezTo>
                <a:cubicBezTo>
                  <a:pt x="2719" y="5062"/>
                  <a:pt x="2719" y="5094"/>
                  <a:pt x="2750" y="5094"/>
                </a:cubicBezTo>
                <a:cubicBezTo>
                  <a:pt x="2750" y="5344"/>
                  <a:pt x="2750" y="5594"/>
                  <a:pt x="2782" y="5844"/>
                </a:cubicBezTo>
                <a:cubicBezTo>
                  <a:pt x="2813" y="5937"/>
                  <a:pt x="2813" y="6031"/>
                  <a:pt x="2844" y="6094"/>
                </a:cubicBezTo>
                <a:cubicBezTo>
                  <a:pt x="2907" y="6562"/>
                  <a:pt x="2969" y="7000"/>
                  <a:pt x="3094" y="7437"/>
                </a:cubicBezTo>
                <a:cubicBezTo>
                  <a:pt x="3094" y="7562"/>
                  <a:pt x="3157" y="7656"/>
                  <a:pt x="3157" y="7781"/>
                </a:cubicBezTo>
                <a:cubicBezTo>
                  <a:pt x="3125" y="7812"/>
                  <a:pt x="3125" y="7844"/>
                  <a:pt x="3157" y="7875"/>
                </a:cubicBezTo>
                <a:cubicBezTo>
                  <a:pt x="3219" y="8312"/>
                  <a:pt x="3344" y="8719"/>
                  <a:pt x="3469" y="9125"/>
                </a:cubicBezTo>
                <a:cubicBezTo>
                  <a:pt x="3563" y="9406"/>
                  <a:pt x="3657" y="9719"/>
                  <a:pt x="3750" y="10000"/>
                </a:cubicBezTo>
                <a:cubicBezTo>
                  <a:pt x="3844" y="10250"/>
                  <a:pt x="3938" y="10531"/>
                  <a:pt x="4063" y="10750"/>
                </a:cubicBezTo>
                <a:cubicBezTo>
                  <a:pt x="4094" y="10781"/>
                  <a:pt x="4094" y="10812"/>
                  <a:pt x="4094" y="10844"/>
                </a:cubicBezTo>
                <a:cubicBezTo>
                  <a:pt x="4219" y="11156"/>
                  <a:pt x="4344" y="11469"/>
                  <a:pt x="4438" y="11781"/>
                </a:cubicBezTo>
                <a:cubicBezTo>
                  <a:pt x="4438" y="11812"/>
                  <a:pt x="4469" y="11812"/>
                  <a:pt x="4469" y="11812"/>
                </a:cubicBezTo>
                <a:cubicBezTo>
                  <a:pt x="4500" y="11844"/>
                  <a:pt x="4500" y="11812"/>
                  <a:pt x="4500" y="11812"/>
                </a:cubicBezTo>
                <a:cubicBezTo>
                  <a:pt x="4500" y="11781"/>
                  <a:pt x="4500" y="11781"/>
                  <a:pt x="4500" y="11781"/>
                </a:cubicBezTo>
                <a:cubicBezTo>
                  <a:pt x="4844" y="12719"/>
                  <a:pt x="5219" y="13750"/>
                  <a:pt x="5250" y="13875"/>
                </a:cubicBezTo>
                <a:cubicBezTo>
                  <a:pt x="5282" y="14000"/>
                  <a:pt x="5313" y="14125"/>
                  <a:pt x="5375" y="14281"/>
                </a:cubicBezTo>
                <a:cubicBezTo>
                  <a:pt x="5532" y="14656"/>
                  <a:pt x="5688" y="15031"/>
                  <a:pt x="5844" y="15406"/>
                </a:cubicBezTo>
                <a:cubicBezTo>
                  <a:pt x="5969" y="15625"/>
                  <a:pt x="6063" y="15875"/>
                  <a:pt x="6188" y="16093"/>
                </a:cubicBezTo>
                <a:cubicBezTo>
                  <a:pt x="6313" y="16343"/>
                  <a:pt x="6407" y="16593"/>
                  <a:pt x="6563" y="16843"/>
                </a:cubicBezTo>
                <a:cubicBezTo>
                  <a:pt x="6594" y="16843"/>
                  <a:pt x="6594" y="16843"/>
                  <a:pt x="6594" y="16843"/>
                </a:cubicBezTo>
                <a:cubicBezTo>
                  <a:pt x="6594" y="16875"/>
                  <a:pt x="6594" y="16875"/>
                  <a:pt x="6594" y="16875"/>
                </a:cubicBezTo>
                <a:cubicBezTo>
                  <a:pt x="6625" y="16875"/>
                  <a:pt x="6625" y="16875"/>
                  <a:pt x="6657" y="16875"/>
                </a:cubicBezTo>
                <a:cubicBezTo>
                  <a:pt x="6657" y="16875"/>
                  <a:pt x="6657" y="16875"/>
                  <a:pt x="6657" y="16875"/>
                </a:cubicBezTo>
                <a:cubicBezTo>
                  <a:pt x="6719" y="16968"/>
                  <a:pt x="6750" y="17031"/>
                  <a:pt x="6813" y="17093"/>
                </a:cubicBezTo>
                <a:cubicBezTo>
                  <a:pt x="6813" y="17093"/>
                  <a:pt x="6813" y="17093"/>
                  <a:pt x="6813" y="17093"/>
                </a:cubicBezTo>
                <a:cubicBezTo>
                  <a:pt x="6813" y="17093"/>
                  <a:pt x="6813" y="17093"/>
                  <a:pt x="6813" y="17093"/>
                </a:cubicBezTo>
                <a:cubicBezTo>
                  <a:pt x="6813" y="17093"/>
                  <a:pt x="6813" y="17093"/>
                  <a:pt x="6813" y="17093"/>
                </a:cubicBezTo>
                <a:cubicBezTo>
                  <a:pt x="6813" y="17156"/>
                  <a:pt x="6844" y="17187"/>
                  <a:pt x="6875" y="17218"/>
                </a:cubicBezTo>
                <a:cubicBezTo>
                  <a:pt x="6938" y="17406"/>
                  <a:pt x="7032" y="17531"/>
                  <a:pt x="7125" y="17687"/>
                </a:cubicBezTo>
                <a:cubicBezTo>
                  <a:pt x="7125" y="17687"/>
                  <a:pt x="7125" y="17718"/>
                  <a:pt x="7125" y="17718"/>
                </a:cubicBezTo>
                <a:cubicBezTo>
                  <a:pt x="7125" y="17718"/>
                  <a:pt x="7157" y="17718"/>
                  <a:pt x="7157" y="17718"/>
                </a:cubicBezTo>
                <a:cubicBezTo>
                  <a:pt x="7157" y="17718"/>
                  <a:pt x="7157" y="17750"/>
                  <a:pt x="7157" y="17750"/>
                </a:cubicBezTo>
                <a:cubicBezTo>
                  <a:pt x="7157" y="17750"/>
                  <a:pt x="7157" y="17750"/>
                  <a:pt x="7157" y="17781"/>
                </a:cubicBezTo>
                <a:cubicBezTo>
                  <a:pt x="7188" y="17812"/>
                  <a:pt x="7188" y="17843"/>
                  <a:pt x="7188" y="17843"/>
                </a:cubicBezTo>
                <a:cubicBezTo>
                  <a:pt x="7219" y="17875"/>
                  <a:pt x="7219" y="17906"/>
                  <a:pt x="7250" y="17906"/>
                </a:cubicBezTo>
                <a:cubicBezTo>
                  <a:pt x="7282" y="17937"/>
                  <a:pt x="7282" y="17968"/>
                  <a:pt x="7313" y="18000"/>
                </a:cubicBezTo>
                <a:cubicBezTo>
                  <a:pt x="7313" y="17906"/>
                  <a:pt x="7375" y="17875"/>
                  <a:pt x="7438" y="17875"/>
                </a:cubicBezTo>
                <a:cubicBezTo>
                  <a:pt x="7469" y="17875"/>
                  <a:pt x="7500" y="17875"/>
                  <a:pt x="7532" y="17906"/>
                </a:cubicBezTo>
                <a:cubicBezTo>
                  <a:pt x="7532" y="17937"/>
                  <a:pt x="7563" y="17968"/>
                  <a:pt x="7594" y="17937"/>
                </a:cubicBezTo>
                <a:cubicBezTo>
                  <a:pt x="7625" y="17937"/>
                  <a:pt x="7594" y="17906"/>
                  <a:pt x="7594" y="17875"/>
                </a:cubicBezTo>
                <a:cubicBezTo>
                  <a:pt x="7594" y="17843"/>
                  <a:pt x="7594" y="17812"/>
                  <a:pt x="7594" y="17781"/>
                </a:cubicBezTo>
                <a:cubicBezTo>
                  <a:pt x="7594" y="17750"/>
                  <a:pt x="7594" y="17687"/>
                  <a:pt x="7594" y="17656"/>
                </a:cubicBezTo>
                <a:cubicBezTo>
                  <a:pt x="7594" y="17625"/>
                  <a:pt x="7594" y="17593"/>
                  <a:pt x="7563" y="17562"/>
                </a:cubicBezTo>
                <a:cubicBezTo>
                  <a:pt x="7563" y="17500"/>
                  <a:pt x="7500" y="17468"/>
                  <a:pt x="7469" y="17406"/>
                </a:cubicBezTo>
                <a:cubicBezTo>
                  <a:pt x="7469" y="17406"/>
                  <a:pt x="7469" y="17406"/>
                  <a:pt x="7469" y="17406"/>
                </a:cubicBezTo>
                <a:cubicBezTo>
                  <a:pt x="7469" y="17406"/>
                  <a:pt x="7469" y="17406"/>
                  <a:pt x="7469" y="17406"/>
                </a:cubicBezTo>
                <a:cubicBezTo>
                  <a:pt x="7469" y="17375"/>
                  <a:pt x="7469" y="17375"/>
                  <a:pt x="7469" y="17375"/>
                </a:cubicBezTo>
                <a:cubicBezTo>
                  <a:pt x="7469" y="17375"/>
                  <a:pt x="7438" y="17375"/>
                  <a:pt x="7438" y="17375"/>
                </a:cubicBezTo>
                <a:cubicBezTo>
                  <a:pt x="7438" y="17375"/>
                  <a:pt x="7438" y="17375"/>
                  <a:pt x="7438" y="17343"/>
                </a:cubicBezTo>
                <a:cubicBezTo>
                  <a:pt x="7438" y="17343"/>
                  <a:pt x="7438" y="17343"/>
                  <a:pt x="7438" y="17343"/>
                </a:cubicBezTo>
                <a:cubicBezTo>
                  <a:pt x="7438" y="17312"/>
                  <a:pt x="7438" y="17281"/>
                  <a:pt x="7407" y="17250"/>
                </a:cubicBezTo>
                <a:cubicBezTo>
                  <a:pt x="7407" y="17218"/>
                  <a:pt x="7375" y="17156"/>
                  <a:pt x="7344" y="17125"/>
                </a:cubicBezTo>
                <a:cubicBezTo>
                  <a:pt x="7344" y="17093"/>
                  <a:pt x="7375" y="17062"/>
                  <a:pt x="7375" y="17062"/>
                </a:cubicBezTo>
                <a:cubicBezTo>
                  <a:pt x="7469" y="17187"/>
                  <a:pt x="7532" y="17312"/>
                  <a:pt x="7594" y="17468"/>
                </a:cubicBezTo>
                <a:cubicBezTo>
                  <a:pt x="7657" y="17593"/>
                  <a:pt x="7719" y="17718"/>
                  <a:pt x="7782" y="17843"/>
                </a:cubicBezTo>
                <a:cubicBezTo>
                  <a:pt x="7844" y="18000"/>
                  <a:pt x="7938" y="18125"/>
                  <a:pt x="8063" y="18218"/>
                </a:cubicBezTo>
                <a:cubicBezTo>
                  <a:pt x="8063" y="18218"/>
                  <a:pt x="8063" y="18218"/>
                  <a:pt x="8063" y="18218"/>
                </a:cubicBezTo>
                <a:cubicBezTo>
                  <a:pt x="8063" y="18250"/>
                  <a:pt x="8063" y="18250"/>
                  <a:pt x="8063" y="18281"/>
                </a:cubicBezTo>
                <a:cubicBezTo>
                  <a:pt x="8063" y="18281"/>
                  <a:pt x="8063" y="18281"/>
                  <a:pt x="8063" y="18312"/>
                </a:cubicBezTo>
                <a:cubicBezTo>
                  <a:pt x="8063" y="18312"/>
                  <a:pt x="8063" y="18312"/>
                  <a:pt x="8063" y="18343"/>
                </a:cubicBezTo>
                <a:cubicBezTo>
                  <a:pt x="8063" y="18343"/>
                  <a:pt x="8094" y="18343"/>
                  <a:pt x="8094" y="18343"/>
                </a:cubicBezTo>
                <a:cubicBezTo>
                  <a:pt x="8094" y="18343"/>
                  <a:pt x="8125" y="18343"/>
                  <a:pt x="8125" y="18312"/>
                </a:cubicBezTo>
                <a:cubicBezTo>
                  <a:pt x="8094" y="18218"/>
                  <a:pt x="8188" y="18218"/>
                  <a:pt x="8219" y="18156"/>
                </a:cubicBezTo>
                <a:cubicBezTo>
                  <a:pt x="8250" y="18125"/>
                  <a:pt x="8250" y="18093"/>
                  <a:pt x="8250" y="18062"/>
                </a:cubicBezTo>
                <a:cubicBezTo>
                  <a:pt x="8250" y="18031"/>
                  <a:pt x="8250" y="18000"/>
                  <a:pt x="8219" y="18000"/>
                </a:cubicBezTo>
                <a:close/>
                <a:moveTo>
                  <a:pt x="2532" y="16437"/>
                </a:moveTo>
                <a:cubicBezTo>
                  <a:pt x="2563" y="16437"/>
                  <a:pt x="2563" y="16406"/>
                  <a:pt x="2563" y="16406"/>
                </a:cubicBezTo>
                <a:cubicBezTo>
                  <a:pt x="2563" y="16406"/>
                  <a:pt x="2563" y="16406"/>
                  <a:pt x="2563" y="16406"/>
                </a:cubicBezTo>
                <a:cubicBezTo>
                  <a:pt x="2563" y="16406"/>
                  <a:pt x="2532" y="16437"/>
                  <a:pt x="2532" y="16437"/>
                </a:cubicBezTo>
                <a:cubicBezTo>
                  <a:pt x="2500" y="16437"/>
                  <a:pt x="2500" y="16406"/>
                  <a:pt x="2500" y="16375"/>
                </a:cubicBezTo>
                <a:cubicBezTo>
                  <a:pt x="2532" y="16343"/>
                  <a:pt x="2532" y="16312"/>
                  <a:pt x="2500" y="16281"/>
                </a:cubicBezTo>
                <a:cubicBezTo>
                  <a:pt x="2500" y="16281"/>
                  <a:pt x="2500" y="16281"/>
                  <a:pt x="2500" y="16281"/>
                </a:cubicBezTo>
                <a:cubicBezTo>
                  <a:pt x="2500" y="16250"/>
                  <a:pt x="2500" y="16218"/>
                  <a:pt x="2500" y="16218"/>
                </a:cubicBezTo>
                <a:cubicBezTo>
                  <a:pt x="2500" y="16218"/>
                  <a:pt x="2500" y="16218"/>
                  <a:pt x="2469" y="16218"/>
                </a:cubicBezTo>
                <a:cubicBezTo>
                  <a:pt x="2438" y="16218"/>
                  <a:pt x="2438" y="16187"/>
                  <a:pt x="2438" y="16187"/>
                </a:cubicBezTo>
                <a:cubicBezTo>
                  <a:pt x="2438" y="16156"/>
                  <a:pt x="2438" y="16156"/>
                  <a:pt x="2438" y="16156"/>
                </a:cubicBezTo>
                <a:cubicBezTo>
                  <a:pt x="2438" y="16156"/>
                  <a:pt x="2438" y="16156"/>
                  <a:pt x="2438" y="16156"/>
                </a:cubicBezTo>
                <a:cubicBezTo>
                  <a:pt x="2438" y="16156"/>
                  <a:pt x="2438" y="16156"/>
                  <a:pt x="2438" y="16156"/>
                </a:cubicBezTo>
                <a:cubicBezTo>
                  <a:pt x="2469" y="16125"/>
                  <a:pt x="2469" y="16093"/>
                  <a:pt x="2438" y="16062"/>
                </a:cubicBezTo>
                <a:cubicBezTo>
                  <a:pt x="2438" y="16000"/>
                  <a:pt x="2375" y="16031"/>
                  <a:pt x="2375" y="16031"/>
                </a:cubicBezTo>
                <a:cubicBezTo>
                  <a:pt x="2344" y="15875"/>
                  <a:pt x="2282" y="15781"/>
                  <a:pt x="2250" y="15625"/>
                </a:cubicBezTo>
                <a:cubicBezTo>
                  <a:pt x="2188" y="15500"/>
                  <a:pt x="2157" y="15375"/>
                  <a:pt x="2094" y="15250"/>
                </a:cubicBezTo>
                <a:cubicBezTo>
                  <a:pt x="2032" y="15125"/>
                  <a:pt x="1969" y="14969"/>
                  <a:pt x="1875" y="14844"/>
                </a:cubicBezTo>
                <a:cubicBezTo>
                  <a:pt x="1875" y="14844"/>
                  <a:pt x="1875" y="14812"/>
                  <a:pt x="1875" y="14781"/>
                </a:cubicBezTo>
                <a:cubicBezTo>
                  <a:pt x="1844" y="14781"/>
                  <a:pt x="1844" y="14781"/>
                  <a:pt x="1844" y="14750"/>
                </a:cubicBezTo>
                <a:cubicBezTo>
                  <a:pt x="1844" y="14750"/>
                  <a:pt x="1844" y="14719"/>
                  <a:pt x="1844" y="14719"/>
                </a:cubicBezTo>
                <a:cubicBezTo>
                  <a:pt x="1813" y="14687"/>
                  <a:pt x="1813" y="14687"/>
                  <a:pt x="1750" y="14656"/>
                </a:cubicBezTo>
                <a:cubicBezTo>
                  <a:pt x="1750" y="14656"/>
                  <a:pt x="1750" y="14656"/>
                  <a:pt x="1750" y="14656"/>
                </a:cubicBezTo>
                <a:cubicBezTo>
                  <a:pt x="1750" y="14656"/>
                  <a:pt x="1750" y="14625"/>
                  <a:pt x="1750" y="14594"/>
                </a:cubicBezTo>
                <a:cubicBezTo>
                  <a:pt x="1750" y="14625"/>
                  <a:pt x="1750" y="14656"/>
                  <a:pt x="1750" y="14656"/>
                </a:cubicBezTo>
                <a:cubicBezTo>
                  <a:pt x="1750" y="14781"/>
                  <a:pt x="1813" y="14875"/>
                  <a:pt x="1844" y="14969"/>
                </a:cubicBezTo>
                <a:cubicBezTo>
                  <a:pt x="1969" y="15437"/>
                  <a:pt x="2188" y="15875"/>
                  <a:pt x="2407" y="16312"/>
                </a:cubicBezTo>
                <a:cubicBezTo>
                  <a:pt x="2407" y="16343"/>
                  <a:pt x="2438" y="16375"/>
                  <a:pt x="2438" y="16406"/>
                </a:cubicBezTo>
                <a:cubicBezTo>
                  <a:pt x="2469" y="16468"/>
                  <a:pt x="2500" y="16500"/>
                  <a:pt x="2532" y="16531"/>
                </a:cubicBezTo>
                <a:cubicBezTo>
                  <a:pt x="2532" y="16562"/>
                  <a:pt x="2563" y="16562"/>
                  <a:pt x="2563" y="16593"/>
                </a:cubicBezTo>
                <a:cubicBezTo>
                  <a:pt x="2563" y="16593"/>
                  <a:pt x="2563" y="16593"/>
                  <a:pt x="2563" y="16593"/>
                </a:cubicBezTo>
                <a:cubicBezTo>
                  <a:pt x="2563" y="16562"/>
                  <a:pt x="2563" y="16562"/>
                  <a:pt x="2532" y="16531"/>
                </a:cubicBezTo>
                <a:cubicBezTo>
                  <a:pt x="2532" y="16500"/>
                  <a:pt x="2532" y="16468"/>
                  <a:pt x="2532" y="16437"/>
                </a:cubicBezTo>
                <a:close/>
                <a:moveTo>
                  <a:pt x="9688" y="17718"/>
                </a:moveTo>
                <a:cubicBezTo>
                  <a:pt x="9625" y="17500"/>
                  <a:pt x="9532" y="17281"/>
                  <a:pt x="9469" y="17062"/>
                </a:cubicBezTo>
                <a:cubicBezTo>
                  <a:pt x="9344" y="16718"/>
                  <a:pt x="9219" y="16343"/>
                  <a:pt x="9094" y="16000"/>
                </a:cubicBezTo>
                <a:cubicBezTo>
                  <a:pt x="9063" y="15937"/>
                  <a:pt x="9000" y="15906"/>
                  <a:pt x="8938" y="15937"/>
                </a:cubicBezTo>
                <a:cubicBezTo>
                  <a:pt x="8875" y="15937"/>
                  <a:pt x="8938" y="16000"/>
                  <a:pt x="8938" y="16062"/>
                </a:cubicBezTo>
                <a:cubicBezTo>
                  <a:pt x="9032" y="16250"/>
                  <a:pt x="9094" y="16468"/>
                  <a:pt x="9188" y="16687"/>
                </a:cubicBezTo>
                <a:cubicBezTo>
                  <a:pt x="9282" y="17031"/>
                  <a:pt x="9407" y="17375"/>
                  <a:pt x="9532" y="17718"/>
                </a:cubicBezTo>
                <a:cubicBezTo>
                  <a:pt x="9625" y="17937"/>
                  <a:pt x="9719" y="18187"/>
                  <a:pt x="9782" y="18406"/>
                </a:cubicBezTo>
                <a:cubicBezTo>
                  <a:pt x="9813" y="18468"/>
                  <a:pt x="9844" y="18500"/>
                  <a:pt x="9907" y="18500"/>
                </a:cubicBezTo>
                <a:cubicBezTo>
                  <a:pt x="9907" y="18531"/>
                  <a:pt x="9938" y="18531"/>
                  <a:pt x="9938" y="18468"/>
                </a:cubicBezTo>
                <a:cubicBezTo>
                  <a:pt x="9938" y="18468"/>
                  <a:pt x="9938" y="18468"/>
                  <a:pt x="9938" y="18437"/>
                </a:cubicBezTo>
                <a:cubicBezTo>
                  <a:pt x="9875" y="18187"/>
                  <a:pt x="9782" y="17968"/>
                  <a:pt x="9688" y="17718"/>
                </a:cubicBezTo>
                <a:close/>
                <a:moveTo>
                  <a:pt x="20469" y="17687"/>
                </a:moveTo>
                <a:cubicBezTo>
                  <a:pt x="20000" y="17625"/>
                  <a:pt x="19594" y="17500"/>
                  <a:pt x="19188" y="17312"/>
                </a:cubicBezTo>
                <a:cubicBezTo>
                  <a:pt x="18875" y="17187"/>
                  <a:pt x="18563" y="17031"/>
                  <a:pt x="18282" y="16875"/>
                </a:cubicBezTo>
                <a:cubicBezTo>
                  <a:pt x="17750" y="16593"/>
                  <a:pt x="17250" y="16250"/>
                  <a:pt x="16719" y="15906"/>
                </a:cubicBezTo>
                <a:cubicBezTo>
                  <a:pt x="16563" y="15781"/>
                  <a:pt x="16375" y="15625"/>
                  <a:pt x="16157" y="15531"/>
                </a:cubicBezTo>
                <a:cubicBezTo>
                  <a:pt x="16188" y="15625"/>
                  <a:pt x="16219" y="15656"/>
                  <a:pt x="16250" y="15687"/>
                </a:cubicBezTo>
                <a:cubicBezTo>
                  <a:pt x="16563" y="15906"/>
                  <a:pt x="16875" y="16093"/>
                  <a:pt x="17188" y="16312"/>
                </a:cubicBezTo>
                <a:cubicBezTo>
                  <a:pt x="17563" y="16562"/>
                  <a:pt x="17938" y="16781"/>
                  <a:pt x="18313" y="17000"/>
                </a:cubicBezTo>
                <a:cubicBezTo>
                  <a:pt x="18844" y="17281"/>
                  <a:pt x="19344" y="17531"/>
                  <a:pt x="19938" y="17656"/>
                </a:cubicBezTo>
                <a:cubicBezTo>
                  <a:pt x="20094" y="17687"/>
                  <a:pt x="20282" y="17750"/>
                  <a:pt x="20469" y="17750"/>
                </a:cubicBezTo>
                <a:cubicBezTo>
                  <a:pt x="20500" y="17750"/>
                  <a:pt x="20532" y="17781"/>
                  <a:pt x="20532" y="17718"/>
                </a:cubicBezTo>
                <a:cubicBezTo>
                  <a:pt x="20532" y="17687"/>
                  <a:pt x="20500" y="17687"/>
                  <a:pt x="20469" y="17687"/>
                </a:cubicBezTo>
                <a:close/>
                <a:moveTo>
                  <a:pt x="4688" y="15250"/>
                </a:moveTo>
                <a:cubicBezTo>
                  <a:pt x="4813" y="15562"/>
                  <a:pt x="5000" y="15875"/>
                  <a:pt x="5125" y="16187"/>
                </a:cubicBezTo>
                <a:cubicBezTo>
                  <a:pt x="5282" y="16468"/>
                  <a:pt x="5438" y="16750"/>
                  <a:pt x="5563" y="17031"/>
                </a:cubicBezTo>
                <a:cubicBezTo>
                  <a:pt x="5688" y="17250"/>
                  <a:pt x="5750" y="17500"/>
                  <a:pt x="5938" y="17656"/>
                </a:cubicBezTo>
                <a:cubicBezTo>
                  <a:pt x="5969" y="17687"/>
                  <a:pt x="5969" y="17718"/>
                  <a:pt x="5969" y="17750"/>
                </a:cubicBezTo>
                <a:cubicBezTo>
                  <a:pt x="6032" y="17875"/>
                  <a:pt x="6000" y="18031"/>
                  <a:pt x="6157" y="18125"/>
                </a:cubicBezTo>
                <a:cubicBezTo>
                  <a:pt x="6188" y="18125"/>
                  <a:pt x="6219" y="18187"/>
                  <a:pt x="6188" y="18218"/>
                </a:cubicBezTo>
                <a:cubicBezTo>
                  <a:pt x="6157" y="18250"/>
                  <a:pt x="6125" y="18250"/>
                  <a:pt x="6094" y="18250"/>
                </a:cubicBezTo>
                <a:cubicBezTo>
                  <a:pt x="6063" y="18218"/>
                  <a:pt x="6032" y="18187"/>
                  <a:pt x="5969" y="18218"/>
                </a:cubicBezTo>
                <a:cubicBezTo>
                  <a:pt x="6063" y="18312"/>
                  <a:pt x="6094" y="18437"/>
                  <a:pt x="6157" y="18562"/>
                </a:cubicBezTo>
                <a:cubicBezTo>
                  <a:pt x="6219" y="18687"/>
                  <a:pt x="6313" y="18781"/>
                  <a:pt x="6407" y="18875"/>
                </a:cubicBezTo>
                <a:cubicBezTo>
                  <a:pt x="6407" y="18906"/>
                  <a:pt x="6407" y="18968"/>
                  <a:pt x="6469" y="18968"/>
                </a:cubicBezTo>
                <a:cubicBezTo>
                  <a:pt x="6500" y="18937"/>
                  <a:pt x="6500" y="18906"/>
                  <a:pt x="6500" y="18875"/>
                </a:cubicBezTo>
                <a:cubicBezTo>
                  <a:pt x="6500" y="18812"/>
                  <a:pt x="6500" y="18781"/>
                  <a:pt x="6469" y="18750"/>
                </a:cubicBezTo>
                <a:cubicBezTo>
                  <a:pt x="6438" y="18750"/>
                  <a:pt x="6438" y="18718"/>
                  <a:pt x="6469" y="18687"/>
                </a:cubicBezTo>
                <a:cubicBezTo>
                  <a:pt x="6500" y="18687"/>
                  <a:pt x="6500" y="18718"/>
                  <a:pt x="6532" y="18718"/>
                </a:cubicBezTo>
                <a:cubicBezTo>
                  <a:pt x="6594" y="18843"/>
                  <a:pt x="6688" y="18968"/>
                  <a:pt x="6782" y="19062"/>
                </a:cubicBezTo>
                <a:cubicBezTo>
                  <a:pt x="6782" y="18906"/>
                  <a:pt x="6750" y="18781"/>
                  <a:pt x="6657" y="18656"/>
                </a:cubicBezTo>
                <a:cubicBezTo>
                  <a:pt x="6594" y="18562"/>
                  <a:pt x="6532" y="18468"/>
                  <a:pt x="6469" y="18375"/>
                </a:cubicBezTo>
                <a:cubicBezTo>
                  <a:pt x="6313" y="18062"/>
                  <a:pt x="6094" y="17781"/>
                  <a:pt x="5969" y="17468"/>
                </a:cubicBezTo>
                <a:cubicBezTo>
                  <a:pt x="5907" y="17312"/>
                  <a:pt x="5813" y="17125"/>
                  <a:pt x="5719" y="16968"/>
                </a:cubicBezTo>
                <a:cubicBezTo>
                  <a:pt x="5532" y="16562"/>
                  <a:pt x="5344" y="16187"/>
                  <a:pt x="5157" y="15781"/>
                </a:cubicBezTo>
                <a:cubicBezTo>
                  <a:pt x="5000" y="15531"/>
                  <a:pt x="4875" y="15250"/>
                  <a:pt x="4782" y="14969"/>
                </a:cubicBezTo>
                <a:cubicBezTo>
                  <a:pt x="4657" y="14750"/>
                  <a:pt x="4563" y="14531"/>
                  <a:pt x="4438" y="14312"/>
                </a:cubicBezTo>
                <a:cubicBezTo>
                  <a:pt x="4407" y="14250"/>
                  <a:pt x="4375" y="14281"/>
                  <a:pt x="4344" y="14281"/>
                </a:cubicBezTo>
                <a:cubicBezTo>
                  <a:pt x="4313" y="14281"/>
                  <a:pt x="3938" y="13312"/>
                  <a:pt x="3625" y="12531"/>
                </a:cubicBezTo>
                <a:cubicBezTo>
                  <a:pt x="3532" y="12281"/>
                  <a:pt x="3438" y="12094"/>
                  <a:pt x="3375" y="11906"/>
                </a:cubicBezTo>
                <a:cubicBezTo>
                  <a:pt x="3407" y="11906"/>
                  <a:pt x="3407" y="11906"/>
                  <a:pt x="3407" y="11906"/>
                </a:cubicBezTo>
                <a:cubicBezTo>
                  <a:pt x="3438" y="11906"/>
                  <a:pt x="3438" y="11875"/>
                  <a:pt x="3438" y="11875"/>
                </a:cubicBezTo>
                <a:cubicBezTo>
                  <a:pt x="3375" y="11781"/>
                  <a:pt x="3375" y="11656"/>
                  <a:pt x="3344" y="11562"/>
                </a:cubicBezTo>
                <a:cubicBezTo>
                  <a:pt x="3282" y="11375"/>
                  <a:pt x="3188" y="11187"/>
                  <a:pt x="3125" y="11000"/>
                </a:cubicBezTo>
                <a:cubicBezTo>
                  <a:pt x="3063" y="10687"/>
                  <a:pt x="2938" y="10406"/>
                  <a:pt x="2813" y="10125"/>
                </a:cubicBezTo>
                <a:cubicBezTo>
                  <a:pt x="2750" y="10000"/>
                  <a:pt x="2782" y="9875"/>
                  <a:pt x="2750" y="9781"/>
                </a:cubicBezTo>
                <a:cubicBezTo>
                  <a:pt x="2719" y="9656"/>
                  <a:pt x="2657" y="9531"/>
                  <a:pt x="2625" y="9406"/>
                </a:cubicBezTo>
                <a:cubicBezTo>
                  <a:pt x="2625" y="9375"/>
                  <a:pt x="2594" y="9312"/>
                  <a:pt x="2625" y="9312"/>
                </a:cubicBezTo>
                <a:cubicBezTo>
                  <a:pt x="2657" y="9312"/>
                  <a:pt x="2688" y="9344"/>
                  <a:pt x="2719" y="9375"/>
                </a:cubicBezTo>
                <a:cubicBezTo>
                  <a:pt x="2782" y="9531"/>
                  <a:pt x="2875" y="9687"/>
                  <a:pt x="2907" y="9844"/>
                </a:cubicBezTo>
                <a:cubicBezTo>
                  <a:pt x="2938" y="9937"/>
                  <a:pt x="2969" y="10031"/>
                  <a:pt x="3032" y="10125"/>
                </a:cubicBezTo>
                <a:cubicBezTo>
                  <a:pt x="3157" y="10250"/>
                  <a:pt x="3188" y="10375"/>
                  <a:pt x="3282" y="10531"/>
                </a:cubicBezTo>
                <a:cubicBezTo>
                  <a:pt x="3407" y="10750"/>
                  <a:pt x="3532" y="10969"/>
                  <a:pt x="3657" y="11187"/>
                </a:cubicBezTo>
                <a:cubicBezTo>
                  <a:pt x="3657" y="11250"/>
                  <a:pt x="3719" y="11281"/>
                  <a:pt x="3782" y="11250"/>
                </a:cubicBezTo>
                <a:cubicBezTo>
                  <a:pt x="3813" y="11219"/>
                  <a:pt x="3875" y="11187"/>
                  <a:pt x="3907" y="11187"/>
                </a:cubicBezTo>
                <a:cubicBezTo>
                  <a:pt x="4000" y="11187"/>
                  <a:pt x="4000" y="11125"/>
                  <a:pt x="4000" y="11094"/>
                </a:cubicBezTo>
                <a:cubicBezTo>
                  <a:pt x="3938" y="10969"/>
                  <a:pt x="3907" y="10844"/>
                  <a:pt x="3875" y="10719"/>
                </a:cubicBezTo>
                <a:cubicBezTo>
                  <a:pt x="3719" y="10250"/>
                  <a:pt x="3563" y="9812"/>
                  <a:pt x="3438" y="9344"/>
                </a:cubicBezTo>
                <a:cubicBezTo>
                  <a:pt x="3344" y="9031"/>
                  <a:pt x="3250" y="8750"/>
                  <a:pt x="3157" y="8437"/>
                </a:cubicBezTo>
                <a:cubicBezTo>
                  <a:pt x="3094" y="8156"/>
                  <a:pt x="3032" y="7906"/>
                  <a:pt x="2969" y="7656"/>
                </a:cubicBezTo>
                <a:cubicBezTo>
                  <a:pt x="2875" y="7219"/>
                  <a:pt x="2782" y="6812"/>
                  <a:pt x="2688" y="6375"/>
                </a:cubicBezTo>
                <a:cubicBezTo>
                  <a:pt x="2594" y="5812"/>
                  <a:pt x="2563" y="5281"/>
                  <a:pt x="2563" y="4781"/>
                </a:cubicBezTo>
                <a:cubicBezTo>
                  <a:pt x="2563" y="4500"/>
                  <a:pt x="2563" y="4281"/>
                  <a:pt x="2563" y="4062"/>
                </a:cubicBezTo>
                <a:cubicBezTo>
                  <a:pt x="2563" y="3937"/>
                  <a:pt x="2500" y="3937"/>
                  <a:pt x="2469" y="3969"/>
                </a:cubicBezTo>
                <a:cubicBezTo>
                  <a:pt x="2344" y="4062"/>
                  <a:pt x="2219" y="4125"/>
                  <a:pt x="2157" y="4250"/>
                </a:cubicBezTo>
                <a:cubicBezTo>
                  <a:pt x="2125" y="4281"/>
                  <a:pt x="2157" y="4312"/>
                  <a:pt x="2094" y="4281"/>
                </a:cubicBezTo>
                <a:cubicBezTo>
                  <a:pt x="2063" y="4281"/>
                  <a:pt x="2063" y="4250"/>
                  <a:pt x="2094" y="4219"/>
                </a:cubicBezTo>
                <a:cubicBezTo>
                  <a:pt x="2125" y="4094"/>
                  <a:pt x="2063" y="3937"/>
                  <a:pt x="2125" y="3812"/>
                </a:cubicBezTo>
                <a:cubicBezTo>
                  <a:pt x="2125" y="3750"/>
                  <a:pt x="2094" y="3687"/>
                  <a:pt x="2032" y="3719"/>
                </a:cubicBezTo>
                <a:cubicBezTo>
                  <a:pt x="1938" y="3719"/>
                  <a:pt x="1782" y="3875"/>
                  <a:pt x="1782" y="4000"/>
                </a:cubicBezTo>
                <a:cubicBezTo>
                  <a:pt x="1782" y="4469"/>
                  <a:pt x="1688" y="4969"/>
                  <a:pt x="1688" y="5437"/>
                </a:cubicBezTo>
                <a:lnTo>
                  <a:pt x="1688" y="5437"/>
                </a:lnTo>
                <a:cubicBezTo>
                  <a:pt x="1719" y="5875"/>
                  <a:pt x="1719" y="6281"/>
                  <a:pt x="1782" y="6719"/>
                </a:cubicBezTo>
                <a:cubicBezTo>
                  <a:pt x="1813" y="6937"/>
                  <a:pt x="1844" y="7156"/>
                  <a:pt x="1907" y="7406"/>
                </a:cubicBezTo>
                <a:cubicBezTo>
                  <a:pt x="1938" y="7750"/>
                  <a:pt x="2032" y="8094"/>
                  <a:pt x="2125" y="8437"/>
                </a:cubicBezTo>
                <a:cubicBezTo>
                  <a:pt x="2219" y="8812"/>
                  <a:pt x="2313" y="9156"/>
                  <a:pt x="2438" y="9531"/>
                </a:cubicBezTo>
                <a:cubicBezTo>
                  <a:pt x="2532" y="9875"/>
                  <a:pt x="2657" y="10250"/>
                  <a:pt x="2782" y="10594"/>
                </a:cubicBezTo>
                <a:cubicBezTo>
                  <a:pt x="2907" y="10937"/>
                  <a:pt x="3000" y="11281"/>
                  <a:pt x="3157" y="11594"/>
                </a:cubicBezTo>
                <a:cubicBezTo>
                  <a:pt x="3219" y="11687"/>
                  <a:pt x="3250" y="11781"/>
                  <a:pt x="3282" y="11875"/>
                </a:cubicBezTo>
                <a:cubicBezTo>
                  <a:pt x="3313" y="11906"/>
                  <a:pt x="3344" y="11906"/>
                  <a:pt x="3375" y="11906"/>
                </a:cubicBezTo>
                <a:cubicBezTo>
                  <a:pt x="3438" y="12094"/>
                  <a:pt x="3532" y="12281"/>
                  <a:pt x="3625" y="12531"/>
                </a:cubicBezTo>
                <a:cubicBezTo>
                  <a:pt x="3938" y="13406"/>
                  <a:pt x="4375" y="14500"/>
                  <a:pt x="4375" y="14562"/>
                </a:cubicBezTo>
                <a:cubicBezTo>
                  <a:pt x="4500" y="14781"/>
                  <a:pt x="4594" y="15031"/>
                  <a:pt x="4688" y="15250"/>
                </a:cubicBezTo>
                <a:close/>
                <a:moveTo>
                  <a:pt x="6313" y="16968"/>
                </a:moveTo>
                <a:cubicBezTo>
                  <a:pt x="6313" y="16937"/>
                  <a:pt x="6344" y="16968"/>
                  <a:pt x="6344" y="16968"/>
                </a:cubicBezTo>
                <a:cubicBezTo>
                  <a:pt x="6407" y="17031"/>
                  <a:pt x="6438" y="17093"/>
                  <a:pt x="6469" y="17156"/>
                </a:cubicBezTo>
                <a:cubicBezTo>
                  <a:pt x="6500" y="17156"/>
                  <a:pt x="6500" y="17218"/>
                  <a:pt x="6532" y="17187"/>
                </a:cubicBezTo>
                <a:cubicBezTo>
                  <a:pt x="6563" y="17187"/>
                  <a:pt x="6594" y="17156"/>
                  <a:pt x="6594" y="17125"/>
                </a:cubicBezTo>
                <a:cubicBezTo>
                  <a:pt x="6594" y="17093"/>
                  <a:pt x="6594" y="17062"/>
                  <a:pt x="6563" y="17031"/>
                </a:cubicBezTo>
                <a:cubicBezTo>
                  <a:pt x="6375" y="16718"/>
                  <a:pt x="6250" y="16406"/>
                  <a:pt x="6094" y="16062"/>
                </a:cubicBezTo>
                <a:cubicBezTo>
                  <a:pt x="5969" y="15843"/>
                  <a:pt x="5844" y="15594"/>
                  <a:pt x="5719" y="15344"/>
                </a:cubicBezTo>
                <a:cubicBezTo>
                  <a:pt x="5594" y="15031"/>
                  <a:pt x="5438" y="14719"/>
                  <a:pt x="5282" y="14406"/>
                </a:cubicBezTo>
                <a:cubicBezTo>
                  <a:pt x="5219" y="14469"/>
                  <a:pt x="5188" y="14531"/>
                  <a:pt x="5125" y="14562"/>
                </a:cubicBezTo>
                <a:cubicBezTo>
                  <a:pt x="5094" y="14562"/>
                  <a:pt x="5094" y="14562"/>
                  <a:pt x="5094" y="14594"/>
                </a:cubicBezTo>
                <a:cubicBezTo>
                  <a:pt x="5125" y="14656"/>
                  <a:pt x="5094" y="14719"/>
                  <a:pt x="5125" y="14781"/>
                </a:cubicBezTo>
                <a:cubicBezTo>
                  <a:pt x="5188" y="15000"/>
                  <a:pt x="5250" y="15187"/>
                  <a:pt x="5313" y="15406"/>
                </a:cubicBezTo>
                <a:cubicBezTo>
                  <a:pt x="5407" y="15625"/>
                  <a:pt x="5532" y="15875"/>
                  <a:pt x="5625" y="16093"/>
                </a:cubicBezTo>
                <a:cubicBezTo>
                  <a:pt x="5813" y="16437"/>
                  <a:pt x="5969" y="16781"/>
                  <a:pt x="6125" y="17125"/>
                </a:cubicBezTo>
                <a:cubicBezTo>
                  <a:pt x="6157" y="17187"/>
                  <a:pt x="6219" y="17281"/>
                  <a:pt x="6250" y="17343"/>
                </a:cubicBezTo>
                <a:cubicBezTo>
                  <a:pt x="6282" y="17375"/>
                  <a:pt x="6344" y="17375"/>
                  <a:pt x="6375" y="17375"/>
                </a:cubicBezTo>
                <a:cubicBezTo>
                  <a:pt x="6407" y="17375"/>
                  <a:pt x="6407" y="17375"/>
                  <a:pt x="6407" y="17343"/>
                </a:cubicBezTo>
                <a:cubicBezTo>
                  <a:pt x="6375" y="17250"/>
                  <a:pt x="6407" y="17093"/>
                  <a:pt x="6313" y="17000"/>
                </a:cubicBezTo>
                <a:cubicBezTo>
                  <a:pt x="6313" y="17000"/>
                  <a:pt x="6282" y="16968"/>
                  <a:pt x="6313" y="16968"/>
                </a:cubicBezTo>
                <a:close/>
                <a:moveTo>
                  <a:pt x="9594" y="19125"/>
                </a:moveTo>
                <a:cubicBezTo>
                  <a:pt x="9438" y="18687"/>
                  <a:pt x="9250" y="18250"/>
                  <a:pt x="9094" y="17843"/>
                </a:cubicBezTo>
                <a:cubicBezTo>
                  <a:pt x="8938" y="17375"/>
                  <a:pt x="8750" y="16906"/>
                  <a:pt x="8594" y="16437"/>
                </a:cubicBezTo>
                <a:cubicBezTo>
                  <a:pt x="8563" y="16375"/>
                  <a:pt x="8563" y="16375"/>
                  <a:pt x="8500" y="16375"/>
                </a:cubicBezTo>
                <a:cubicBezTo>
                  <a:pt x="8438" y="16375"/>
                  <a:pt x="8375" y="16312"/>
                  <a:pt x="8438" y="16281"/>
                </a:cubicBezTo>
                <a:cubicBezTo>
                  <a:pt x="8500" y="16218"/>
                  <a:pt x="8469" y="16156"/>
                  <a:pt x="8469" y="16062"/>
                </a:cubicBezTo>
                <a:cubicBezTo>
                  <a:pt x="8407" y="15812"/>
                  <a:pt x="8250" y="15594"/>
                  <a:pt x="8188" y="15344"/>
                </a:cubicBezTo>
                <a:cubicBezTo>
                  <a:pt x="8094" y="14937"/>
                  <a:pt x="7907" y="14500"/>
                  <a:pt x="7750" y="14062"/>
                </a:cubicBezTo>
                <a:cubicBezTo>
                  <a:pt x="7719" y="14156"/>
                  <a:pt x="7688" y="14156"/>
                  <a:pt x="7657" y="14062"/>
                </a:cubicBezTo>
                <a:cubicBezTo>
                  <a:pt x="7594" y="13969"/>
                  <a:pt x="7532" y="13844"/>
                  <a:pt x="7500" y="13719"/>
                </a:cubicBezTo>
                <a:cubicBezTo>
                  <a:pt x="7500" y="13625"/>
                  <a:pt x="7469" y="13531"/>
                  <a:pt x="7438" y="13469"/>
                </a:cubicBezTo>
                <a:cubicBezTo>
                  <a:pt x="7344" y="13344"/>
                  <a:pt x="6719" y="11656"/>
                  <a:pt x="6344" y="10687"/>
                </a:cubicBezTo>
                <a:cubicBezTo>
                  <a:pt x="6375" y="10531"/>
                  <a:pt x="6407" y="10344"/>
                  <a:pt x="6344" y="10156"/>
                </a:cubicBezTo>
                <a:cubicBezTo>
                  <a:pt x="6282" y="10031"/>
                  <a:pt x="6344" y="9844"/>
                  <a:pt x="6250" y="9719"/>
                </a:cubicBezTo>
                <a:cubicBezTo>
                  <a:pt x="6219" y="9656"/>
                  <a:pt x="6219" y="9594"/>
                  <a:pt x="6282" y="9531"/>
                </a:cubicBezTo>
                <a:cubicBezTo>
                  <a:pt x="6282" y="9500"/>
                  <a:pt x="6282" y="9500"/>
                  <a:pt x="6282" y="9469"/>
                </a:cubicBezTo>
                <a:cubicBezTo>
                  <a:pt x="6250" y="9344"/>
                  <a:pt x="6250" y="9187"/>
                  <a:pt x="6188" y="9031"/>
                </a:cubicBezTo>
                <a:cubicBezTo>
                  <a:pt x="6125" y="8812"/>
                  <a:pt x="6094" y="8594"/>
                  <a:pt x="6032" y="8375"/>
                </a:cubicBezTo>
                <a:cubicBezTo>
                  <a:pt x="5938" y="8062"/>
                  <a:pt x="5875" y="7719"/>
                  <a:pt x="5813" y="7406"/>
                </a:cubicBezTo>
                <a:cubicBezTo>
                  <a:pt x="5750" y="7250"/>
                  <a:pt x="5750" y="7094"/>
                  <a:pt x="5688" y="6937"/>
                </a:cubicBezTo>
                <a:cubicBezTo>
                  <a:pt x="5625" y="6719"/>
                  <a:pt x="5594" y="6469"/>
                  <a:pt x="5532" y="6219"/>
                </a:cubicBezTo>
                <a:cubicBezTo>
                  <a:pt x="5500" y="6062"/>
                  <a:pt x="5469" y="5844"/>
                  <a:pt x="5438" y="5687"/>
                </a:cubicBezTo>
                <a:cubicBezTo>
                  <a:pt x="5344" y="5250"/>
                  <a:pt x="5282" y="4844"/>
                  <a:pt x="5188" y="4437"/>
                </a:cubicBezTo>
                <a:cubicBezTo>
                  <a:pt x="5157" y="4312"/>
                  <a:pt x="5125" y="4219"/>
                  <a:pt x="5125" y="4094"/>
                </a:cubicBezTo>
                <a:cubicBezTo>
                  <a:pt x="5094" y="3969"/>
                  <a:pt x="5094" y="3844"/>
                  <a:pt x="5032" y="3750"/>
                </a:cubicBezTo>
                <a:cubicBezTo>
                  <a:pt x="5032" y="3750"/>
                  <a:pt x="5032" y="3812"/>
                  <a:pt x="5000" y="3812"/>
                </a:cubicBezTo>
                <a:cubicBezTo>
                  <a:pt x="4938" y="3812"/>
                  <a:pt x="4969" y="3750"/>
                  <a:pt x="4938" y="3750"/>
                </a:cubicBezTo>
                <a:cubicBezTo>
                  <a:pt x="4938" y="3687"/>
                  <a:pt x="4907" y="3625"/>
                  <a:pt x="4907" y="3594"/>
                </a:cubicBezTo>
                <a:cubicBezTo>
                  <a:pt x="4844" y="3375"/>
                  <a:pt x="4782" y="3187"/>
                  <a:pt x="4657" y="3031"/>
                </a:cubicBezTo>
                <a:cubicBezTo>
                  <a:pt x="4594" y="2969"/>
                  <a:pt x="4532" y="2937"/>
                  <a:pt x="4469" y="2937"/>
                </a:cubicBezTo>
                <a:cubicBezTo>
                  <a:pt x="4407" y="2969"/>
                  <a:pt x="4344" y="3031"/>
                  <a:pt x="4344" y="3094"/>
                </a:cubicBezTo>
                <a:cubicBezTo>
                  <a:pt x="4375" y="3500"/>
                  <a:pt x="4250" y="3875"/>
                  <a:pt x="4344" y="4250"/>
                </a:cubicBezTo>
                <a:cubicBezTo>
                  <a:pt x="4375" y="4469"/>
                  <a:pt x="4375" y="4687"/>
                  <a:pt x="4407" y="4906"/>
                </a:cubicBezTo>
                <a:cubicBezTo>
                  <a:pt x="4469" y="5406"/>
                  <a:pt x="4563" y="5875"/>
                  <a:pt x="4657" y="6375"/>
                </a:cubicBezTo>
                <a:cubicBezTo>
                  <a:pt x="4719" y="6719"/>
                  <a:pt x="4813" y="7094"/>
                  <a:pt x="4875" y="7469"/>
                </a:cubicBezTo>
                <a:cubicBezTo>
                  <a:pt x="4907" y="7625"/>
                  <a:pt x="4938" y="7781"/>
                  <a:pt x="5000" y="7937"/>
                </a:cubicBezTo>
                <a:cubicBezTo>
                  <a:pt x="5032" y="8187"/>
                  <a:pt x="5125" y="8406"/>
                  <a:pt x="5157" y="8656"/>
                </a:cubicBezTo>
                <a:cubicBezTo>
                  <a:pt x="5157" y="8656"/>
                  <a:pt x="5188" y="8656"/>
                  <a:pt x="5188" y="8687"/>
                </a:cubicBezTo>
                <a:cubicBezTo>
                  <a:pt x="5282" y="9094"/>
                  <a:pt x="5563" y="10094"/>
                  <a:pt x="5594" y="10219"/>
                </a:cubicBezTo>
                <a:cubicBezTo>
                  <a:pt x="5688" y="10531"/>
                  <a:pt x="6875" y="13781"/>
                  <a:pt x="7000" y="14094"/>
                </a:cubicBezTo>
                <a:cubicBezTo>
                  <a:pt x="7032" y="14187"/>
                  <a:pt x="7032" y="14281"/>
                  <a:pt x="7094" y="14344"/>
                </a:cubicBezTo>
                <a:cubicBezTo>
                  <a:pt x="7094" y="14375"/>
                  <a:pt x="7125" y="14406"/>
                  <a:pt x="7125" y="14437"/>
                </a:cubicBezTo>
                <a:cubicBezTo>
                  <a:pt x="7125" y="14437"/>
                  <a:pt x="7125" y="14469"/>
                  <a:pt x="7125" y="14469"/>
                </a:cubicBezTo>
                <a:cubicBezTo>
                  <a:pt x="7157" y="14500"/>
                  <a:pt x="7157" y="14562"/>
                  <a:pt x="7188" y="14594"/>
                </a:cubicBezTo>
                <a:cubicBezTo>
                  <a:pt x="7188" y="14594"/>
                  <a:pt x="7188" y="14625"/>
                  <a:pt x="7188" y="14625"/>
                </a:cubicBezTo>
                <a:cubicBezTo>
                  <a:pt x="7188" y="14625"/>
                  <a:pt x="7188" y="14625"/>
                  <a:pt x="7188" y="14656"/>
                </a:cubicBezTo>
                <a:cubicBezTo>
                  <a:pt x="7188" y="14656"/>
                  <a:pt x="7188" y="14656"/>
                  <a:pt x="7219" y="14656"/>
                </a:cubicBezTo>
                <a:cubicBezTo>
                  <a:pt x="7344" y="15000"/>
                  <a:pt x="7438" y="15344"/>
                  <a:pt x="7563" y="15687"/>
                </a:cubicBezTo>
                <a:cubicBezTo>
                  <a:pt x="7688" y="15968"/>
                  <a:pt x="7813" y="16250"/>
                  <a:pt x="7907" y="16531"/>
                </a:cubicBezTo>
                <a:cubicBezTo>
                  <a:pt x="7938" y="16562"/>
                  <a:pt x="7907" y="16625"/>
                  <a:pt x="7969" y="16625"/>
                </a:cubicBezTo>
                <a:cubicBezTo>
                  <a:pt x="7969" y="16656"/>
                  <a:pt x="7969" y="16687"/>
                  <a:pt x="8000" y="16718"/>
                </a:cubicBezTo>
                <a:cubicBezTo>
                  <a:pt x="8032" y="16812"/>
                  <a:pt x="8063" y="16906"/>
                  <a:pt x="8094" y="17000"/>
                </a:cubicBezTo>
                <a:cubicBezTo>
                  <a:pt x="8188" y="17218"/>
                  <a:pt x="8282" y="17468"/>
                  <a:pt x="8407" y="17718"/>
                </a:cubicBezTo>
                <a:cubicBezTo>
                  <a:pt x="8375" y="17843"/>
                  <a:pt x="8469" y="17906"/>
                  <a:pt x="8500" y="18000"/>
                </a:cubicBezTo>
                <a:cubicBezTo>
                  <a:pt x="8500" y="18031"/>
                  <a:pt x="8532" y="18000"/>
                  <a:pt x="8563" y="18000"/>
                </a:cubicBezTo>
                <a:cubicBezTo>
                  <a:pt x="8594" y="17875"/>
                  <a:pt x="8625" y="17968"/>
                  <a:pt x="8657" y="18000"/>
                </a:cubicBezTo>
                <a:cubicBezTo>
                  <a:pt x="8657" y="18000"/>
                  <a:pt x="8657" y="18031"/>
                  <a:pt x="8688" y="18031"/>
                </a:cubicBezTo>
                <a:cubicBezTo>
                  <a:pt x="8688" y="18031"/>
                  <a:pt x="8688" y="18062"/>
                  <a:pt x="8719" y="18093"/>
                </a:cubicBezTo>
                <a:cubicBezTo>
                  <a:pt x="8719" y="18093"/>
                  <a:pt x="8719" y="18125"/>
                  <a:pt x="8750" y="18125"/>
                </a:cubicBezTo>
                <a:cubicBezTo>
                  <a:pt x="8750" y="18156"/>
                  <a:pt x="8750" y="18156"/>
                  <a:pt x="8750" y="18156"/>
                </a:cubicBezTo>
                <a:cubicBezTo>
                  <a:pt x="8750" y="18156"/>
                  <a:pt x="8750" y="18187"/>
                  <a:pt x="8750" y="18187"/>
                </a:cubicBezTo>
                <a:cubicBezTo>
                  <a:pt x="8750" y="18187"/>
                  <a:pt x="8750" y="18187"/>
                  <a:pt x="8750" y="18187"/>
                </a:cubicBezTo>
                <a:cubicBezTo>
                  <a:pt x="8782" y="18187"/>
                  <a:pt x="8782" y="18218"/>
                  <a:pt x="8782" y="18218"/>
                </a:cubicBezTo>
                <a:cubicBezTo>
                  <a:pt x="8813" y="18250"/>
                  <a:pt x="8813" y="18250"/>
                  <a:pt x="8844" y="18281"/>
                </a:cubicBezTo>
                <a:cubicBezTo>
                  <a:pt x="8844" y="18281"/>
                  <a:pt x="8844" y="18312"/>
                  <a:pt x="8844" y="18312"/>
                </a:cubicBezTo>
                <a:cubicBezTo>
                  <a:pt x="8844" y="18312"/>
                  <a:pt x="8844" y="18312"/>
                  <a:pt x="8844" y="18343"/>
                </a:cubicBezTo>
                <a:cubicBezTo>
                  <a:pt x="8875" y="18343"/>
                  <a:pt x="8875" y="18375"/>
                  <a:pt x="8875" y="18375"/>
                </a:cubicBezTo>
                <a:cubicBezTo>
                  <a:pt x="8875" y="18375"/>
                  <a:pt x="8907" y="18375"/>
                  <a:pt x="8907" y="18406"/>
                </a:cubicBezTo>
                <a:cubicBezTo>
                  <a:pt x="8907" y="18406"/>
                  <a:pt x="8907" y="18406"/>
                  <a:pt x="8938" y="18406"/>
                </a:cubicBezTo>
                <a:cubicBezTo>
                  <a:pt x="8907" y="18437"/>
                  <a:pt x="8907" y="18468"/>
                  <a:pt x="8938" y="18468"/>
                </a:cubicBezTo>
                <a:cubicBezTo>
                  <a:pt x="8938" y="18500"/>
                  <a:pt x="8938" y="18500"/>
                  <a:pt x="8938" y="18500"/>
                </a:cubicBezTo>
                <a:cubicBezTo>
                  <a:pt x="8938" y="18531"/>
                  <a:pt x="8938" y="18531"/>
                  <a:pt x="8938" y="18531"/>
                </a:cubicBezTo>
                <a:cubicBezTo>
                  <a:pt x="9094" y="18781"/>
                  <a:pt x="9188" y="19031"/>
                  <a:pt x="9375" y="19250"/>
                </a:cubicBezTo>
                <a:cubicBezTo>
                  <a:pt x="9407" y="19281"/>
                  <a:pt x="9438" y="19375"/>
                  <a:pt x="9500" y="19375"/>
                </a:cubicBezTo>
                <a:cubicBezTo>
                  <a:pt x="9563" y="19343"/>
                  <a:pt x="9532" y="19250"/>
                  <a:pt x="9500" y="19187"/>
                </a:cubicBezTo>
                <a:cubicBezTo>
                  <a:pt x="9500" y="19093"/>
                  <a:pt x="9532" y="19093"/>
                  <a:pt x="9594" y="19125"/>
                </a:cubicBezTo>
                <a:close/>
                <a:moveTo>
                  <a:pt x="5313" y="8844"/>
                </a:moveTo>
                <a:cubicBezTo>
                  <a:pt x="5313" y="8844"/>
                  <a:pt x="5313" y="8844"/>
                  <a:pt x="5313" y="8844"/>
                </a:cubicBezTo>
                <a:cubicBezTo>
                  <a:pt x="5313" y="8875"/>
                  <a:pt x="5313" y="8875"/>
                  <a:pt x="5313" y="8875"/>
                </a:cubicBezTo>
                <a:cubicBezTo>
                  <a:pt x="5313" y="8906"/>
                  <a:pt x="5313" y="8969"/>
                  <a:pt x="5344" y="9000"/>
                </a:cubicBezTo>
                <a:cubicBezTo>
                  <a:pt x="5375" y="9031"/>
                  <a:pt x="5375" y="9062"/>
                  <a:pt x="5375" y="9094"/>
                </a:cubicBezTo>
                <a:cubicBezTo>
                  <a:pt x="5375" y="9094"/>
                  <a:pt x="5375" y="9125"/>
                  <a:pt x="5375" y="9125"/>
                </a:cubicBezTo>
                <a:cubicBezTo>
                  <a:pt x="5375" y="9125"/>
                  <a:pt x="5375" y="9125"/>
                  <a:pt x="5407" y="9156"/>
                </a:cubicBezTo>
                <a:cubicBezTo>
                  <a:pt x="5407" y="9156"/>
                  <a:pt x="5407" y="9156"/>
                  <a:pt x="5407" y="9156"/>
                </a:cubicBezTo>
                <a:cubicBezTo>
                  <a:pt x="5407" y="9156"/>
                  <a:pt x="5407" y="9187"/>
                  <a:pt x="5407" y="9187"/>
                </a:cubicBezTo>
                <a:cubicBezTo>
                  <a:pt x="5438" y="9344"/>
                  <a:pt x="5469" y="9469"/>
                  <a:pt x="5532" y="9625"/>
                </a:cubicBezTo>
                <a:cubicBezTo>
                  <a:pt x="5469" y="9562"/>
                  <a:pt x="5313" y="9062"/>
                  <a:pt x="5219" y="8719"/>
                </a:cubicBezTo>
                <a:cubicBezTo>
                  <a:pt x="5250" y="8781"/>
                  <a:pt x="5282" y="8812"/>
                  <a:pt x="5313" y="8844"/>
                </a:cubicBezTo>
                <a:close/>
                <a:moveTo>
                  <a:pt x="6313" y="19687"/>
                </a:moveTo>
                <a:cubicBezTo>
                  <a:pt x="6219" y="19500"/>
                  <a:pt x="6125" y="19343"/>
                  <a:pt x="6032" y="19187"/>
                </a:cubicBezTo>
                <a:cubicBezTo>
                  <a:pt x="5938" y="19031"/>
                  <a:pt x="5844" y="18906"/>
                  <a:pt x="5813" y="18750"/>
                </a:cubicBezTo>
                <a:cubicBezTo>
                  <a:pt x="5813" y="18750"/>
                  <a:pt x="5813" y="18750"/>
                  <a:pt x="5813" y="18750"/>
                </a:cubicBezTo>
                <a:cubicBezTo>
                  <a:pt x="5875" y="18812"/>
                  <a:pt x="5969" y="18875"/>
                  <a:pt x="6063" y="18937"/>
                </a:cubicBezTo>
                <a:cubicBezTo>
                  <a:pt x="6125" y="18968"/>
                  <a:pt x="6157" y="19000"/>
                  <a:pt x="6219" y="18937"/>
                </a:cubicBezTo>
                <a:cubicBezTo>
                  <a:pt x="6282" y="18906"/>
                  <a:pt x="6219" y="18875"/>
                  <a:pt x="6219" y="18843"/>
                </a:cubicBezTo>
                <a:cubicBezTo>
                  <a:pt x="6157" y="18718"/>
                  <a:pt x="6063" y="18656"/>
                  <a:pt x="6032" y="18531"/>
                </a:cubicBezTo>
                <a:cubicBezTo>
                  <a:pt x="6000" y="18468"/>
                  <a:pt x="5938" y="18406"/>
                  <a:pt x="5875" y="18437"/>
                </a:cubicBezTo>
                <a:cubicBezTo>
                  <a:pt x="5813" y="18437"/>
                  <a:pt x="5782" y="18406"/>
                  <a:pt x="5782" y="18343"/>
                </a:cubicBezTo>
                <a:cubicBezTo>
                  <a:pt x="5782" y="18343"/>
                  <a:pt x="5782" y="18281"/>
                  <a:pt x="5782" y="18281"/>
                </a:cubicBezTo>
                <a:cubicBezTo>
                  <a:pt x="5938" y="18281"/>
                  <a:pt x="5844" y="18218"/>
                  <a:pt x="5813" y="18187"/>
                </a:cubicBezTo>
                <a:cubicBezTo>
                  <a:pt x="5782" y="18125"/>
                  <a:pt x="5750" y="18062"/>
                  <a:pt x="5719" y="18000"/>
                </a:cubicBezTo>
                <a:cubicBezTo>
                  <a:pt x="5719" y="17968"/>
                  <a:pt x="5688" y="17937"/>
                  <a:pt x="5657" y="17968"/>
                </a:cubicBezTo>
                <a:cubicBezTo>
                  <a:pt x="5625" y="18000"/>
                  <a:pt x="5594" y="18000"/>
                  <a:pt x="5563" y="17968"/>
                </a:cubicBezTo>
                <a:cubicBezTo>
                  <a:pt x="5500" y="17875"/>
                  <a:pt x="5563" y="17875"/>
                  <a:pt x="5594" y="17843"/>
                </a:cubicBezTo>
                <a:cubicBezTo>
                  <a:pt x="5657" y="17812"/>
                  <a:pt x="5688" y="17781"/>
                  <a:pt x="5625" y="17718"/>
                </a:cubicBezTo>
                <a:cubicBezTo>
                  <a:pt x="5625" y="17687"/>
                  <a:pt x="5594" y="17687"/>
                  <a:pt x="5594" y="17656"/>
                </a:cubicBezTo>
                <a:cubicBezTo>
                  <a:pt x="5594" y="17625"/>
                  <a:pt x="5594" y="17593"/>
                  <a:pt x="5625" y="17562"/>
                </a:cubicBezTo>
                <a:cubicBezTo>
                  <a:pt x="5688" y="17531"/>
                  <a:pt x="5688" y="17593"/>
                  <a:pt x="5719" y="17593"/>
                </a:cubicBezTo>
                <a:cubicBezTo>
                  <a:pt x="5750" y="17625"/>
                  <a:pt x="5750" y="17656"/>
                  <a:pt x="5813" y="17656"/>
                </a:cubicBezTo>
                <a:cubicBezTo>
                  <a:pt x="5407" y="16968"/>
                  <a:pt x="5094" y="16218"/>
                  <a:pt x="4657" y="15531"/>
                </a:cubicBezTo>
                <a:cubicBezTo>
                  <a:pt x="4625" y="15562"/>
                  <a:pt x="4657" y="15625"/>
                  <a:pt x="4657" y="15656"/>
                </a:cubicBezTo>
                <a:cubicBezTo>
                  <a:pt x="4657" y="15750"/>
                  <a:pt x="4750" y="15812"/>
                  <a:pt x="4750" y="15875"/>
                </a:cubicBezTo>
                <a:cubicBezTo>
                  <a:pt x="4813" y="16093"/>
                  <a:pt x="4907" y="16250"/>
                  <a:pt x="5000" y="16437"/>
                </a:cubicBezTo>
                <a:cubicBezTo>
                  <a:pt x="5094" y="16593"/>
                  <a:pt x="5125" y="16750"/>
                  <a:pt x="5250" y="16906"/>
                </a:cubicBezTo>
                <a:cubicBezTo>
                  <a:pt x="5250" y="16906"/>
                  <a:pt x="5250" y="16968"/>
                  <a:pt x="5219" y="16968"/>
                </a:cubicBezTo>
                <a:cubicBezTo>
                  <a:pt x="5219" y="17000"/>
                  <a:pt x="5188" y="16968"/>
                  <a:pt x="5188" y="16937"/>
                </a:cubicBezTo>
                <a:cubicBezTo>
                  <a:pt x="5063" y="16718"/>
                  <a:pt x="4938" y="16531"/>
                  <a:pt x="4813" y="16312"/>
                </a:cubicBezTo>
                <a:cubicBezTo>
                  <a:pt x="4719" y="16187"/>
                  <a:pt x="4657" y="16000"/>
                  <a:pt x="4563" y="15843"/>
                </a:cubicBezTo>
                <a:cubicBezTo>
                  <a:pt x="4407" y="15656"/>
                  <a:pt x="4313" y="15437"/>
                  <a:pt x="4157" y="15219"/>
                </a:cubicBezTo>
                <a:cubicBezTo>
                  <a:pt x="4032" y="15000"/>
                  <a:pt x="2813" y="11969"/>
                  <a:pt x="2688" y="11750"/>
                </a:cubicBezTo>
                <a:cubicBezTo>
                  <a:pt x="2657" y="11719"/>
                  <a:pt x="2657" y="11687"/>
                  <a:pt x="2625" y="11687"/>
                </a:cubicBezTo>
                <a:cubicBezTo>
                  <a:pt x="2532" y="11469"/>
                  <a:pt x="2500" y="11250"/>
                  <a:pt x="2407" y="11031"/>
                </a:cubicBezTo>
                <a:cubicBezTo>
                  <a:pt x="2250" y="10562"/>
                  <a:pt x="2094" y="10125"/>
                  <a:pt x="1938" y="9656"/>
                </a:cubicBezTo>
                <a:cubicBezTo>
                  <a:pt x="1813" y="9219"/>
                  <a:pt x="1719" y="8781"/>
                  <a:pt x="1625" y="8344"/>
                </a:cubicBezTo>
                <a:cubicBezTo>
                  <a:pt x="1500" y="7906"/>
                  <a:pt x="1438" y="7437"/>
                  <a:pt x="1375" y="6969"/>
                </a:cubicBezTo>
                <a:cubicBezTo>
                  <a:pt x="1344" y="6656"/>
                  <a:pt x="1313" y="6312"/>
                  <a:pt x="1313" y="5969"/>
                </a:cubicBezTo>
                <a:cubicBezTo>
                  <a:pt x="1282" y="5687"/>
                  <a:pt x="1282" y="5375"/>
                  <a:pt x="1313" y="5094"/>
                </a:cubicBezTo>
                <a:cubicBezTo>
                  <a:pt x="1313" y="5031"/>
                  <a:pt x="1282" y="4969"/>
                  <a:pt x="1375" y="4969"/>
                </a:cubicBezTo>
                <a:cubicBezTo>
                  <a:pt x="1438" y="4969"/>
                  <a:pt x="1500" y="5000"/>
                  <a:pt x="1500" y="5094"/>
                </a:cubicBezTo>
                <a:cubicBezTo>
                  <a:pt x="1500" y="5531"/>
                  <a:pt x="1500" y="6000"/>
                  <a:pt x="1563" y="6437"/>
                </a:cubicBezTo>
                <a:cubicBezTo>
                  <a:pt x="1594" y="6812"/>
                  <a:pt x="1657" y="7156"/>
                  <a:pt x="1719" y="7531"/>
                </a:cubicBezTo>
                <a:cubicBezTo>
                  <a:pt x="1750" y="7812"/>
                  <a:pt x="1844" y="8094"/>
                  <a:pt x="1875" y="8375"/>
                </a:cubicBezTo>
                <a:cubicBezTo>
                  <a:pt x="1938" y="8687"/>
                  <a:pt x="2063" y="8969"/>
                  <a:pt x="2125" y="9281"/>
                </a:cubicBezTo>
                <a:cubicBezTo>
                  <a:pt x="2188" y="9531"/>
                  <a:pt x="2282" y="9750"/>
                  <a:pt x="2344" y="10000"/>
                </a:cubicBezTo>
                <a:cubicBezTo>
                  <a:pt x="2469" y="10375"/>
                  <a:pt x="2594" y="10719"/>
                  <a:pt x="2719" y="11062"/>
                </a:cubicBezTo>
                <a:cubicBezTo>
                  <a:pt x="2750" y="11125"/>
                  <a:pt x="2750" y="11187"/>
                  <a:pt x="2844" y="11250"/>
                </a:cubicBezTo>
                <a:cubicBezTo>
                  <a:pt x="2844" y="11094"/>
                  <a:pt x="2782" y="10969"/>
                  <a:pt x="2750" y="10812"/>
                </a:cubicBezTo>
                <a:cubicBezTo>
                  <a:pt x="2719" y="10656"/>
                  <a:pt x="2657" y="10500"/>
                  <a:pt x="2594" y="10312"/>
                </a:cubicBezTo>
                <a:cubicBezTo>
                  <a:pt x="2500" y="10031"/>
                  <a:pt x="2407" y="9781"/>
                  <a:pt x="2344" y="9469"/>
                </a:cubicBezTo>
                <a:cubicBezTo>
                  <a:pt x="2282" y="9312"/>
                  <a:pt x="2219" y="9125"/>
                  <a:pt x="2188" y="8937"/>
                </a:cubicBezTo>
                <a:cubicBezTo>
                  <a:pt x="2094" y="8625"/>
                  <a:pt x="2032" y="8344"/>
                  <a:pt x="1969" y="8031"/>
                </a:cubicBezTo>
                <a:cubicBezTo>
                  <a:pt x="1875" y="7656"/>
                  <a:pt x="1782" y="7250"/>
                  <a:pt x="1719" y="6844"/>
                </a:cubicBezTo>
                <a:cubicBezTo>
                  <a:pt x="1688" y="6344"/>
                  <a:pt x="1625" y="5812"/>
                  <a:pt x="1625" y="5281"/>
                </a:cubicBezTo>
                <a:cubicBezTo>
                  <a:pt x="1625" y="4906"/>
                  <a:pt x="1625" y="4531"/>
                  <a:pt x="1625" y="4125"/>
                </a:cubicBezTo>
                <a:cubicBezTo>
                  <a:pt x="1532" y="4187"/>
                  <a:pt x="1438" y="4219"/>
                  <a:pt x="1344" y="4219"/>
                </a:cubicBezTo>
                <a:cubicBezTo>
                  <a:pt x="1282" y="4219"/>
                  <a:pt x="1219" y="4281"/>
                  <a:pt x="1219" y="4344"/>
                </a:cubicBezTo>
                <a:cubicBezTo>
                  <a:pt x="1250" y="4562"/>
                  <a:pt x="1188" y="4781"/>
                  <a:pt x="1188" y="5000"/>
                </a:cubicBezTo>
                <a:cubicBezTo>
                  <a:pt x="1188" y="5156"/>
                  <a:pt x="1157" y="5312"/>
                  <a:pt x="1157" y="5469"/>
                </a:cubicBezTo>
                <a:cubicBezTo>
                  <a:pt x="1125" y="5125"/>
                  <a:pt x="1157" y="4812"/>
                  <a:pt x="1094" y="4500"/>
                </a:cubicBezTo>
                <a:cubicBezTo>
                  <a:pt x="1000" y="4594"/>
                  <a:pt x="907" y="4687"/>
                  <a:pt x="782" y="4750"/>
                </a:cubicBezTo>
                <a:cubicBezTo>
                  <a:pt x="750" y="4750"/>
                  <a:pt x="750" y="4750"/>
                  <a:pt x="750" y="4781"/>
                </a:cubicBezTo>
                <a:cubicBezTo>
                  <a:pt x="719" y="4781"/>
                  <a:pt x="688" y="4781"/>
                  <a:pt x="688" y="4812"/>
                </a:cubicBezTo>
                <a:cubicBezTo>
                  <a:pt x="688" y="4812"/>
                  <a:pt x="657" y="4812"/>
                  <a:pt x="657" y="4812"/>
                </a:cubicBezTo>
                <a:cubicBezTo>
                  <a:pt x="532" y="4844"/>
                  <a:pt x="469" y="4875"/>
                  <a:pt x="375" y="4969"/>
                </a:cubicBezTo>
                <a:cubicBezTo>
                  <a:pt x="344" y="5000"/>
                  <a:pt x="344" y="5062"/>
                  <a:pt x="313" y="5094"/>
                </a:cubicBezTo>
                <a:cubicBezTo>
                  <a:pt x="219" y="5281"/>
                  <a:pt x="125" y="5437"/>
                  <a:pt x="157" y="5656"/>
                </a:cubicBezTo>
                <a:cubicBezTo>
                  <a:pt x="219" y="5812"/>
                  <a:pt x="250" y="5969"/>
                  <a:pt x="282" y="6125"/>
                </a:cubicBezTo>
                <a:cubicBezTo>
                  <a:pt x="282" y="6156"/>
                  <a:pt x="313" y="6187"/>
                  <a:pt x="250" y="6187"/>
                </a:cubicBezTo>
                <a:cubicBezTo>
                  <a:pt x="219" y="6219"/>
                  <a:pt x="219" y="6187"/>
                  <a:pt x="188" y="6156"/>
                </a:cubicBezTo>
                <a:cubicBezTo>
                  <a:pt x="157" y="6125"/>
                  <a:pt x="157" y="6062"/>
                  <a:pt x="157" y="5969"/>
                </a:cubicBezTo>
                <a:cubicBezTo>
                  <a:pt x="94" y="6062"/>
                  <a:pt x="94" y="6125"/>
                  <a:pt x="94" y="6187"/>
                </a:cubicBezTo>
                <a:cubicBezTo>
                  <a:pt x="125" y="6281"/>
                  <a:pt x="94" y="6375"/>
                  <a:pt x="157" y="6469"/>
                </a:cubicBezTo>
                <a:cubicBezTo>
                  <a:pt x="157" y="6562"/>
                  <a:pt x="157" y="6656"/>
                  <a:pt x="157" y="6750"/>
                </a:cubicBezTo>
                <a:cubicBezTo>
                  <a:pt x="157" y="6781"/>
                  <a:pt x="157" y="6781"/>
                  <a:pt x="157" y="6781"/>
                </a:cubicBezTo>
                <a:cubicBezTo>
                  <a:pt x="157" y="6844"/>
                  <a:pt x="157" y="6875"/>
                  <a:pt x="157" y="6937"/>
                </a:cubicBezTo>
                <a:cubicBezTo>
                  <a:pt x="157" y="6937"/>
                  <a:pt x="188" y="6969"/>
                  <a:pt x="188" y="6969"/>
                </a:cubicBezTo>
                <a:cubicBezTo>
                  <a:pt x="188" y="7031"/>
                  <a:pt x="188" y="7094"/>
                  <a:pt x="219" y="7125"/>
                </a:cubicBezTo>
                <a:cubicBezTo>
                  <a:pt x="188" y="7156"/>
                  <a:pt x="188" y="7156"/>
                  <a:pt x="188" y="7156"/>
                </a:cubicBezTo>
                <a:cubicBezTo>
                  <a:pt x="188" y="7187"/>
                  <a:pt x="188" y="7187"/>
                  <a:pt x="188" y="7219"/>
                </a:cubicBezTo>
                <a:cubicBezTo>
                  <a:pt x="188" y="7219"/>
                  <a:pt x="188" y="7250"/>
                  <a:pt x="219" y="7281"/>
                </a:cubicBezTo>
                <a:cubicBezTo>
                  <a:pt x="219" y="7312"/>
                  <a:pt x="219" y="7344"/>
                  <a:pt x="219" y="7375"/>
                </a:cubicBezTo>
                <a:cubicBezTo>
                  <a:pt x="219" y="7656"/>
                  <a:pt x="282" y="7969"/>
                  <a:pt x="313" y="8281"/>
                </a:cubicBezTo>
                <a:cubicBezTo>
                  <a:pt x="313" y="8469"/>
                  <a:pt x="344" y="8687"/>
                  <a:pt x="313" y="8875"/>
                </a:cubicBezTo>
                <a:cubicBezTo>
                  <a:pt x="313" y="8937"/>
                  <a:pt x="313" y="9000"/>
                  <a:pt x="344" y="9031"/>
                </a:cubicBezTo>
                <a:cubicBezTo>
                  <a:pt x="375" y="9094"/>
                  <a:pt x="375" y="9187"/>
                  <a:pt x="344" y="9250"/>
                </a:cubicBezTo>
                <a:cubicBezTo>
                  <a:pt x="313" y="9250"/>
                  <a:pt x="282" y="9250"/>
                  <a:pt x="282" y="9219"/>
                </a:cubicBezTo>
                <a:cubicBezTo>
                  <a:pt x="282" y="9094"/>
                  <a:pt x="250" y="9000"/>
                  <a:pt x="219" y="8875"/>
                </a:cubicBezTo>
                <a:cubicBezTo>
                  <a:pt x="219" y="8656"/>
                  <a:pt x="157" y="8406"/>
                  <a:pt x="125" y="8156"/>
                </a:cubicBezTo>
                <a:cubicBezTo>
                  <a:pt x="125" y="8094"/>
                  <a:pt x="94" y="8031"/>
                  <a:pt x="125" y="7969"/>
                </a:cubicBezTo>
                <a:cubicBezTo>
                  <a:pt x="188" y="7969"/>
                  <a:pt x="157" y="8031"/>
                  <a:pt x="188" y="8031"/>
                </a:cubicBezTo>
                <a:cubicBezTo>
                  <a:pt x="219" y="8031"/>
                  <a:pt x="219" y="8000"/>
                  <a:pt x="219" y="7969"/>
                </a:cubicBezTo>
                <a:cubicBezTo>
                  <a:pt x="219" y="7781"/>
                  <a:pt x="157" y="7594"/>
                  <a:pt x="157" y="7406"/>
                </a:cubicBezTo>
                <a:cubicBezTo>
                  <a:pt x="157" y="7344"/>
                  <a:pt x="157" y="7281"/>
                  <a:pt x="125" y="7187"/>
                </a:cubicBezTo>
                <a:cubicBezTo>
                  <a:pt x="125" y="7281"/>
                  <a:pt x="32" y="7281"/>
                  <a:pt x="32" y="7375"/>
                </a:cubicBezTo>
                <a:cubicBezTo>
                  <a:pt x="32" y="7750"/>
                  <a:pt x="0" y="8125"/>
                  <a:pt x="94" y="8531"/>
                </a:cubicBezTo>
                <a:cubicBezTo>
                  <a:pt x="157" y="8875"/>
                  <a:pt x="188" y="9219"/>
                  <a:pt x="219" y="9562"/>
                </a:cubicBezTo>
                <a:cubicBezTo>
                  <a:pt x="282" y="9531"/>
                  <a:pt x="282" y="9469"/>
                  <a:pt x="282" y="9406"/>
                </a:cubicBezTo>
                <a:cubicBezTo>
                  <a:pt x="282" y="9406"/>
                  <a:pt x="282" y="9375"/>
                  <a:pt x="282" y="9375"/>
                </a:cubicBezTo>
                <a:cubicBezTo>
                  <a:pt x="282" y="9344"/>
                  <a:pt x="313" y="9312"/>
                  <a:pt x="344" y="9312"/>
                </a:cubicBezTo>
                <a:cubicBezTo>
                  <a:pt x="344" y="9344"/>
                  <a:pt x="375" y="9375"/>
                  <a:pt x="375" y="9406"/>
                </a:cubicBezTo>
                <a:cubicBezTo>
                  <a:pt x="407" y="9437"/>
                  <a:pt x="407" y="9437"/>
                  <a:pt x="407" y="9469"/>
                </a:cubicBezTo>
                <a:cubicBezTo>
                  <a:pt x="407" y="9500"/>
                  <a:pt x="407" y="9500"/>
                  <a:pt x="407" y="9531"/>
                </a:cubicBezTo>
                <a:cubicBezTo>
                  <a:pt x="407" y="9562"/>
                  <a:pt x="407" y="9594"/>
                  <a:pt x="375" y="9656"/>
                </a:cubicBezTo>
                <a:cubicBezTo>
                  <a:pt x="375" y="9656"/>
                  <a:pt x="344" y="9656"/>
                  <a:pt x="344" y="9656"/>
                </a:cubicBezTo>
                <a:cubicBezTo>
                  <a:pt x="344" y="9687"/>
                  <a:pt x="313" y="9719"/>
                  <a:pt x="313" y="9750"/>
                </a:cubicBezTo>
                <a:cubicBezTo>
                  <a:pt x="313" y="9750"/>
                  <a:pt x="313" y="9781"/>
                  <a:pt x="344" y="9781"/>
                </a:cubicBezTo>
                <a:cubicBezTo>
                  <a:pt x="407" y="9812"/>
                  <a:pt x="375" y="9719"/>
                  <a:pt x="407" y="9719"/>
                </a:cubicBezTo>
                <a:cubicBezTo>
                  <a:pt x="438" y="9750"/>
                  <a:pt x="469" y="9812"/>
                  <a:pt x="438" y="9844"/>
                </a:cubicBezTo>
                <a:cubicBezTo>
                  <a:pt x="407" y="9937"/>
                  <a:pt x="469" y="10000"/>
                  <a:pt x="500" y="10062"/>
                </a:cubicBezTo>
                <a:cubicBezTo>
                  <a:pt x="500" y="10094"/>
                  <a:pt x="500" y="10125"/>
                  <a:pt x="500" y="10125"/>
                </a:cubicBezTo>
                <a:cubicBezTo>
                  <a:pt x="469" y="10281"/>
                  <a:pt x="469" y="10437"/>
                  <a:pt x="532" y="10594"/>
                </a:cubicBezTo>
                <a:cubicBezTo>
                  <a:pt x="594" y="10687"/>
                  <a:pt x="563" y="10812"/>
                  <a:pt x="532" y="10937"/>
                </a:cubicBezTo>
                <a:cubicBezTo>
                  <a:pt x="500" y="10656"/>
                  <a:pt x="407" y="10375"/>
                  <a:pt x="407" y="10062"/>
                </a:cubicBezTo>
                <a:cubicBezTo>
                  <a:pt x="313" y="10250"/>
                  <a:pt x="313" y="10312"/>
                  <a:pt x="344" y="10406"/>
                </a:cubicBezTo>
                <a:cubicBezTo>
                  <a:pt x="375" y="10531"/>
                  <a:pt x="407" y="10687"/>
                  <a:pt x="438" y="10844"/>
                </a:cubicBezTo>
                <a:cubicBezTo>
                  <a:pt x="469" y="11031"/>
                  <a:pt x="500" y="11250"/>
                  <a:pt x="594" y="11469"/>
                </a:cubicBezTo>
                <a:cubicBezTo>
                  <a:pt x="657" y="11562"/>
                  <a:pt x="719" y="11656"/>
                  <a:pt x="657" y="11781"/>
                </a:cubicBezTo>
                <a:cubicBezTo>
                  <a:pt x="657" y="11812"/>
                  <a:pt x="688" y="11937"/>
                  <a:pt x="719" y="12000"/>
                </a:cubicBezTo>
                <a:cubicBezTo>
                  <a:pt x="782" y="12031"/>
                  <a:pt x="813" y="12094"/>
                  <a:pt x="844" y="12156"/>
                </a:cubicBezTo>
                <a:cubicBezTo>
                  <a:pt x="875" y="12125"/>
                  <a:pt x="907" y="12094"/>
                  <a:pt x="875" y="12062"/>
                </a:cubicBezTo>
                <a:cubicBezTo>
                  <a:pt x="844" y="11969"/>
                  <a:pt x="938" y="11969"/>
                  <a:pt x="938" y="11906"/>
                </a:cubicBezTo>
                <a:cubicBezTo>
                  <a:pt x="1000" y="11937"/>
                  <a:pt x="1000" y="11969"/>
                  <a:pt x="1000" y="12000"/>
                </a:cubicBezTo>
                <a:cubicBezTo>
                  <a:pt x="1032" y="12156"/>
                  <a:pt x="1125" y="12281"/>
                  <a:pt x="1157" y="12437"/>
                </a:cubicBezTo>
                <a:cubicBezTo>
                  <a:pt x="1188" y="12500"/>
                  <a:pt x="1188" y="12562"/>
                  <a:pt x="1250" y="12594"/>
                </a:cubicBezTo>
                <a:cubicBezTo>
                  <a:pt x="1219" y="12469"/>
                  <a:pt x="1188" y="12375"/>
                  <a:pt x="1157" y="12250"/>
                </a:cubicBezTo>
                <a:cubicBezTo>
                  <a:pt x="1125" y="12156"/>
                  <a:pt x="1125" y="12031"/>
                  <a:pt x="1063" y="11937"/>
                </a:cubicBezTo>
                <a:cubicBezTo>
                  <a:pt x="1032" y="11812"/>
                  <a:pt x="1000" y="11719"/>
                  <a:pt x="938" y="11594"/>
                </a:cubicBezTo>
                <a:cubicBezTo>
                  <a:pt x="907" y="11500"/>
                  <a:pt x="875" y="11375"/>
                  <a:pt x="875" y="11281"/>
                </a:cubicBezTo>
                <a:cubicBezTo>
                  <a:pt x="1000" y="11437"/>
                  <a:pt x="1032" y="11625"/>
                  <a:pt x="1094" y="11812"/>
                </a:cubicBezTo>
                <a:cubicBezTo>
                  <a:pt x="1219" y="12187"/>
                  <a:pt x="1344" y="12594"/>
                  <a:pt x="1500" y="12937"/>
                </a:cubicBezTo>
                <a:cubicBezTo>
                  <a:pt x="1500" y="13000"/>
                  <a:pt x="1532" y="13000"/>
                  <a:pt x="1563" y="13000"/>
                </a:cubicBezTo>
                <a:cubicBezTo>
                  <a:pt x="1594" y="12969"/>
                  <a:pt x="1594" y="12969"/>
                  <a:pt x="1594" y="12906"/>
                </a:cubicBezTo>
                <a:cubicBezTo>
                  <a:pt x="1532" y="12750"/>
                  <a:pt x="1500" y="12594"/>
                  <a:pt x="1438" y="12437"/>
                </a:cubicBezTo>
                <a:cubicBezTo>
                  <a:pt x="1407" y="12406"/>
                  <a:pt x="1438" y="12344"/>
                  <a:pt x="1407" y="12281"/>
                </a:cubicBezTo>
                <a:cubicBezTo>
                  <a:pt x="1438" y="12281"/>
                  <a:pt x="1438" y="12281"/>
                  <a:pt x="1438" y="12281"/>
                </a:cubicBezTo>
                <a:cubicBezTo>
                  <a:pt x="1532" y="12469"/>
                  <a:pt x="1594" y="12656"/>
                  <a:pt x="1688" y="12844"/>
                </a:cubicBezTo>
                <a:cubicBezTo>
                  <a:pt x="1625" y="12719"/>
                  <a:pt x="1625" y="12562"/>
                  <a:pt x="1563" y="12437"/>
                </a:cubicBezTo>
                <a:cubicBezTo>
                  <a:pt x="1438" y="12062"/>
                  <a:pt x="1313" y="11656"/>
                  <a:pt x="1188" y="11281"/>
                </a:cubicBezTo>
                <a:cubicBezTo>
                  <a:pt x="1188" y="11250"/>
                  <a:pt x="1188" y="11250"/>
                  <a:pt x="1188" y="11219"/>
                </a:cubicBezTo>
                <a:cubicBezTo>
                  <a:pt x="1157" y="11219"/>
                  <a:pt x="1157" y="11187"/>
                  <a:pt x="1157" y="11156"/>
                </a:cubicBezTo>
                <a:cubicBezTo>
                  <a:pt x="1157" y="11156"/>
                  <a:pt x="1157" y="11156"/>
                  <a:pt x="1157" y="11156"/>
                </a:cubicBezTo>
                <a:cubicBezTo>
                  <a:pt x="1157" y="11156"/>
                  <a:pt x="1157" y="11156"/>
                  <a:pt x="1157" y="11156"/>
                </a:cubicBezTo>
                <a:cubicBezTo>
                  <a:pt x="1157" y="11125"/>
                  <a:pt x="1188" y="11125"/>
                  <a:pt x="1188" y="11094"/>
                </a:cubicBezTo>
                <a:cubicBezTo>
                  <a:pt x="1188" y="11125"/>
                  <a:pt x="1188" y="11125"/>
                  <a:pt x="1188" y="11125"/>
                </a:cubicBezTo>
                <a:cubicBezTo>
                  <a:pt x="1188" y="11125"/>
                  <a:pt x="1188" y="11156"/>
                  <a:pt x="1188" y="11156"/>
                </a:cubicBezTo>
                <a:cubicBezTo>
                  <a:pt x="1188" y="11156"/>
                  <a:pt x="1188" y="11156"/>
                  <a:pt x="1188" y="11156"/>
                </a:cubicBezTo>
                <a:cubicBezTo>
                  <a:pt x="1188" y="11156"/>
                  <a:pt x="1188" y="11156"/>
                  <a:pt x="1188" y="11156"/>
                </a:cubicBezTo>
                <a:cubicBezTo>
                  <a:pt x="1188" y="11156"/>
                  <a:pt x="1188" y="11187"/>
                  <a:pt x="1188" y="11187"/>
                </a:cubicBezTo>
                <a:cubicBezTo>
                  <a:pt x="1188" y="11187"/>
                  <a:pt x="1188" y="11187"/>
                  <a:pt x="1188" y="11187"/>
                </a:cubicBezTo>
                <a:cubicBezTo>
                  <a:pt x="1188" y="11187"/>
                  <a:pt x="1219" y="11187"/>
                  <a:pt x="1219" y="11187"/>
                </a:cubicBezTo>
                <a:cubicBezTo>
                  <a:pt x="1282" y="11406"/>
                  <a:pt x="1375" y="11625"/>
                  <a:pt x="1438" y="11812"/>
                </a:cubicBezTo>
                <a:cubicBezTo>
                  <a:pt x="1438" y="11844"/>
                  <a:pt x="1438" y="11875"/>
                  <a:pt x="1438" y="11875"/>
                </a:cubicBezTo>
                <a:cubicBezTo>
                  <a:pt x="1532" y="12125"/>
                  <a:pt x="1594" y="12406"/>
                  <a:pt x="1719" y="12625"/>
                </a:cubicBezTo>
                <a:cubicBezTo>
                  <a:pt x="1750" y="12750"/>
                  <a:pt x="1782" y="12875"/>
                  <a:pt x="1844" y="12969"/>
                </a:cubicBezTo>
                <a:cubicBezTo>
                  <a:pt x="1844" y="13031"/>
                  <a:pt x="1875" y="13062"/>
                  <a:pt x="1938" y="13094"/>
                </a:cubicBezTo>
                <a:cubicBezTo>
                  <a:pt x="2219" y="13906"/>
                  <a:pt x="2563" y="14750"/>
                  <a:pt x="2594" y="14844"/>
                </a:cubicBezTo>
                <a:cubicBezTo>
                  <a:pt x="2719" y="15125"/>
                  <a:pt x="2875" y="15406"/>
                  <a:pt x="3000" y="15718"/>
                </a:cubicBezTo>
                <a:cubicBezTo>
                  <a:pt x="3032" y="15718"/>
                  <a:pt x="3032" y="15718"/>
                  <a:pt x="3032" y="15750"/>
                </a:cubicBezTo>
                <a:cubicBezTo>
                  <a:pt x="3032" y="15750"/>
                  <a:pt x="3032" y="15750"/>
                  <a:pt x="3063" y="15750"/>
                </a:cubicBezTo>
                <a:cubicBezTo>
                  <a:pt x="3063" y="15750"/>
                  <a:pt x="3063" y="15750"/>
                  <a:pt x="3063" y="15750"/>
                </a:cubicBezTo>
                <a:cubicBezTo>
                  <a:pt x="3094" y="15812"/>
                  <a:pt x="3094" y="15843"/>
                  <a:pt x="3125" y="15906"/>
                </a:cubicBezTo>
                <a:cubicBezTo>
                  <a:pt x="3125" y="15906"/>
                  <a:pt x="3125" y="15937"/>
                  <a:pt x="3157" y="15937"/>
                </a:cubicBezTo>
                <a:cubicBezTo>
                  <a:pt x="3219" y="16125"/>
                  <a:pt x="3313" y="16281"/>
                  <a:pt x="3375" y="16468"/>
                </a:cubicBezTo>
                <a:cubicBezTo>
                  <a:pt x="3344" y="16468"/>
                  <a:pt x="3344" y="16437"/>
                  <a:pt x="3313" y="16437"/>
                </a:cubicBezTo>
                <a:cubicBezTo>
                  <a:pt x="3313" y="16406"/>
                  <a:pt x="3282" y="16406"/>
                  <a:pt x="3282" y="16406"/>
                </a:cubicBezTo>
                <a:cubicBezTo>
                  <a:pt x="3282" y="16375"/>
                  <a:pt x="3282" y="16375"/>
                  <a:pt x="3282" y="16343"/>
                </a:cubicBezTo>
                <a:cubicBezTo>
                  <a:pt x="3125" y="16062"/>
                  <a:pt x="2969" y="15750"/>
                  <a:pt x="2813" y="15469"/>
                </a:cubicBezTo>
                <a:cubicBezTo>
                  <a:pt x="2750" y="15375"/>
                  <a:pt x="2750" y="15250"/>
                  <a:pt x="2657" y="15156"/>
                </a:cubicBezTo>
                <a:cubicBezTo>
                  <a:pt x="2625" y="15156"/>
                  <a:pt x="2625" y="15156"/>
                  <a:pt x="2625" y="15156"/>
                </a:cubicBezTo>
                <a:cubicBezTo>
                  <a:pt x="2750" y="15406"/>
                  <a:pt x="2844" y="15656"/>
                  <a:pt x="2969" y="15937"/>
                </a:cubicBezTo>
                <a:cubicBezTo>
                  <a:pt x="2875" y="15906"/>
                  <a:pt x="2907" y="15843"/>
                  <a:pt x="2875" y="15812"/>
                </a:cubicBezTo>
                <a:cubicBezTo>
                  <a:pt x="2688" y="15594"/>
                  <a:pt x="2625" y="15344"/>
                  <a:pt x="2500" y="15094"/>
                </a:cubicBezTo>
                <a:cubicBezTo>
                  <a:pt x="2438" y="14969"/>
                  <a:pt x="2407" y="14812"/>
                  <a:pt x="2313" y="14719"/>
                </a:cubicBezTo>
                <a:cubicBezTo>
                  <a:pt x="2282" y="14687"/>
                  <a:pt x="2282" y="14656"/>
                  <a:pt x="2250" y="14656"/>
                </a:cubicBezTo>
                <a:cubicBezTo>
                  <a:pt x="2219" y="14687"/>
                  <a:pt x="2250" y="14719"/>
                  <a:pt x="2219" y="14750"/>
                </a:cubicBezTo>
                <a:cubicBezTo>
                  <a:pt x="2219" y="14844"/>
                  <a:pt x="2282" y="14937"/>
                  <a:pt x="2313" y="15031"/>
                </a:cubicBezTo>
                <a:cubicBezTo>
                  <a:pt x="2344" y="15312"/>
                  <a:pt x="2375" y="15562"/>
                  <a:pt x="2469" y="15812"/>
                </a:cubicBezTo>
                <a:cubicBezTo>
                  <a:pt x="2563" y="16062"/>
                  <a:pt x="2625" y="16312"/>
                  <a:pt x="2719" y="16562"/>
                </a:cubicBezTo>
                <a:cubicBezTo>
                  <a:pt x="2750" y="16687"/>
                  <a:pt x="2782" y="16812"/>
                  <a:pt x="2875" y="16937"/>
                </a:cubicBezTo>
                <a:cubicBezTo>
                  <a:pt x="3000" y="17281"/>
                  <a:pt x="3157" y="17593"/>
                  <a:pt x="3313" y="17906"/>
                </a:cubicBezTo>
                <a:cubicBezTo>
                  <a:pt x="3344" y="17968"/>
                  <a:pt x="3375" y="18031"/>
                  <a:pt x="3407" y="18062"/>
                </a:cubicBezTo>
                <a:cubicBezTo>
                  <a:pt x="3594" y="18468"/>
                  <a:pt x="3844" y="18843"/>
                  <a:pt x="4094" y="19218"/>
                </a:cubicBezTo>
                <a:cubicBezTo>
                  <a:pt x="4094" y="19218"/>
                  <a:pt x="4125" y="19250"/>
                  <a:pt x="4125" y="19281"/>
                </a:cubicBezTo>
                <a:cubicBezTo>
                  <a:pt x="4125" y="19281"/>
                  <a:pt x="4125" y="19281"/>
                  <a:pt x="4125" y="19281"/>
                </a:cubicBezTo>
                <a:cubicBezTo>
                  <a:pt x="4125" y="19312"/>
                  <a:pt x="4157" y="19343"/>
                  <a:pt x="4157" y="19343"/>
                </a:cubicBezTo>
                <a:cubicBezTo>
                  <a:pt x="4188" y="19375"/>
                  <a:pt x="4188" y="19375"/>
                  <a:pt x="4188" y="19406"/>
                </a:cubicBezTo>
                <a:cubicBezTo>
                  <a:pt x="4250" y="19531"/>
                  <a:pt x="4282" y="19687"/>
                  <a:pt x="4407" y="19750"/>
                </a:cubicBezTo>
                <a:cubicBezTo>
                  <a:pt x="4438" y="19781"/>
                  <a:pt x="4438" y="19781"/>
                  <a:pt x="4438" y="19812"/>
                </a:cubicBezTo>
                <a:cubicBezTo>
                  <a:pt x="4438" y="19906"/>
                  <a:pt x="4469" y="19968"/>
                  <a:pt x="4563" y="20000"/>
                </a:cubicBezTo>
                <a:cubicBezTo>
                  <a:pt x="4625" y="20031"/>
                  <a:pt x="4657" y="20062"/>
                  <a:pt x="4657" y="20156"/>
                </a:cubicBezTo>
                <a:cubicBezTo>
                  <a:pt x="4657" y="20187"/>
                  <a:pt x="4657" y="20250"/>
                  <a:pt x="4719" y="20281"/>
                </a:cubicBezTo>
                <a:cubicBezTo>
                  <a:pt x="4750" y="20281"/>
                  <a:pt x="4750" y="20281"/>
                  <a:pt x="4750" y="20281"/>
                </a:cubicBezTo>
                <a:cubicBezTo>
                  <a:pt x="4782" y="20281"/>
                  <a:pt x="4782" y="20312"/>
                  <a:pt x="4782" y="20312"/>
                </a:cubicBezTo>
                <a:cubicBezTo>
                  <a:pt x="4813" y="20375"/>
                  <a:pt x="4813" y="20437"/>
                  <a:pt x="4875" y="20468"/>
                </a:cubicBezTo>
                <a:cubicBezTo>
                  <a:pt x="4938" y="20531"/>
                  <a:pt x="5000" y="20593"/>
                  <a:pt x="5032" y="20687"/>
                </a:cubicBezTo>
                <a:cubicBezTo>
                  <a:pt x="5063" y="20781"/>
                  <a:pt x="5094" y="20843"/>
                  <a:pt x="5157" y="20875"/>
                </a:cubicBezTo>
                <a:cubicBezTo>
                  <a:pt x="5282" y="20968"/>
                  <a:pt x="5313" y="21093"/>
                  <a:pt x="5407" y="21187"/>
                </a:cubicBezTo>
                <a:cubicBezTo>
                  <a:pt x="5407" y="21343"/>
                  <a:pt x="5532" y="21375"/>
                  <a:pt x="5657" y="21468"/>
                </a:cubicBezTo>
                <a:cubicBezTo>
                  <a:pt x="5657" y="21468"/>
                  <a:pt x="5688" y="21468"/>
                  <a:pt x="5688" y="21468"/>
                </a:cubicBezTo>
                <a:cubicBezTo>
                  <a:pt x="5719" y="21468"/>
                  <a:pt x="5719" y="21437"/>
                  <a:pt x="5719" y="21406"/>
                </a:cubicBezTo>
                <a:cubicBezTo>
                  <a:pt x="5719" y="21406"/>
                  <a:pt x="5688" y="21375"/>
                  <a:pt x="5688" y="21375"/>
                </a:cubicBezTo>
                <a:cubicBezTo>
                  <a:pt x="5688" y="21281"/>
                  <a:pt x="5625" y="21187"/>
                  <a:pt x="5563" y="21125"/>
                </a:cubicBezTo>
                <a:cubicBezTo>
                  <a:pt x="5563" y="21125"/>
                  <a:pt x="5532" y="21093"/>
                  <a:pt x="5532" y="21093"/>
                </a:cubicBezTo>
                <a:cubicBezTo>
                  <a:pt x="5532" y="21093"/>
                  <a:pt x="5500" y="21062"/>
                  <a:pt x="5500" y="21062"/>
                </a:cubicBezTo>
                <a:cubicBezTo>
                  <a:pt x="5500" y="21062"/>
                  <a:pt x="5500" y="21031"/>
                  <a:pt x="5500" y="21031"/>
                </a:cubicBezTo>
                <a:cubicBezTo>
                  <a:pt x="5500" y="21031"/>
                  <a:pt x="5500" y="21031"/>
                  <a:pt x="5500" y="21031"/>
                </a:cubicBezTo>
                <a:cubicBezTo>
                  <a:pt x="5500" y="21031"/>
                  <a:pt x="5500" y="21000"/>
                  <a:pt x="5500" y="21000"/>
                </a:cubicBezTo>
                <a:cubicBezTo>
                  <a:pt x="5500" y="21000"/>
                  <a:pt x="5500" y="21000"/>
                  <a:pt x="5500" y="20968"/>
                </a:cubicBezTo>
                <a:cubicBezTo>
                  <a:pt x="5500" y="20968"/>
                  <a:pt x="5469" y="20968"/>
                  <a:pt x="5438" y="20968"/>
                </a:cubicBezTo>
                <a:cubicBezTo>
                  <a:pt x="5438" y="20937"/>
                  <a:pt x="5438" y="20906"/>
                  <a:pt x="5407" y="20906"/>
                </a:cubicBezTo>
                <a:cubicBezTo>
                  <a:pt x="5469" y="20875"/>
                  <a:pt x="5500" y="20875"/>
                  <a:pt x="5532" y="20906"/>
                </a:cubicBezTo>
                <a:cubicBezTo>
                  <a:pt x="5563" y="20906"/>
                  <a:pt x="5563" y="20906"/>
                  <a:pt x="5563" y="20906"/>
                </a:cubicBezTo>
                <a:cubicBezTo>
                  <a:pt x="5594" y="20906"/>
                  <a:pt x="5594" y="20937"/>
                  <a:pt x="5594" y="20937"/>
                </a:cubicBezTo>
                <a:cubicBezTo>
                  <a:pt x="5625" y="20968"/>
                  <a:pt x="5688" y="20968"/>
                  <a:pt x="5719" y="20968"/>
                </a:cubicBezTo>
                <a:cubicBezTo>
                  <a:pt x="5782" y="20968"/>
                  <a:pt x="5813" y="20937"/>
                  <a:pt x="5782" y="20875"/>
                </a:cubicBezTo>
                <a:cubicBezTo>
                  <a:pt x="5782" y="20843"/>
                  <a:pt x="5750" y="20812"/>
                  <a:pt x="5750" y="20812"/>
                </a:cubicBezTo>
                <a:cubicBezTo>
                  <a:pt x="5719" y="20781"/>
                  <a:pt x="5719" y="20750"/>
                  <a:pt x="5719" y="20750"/>
                </a:cubicBezTo>
                <a:cubicBezTo>
                  <a:pt x="5657" y="20687"/>
                  <a:pt x="5625" y="20625"/>
                  <a:pt x="5594" y="20593"/>
                </a:cubicBezTo>
                <a:cubicBezTo>
                  <a:pt x="5594" y="20593"/>
                  <a:pt x="5594" y="20593"/>
                  <a:pt x="5594" y="20593"/>
                </a:cubicBezTo>
                <a:cubicBezTo>
                  <a:pt x="5594" y="20593"/>
                  <a:pt x="5594" y="20593"/>
                  <a:pt x="5594" y="20593"/>
                </a:cubicBezTo>
                <a:cubicBezTo>
                  <a:pt x="5594" y="20562"/>
                  <a:pt x="5594" y="20562"/>
                  <a:pt x="5594" y="20562"/>
                </a:cubicBezTo>
                <a:cubicBezTo>
                  <a:pt x="5594" y="20562"/>
                  <a:pt x="5563" y="20562"/>
                  <a:pt x="5563" y="20531"/>
                </a:cubicBezTo>
                <a:cubicBezTo>
                  <a:pt x="5563" y="20531"/>
                  <a:pt x="5563" y="20531"/>
                  <a:pt x="5563" y="20531"/>
                </a:cubicBezTo>
                <a:cubicBezTo>
                  <a:pt x="5563" y="20500"/>
                  <a:pt x="5563" y="20500"/>
                  <a:pt x="5563" y="20500"/>
                </a:cubicBezTo>
                <a:cubicBezTo>
                  <a:pt x="5563" y="20500"/>
                  <a:pt x="5563" y="20500"/>
                  <a:pt x="5563" y="20500"/>
                </a:cubicBezTo>
                <a:cubicBezTo>
                  <a:pt x="5563" y="20500"/>
                  <a:pt x="5563" y="20468"/>
                  <a:pt x="5563" y="20468"/>
                </a:cubicBezTo>
                <a:cubicBezTo>
                  <a:pt x="5563" y="20437"/>
                  <a:pt x="5563" y="20437"/>
                  <a:pt x="5500" y="20437"/>
                </a:cubicBezTo>
                <a:cubicBezTo>
                  <a:pt x="5500" y="20406"/>
                  <a:pt x="5500" y="20406"/>
                  <a:pt x="5500" y="20406"/>
                </a:cubicBezTo>
                <a:cubicBezTo>
                  <a:pt x="5469" y="20312"/>
                  <a:pt x="5563" y="20312"/>
                  <a:pt x="5594" y="20281"/>
                </a:cubicBezTo>
                <a:cubicBezTo>
                  <a:pt x="5594" y="20250"/>
                  <a:pt x="5625" y="20250"/>
                  <a:pt x="5625" y="20218"/>
                </a:cubicBezTo>
                <a:cubicBezTo>
                  <a:pt x="5688" y="20281"/>
                  <a:pt x="5719" y="20343"/>
                  <a:pt x="5750" y="20406"/>
                </a:cubicBezTo>
                <a:cubicBezTo>
                  <a:pt x="5782" y="20437"/>
                  <a:pt x="5813" y="20437"/>
                  <a:pt x="5844" y="20437"/>
                </a:cubicBezTo>
                <a:cubicBezTo>
                  <a:pt x="5907" y="20406"/>
                  <a:pt x="5907" y="20375"/>
                  <a:pt x="5907" y="20343"/>
                </a:cubicBezTo>
                <a:cubicBezTo>
                  <a:pt x="5907" y="20312"/>
                  <a:pt x="5938" y="20312"/>
                  <a:pt x="5938" y="20281"/>
                </a:cubicBezTo>
                <a:cubicBezTo>
                  <a:pt x="5938" y="20218"/>
                  <a:pt x="5969" y="20218"/>
                  <a:pt x="6000" y="20250"/>
                </a:cubicBezTo>
                <a:cubicBezTo>
                  <a:pt x="6125" y="20312"/>
                  <a:pt x="6125" y="20312"/>
                  <a:pt x="6125" y="20187"/>
                </a:cubicBezTo>
                <a:cubicBezTo>
                  <a:pt x="6125" y="20156"/>
                  <a:pt x="6125" y="20156"/>
                  <a:pt x="6125" y="20156"/>
                </a:cubicBezTo>
                <a:cubicBezTo>
                  <a:pt x="6219" y="20218"/>
                  <a:pt x="6250" y="20312"/>
                  <a:pt x="6313" y="20375"/>
                </a:cubicBezTo>
                <a:cubicBezTo>
                  <a:pt x="6313" y="20375"/>
                  <a:pt x="6313" y="20406"/>
                  <a:pt x="6313" y="20406"/>
                </a:cubicBezTo>
                <a:cubicBezTo>
                  <a:pt x="6313" y="20406"/>
                  <a:pt x="6313" y="20406"/>
                  <a:pt x="6313" y="20406"/>
                </a:cubicBezTo>
                <a:cubicBezTo>
                  <a:pt x="6344" y="20406"/>
                  <a:pt x="6344" y="20406"/>
                  <a:pt x="6344" y="20406"/>
                </a:cubicBezTo>
                <a:cubicBezTo>
                  <a:pt x="6344" y="20406"/>
                  <a:pt x="6375" y="20437"/>
                  <a:pt x="6375" y="20437"/>
                </a:cubicBezTo>
                <a:cubicBezTo>
                  <a:pt x="6375" y="20437"/>
                  <a:pt x="6375" y="20437"/>
                  <a:pt x="6375" y="20437"/>
                </a:cubicBezTo>
                <a:cubicBezTo>
                  <a:pt x="6375" y="20437"/>
                  <a:pt x="6375" y="20437"/>
                  <a:pt x="6375" y="20437"/>
                </a:cubicBezTo>
                <a:cubicBezTo>
                  <a:pt x="6375" y="20437"/>
                  <a:pt x="6375" y="20437"/>
                  <a:pt x="6375" y="20437"/>
                </a:cubicBezTo>
                <a:cubicBezTo>
                  <a:pt x="6438" y="20593"/>
                  <a:pt x="6532" y="20656"/>
                  <a:pt x="6594" y="20781"/>
                </a:cubicBezTo>
                <a:cubicBezTo>
                  <a:pt x="6625" y="20781"/>
                  <a:pt x="6625" y="20781"/>
                  <a:pt x="6625" y="20812"/>
                </a:cubicBezTo>
                <a:cubicBezTo>
                  <a:pt x="6688" y="20843"/>
                  <a:pt x="6719" y="20843"/>
                  <a:pt x="6782" y="20781"/>
                </a:cubicBezTo>
                <a:cubicBezTo>
                  <a:pt x="6782" y="20812"/>
                  <a:pt x="6813" y="20843"/>
                  <a:pt x="6813" y="20843"/>
                </a:cubicBezTo>
                <a:cubicBezTo>
                  <a:pt x="6844" y="20843"/>
                  <a:pt x="6844" y="20875"/>
                  <a:pt x="6875" y="20875"/>
                </a:cubicBezTo>
                <a:cubicBezTo>
                  <a:pt x="6907" y="20968"/>
                  <a:pt x="6969" y="21062"/>
                  <a:pt x="7032" y="21093"/>
                </a:cubicBezTo>
                <a:cubicBezTo>
                  <a:pt x="7063" y="21125"/>
                  <a:pt x="7063" y="21125"/>
                  <a:pt x="7094" y="21156"/>
                </a:cubicBezTo>
                <a:cubicBezTo>
                  <a:pt x="6969" y="20937"/>
                  <a:pt x="6875" y="20718"/>
                  <a:pt x="6750" y="20500"/>
                </a:cubicBezTo>
                <a:cubicBezTo>
                  <a:pt x="6594" y="20218"/>
                  <a:pt x="6469" y="19937"/>
                  <a:pt x="6313" y="19687"/>
                </a:cubicBezTo>
                <a:close/>
                <a:moveTo>
                  <a:pt x="4000" y="15625"/>
                </a:moveTo>
                <a:cubicBezTo>
                  <a:pt x="4000" y="15625"/>
                  <a:pt x="4000" y="15594"/>
                  <a:pt x="4000" y="15594"/>
                </a:cubicBezTo>
                <a:cubicBezTo>
                  <a:pt x="4000" y="15594"/>
                  <a:pt x="4000" y="15594"/>
                  <a:pt x="3969" y="15594"/>
                </a:cubicBezTo>
                <a:cubicBezTo>
                  <a:pt x="3907" y="15406"/>
                  <a:pt x="3813" y="15219"/>
                  <a:pt x="3719" y="15062"/>
                </a:cubicBezTo>
                <a:cubicBezTo>
                  <a:pt x="3719" y="15000"/>
                  <a:pt x="3719" y="14969"/>
                  <a:pt x="3688" y="14937"/>
                </a:cubicBezTo>
                <a:cubicBezTo>
                  <a:pt x="3688" y="14937"/>
                  <a:pt x="3688" y="14937"/>
                  <a:pt x="3688" y="14906"/>
                </a:cubicBezTo>
                <a:cubicBezTo>
                  <a:pt x="3594" y="14750"/>
                  <a:pt x="2438" y="11781"/>
                  <a:pt x="2344" y="11594"/>
                </a:cubicBezTo>
                <a:cubicBezTo>
                  <a:pt x="2344" y="11562"/>
                  <a:pt x="2344" y="11531"/>
                  <a:pt x="2344" y="11500"/>
                </a:cubicBezTo>
                <a:cubicBezTo>
                  <a:pt x="2344" y="11531"/>
                  <a:pt x="2344" y="11562"/>
                  <a:pt x="2375" y="11594"/>
                </a:cubicBezTo>
                <a:cubicBezTo>
                  <a:pt x="2438" y="11812"/>
                  <a:pt x="2532" y="12000"/>
                  <a:pt x="2594" y="12219"/>
                </a:cubicBezTo>
                <a:cubicBezTo>
                  <a:pt x="2625" y="12281"/>
                  <a:pt x="2657" y="12312"/>
                  <a:pt x="2719" y="12281"/>
                </a:cubicBezTo>
                <a:cubicBezTo>
                  <a:pt x="2750" y="12281"/>
                  <a:pt x="2750" y="12281"/>
                  <a:pt x="2750" y="12250"/>
                </a:cubicBezTo>
                <a:cubicBezTo>
                  <a:pt x="3063" y="13094"/>
                  <a:pt x="3625" y="14594"/>
                  <a:pt x="3657" y="14625"/>
                </a:cubicBezTo>
                <a:cubicBezTo>
                  <a:pt x="3688" y="14656"/>
                  <a:pt x="3688" y="14719"/>
                  <a:pt x="3719" y="14750"/>
                </a:cubicBezTo>
                <a:cubicBezTo>
                  <a:pt x="3750" y="14875"/>
                  <a:pt x="3782" y="15031"/>
                  <a:pt x="3875" y="15125"/>
                </a:cubicBezTo>
                <a:cubicBezTo>
                  <a:pt x="3969" y="15250"/>
                  <a:pt x="3969" y="15406"/>
                  <a:pt x="4032" y="15562"/>
                </a:cubicBezTo>
                <a:cubicBezTo>
                  <a:pt x="4063" y="15562"/>
                  <a:pt x="4032" y="15625"/>
                  <a:pt x="4000" y="15625"/>
                </a:cubicBezTo>
                <a:close/>
                <a:moveTo>
                  <a:pt x="12625" y="6219"/>
                </a:moveTo>
                <a:cubicBezTo>
                  <a:pt x="12625" y="6219"/>
                  <a:pt x="12625" y="6219"/>
                  <a:pt x="12625" y="6219"/>
                </a:cubicBezTo>
                <a:cubicBezTo>
                  <a:pt x="12625" y="6219"/>
                  <a:pt x="12625" y="6219"/>
                  <a:pt x="12594" y="6219"/>
                </a:cubicBezTo>
                <a:cubicBezTo>
                  <a:pt x="12625" y="6219"/>
                  <a:pt x="12625" y="6250"/>
                  <a:pt x="12625" y="6219"/>
                </a:cubicBezTo>
                <a:cubicBezTo>
                  <a:pt x="12625" y="6219"/>
                  <a:pt x="12625" y="6219"/>
                  <a:pt x="12625" y="6219"/>
                </a:cubicBezTo>
                <a:cubicBezTo>
                  <a:pt x="12625" y="6219"/>
                  <a:pt x="12625" y="6219"/>
                  <a:pt x="12625" y="6219"/>
                </a:cubicBezTo>
                <a:cubicBezTo>
                  <a:pt x="12625" y="6219"/>
                  <a:pt x="12625" y="6219"/>
                  <a:pt x="12625" y="6219"/>
                </a:cubicBezTo>
                <a:cubicBezTo>
                  <a:pt x="12625" y="6219"/>
                  <a:pt x="12625" y="6219"/>
                  <a:pt x="12625" y="6219"/>
                </a:cubicBezTo>
                <a:cubicBezTo>
                  <a:pt x="12625" y="6219"/>
                  <a:pt x="12625" y="6219"/>
                  <a:pt x="12625" y="6219"/>
                </a:cubicBezTo>
                <a:close/>
                <a:moveTo>
                  <a:pt x="8125" y="18375"/>
                </a:moveTo>
                <a:cubicBezTo>
                  <a:pt x="8125" y="18406"/>
                  <a:pt x="8125" y="18406"/>
                  <a:pt x="8125" y="18406"/>
                </a:cubicBezTo>
                <a:cubicBezTo>
                  <a:pt x="8125" y="18406"/>
                  <a:pt x="8125" y="18406"/>
                  <a:pt x="8125" y="18406"/>
                </a:cubicBezTo>
                <a:cubicBezTo>
                  <a:pt x="8125" y="18375"/>
                  <a:pt x="8125" y="18375"/>
                  <a:pt x="8125" y="18375"/>
                </a:cubicBezTo>
                <a:cubicBezTo>
                  <a:pt x="8125" y="18375"/>
                  <a:pt x="8125" y="18375"/>
                  <a:pt x="8125" y="18375"/>
                </a:cubicBezTo>
                <a:close/>
                <a:moveTo>
                  <a:pt x="13500" y="7000"/>
                </a:moveTo>
                <a:cubicBezTo>
                  <a:pt x="13500" y="7000"/>
                  <a:pt x="13500" y="7000"/>
                  <a:pt x="13500" y="7000"/>
                </a:cubicBezTo>
                <a:cubicBezTo>
                  <a:pt x="13500" y="7000"/>
                  <a:pt x="13500" y="7000"/>
                  <a:pt x="13500" y="7000"/>
                </a:cubicBezTo>
                <a:cubicBezTo>
                  <a:pt x="13500" y="7000"/>
                  <a:pt x="13500" y="7031"/>
                  <a:pt x="13532" y="7000"/>
                </a:cubicBezTo>
                <a:cubicBezTo>
                  <a:pt x="13532" y="7000"/>
                  <a:pt x="13532" y="7000"/>
                  <a:pt x="13532" y="7000"/>
                </a:cubicBezTo>
                <a:cubicBezTo>
                  <a:pt x="13532" y="7000"/>
                  <a:pt x="13532" y="7000"/>
                  <a:pt x="13532" y="7000"/>
                </a:cubicBezTo>
                <a:cubicBezTo>
                  <a:pt x="13532" y="7000"/>
                  <a:pt x="13532" y="7000"/>
                  <a:pt x="13532" y="7000"/>
                </a:cubicBezTo>
                <a:cubicBezTo>
                  <a:pt x="13532" y="7000"/>
                  <a:pt x="13532" y="7000"/>
                  <a:pt x="13532" y="7000"/>
                </a:cubicBezTo>
                <a:cubicBezTo>
                  <a:pt x="13532" y="7000"/>
                  <a:pt x="13500" y="7000"/>
                  <a:pt x="13500" y="7000"/>
                </a:cubicBezTo>
                <a:close/>
                <a:moveTo>
                  <a:pt x="19532" y="12500"/>
                </a:moveTo>
                <a:cubicBezTo>
                  <a:pt x="19063" y="12125"/>
                  <a:pt x="18625" y="11687"/>
                  <a:pt x="18188" y="11281"/>
                </a:cubicBezTo>
                <a:cubicBezTo>
                  <a:pt x="18000" y="11094"/>
                  <a:pt x="17782" y="10937"/>
                  <a:pt x="17625" y="10750"/>
                </a:cubicBezTo>
                <a:cubicBezTo>
                  <a:pt x="17313" y="10406"/>
                  <a:pt x="16938" y="10156"/>
                  <a:pt x="16657" y="9812"/>
                </a:cubicBezTo>
                <a:cubicBezTo>
                  <a:pt x="16438" y="9562"/>
                  <a:pt x="16219" y="9375"/>
                  <a:pt x="15969" y="9156"/>
                </a:cubicBezTo>
                <a:cubicBezTo>
                  <a:pt x="15688" y="8875"/>
                  <a:pt x="15375" y="8625"/>
                  <a:pt x="15063" y="8344"/>
                </a:cubicBezTo>
                <a:cubicBezTo>
                  <a:pt x="14875" y="8219"/>
                  <a:pt x="14719" y="8094"/>
                  <a:pt x="14594" y="7937"/>
                </a:cubicBezTo>
                <a:cubicBezTo>
                  <a:pt x="14563" y="7906"/>
                  <a:pt x="14532" y="7844"/>
                  <a:pt x="14500" y="7875"/>
                </a:cubicBezTo>
                <a:cubicBezTo>
                  <a:pt x="14438" y="7906"/>
                  <a:pt x="14532" y="7937"/>
                  <a:pt x="14532" y="7969"/>
                </a:cubicBezTo>
                <a:cubicBezTo>
                  <a:pt x="14657" y="8094"/>
                  <a:pt x="14813" y="8187"/>
                  <a:pt x="14938" y="8344"/>
                </a:cubicBezTo>
                <a:cubicBezTo>
                  <a:pt x="15032" y="8406"/>
                  <a:pt x="15094" y="8469"/>
                  <a:pt x="15157" y="8531"/>
                </a:cubicBezTo>
                <a:cubicBezTo>
                  <a:pt x="15532" y="8844"/>
                  <a:pt x="15875" y="9156"/>
                  <a:pt x="16219" y="9500"/>
                </a:cubicBezTo>
                <a:cubicBezTo>
                  <a:pt x="16500" y="9781"/>
                  <a:pt x="16750" y="10031"/>
                  <a:pt x="17032" y="10312"/>
                </a:cubicBezTo>
                <a:cubicBezTo>
                  <a:pt x="17688" y="10969"/>
                  <a:pt x="18344" y="11594"/>
                  <a:pt x="19063" y="12219"/>
                </a:cubicBezTo>
                <a:cubicBezTo>
                  <a:pt x="19219" y="12375"/>
                  <a:pt x="19407" y="12531"/>
                  <a:pt x="19594" y="12687"/>
                </a:cubicBezTo>
                <a:cubicBezTo>
                  <a:pt x="19625" y="12719"/>
                  <a:pt x="19625" y="12750"/>
                  <a:pt x="19657" y="12719"/>
                </a:cubicBezTo>
                <a:cubicBezTo>
                  <a:pt x="19657" y="12719"/>
                  <a:pt x="19657" y="12719"/>
                  <a:pt x="19688" y="12719"/>
                </a:cubicBezTo>
                <a:cubicBezTo>
                  <a:pt x="19688" y="12719"/>
                  <a:pt x="19688" y="12687"/>
                  <a:pt x="19688" y="12687"/>
                </a:cubicBezTo>
                <a:cubicBezTo>
                  <a:pt x="19688" y="12656"/>
                  <a:pt x="19688" y="12625"/>
                  <a:pt x="19688" y="12625"/>
                </a:cubicBezTo>
                <a:cubicBezTo>
                  <a:pt x="19657" y="12625"/>
                  <a:pt x="19657" y="12625"/>
                  <a:pt x="19657" y="12625"/>
                </a:cubicBezTo>
                <a:cubicBezTo>
                  <a:pt x="19594" y="12594"/>
                  <a:pt x="19563" y="12531"/>
                  <a:pt x="19532" y="12500"/>
                </a:cubicBezTo>
                <a:close/>
              </a:path>
            </a:pathLst>
          </a:custGeom>
          <a:pattFill prst="smConfetti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ru-RU" sz="800" b="1" dirty="0">
                <a:solidFill>
                  <a:schemeClr val="lt1"/>
                </a:solidFill>
              </a:defRPr>
            </a:lvl1pPr>
          </a:lstStyle>
          <a:p>
            <a:pPr lvl="0" algn="ctr"/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3FF19B4-190A-4C41-9CFE-4DA2872EB5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1920" y="9091042"/>
            <a:ext cx="8719338" cy="316835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6F86B89D-BE00-9B4B-A858-4384BD1172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33547" y="9091042"/>
            <a:ext cx="11017224" cy="3168352"/>
          </a:xfrm>
          <a:prstGeom prst="rect">
            <a:avLst/>
          </a:prstGeom>
        </p:spPr>
        <p:txBody>
          <a:bodyPr/>
          <a:lstStyle>
            <a:lvl1pPr>
              <a:defRPr lang="en-US" sz="26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755FEEC-5C7D-0841-BF64-563C47EC3988}"/>
              </a:ext>
            </a:extLst>
          </p:cNvPr>
          <p:cNvSpPr/>
          <p:nvPr userDrawn="1"/>
        </p:nvSpPr>
        <p:spPr>
          <a:xfrm>
            <a:off x="1608411" y="13603288"/>
            <a:ext cx="4525689" cy="1143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2218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824436" y="1602210"/>
            <a:ext cx="5688632" cy="288032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OUR </a:t>
            </a:r>
            <a:br>
              <a:rPr lang="en-US" dirty="0"/>
            </a:br>
            <a:r>
              <a:rPr lang="en-US" dirty="0"/>
              <a:t>TEAM</a:t>
            </a:r>
            <a:endParaRPr lang="ru-RU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E8FA922-8BD3-EF4C-AF23-6ABB1434DB1F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8449171" y="8831"/>
            <a:ext cx="4759147" cy="6458508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38091B0-CD20-3D40-9985-5EEEA949CD1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13635953" y="8831"/>
            <a:ext cx="4759147" cy="6458508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10F04A18-A9B7-1C45-B156-AD11F1B120A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8769376" y="8831"/>
            <a:ext cx="4552686" cy="6458508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605E96E4-EB6D-2645-8E80-828B9C7EE10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3635953" y="6899387"/>
            <a:ext cx="4759147" cy="2455473"/>
          </a:xfrm>
          <a:prstGeom prst="rect">
            <a:avLst/>
          </a:prstGeom>
        </p:spPr>
        <p:txBody>
          <a:bodyPr/>
          <a:lstStyle>
            <a:lvl1pPr>
              <a:defRPr lang="en-US" sz="24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2" name="Текст 3">
            <a:extLst>
              <a:ext uri="{FF2B5EF4-FFF2-40B4-BE49-F238E27FC236}">
                <a16:creationId xmlns:a16="http://schemas.microsoft.com/office/drawing/2014/main" id="{11143E83-AB6C-094E-B463-FCB0ED16DE8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750728" y="6899387"/>
            <a:ext cx="4759147" cy="2455473"/>
          </a:xfrm>
          <a:prstGeom prst="rect">
            <a:avLst/>
          </a:prstGeom>
        </p:spPr>
        <p:txBody>
          <a:bodyPr/>
          <a:lstStyle>
            <a:lvl1pPr>
              <a:defRPr lang="en-US" sz="24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3" name="Текст 3">
            <a:extLst>
              <a:ext uri="{FF2B5EF4-FFF2-40B4-BE49-F238E27FC236}">
                <a16:creationId xmlns:a16="http://schemas.microsoft.com/office/drawing/2014/main" id="{98F3C7B3-2A19-044C-91D4-36F143674CE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449171" y="6899387"/>
            <a:ext cx="4759147" cy="2455473"/>
          </a:xfrm>
          <a:prstGeom prst="rect">
            <a:avLst/>
          </a:prstGeom>
        </p:spPr>
        <p:txBody>
          <a:bodyPr/>
          <a:lstStyle>
            <a:lvl1pPr>
              <a:defRPr lang="en-US" sz="24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65562434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080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89" r:id="rId1"/>
    <p:sldLayoutId id="2147485688" r:id="rId2"/>
    <p:sldLayoutId id="2147485675" r:id="rId3"/>
    <p:sldLayoutId id="2147485148" r:id="rId4"/>
    <p:sldLayoutId id="2147485317" r:id="rId5"/>
    <p:sldLayoutId id="2147485178" r:id="rId6"/>
    <p:sldLayoutId id="2147484520" r:id="rId7"/>
    <p:sldLayoutId id="2147485380" r:id="rId8"/>
    <p:sldLayoutId id="2147485655" r:id="rId9"/>
    <p:sldLayoutId id="2147485662" r:id="rId10"/>
    <p:sldLayoutId id="2147485485" r:id="rId11"/>
    <p:sldLayoutId id="2147485504" r:id="rId12"/>
    <p:sldLayoutId id="2147485507" r:id="rId13"/>
  </p:sldLayoutIdLst>
  <p:hf hdr="0"/>
  <p:txStyles>
    <p:titleStyle>
      <a:lvl1pPr algn="ctr" defTabSz="2438645" rtl="0" eaLnBrk="1" latinLnBrk="0" hangingPunct="1">
        <a:spcBef>
          <a:spcPct val="0"/>
        </a:spcBef>
        <a:buNone/>
        <a:defRPr sz="117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92" indent="-914492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8501" kern="1200">
          <a:solidFill>
            <a:schemeClr val="tx1"/>
          </a:solidFill>
          <a:latin typeface="+mn-lt"/>
          <a:ea typeface="+mn-ea"/>
          <a:cs typeface="+mn-cs"/>
        </a:defRPr>
      </a:lvl1pPr>
      <a:lvl2pPr marL="1981398" indent="-762077" algn="l" defTabSz="2438645" rtl="0" eaLnBrk="1" latinLnBrk="0" hangingPunct="1">
        <a:spcBef>
          <a:spcPct val="20000"/>
        </a:spcBef>
        <a:buFont typeface="Arial" panose="020B0604020202020204" pitchFamily="34" charset="0"/>
        <a:buChar char="–"/>
        <a:defRPr sz="7501" kern="1200">
          <a:solidFill>
            <a:schemeClr val="tx1"/>
          </a:solidFill>
          <a:latin typeface="+mn-lt"/>
          <a:ea typeface="+mn-ea"/>
          <a:cs typeface="+mn-cs"/>
        </a:defRPr>
      </a:lvl2pPr>
      <a:lvl3pPr marL="3048305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1" kern="1200">
          <a:solidFill>
            <a:schemeClr val="tx1"/>
          </a:solidFill>
          <a:latin typeface="+mn-lt"/>
          <a:ea typeface="+mn-ea"/>
          <a:cs typeface="+mn-cs"/>
        </a:defRPr>
      </a:lvl3pPr>
      <a:lvl4pPr marL="4267626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–"/>
        <a:defRPr sz="5301" kern="1200">
          <a:solidFill>
            <a:schemeClr val="tx1"/>
          </a:solidFill>
          <a:latin typeface="+mn-lt"/>
          <a:ea typeface="+mn-ea"/>
          <a:cs typeface="+mn-cs"/>
        </a:defRPr>
      </a:lvl4pPr>
      <a:lvl5pPr marL="5486948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»"/>
        <a:defRPr sz="5301" kern="1200">
          <a:solidFill>
            <a:schemeClr val="tx1"/>
          </a:solidFill>
          <a:latin typeface="+mn-lt"/>
          <a:ea typeface="+mn-ea"/>
          <a:cs typeface="+mn-cs"/>
        </a:defRPr>
      </a:lvl5pPr>
      <a:lvl6pPr marL="6706271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6pPr>
      <a:lvl7pPr marL="7925593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7pPr>
      <a:lvl8pPr marL="9144913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8pPr>
      <a:lvl9pPr marL="10364236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22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645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966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7288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610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932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5253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4574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>
            <a:extLst>
              <a:ext uri="{FF2B5EF4-FFF2-40B4-BE49-F238E27FC236}">
                <a16:creationId xmlns:a16="http://schemas.microsoft.com/office/drawing/2014/main" id="{98B75BDF-7F5A-6B4D-8D81-C46F6646B83F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/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561D848-E18A-EB46-B3A7-6A7BB12FEB4B}"/>
              </a:ext>
            </a:extLst>
          </p:cNvPr>
          <p:cNvSpPr/>
          <p:nvPr/>
        </p:nvSpPr>
        <p:spPr>
          <a:xfrm flipH="1">
            <a:off x="0" y="-794"/>
            <a:ext cx="12193588" cy="13717588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tabLst>
                <a:tab pos="3641725" algn="l"/>
                <a:tab pos="5645150" algn="l"/>
              </a:tabLst>
            </a:pPr>
            <a:r>
              <a:rPr lang="en-US" dirty="0">
                <a:solidFill>
                  <a:schemeClr val="bg1"/>
                </a:solidFill>
              </a:rPr>
              <a:t>WELCOME OUR PRESIDENT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1"/>
          </p:nvPr>
        </p:nvSpPr>
        <p:spPr>
          <a:prstGeom prst="rect">
            <a:avLst/>
          </a:prstGeom>
        </p:spPr>
        <p:txBody>
          <a:bodyPr numCol="1" spcCol="900000"/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b="1" dirty="0">
                <a:solidFill>
                  <a:schemeClr val="bg1"/>
                </a:solidFill>
              </a:rPr>
              <a:t>Description here</a:t>
            </a:r>
          </a:p>
          <a:p>
            <a:pPr marL="0" indent="0">
              <a:lnSpc>
                <a:spcPct val="150000"/>
              </a:lnSpc>
              <a:spcBef>
                <a:spcPts val="2400"/>
              </a:spcBef>
              <a:buNone/>
            </a:pPr>
            <a:r>
              <a:rPr lang="en-US" sz="2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 Ipsum has been the industry's standard dummy text ever since the 1500s, when an unknown printer took a galley of type and scrambled it to make a type specimen book. It has survived not only five centuries, but also the leap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6BC4434-F8C3-8B4F-8312-DDBF8F467997}"/>
              </a:ext>
            </a:extLst>
          </p:cNvPr>
          <p:cNvSpPr/>
          <p:nvPr/>
        </p:nvSpPr>
        <p:spPr>
          <a:xfrm flipH="1">
            <a:off x="22274706" y="-12300"/>
            <a:ext cx="2112467" cy="13717588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72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330" y="2849879"/>
            <a:ext cx="4234586" cy="8017835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276" y="2849879"/>
            <a:ext cx="4234586" cy="8017835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747" y="2175215"/>
            <a:ext cx="4947226" cy="9367163"/>
          </a:xfrm>
          <a:prstGeom prst="rect">
            <a:avLst/>
          </a:prstGeom>
        </p:spPr>
      </p:pic>
      <p:sp>
        <p:nvSpPr>
          <p:cNvPr id="9" name="Текст 8"/>
          <p:cNvSpPr>
            <a:spLocks noGrp="1"/>
          </p:cNvSpPr>
          <p:nvPr>
            <p:ph type="body" sz="quarter" idx="4294967295"/>
          </p:nvPr>
        </p:nvSpPr>
        <p:spPr>
          <a:xfrm>
            <a:off x="15001899" y="6066707"/>
            <a:ext cx="7786935" cy="2592290"/>
          </a:xfrm>
          <a:prstGeom prst="rect">
            <a:avLst/>
          </a:prstGeom>
        </p:spPr>
        <p:txBody>
          <a:bodyPr/>
          <a:lstStyle/>
          <a:p>
            <a:pPr marL="0" indent="0" algn="r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rPr>
              <a:t>Lorem Ipsum the printing and typesetting industry. Lorem Ipsum has been the industry's standard dummy text ever since the 1500s, when an unknown</a:t>
            </a:r>
            <a:endParaRPr lang="ru-RU" sz="2400" dirty="0">
              <a:solidFill>
                <a:schemeClr val="tx2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5006246" y="1625140"/>
            <a:ext cx="7789958" cy="127321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DEVICE MOCKUPS SLIDE</a:t>
            </a:r>
            <a:endParaRPr lang="ru-RU" dirty="0"/>
          </a:p>
        </p:txBody>
      </p:sp>
      <p:grpSp>
        <p:nvGrpSpPr>
          <p:cNvPr id="16" name="Группа 15"/>
          <p:cNvGrpSpPr/>
          <p:nvPr/>
        </p:nvGrpSpPr>
        <p:grpSpPr>
          <a:xfrm>
            <a:off x="15250530" y="8442971"/>
            <a:ext cx="7362540" cy="940615"/>
            <a:chOff x="15230926" y="8654483"/>
            <a:chExt cx="7362540" cy="940615"/>
          </a:xfrm>
        </p:grpSpPr>
        <p:sp>
          <p:nvSpPr>
            <p:cNvPr id="32" name="Текст 2"/>
            <p:cNvSpPr txBox="1">
              <a:spLocks/>
            </p:cNvSpPr>
            <p:nvPr/>
          </p:nvSpPr>
          <p:spPr>
            <a:xfrm>
              <a:off x="19304313" y="8654483"/>
              <a:ext cx="3289153" cy="555134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50000"/>
                </a:lnSpc>
                <a:buNone/>
              </a:pPr>
              <a:r>
                <a:rPr lang="en-US" sz="2400" dirty="0">
                  <a:solidFill>
                    <a:schemeClr val="tx2"/>
                  </a:solidFill>
                  <a:latin typeface="Roboto Medium" charset="0"/>
                  <a:ea typeface="Roboto Medium" charset="0"/>
                  <a:cs typeface="Roboto Medium" charset="0"/>
                </a:rPr>
                <a:t>Description here</a:t>
              </a:r>
              <a:endParaRPr lang="ru-RU" sz="2400" dirty="0">
                <a:solidFill>
                  <a:schemeClr val="tx2"/>
                </a:solidFill>
              </a:endParaRPr>
            </a:p>
          </p:txBody>
        </p:sp>
        <p:grpSp>
          <p:nvGrpSpPr>
            <p:cNvPr id="15" name="Группа 14"/>
            <p:cNvGrpSpPr/>
            <p:nvPr/>
          </p:nvGrpSpPr>
          <p:grpSpPr>
            <a:xfrm>
              <a:off x="15230926" y="9379074"/>
              <a:ext cx="7331020" cy="216024"/>
              <a:chOff x="15230926" y="9379074"/>
              <a:chExt cx="7331020" cy="216024"/>
            </a:xfrm>
          </p:grpSpPr>
          <p:sp>
            <p:nvSpPr>
              <p:cNvPr id="14" name="Прямоугольник 13"/>
              <p:cNvSpPr/>
              <p:nvPr/>
            </p:nvSpPr>
            <p:spPr>
              <a:xfrm>
                <a:off x="15230926" y="9379074"/>
                <a:ext cx="7331020" cy="2160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4" name="Прямоугольник 43"/>
              <p:cNvSpPr/>
              <p:nvPr/>
            </p:nvSpPr>
            <p:spPr>
              <a:xfrm>
                <a:off x="17775961" y="9379074"/>
                <a:ext cx="4785985" cy="2160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45" name="Группа 44"/>
          <p:cNvGrpSpPr/>
          <p:nvPr/>
        </p:nvGrpSpPr>
        <p:grpSpPr>
          <a:xfrm>
            <a:off x="15250530" y="9770528"/>
            <a:ext cx="7362540" cy="940615"/>
            <a:chOff x="15230926" y="8654483"/>
            <a:chExt cx="7362540" cy="940615"/>
          </a:xfrm>
        </p:grpSpPr>
        <p:sp>
          <p:nvSpPr>
            <p:cNvPr id="46" name="Текст 2"/>
            <p:cNvSpPr txBox="1">
              <a:spLocks/>
            </p:cNvSpPr>
            <p:nvPr/>
          </p:nvSpPr>
          <p:spPr>
            <a:xfrm>
              <a:off x="19304313" y="8654483"/>
              <a:ext cx="3289153" cy="555134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50000"/>
                </a:lnSpc>
                <a:buNone/>
              </a:pPr>
              <a:r>
                <a:rPr lang="en-US" sz="2400" dirty="0">
                  <a:solidFill>
                    <a:schemeClr val="tx2"/>
                  </a:solidFill>
                  <a:latin typeface="Roboto Medium" charset="0"/>
                  <a:ea typeface="Roboto Medium" charset="0"/>
                  <a:cs typeface="Roboto Medium" charset="0"/>
                </a:rPr>
                <a:t>Description here</a:t>
              </a:r>
              <a:endParaRPr lang="ru-RU" sz="2400" dirty="0">
                <a:solidFill>
                  <a:schemeClr val="tx2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grpSp>
          <p:nvGrpSpPr>
            <p:cNvPr id="47" name="Группа 46"/>
            <p:cNvGrpSpPr/>
            <p:nvPr/>
          </p:nvGrpSpPr>
          <p:grpSpPr>
            <a:xfrm>
              <a:off x="15230926" y="9375699"/>
              <a:ext cx="7331021" cy="219399"/>
              <a:chOff x="15230926" y="9375699"/>
              <a:chExt cx="7331021" cy="219399"/>
            </a:xfrm>
          </p:grpSpPr>
          <p:sp>
            <p:nvSpPr>
              <p:cNvPr id="48" name="Прямоугольник 47"/>
              <p:cNvSpPr/>
              <p:nvPr/>
            </p:nvSpPr>
            <p:spPr>
              <a:xfrm>
                <a:off x="15230926" y="9379074"/>
                <a:ext cx="7331020" cy="2160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9" name="Прямоугольник 48"/>
              <p:cNvSpPr/>
              <p:nvPr/>
            </p:nvSpPr>
            <p:spPr>
              <a:xfrm>
                <a:off x="16602907" y="9375699"/>
                <a:ext cx="5959040" cy="21939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50" name="Группа 49"/>
          <p:cNvGrpSpPr/>
          <p:nvPr/>
        </p:nvGrpSpPr>
        <p:grpSpPr>
          <a:xfrm>
            <a:off x="15250530" y="11098084"/>
            <a:ext cx="7362540" cy="940615"/>
            <a:chOff x="15230926" y="8654483"/>
            <a:chExt cx="7362540" cy="940615"/>
          </a:xfrm>
        </p:grpSpPr>
        <p:sp>
          <p:nvSpPr>
            <p:cNvPr id="51" name="Текст 2"/>
            <p:cNvSpPr txBox="1">
              <a:spLocks/>
            </p:cNvSpPr>
            <p:nvPr/>
          </p:nvSpPr>
          <p:spPr>
            <a:xfrm>
              <a:off x="19304313" y="8654483"/>
              <a:ext cx="3289153" cy="555134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50000"/>
                </a:lnSpc>
                <a:buNone/>
              </a:pPr>
              <a:r>
                <a:rPr lang="en-US" sz="2400" dirty="0">
                  <a:solidFill>
                    <a:schemeClr val="tx2"/>
                  </a:solidFill>
                  <a:latin typeface="Roboto Medium" charset="0"/>
                  <a:ea typeface="Roboto Medium" charset="0"/>
                  <a:cs typeface="Roboto Medium" charset="0"/>
                </a:rPr>
                <a:t>Description here</a:t>
              </a:r>
              <a:endParaRPr lang="ru-RU" sz="2400" dirty="0">
                <a:solidFill>
                  <a:schemeClr val="tx2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grpSp>
          <p:nvGrpSpPr>
            <p:cNvPr id="52" name="Группа 51"/>
            <p:cNvGrpSpPr/>
            <p:nvPr/>
          </p:nvGrpSpPr>
          <p:grpSpPr>
            <a:xfrm>
              <a:off x="15230926" y="9379074"/>
              <a:ext cx="7331020" cy="216024"/>
              <a:chOff x="15230926" y="9379074"/>
              <a:chExt cx="7331020" cy="216024"/>
            </a:xfrm>
          </p:grpSpPr>
          <p:sp>
            <p:nvSpPr>
              <p:cNvPr id="53" name="Прямоугольник 52"/>
              <p:cNvSpPr/>
              <p:nvPr/>
            </p:nvSpPr>
            <p:spPr>
              <a:xfrm>
                <a:off x="15230926" y="9379074"/>
                <a:ext cx="7331020" cy="2160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4" name="Прямоугольник 53"/>
              <p:cNvSpPr/>
              <p:nvPr/>
            </p:nvSpPr>
            <p:spPr>
              <a:xfrm>
                <a:off x="19304313" y="9383598"/>
                <a:ext cx="3257633" cy="19140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BF3FCA2D-3289-924C-B6F9-9FC7BDB82ED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0D5A7672-7950-4D45-A9A8-E250C31B9B0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ADFC77C1-8529-4B45-AC1A-4B392800F48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</p:spTree>
    <p:extLst>
      <p:ext uri="{BB962C8B-B14F-4D97-AF65-F5344CB8AC3E}">
        <p14:creationId xmlns:p14="http://schemas.microsoft.com/office/powerpoint/2010/main" val="3273361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601919" y="1170162"/>
            <a:ext cx="21194285" cy="127321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ARROW 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E8ECE344-C347-624C-9DAF-0884BB930D46}"/>
              </a:ext>
            </a:extLst>
          </p:cNvPr>
          <p:cNvGrpSpPr/>
          <p:nvPr/>
        </p:nvGrpSpPr>
        <p:grpSpPr>
          <a:xfrm>
            <a:off x="16601884" y="4554538"/>
            <a:ext cx="6194320" cy="1640661"/>
            <a:chOff x="17304523" y="2810679"/>
            <a:chExt cx="6194320" cy="1640661"/>
          </a:xfrm>
        </p:grpSpPr>
        <p:sp>
          <p:nvSpPr>
            <p:cNvPr id="44" name="Текст 2">
              <a:extLst>
                <a:ext uri="{FF2B5EF4-FFF2-40B4-BE49-F238E27FC236}">
                  <a16:creationId xmlns:a16="http://schemas.microsoft.com/office/drawing/2014/main" id="{B1DFE890-F8F2-A843-B8F9-BD3DF2CFEEB2}"/>
                </a:ext>
              </a:extLst>
            </p:cNvPr>
            <p:cNvSpPr txBox="1">
              <a:spLocks/>
            </p:cNvSpPr>
            <p:nvPr/>
          </p:nvSpPr>
          <p:spPr>
            <a:xfrm>
              <a:off x="18968420" y="2810679"/>
              <a:ext cx="4530423" cy="1640661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>
                  <a:solidFill>
                    <a:schemeClr val="accent1">
                      <a:lumMod val="75000"/>
                    </a:schemeClr>
                  </a:solidFill>
                  <a:latin typeface="Roboto Medium" charset="0"/>
                  <a:ea typeface="Roboto Medium" charset="0"/>
                  <a:cs typeface="Roboto Medium" charset="0"/>
                </a:rPr>
                <a:t>Lorem Ipsum</a:t>
              </a:r>
              <a:endParaRPr lang="ru-RU" sz="2800" dirty="0">
                <a:solidFill>
                  <a:schemeClr val="accent1">
                    <a:lumMod val="75000"/>
                  </a:schemeClr>
                </a:solidFill>
                <a:latin typeface="Roboto Medium" charset="0"/>
                <a:ea typeface="Roboto Medium" charset="0"/>
                <a:cs typeface="Roboto Medium" charset="0"/>
              </a:endParaRPr>
            </a:p>
            <a:p>
              <a:pPr marL="0" indent="0">
                <a:lnSpc>
                  <a:spcPct val="150000"/>
                </a:lnSpc>
                <a:buNone/>
              </a:pPr>
              <a:r>
                <a:rPr lang="en-US" sz="2200" dirty="0">
                  <a:solidFill>
                    <a:schemeClr val="tx2"/>
                  </a:solidFill>
                </a:rPr>
                <a:t>When an unknown printer took galley of type and scrambled</a:t>
              </a:r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06C41958-C07A-4B4D-829E-948F5101BF1C}"/>
                </a:ext>
              </a:extLst>
            </p:cNvPr>
            <p:cNvSpPr/>
            <p:nvPr/>
          </p:nvSpPr>
          <p:spPr>
            <a:xfrm>
              <a:off x="17304523" y="2975120"/>
              <a:ext cx="1311780" cy="1311780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/>
                <a:t>01</a:t>
              </a:r>
              <a:endParaRPr lang="ru-RU" b="1" dirty="0"/>
            </a:p>
          </p:txBody>
        </p:sp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981E4ED3-7FC6-2E41-9F31-A06AC433D1CB}"/>
              </a:ext>
            </a:extLst>
          </p:cNvPr>
          <p:cNvGrpSpPr/>
          <p:nvPr/>
        </p:nvGrpSpPr>
        <p:grpSpPr>
          <a:xfrm>
            <a:off x="16601884" y="7406616"/>
            <a:ext cx="6194320" cy="1640661"/>
            <a:chOff x="17304523" y="2810679"/>
            <a:chExt cx="6194320" cy="1640661"/>
          </a:xfrm>
        </p:grpSpPr>
        <p:sp>
          <p:nvSpPr>
            <p:cNvPr id="50" name="Текст 2">
              <a:extLst>
                <a:ext uri="{FF2B5EF4-FFF2-40B4-BE49-F238E27FC236}">
                  <a16:creationId xmlns:a16="http://schemas.microsoft.com/office/drawing/2014/main" id="{83CE3643-D262-5A42-BCC8-DCFEE9A564AD}"/>
                </a:ext>
              </a:extLst>
            </p:cNvPr>
            <p:cNvSpPr txBox="1">
              <a:spLocks/>
            </p:cNvSpPr>
            <p:nvPr/>
          </p:nvSpPr>
          <p:spPr>
            <a:xfrm>
              <a:off x="18968420" y="2810679"/>
              <a:ext cx="4530423" cy="1640661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>
                  <a:solidFill>
                    <a:schemeClr val="accent2"/>
                  </a:solidFill>
                  <a:latin typeface="Roboto Medium" charset="0"/>
                  <a:ea typeface="Roboto Medium" charset="0"/>
                  <a:cs typeface="Roboto Medium" charset="0"/>
                </a:rPr>
                <a:t>Lorem Ipsum</a:t>
              </a:r>
              <a:endParaRPr lang="ru-RU" sz="2800" dirty="0">
                <a:solidFill>
                  <a:schemeClr val="accent2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  <a:p>
              <a:pPr marL="0" indent="0">
                <a:lnSpc>
                  <a:spcPct val="150000"/>
                </a:lnSpc>
                <a:buNone/>
              </a:pPr>
              <a:r>
                <a:rPr lang="en-US" sz="2200" dirty="0">
                  <a:solidFill>
                    <a:schemeClr val="tx2"/>
                  </a:solidFill>
                </a:rPr>
                <a:t>When an unknown printer took galley of type and scrambled</a:t>
              </a:r>
            </a:p>
          </p:txBody>
        </p:sp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3678F494-B6C6-984A-BEE2-B32515866DC1}"/>
                </a:ext>
              </a:extLst>
            </p:cNvPr>
            <p:cNvSpPr/>
            <p:nvPr/>
          </p:nvSpPr>
          <p:spPr>
            <a:xfrm>
              <a:off x="17304523" y="2975120"/>
              <a:ext cx="1311780" cy="1311780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/>
                <a:t>02</a:t>
              </a:r>
              <a:endParaRPr lang="ru-RU" b="1" dirty="0"/>
            </a:p>
          </p:txBody>
        </p:sp>
      </p:grpSp>
      <p:grpSp>
        <p:nvGrpSpPr>
          <p:cNvPr id="54" name="Группа 53">
            <a:extLst>
              <a:ext uri="{FF2B5EF4-FFF2-40B4-BE49-F238E27FC236}">
                <a16:creationId xmlns:a16="http://schemas.microsoft.com/office/drawing/2014/main" id="{42C44E32-DBB2-464B-A870-B569AEAA2E94}"/>
              </a:ext>
            </a:extLst>
          </p:cNvPr>
          <p:cNvGrpSpPr/>
          <p:nvPr/>
        </p:nvGrpSpPr>
        <p:grpSpPr>
          <a:xfrm>
            <a:off x="16601884" y="10258693"/>
            <a:ext cx="6194320" cy="1640661"/>
            <a:chOff x="17304523" y="2810679"/>
            <a:chExt cx="6194320" cy="1640661"/>
          </a:xfrm>
        </p:grpSpPr>
        <p:sp>
          <p:nvSpPr>
            <p:cNvPr id="55" name="Текст 2">
              <a:extLst>
                <a:ext uri="{FF2B5EF4-FFF2-40B4-BE49-F238E27FC236}">
                  <a16:creationId xmlns:a16="http://schemas.microsoft.com/office/drawing/2014/main" id="{1DB635C8-B410-DD4E-BF17-2DD5CD796C68}"/>
                </a:ext>
              </a:extLst>
            </p:cNvPr>
            <p:cNvSpPr txBox="1">
              <a:spLocks/>
            </p:cNvSpPr>
            <p:nvPr/>
          </p:nvSpPr>
          <p:spPr>
            <a:xfrm>
              <a:off x="18968420" y="2810679"/>
              <a:ext cx="4530423" cy="1640661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>
                  <a:solidFill>
                    <a:schemeClr val="accent3"/>
                  </a:solidFill>
                  <a:latin typeface="Roboto Medium" charset="0"/>
                  <a:ea typeface="Roboto Medium" charset="0"/>
                  <a:cs typeface="Roboto Medium" charset="0"/>
                </a:rPr>
                <a:t>Lorem Ipsum</a:t>
              </a:r>
              <a:endParaRPr lang="ru-RU" sz="2800" dirty="0">
                <a:solidFill>
                  <a:schemeClr val="accent3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  <a:p>
              <a:pPr marL="0" indent="0">
                <a:lnSpc>
                  <a:spcPct val="150000"/>
                </a:lnSpc>
                <a:buNone/>
              </a:pPr>
              <a:r>
                <a:rPr lang="en-US" sz="2200" dirty="0">
                  <a:solidFill>
                    <a:schemeClr val="tx2"/>
                  </a:solidFill>
                </a:rPr>
                <a:t>When an unknown printer took galley of type and scrambled</a:t>
              </a:r>
            </a:p>
          </p:txBody>
        </p:sp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FB8B910E-E6AD-704E-9B0D-FB679B02DF39}"/>
                </a:ext>
              </a:extLst>
            </p:cNvPr>
            <p:cNvSpPr/>
            <p:nvPr/>
          </p:nvSpPr>
          <p:spPr>
            <a:xfrm>
              <a:off x="17304523" y="2975120"/>
              <a:ext cx="1311780" cy="1311780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/>
                <a:t>03</a:t>
              </a:r>
              <a:endParaRPr lang="ru-RU" b="1" dirty="0"/>
            </a:p>
          </p:txBody>
        </p:sp>
      </p:grpSp>
      <p:grpSp>
        <p:nvGrpSpPr>
          <p:cNvPr id="62" name="Группа 61">
            <a:extLst>
              <a:ext uri="{FF2B5EF4-FFF2-40B4-BE49-F238E27FC236}">
                <a16:creationId xmlns:a16="http://schemas.microsoft.com/office/drawing/2014/main" id="{A7746903-4DC2-0F49-8382-089D4363C696}"/>
              </a:ext>
            </a:extLst>
          </p:cNvPr>
          <p:cNvGrpSpPr/>
          <p:nvPr/>
        </p:nvGrpSpPr>
        <p:grpSpPr>
          <a:xfrm rot="2700000" flipH="1">
            <a:off x="7916975" y="3752817"/>
            <a:ext cx="7249179" cy="14124934"/>
            <a:chOff x="15832258" y="3824956"/>
            <a:chExt cx="7148001" cy="13879865"/>
          </a:xfrm>
        </p:grpSpPr>
        <p:grpSp>
          <p:nvGrpSpPr>
            <p:cNvPr id="64" name="Группа 63">
              <a:extLst>
                <a:ext uri="{FF2B5EF4-FFF2-40B4-BE49-F238E27FC236}">
                  <a16:creationId xmlns:a16="http://schemas.microsoft.com/office/drawing/2014/main" id="{9072F39B-0A62-B84A-AC65-11195FA4B77B}"/>
                </a:ext>
              </a:extLst>
            </p:cNvPr>
            <p:cNvGrpSpPr/>
            <p:nvPr/>
          </p:nvGrpSpPr>
          <p:grpSpPr>
            <a:xfrm>
              <a:off x="15832258" y="7923615"/>
              <a:ext cx="3081817" cy="5778579"/>
              <a:chOff x="19404251" y="4281562"/>
              <a:chExt cx="3081817" cy="5778579"/>
            </a:xfrm>
          </p:grpSpPr>
          <p:sp>
            <p:nvSpPr>
              <p:cNvPr id="75" name="Прямоугольник 74">
                <a:extLst>
                  <a:ext uri="{FF2B5EF4-FFF2-40B4-BE49-F238E27FC236}">
                    <a16:creationId xmlns:a16="http://schemas.microsoft.com/office/drawing/2014/main" id="{8FC79865-D606-FC47-B8D9-8A0B05A952C4}"/>
                  </a:ext>
                </a:extLst>
              </p:cNvPr>
              <p:cNvSpPr/>
              <p:nvPr/>
            </p:nvSpPr>
            <p:spPr>
              <a:xfrm>
                <a:off x="20166411" y="5378820"/>
                <a:ext cx="778747" cy="468131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6" name="Прямоугольник 75">
                <a:extLst>
                  <a:ext uri="{FF2B5EF4-FFF2-40B4-BE49-F238E27FC236}">
                    <a16:creationId xmlns:a16="http://schemas.microsoft.com/office/drawing/2014/main" id="{3CAAFC42-B8C5-B548-B7B4-8787706C6C86}"/>
                  </a:ext>
                </a:extLst>
              </p:cNvPr>
              <p:cNvSpPr/>
              <p:nvPr/>
            </p:nvSpPr>
            <p:spPr>
              <a:xfrm>
                <a:off x="20945162" y="5378823"/>
                <a:ext cx="778747" cy="4681318"/>
              </a:xfrm>
              <a:prstGeom prst="rect">
                <a:avLst/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7" name="Полилиния 76">
                <a:extLst>
                  <a:ext uri="{FF2B5EF4-FFF2-40B4-BE49-F238E27FC236}">
                    <a16:creationId xmlns:a16="http://schemas.microsoft.com/office/drawing/2014/main" id="{1A4085F8-1713-1A41-8B76-44B17A9E1F67}"/>
                  </a:ext>
                </a:extLst>
              </p:cNvPr>
              <p:cNvSpPr/>
              <p:nvPr/>
            </p:nvSpPr>
            <p:spPr>
              <a:xfrm>
                <a:off x="19404251" y="4281563"/>
                <a:ext cx="1540908" cy="3046752"/>
              </a:xfrm>
              <a:custGeom>
                <a:avLst/>
                <a:gdLst>
                  <a:gd name="connsiteX0" fmla="*/ 1540908 w 1540908"/>
                  <a:gd name="connsiteY0" fmla="*/ 0 h 3046752"/>
                  <a:gd name="connsiteX1" fmla="*/ 1540908 w 1540908"/>
                  <a:gd name="connsiteY1" fmla="*/ 1484863 h 3046752"/>
                  <a:gd name="connsiteX2" fmla="*/ 0 w 1540908"/>
                  <a:gd name="connsiteY2" fmla="*/ 3046752 h 3046752"/>
                  <a:gd name="connsiteX3" fmla="*/ 0 w 1540908"/>
                  <a:gd name="connsiteY3" fmla="*/ 1561891 h 3046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0908" h="3046752">
                    <a:moveTo>
                      <a:pt x="1540908" y="0"/>
                    </a:moveTo>
                    <a:lnTo>
                      <a:pt x="1540908" y="1484863"/>
                    </a:lnTo>
                    <a:lnTo>
                      <a:pt x="0" y="3046752"/>
                    </a:lnTo>
                    <a:lnTo>
                      <a:pt x="0" y="156189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8" name="Полилиния 77">
                <a:extLst>
                  <a:ext uri="{FF2B5EF4-FFF2-40B4-BE49-F238E27FC236}">
                    <a16:creationId xmlns:a16="http://schemas.microsoft.com/office/drawing/2014/main" id="{6DA8EED9-0788-E342-9943-802730A31FBD}"/>
                  </a:ext>
                </a:extLst>
              </p:cNvPr>
              <p:cNvSpPr/>
              <p:nvPr/>
            </p:nvSpPr>
            <p:spPr>
              <a:xfrm flipH="1">
                <a:off x="20945160" y="4281562"/>
                <a:ext cx="1540908" cy="3046752"/>
              </a:xfrm>
              <a:custGeom>
                <a:avLst/>
                <a:gdLst>
                  <a:gd name="connsiteX0" fmla="*/ 1540908 w 1540908"/>
                  <a:gd name="connsiteY0" fmla="*/ 0 h 3046752"/>
                  <a:gd name="connsiteX1" fmla="*/ 1540908 w 1540908"/>
                  <a:gd name="connsiteY1" fmla="*/ 1484863 h 3046752"/>
                  <a:gd name="connsiteX2" fmla="*/ 0 w 1540908"/>
                  <a:gd name="connsiteY2" fmla="*/ 3046752 h 3046752"/>
                  <a:gd name="connsiteX3" fmla="*/ 0 w 1540908"/>
                  <a:gd name="connsiteY3" fmla="*/ 1561891 h 3046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0908" h="3046752">
                    <a:moveTo>
                      <a:pt x="1540908" y="0"/>
                    </a:moveTo>
                    <a:lnTo>
                      <a:pt x="1540908" y="1484863"/>
                    </a:lnTo>
                    <a:lnTo>
                      <a:pt x="0" y="3046752"/>
                    </a:lnTo>
                    <a:lnTo>
                      <a:pt x="0" y="1561891"/>
                    </a:lnTo>
                    <a:close/>
                  </a:path>
                </a:pathLst>
              </a:cu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65" name="Группа 64">
              <a:extLst>
                <a:ext uri="{FF2B5EF4-FFF2-40B4-BE49-F238E27FC236}">
                  <a16:creationId xmlns:a16="http://schemas.microsoft.com/office/drawing/2014/main" id="{3A3DC4AF-F4EB-B247-9CB8-85870A7F59A8}"/>
                </a:ext>
              </a:extLst>
            </p:cNvPr>
            <p:cNvGrpSpPr/>
            <p:nvPr/>
          </p:nvGrpSpPr>
          <p:grpSpPr>
            <a:xfrm>
              <a:off x="17874727" y="5883629"/>
              <a:ext cx="3081817" cy="9826193"/>
              <a:chOff x="19135627" y="4013861"/>
              <a:chExt cx="3081817" cy="9826193"/>
            </a:xfrm>
          </p:grpSpPr>
          <p:sp>
            <p:nvSpPr>
              <p:cNvPr id="71" name="Прямоугольник 70">
                <a:extLst>
                  <a:ext uri="{FF2B5EF4-FFF2-40B4-BE49-F238E27FC236}">
                    <a16:creationId xmlns:a16="http://schemas.microsoft.com/office/drawing/2014/main" id="{484D67F7-EF09-F54D-9C9C-8C6BA5D4AE2C}"/>
                  </a:ext>
                </a:extLst>
              </p:cNvPr>
              <p:cNvSpPr/>
              <p:nvPr/>
            </p:nvSpPr>
            <p:spPr>
              <a:xfrm>
                <a:off x="19897792" y="5111122"/>
                <a:ext cx="778747" cy="87289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2" name="Прямоугольник 71">
                <a:extLst>
                  <a:ext uri="{FF2B5EF4-FFF2-40B4-BE49-F238E27FC236}">
                    <a16:creationId xmlns:a16="http://schemas.microsoft.com/office/drawing/2014/main" id="{7696EC5E-2E7F-4245-8C9A-D5B33F8BBFF3}"/>
                  </a:ext>
                </a:extLst>
              </p:cNvPr>
              <p:cNvSpPr/>
              <p:nvPr/>
            </p:nvSpPr>
            <p:spPr>
              <a:xfrm>
                <a:off x="20676539" y="5111121"/>
                <a:ext cx="778747" cy="8728931"/>
              </a:xfrm>
              <a:prstGeom prst="rect">
                <a:avLst/>
              </a:prstGeom>
              <a:solidFill>
                <a:schemeClr val="accent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3" name="Полилиния 72">
                <a:extLst>
                  <a:ext uri="{FF2B5EF4-FFF2-40B4-BE49-F238E27FC236}">
                    <a16:creationId xmlns:a16="http://schemas.microsoft.com/office/drawing/2014/main" id="{EC182CFD-2538-E944-813A-E5A42F57995E}"/>
                  </a:ext>
                </a:extLst>
              </p:cNvPr>
              <p:cNvSpPr/>
              <p:nvPr/>
            </p:nvSpPr>
            <p:spPr>
              <a:xfrm>
                <a:off x="19135627" y="4013861"/>
                <a:ext cx="1540908" cy="3046752"/>
              </a:xfrm>
              <a:custGeom>
                <a:avLst/>
                <a:gdLst>
                  <a:gd name="connsiteX0" fmla="*/ 1540908 w 1540908"/>
                  <a:gd name="connsiteY0" fmla="*/ 0 h 3046752"/>
                  <a:gd name="connsiteX1" fmla="*/ 1540908 w 1540908"/>
                  <a:gd name="connsiteY1" fmla="*/ 1484863 h 3046752"/>
                  <a:gd name="connsiteX2" fmla="*/ 0 w 1540908"/>
                  <a:gd name="connsiteY2" fmla="*/ 3046752 h 3046752"/>
                  <a:gd name="connsiteX3" fmla="*/ 0 w 1540908"/>
                  <a:gd name="connsiteY3" fmla="*/ 1561891 h 3046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0908" h="3046752">
                    <a:moveTo>
                      <a:pt x="1540908" y="0"/>
                    </a:moveTo>
                    <a:lnTo>
                      <a:pt x="1540908" y="1484863"/>
                    </a:lnTo>
                    <a:lnTo>
                      <a:pt x="0" y="3046752"/>
                    </a:lnTo>
                    <a:lnTo>
                      <a:pt x="0" y="156189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4" name="Полилиния 73">
                <a:extLst>
                  <a:ext uri="{FF2B5EF4-FFF2-40B4-BE49-F238E27FC236}">
                    <a16:creationId xmlns:a16="http://schemas.microsoft.com/office/drawing/2014/main" id="{B0E27924-5006-E84D-A6CD-18743B54B1EF}"/>
                  </a:ext>
                </a:extLst>
              </p:cNvPr>
              <p:cNvSpPr/>
              <p:nvPr/>
            </p:nvSpPr>
            <p:spPr>
              <a:xfrm flipH="1">
                <a:off x="20676536" y="4013861"/>
                <a:ext cx="1540908" cy="3046752"/>
              </a:xfrm>
              <a:custGeom>
                <a:avLst/>
                <a:gdLst>
                  <a:gd name="connsiteX0" fmla="*/ 1540908 w 1540908"/>
                  <a:gd name="connsiteY0" fmla="*/ 0 h 3046752"/>
                  <a:gd name="connsiteX1" fmla="*/ 1540908 w 1540908"/>
                  <a:gd name="connsiteY1" fmla="*/ 1484863 h 3046752"/>
                  <a:gd name="connsiteX2" fmla="*/ 0 w 1540908"/>
                  <a:gd name="connsiteY2" fmla="*/ 3046752 h 3046752"/>
                  <a:gd name="connsiteX3" fmla="*/ 0 w 1540908"/>
                  <a:gd name="connsiteY3" fmla="*/ 1561891 h 3046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0908" h="3046752">
                    <a:moveTo>
                      <a:pt x="1540908" y="0"/>
                    </a:moveTo>
                    <a:lnTo>
                      <a:pt x="1540908" y="1484863"/>
                    </a:lnTo>
                    <a:lnTo>
                      <a:pt x="0" y="3046752"/>
                    </a:lnTo>
                    <a:lnTo>
                      <a:pt x="0" y="1561891"/>
                    </a:lnTo>
                    <a:close/>
                  </a:path>
                </a:pathLst>
              </a:custGeom>
              <a:solidFill>
                <a:schemeClr val="accent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66" name="Группа 65">
              <a:extLst>
                <a:ext uri="{FF2B5EF4-FFF2-40B4-BE49-F238E27FC236}">
                  <a16:creationId xmlns:a16="http://schemas.microsoft.com/office/drawing/2014/main" id="{49C37C0B-8624-524D-A4BF-A11853ED7D8A}"/>
                </a:ext>
              </a:extLst>
            </p:cNvPr>
            <p:cNvGrpSpPr/>
            <p:nvPr/>
          </p:nvGrpSpPr>
          <p:grpSpPr>
            <a:xfrm>
              <a:off x="19898443" y="3824956"/>
              <a:ext cx="3081816" cy="13879865"/>
              <a:chOff x="18848250" y="3727473"/>
              <a:chExt cx="3081816" cy="13879865"/>
            </a:xfrm>
          </p:grpSpPr>
          <p:sp>
            <p:nvSpPr>
              <p:cNvPr id="67" name="Прямоугольник 66">
                <a:extLst>
                  <a:ext uri="{FF2B5EF4-FFF2-40B4-BE49-F238E27FC236}">
                    <a16:creationId xmlns:a16="http://schemas.microsoft.com/office/drawing/2014/main" id="{42930AAD-0D81-0742-93D9-0AE7247321BC}"/>
                  </a:ext>
                </a:extLst>
              </p:cNvPr>
              <p:cNvSpPr/>
              <p:nvPr/>
            </p:nvSpPr>
            <p:spPr>
              <a:xfrm>
                <a:off x="19610412" y="4824731"/>
                <a:ext cx="778747" cy="127826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8" name="Прямоугольник 67">
                <a:extLst>
                  <a:ext uri="{FF2B5EF4-FFF2-40B4-BE49-F238E27FC236}">
                    <a16:creationId xmlns:a16="http://schemas.microsoft.com/office/drawing/2014/main" id="{6E06CE81-0A23-A448-9A56-4BC412648EC0}"/>
                  </a:ext>
                </a:extLst>
              </p:cNvPr>
              <p:cNvSpPr/>
              <p:nvPr/>
            </p:nvSpPr>
            <p:spPr>
              <a:xfrm>
                <a:off x="20389159" y="4824730"/>
                <a:ext cx="778747" cy="1278260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9" name="Полилиния 68">
                <a:extLst>
                  <a:ext uri="{FF2B5EF4-FFF2-40B4-BE49-F238E27FC236}">
                    <a16:creationId xmlns:a16="http://schemas.microsoft.com/office/drawing/2014/main" id="{335D2A49-0B60-F946-A19C-C35A8217A4FC}"/>
                  </a:ext>
                </a:extLst>
              </p:cNvPr>
              <p:cNvSpPr/>
              <p:nvPr/>
            </p:nvSpPr>
            <p:spPr>
              <a:xfrm>
                <a:off x="18848250" y="3727473"/>
                <a:ext cx="1540908" cy="3046752"/>
              </a:xfrm>
              <a:custGeom>
                <a:avLst/>
                <a:gdLst>
                  <a:gd name="connsiteX0" fmla="*/ 1540908 w 1540908"/>
                  <a:gd name="connsiteY0" fmla="*/ 0 h 3046752"/>
                  <a:gd name="connsiteX1" fmla="*/ 1540908 w 1540908"/>
                  <a:gd name="connsiteY1" fmla="*/ 1484863 h 3046752"/>
                  <a:gd name="connsiteX2" fmla="*/ 0 w 1540908"/>
                  <a:gd name="connsiteY2" fmla="*/ 3046752 h 3046752"/>
                  <a:gd name="connsiteX3" fmla="*/ 0 w 1540908"/>
                  <a:gd name="connsiteY3" fmla="*/ 1561891 h 3046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0908" h="3046752">
                    <a:moveTo>
                      <a:pt x="1540908" y="0"/>
                    </a:moveTo>
                    <a:lnTo>
                      <a:pt x="1540908" y="1484863"/>
                    </a:lnTo>
                    <a:lnTo>
                      <a:pt x="0" y="3046752"/>
                    </a:lnTo>
                    <a:lnTo>
                      <a:pt x="0" y="1561891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0" name="Полилиния 69">
                <a:extLst>
                  <a:ext uri="{FF2B5EF4-FFF2-40B4-BE49-F238E27FC236}">
                    <a16:creationId xmlns:a16="http://schemas.microsoft.com/office/drawing/2014/main" id="{5F7443CF-61F4-AB40-B760-9C3A895F1AD6}"/>
                  </a:ext>
                </a:extLst>
              </p:cNvPr>
              <p:cNvSpPr/>
              <p:nvPr/>
            </p:nvSpPr>
            <p:spPr>
              <a:xfrm flipH="1">
                <a:off x="20389158" y="3727473"/>
                <a:ext cx="1540908" cy="3046752"/>
              </a:xfrm>
              <a:custGeom>
                <a:avLst/>
                <a:gdLst>
                  <a:gd name="connsiteX0" fmla="*/ 1540908 w 1540908"/>
                  <a:gd name="connsiteY0" fmla="*/ 0 h 3046752"/>
                  <a:gd name="connsiteX1" fmla="*/ 1540908 w 1540908"/>
                  <a:gd name="connsiteY1" fmla="*/ 1484863 h 3046752"/>
                  <a:gd name="connsiteX2" fmla="*/ 0 w 1540908"/>
                  <a:gd name="connsiteY2" fmla="*/ 3046752 h 3046752"/>
                  <a:gd name="connsiteX3" fmla="*/ 0 w 1540908"/>
                  <a:gd name="connsiteY3" fmla="*/ 1561891 h 3046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0908" h="3046752">
                    <a:moveTo>
                      <a:pt x="1540908" y="0"/>
                    </a:moveTo>
                    <a:lnTo>
                      <a:pt x="1540908" y="1484863"/>
                    </a:lnTo>
                    <a:lnTo>
                      <a:pt x="0" y="3046752"/>
                    </a:lnTo>
                    <a:lnTo>
                      <a:pt x="0" y="156189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84" name="Текст 3">
            <a:extLst>
              <a:ext uri="{FF2B5EF4-FFF2-40B4-BE49-F238E27FC236}">
                <a16:creationId xmlns:a16="http://schemas.microsoft.com/office/drawing/2014/main" id="{600FEDD2-5896-9B4D-BC94-156503E1CB1D}"/>
              </a:ext>
            </a:extLst>
          </p:cNvPr>
          <p:cNvSpPr txBox="1">
            <a:spLocks/>
          </p:cNvSpPr>
          <p:nvPr/>
        </p:nvSpPr>
        <p:spPr>
          <a:xfrm>
            <a:off x="1601920" y="4338514"/>
            <a:ext cx="7783356" cy="5890174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2"/>
                </a:solidFill>
                <a:latin typeface="Roboto Medium" charset="0"/>
                <a:ea typeface="Roboto Medium" charset="0"/>
                <a:cs typeface="Roboto Medium" charset="0"/>
              </a:rPr>
              <a:t>Lorem Ipsum the printing </a:t>
            </a:r>
            <a:endParaRPr lang="ru-RU" sz="2800" dirty="0">
              <a:solidFill>
                <a:schemeClr val="tx2"/>
              </a:solidFill>
              <a:latin typeface="Roboto Medium" charset="0"/>
              <a:ea typeface="Roboto Medium" charset="0"/>
              <a:cs typeface="Roboto Medium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rPr>
              <a:t>Lorem Ipsum the printing and typesetting industry. Lorem Ipsum has been the industry's standard dummy text ever since the 1500s, when an unknown printer took a galley of type and </a:t>
            </a:r>
            <a:r>
              <a:rPr lang="en-US" sz="2200" dirty="0" err="1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rPr>
              <a:t>scrambl`ed</a:t>
            </a:r>
            <a:endParaRPr lang="en-US" sz="2200" dirty="0">
              <a:solidFill>
                <a:schemeClr val="tx2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rPr>
              <a:t>Lorem Ipsum the printing and typesetting industry. Lorem Ipsum has been the industry's standard dummy text ever since the 1500s, when an unknown printer took a galley of type and </a:t>
            </a:r>
            <a:r>
              <a:rPr lang="en-US" sz="2200" dirty="0" err="1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rPr>
              <a:t>scrambl`ed</a:t>
            </a:r>
            <a:endParaRPr lang="ru-RU" sz="2200" dirty="0">
              <a:solidFill>
                <a:schemeClr val="tx2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2200" dirty="0">
              <a:solidFill>
                <a:schemeClr val="tx2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966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0E888BA-EAB7-9545-AE1A-2988F90E7D6A}"/>
              </a:ext>
            </a:extLst>
          </p:cNvPr>
          <p:cNvGrpSpPr/>
          <p:nvPr/>
        </p:nvGrpSpPr>
        <p:grpSpPr>
          <a:xfrm>
            <a:off x="1175570" y="3474418"/>
            <a:ext cx="22225898" cy="10217596"/>
            <a:chOff x="5807076" y="2206625"/>
            <a:chExt cx="5024437" cy="2309813"/>
          </a:xfrm>
          <a:solidFill>
            <a:schemeClr val="accent2"/>
          </a:solidFill>
        </p:grpSpPr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95E0E4B-8441-D645-B89D-4F8BEB5DA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206625"/>
              <a:ext cx="2513013" cy="2309813"/>
            </a:xfrm>
            <a:custGeom>
              <a:avLst/>
              <a:gdLst>
                <a:gd name="T0" fmla="*/ 4170 w 4748"/>
                <a:gd name="T1" fmla="*/ 1104 h 4365"/>
                <a:gd name="T2" fmla="*/ 4170 w 4748"/>
                <a:gd name="T3" fmla="*/ 1467 h 4365"/>
                <a:gd name="T4" fmla="*/ 4170 w 4748"/>
                <a:gd name="T5" fmla="*/ 1833 h 4365"/>
                <a:gd name="T6" fmla="*/ 4164 w 4748"/>
                <a:gd name="T7" fmla="*/ 1976 h 4365"/>
                <a:gd name="T8" fmla="*/ 4124 w 4748"/>
                <a:gd name="T9" fmla="*/ 2057 h 4365"/>
                <a:gd name="T10" fmla="*/ 4052 w 4748"/>
                <a:gd name="T11" fmla="*/ 2143 h 4365"/>
                <a:gd name="T12" fmla="*/ 3923 w 4748"/>
                <a:gd name="T13" fmla="*/ 2247 h 4365"/>
                <a:gd name="T14" fmla="*/ 707 w 4748"/>
                <a:gd name="T15" fmla="*/ 4344 h 4365"/>
                <a:gd name="T16" fmla="*/ 1149 w 4748"/>
                <a:gd name="T17" fmla="*/ 4078 h 4365"/>
                <a:gd name="T18" fmla="*/ 1916 w 4748"/>
                <a:gd name="T19" fmla="*/ 3616 h 4365"/>
                <a:gd name="T20" fmla="*/ 2847 w 4748"/>
                <a:gd name="T21" fmla="*/ 3055 h 4365"/>
                <a:gd name="T22" fmla="*/ 3103 w 4748"/>
                <a:gd name="T23" fmla="*/ 2902 h 4365"/>
                <a:gd name="T24" fmla="*/ 3356 w 4748"/>
                <a:gd name="T25" fmla="*/ 2750 h 4365"/>
                <a:gd name="T26" fmla="*/ 3602 w 4748"/>
                <a:gd name="T27" fmla="*/ 2601 h 4365"/>
                <a:gd name="T28" fmla="*/ 3840 w 4748"/>
                <a:gd name="T29" fmla="*/ 2458 h 4365"/>
                <a:gd name="T30" fmla="*/ 4042 w 4748"/>
                <a:gd name="T31" fmla="*/ 2337 h 4365"/>
                <a:gd name="T32" fmla="*/ 4137 w 4748"/>
                <a:gd name="T33" fmla="*/ 2261 h 4365"/>
                <a:gd name="T34" fmla="*/ 4216 w 4748"/>
                <a:gd name="T35" fmla="*/ 2174 h 4365"/>
                <a:gd name="T36" fmla="*/ 4271 w 4748"/>
                <a:gd name="T37" fmla="*/ 2080 h 4365"/>
                <a:gd name="T38" fmla="*/ 4287 w 4748"/>
                <a:gd name="T39" fmla="*/ 1980 h 4365"/>
                <a:gd name="T40" fmla="*/ 4290 w 4748"/>
                <a:gd name="T41" fmla="*/ 1836 h 4365"/>
                <a:gd name="T42" fmla="*/ 4295 w 4748"/>
                <a:gd name="T43" fmla="*/ 1657 h 4365"/>
                <a:gd name="T44" fmla="*/ 4298 w 4748"/>
                <a:gd name="T45" fmla="*/ 1510 h 4365"/>
                <a:gd name="T46" fmla="*/ 4302 w 4748"/>
                <a:gd name="T47" fmla="*/ 1323 h 4365"/>
                <a:gd name="T48" fmla="*/ 4303 w 4748"/>
                <a:gd name="T49" fmla="*/ 1305 h 4365"/>
                <a:gd name="T50" fmla="*/ 4307 w 4748"/>
                <a:gd name="T51" fmla="*/ 1459 h 4365"/>
                <a:gd name="T52" fmla="*/ 4311 w 4748"/>
                <a:gd name="T53" fmla="*/ 1625 h 4365"/>
                <a:gd name="T54" fmla="*/ 4315 w 4748"/>
                <a:gd name="T55" fmla="*/ 1798 h 4365"/>
                <a:gd name="T56" fmla="*/ 4319 w 4748"/>
                <a:gd name="T57" fmla="*/ 1958 h 4365"/>
                <a:gd name="T58" fmla="*/ 4319 w 4748"/>
                <a:gd name="T59" fmla="*/ 2035 h 4365"/>
                <a:gd name="T60" fmla="*/ 4306 w 4748"/>
                <a:gd name="T61" fmla="*/ 2093 h 4365"/>
                <a:gd name="T62" fmla="*/ 4249 w 4748"/>
                <a:gd name="T63" fmla="*/ 2199 h 4365"/>
                <a:gd name="T64" fmla="*/ 4168 w 4748"/>
                <a:gd name="T65" fmla="*/ 2293 h 4365"/>
                <a:gd name="T66" fmla="*/ 4070 w 4748"/>
                <a:gd name="T67" fmla="*/ 2377 h 4365"/>
                <a:gd name="T68" fmla="*/ 3871 w 4748"/>
                <a:gd name="T69" fmla="*/ 2507 h 4365"/>
                <a:gd name="T70" fmla="*/ 3639 w 4748"/>
                <a:gd name="T71" fmla="*/ 2659 h 4365"/>
                <a:gd name="T72" fmla="*/ 3397 w 4748"/>
                <a:gd name="T73" fmla="*/ 2816 h 4365"/>
                <a:gd name="T74" fmla="*/ 3150 w 4748"/>
                <a:gd name="T75" fmla="*/ 2977 h 4365"/>
                <a:gd name="T76" fmla="*/ 2900 w 4748"/>
                <a:gd name="T77" fmla="*/ 3140 h 4365"/>
                <a:gd name="T78" fmla="*/ 2209 w 4748"/>
                <a:gd name="T79" fmla="*/ 3590 h 4365"/>
                <a:gd name="T80" fmla="*/ 1586 w 4748"/>
                <a:gd name="T81" fmla="*/ 3997 h 4365"/>
                <a:gd name="T82" fmla="*/ 1097 w 4748"/>
                <a:gd name="T83" fmla="*/ 4316 h 4365"/>
                <a:gd name="T84" fmla="*/ 4466 w 4748"/>
                <a:gd name="T85" fmla="*/ 3512 h 4365"/>
                <a:gd name="T86" fmla="*/ 4748 w 4748"/>
                <a:gd name="T87" fmla="*/ 2977 h 4365"/>
                <a:gd name="T88" fmla="*/ 4748 w 4748"/>
                <a:gd name="T89" fmla="*/ 2558 h 4365"/>
                <a:gd name="T90" fmla="*/ 4665 w 4748"/>
                <a:gd name="T91" fmla="*/ 2434 h 4365"/>
                <a:gd name="T92" fmla="*/ 4748 w 4748"/>
                <a:gd name="T93" fmla="*/ 2394 h 4365"/>
                <a:gd name="T94" fmla="*/ 4675 w 4748"/>
                <a:gd name="T95" fmla="*/ 2339 h 4365"/>
                <a:gd name="T96" fmla="*/ 4679 w 4748"/>
                <a:gd name="T97" fmla="*/ 2292 h 4365"/>
                <a:gd name="T98" fmla="*/ 4748 w 4748"/>
                <a:gd name="T99" fmla="*/ 2205 h 4365"/>
                <a:gd name="T100" fmla="*/ 4689 w 4748"/>
                <a:gd name="T101" fmla="*/ 2126 h 4365"/>
                <a:gd name="T102" fmla="*/ 4689 w 4748"/>
                <a:gd name="T103" fmla="*/ 1848 h 4365"/>
                <a:gd name="T104" fmla="*/ 4748 w 4748"/>
                <a:gd name="T105" fmla="*/ 1592 h 4365"/>
                <a:gd name="T106" fmla="*/ 4748 w 4748"/>
                <a:gd name="T107" fmla="*/ 1188 h 4365"/>
                <a:gd name="T108" fmla="*/ 4689 w 4748"/>
                <a:gd name="T109" fmla="*/ 933 h 4365"/>
                <a:gd name="T110" fmla="*/ 4689 w 4748"/>
                <a:gd name="T111" fmla="*/ 568 h 4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748" h="4365">
                  <a:moveTo>
                    <a:pt x="4170" y="982"/>
                  </a:moveTo>
                  <a:lnTo>
                    <a:pt x="4170" y="991"/>
                  </a:lnTo>
                  <a:lnTo>
                    <a:pt x="4170" y="1016"/>
                  </a:lnTo>
                  <a:lnTo>
                    <a:pt x="4170" y="1054"/>
                  </a:lnTo>
                  <a:lnTo>
                    <a:pt x="4170" y="1104"/>
                  </a:lnTo>
                  <a:lnTo>
                    <a:pt x="4170" y="1165"/>
                  </a:lnTo>
                  <a:lnTo>
                    <a:pt x="4170" y="1233"/>
                  </a:lnTo>
                  <a:lnTo>
                    <a:pt x="4170" y="1308"/>
                  </a:lnTo>
                  <a:lnTo>
                    <a:pt x="4170" y="1386"/>
                  </a:lnTo>
                  <a:lnTo>
                    <a:pt x="4170" y="1467"/>
                  </a:lnTo>
                  <a:lnTo>
                    <a:pt x="4170" y="1548"/>
                  </a:lnTo>
                  <a:lnTo>
                    <a:pt x="4170" y="1627"/>
                  </a:lnTo>
                  <a:lnTo>
                    <a:pt x="4170" y="1702"/>
                  </a:lnTo>
                  <a:lnTo>
                    <a:pt x="4170" y="1772"/>
                  </a:lnTo>
                  <a:lnTo>
                    <a:pt x="4170" y="1833"/>
                  </a:lnTo>
                  <a:lnTo>
                    <a:pt x="4170" y="1886"/>
                  </a:lnTo>
                  <a:lnTo>
                    <a:pt x="4170" y="1926"/>
                  </a:lnTo>
                  <a:lnTo>
                    <a:pt x="4169" y="1943"/>
                  </a:lnTo>
                  <a:lnTo>
                    <a:pt x="4167" y="1960"/>
                  </a:lnTo>
                  <a:lnTo>
                    <a:pt x="4164" y="1976"/>
                  </a:lnTo>
                  <a:lnTo>
                    <a:pt x="4158" y="1992"/>
                  </a:lnTo>
                  <a:lnTo>
                    <a:pt x="4151" y="2009"/>
                  </a:lnTo>
                  <a:lnTo>
                    <a:pt x="4143" y="2024"/>
                  </a:lnTo>
                  <a:lnTo>
                    <a:pt x="4135" y="2041"/>
                  </a:lnTo>
                  <a:lnTo>
                    <a:pt x="4124" y="2057"/>
                  </a:lnTo>
                  <a:lnTo>
                    <a:pt x="4114" y="2071"/>
                  </a:lnTo>
                  <a:lnTo>
                    <a:pt x="4102" y="2087"/>
                  </a:lnTo>
                  <a:lnTo>
                    <a:pt x="4090" y="2102"/>
                  </a:lnTo>
                  <a:lnTo>
                    <a:pt x="4077" y="2116"/>
                  </a:lnTo>
                  <a:lnTo>
                    <a:pt x="4052" y="2143"/>
                  </a:lnTo>
                  <a:lnTo>
                    <a:pt x="4024" y="2169"/>
                  </a:lnTo>
                  <a:lnTo>
                    <a:pt x="3997" y="2192"/>
                  </a:lnTo>
                  <a:lnTo>
                    <a:pt x="3970" y="2213"/>
                  </a:lnTo>
                  <a:lnTo>
                    <a:pt x="3946" y="2232"/>
                  </a:lnTo>
                  <a:lnTo>
                    <a:pt x="3923" y="2247"/>
                  </a:lnTo>
                  <a:lnTo>
                    <a:pt x="3890" y="2268"/>
                  </a:lnTo>
                  <a:lnTo>
                    <a:pt x="3877" y="2276"/>
                  </a:lnTo>
                  <a:lnTo>
                    <a:pt x="0" y="4365"/>
                  </a:lnTo>
                  <a:lnTo>
                    <a:pt x="672" y="4365"/>
                  </a:lnTo>
                  <a:lnTo>
                    <a:pt x="707" y="4344"/>
                  </a:lnTo>
                  <a:lnTo>
                    <a:pt x="762" y="4311"/>
                  </a:lnTo>
                  <a:lnTo>
                    <a:pt x="835" y="4267"/>
                  </a:lnTo>
                  <a:lnTo>
                    <a:pt x="924" y="4214"/>
                  </a:lnTo>
                  <a:lnTo>
                    <a:pt x="1029" y="4150"/>
                  </a:lnTo>
                  <a:lnTo>
                    <a:pt x="1149" y="4078"/>
                  </a:lnTo>
                  <a:lnTo>
                    <a:pt x="1282" y="3998"/>
                  </a:lnTo>
                  <a:lnTo>
                    <a:pt x="1426" y="3912"/>
                  </a:lnTo>
                  <a:lnTo>
                    <a:pt x="1581" y="3818"/>
                  </a:lnTo>
                  <a:lnTo>
                    <a:pt x="1745" y="3719"/>
                  </a:lnTo>
                  <a:lnTo>
                    <a:pt x="1916" y="3616"/>
                  </a:lnTo>
                  <a:lnTo>
                    <a:pt x="2095" y="3509"/>
                  </a:lnTo>
                  <a:lnTo>
                    <a:pt x="2279" y="3398"/>
                  </a:lnTo>
                  <a:lnTo>
                    <a:pt x="2466" y="3286"/>
                  </a:lnTo>
                  <a:lnTo>
                    <a:pt x="2656" y="3171"/>
                  </a:lnTo>
                  <a:lnTo>
                    <a:pt x="2847" y="3055"/>
                  </a:lnTo>
                  <a:lnTo>
                    <a:pt x="2898" y="3025"/>
                  </a:lnTo>
                  <a:lnTo>
                    <a:pt x="2950" y="2994"/>
                  </a:lnTo>
                  <a:lnTo>
                    <a:pt x="3000" y="2964"/>
                  </a:lnTo>
                  <a:lnTo>
                    <a:pt x="3052" y="2932"/>
                  </a:lnTo>
                  <a:lnTo>
                    <a:pt x="3103" y="2902"/>
                  </a:lnTo>
                  <a:lnTo>
                    <a:pt x="3154" y="2871"/>
                  </a:lnTo>
                  <a:lnTo>
                    <a:pt x="3205" y="2840"/>
                  </a:lnTo>
                  <a:lnTo>
                    <a:pt x="3255" y="2810"/>
                  </a:lnTo>
                  <a:lnTo>
                    <a:pt x="3306" y="2780"/>
                  </a:lnTo>
                  <a:lnTo>
                    <a:pt x="3356" y="2750"/>
                  </a:lnTo>
                  <a:lnTo>
                    <a:pt x="3406" y="2720"/>
                  </a:lnTo>
                  <a:lnTo>
                    <a:pt x="3456" y="2689"/>
                  </a:lnTo>
                  <a:lnTo>
                    <a:pt x="3505" y="2660"/>
                  </a:lnTo>
                  <a:lnTo>
                    <a:pt x="3554" y="2630"/>
                  </a:lnTo>
                  <a:lnTo>
                    <a:pt x="3602" y="2601"/>
                  </a:lnTo>
                  <a:lnTo>
                    <a:pt x="3651" y="2572"/>
                  </a:lnTo>
                  <a:lnTo>
                    <a:pt x="3698" y="2543"/>
                  </a:lnTo>
                  <a:lnTo>
                    <a:pt x="3746" y="2515"/>
                  </a:lnTo>
                  <a:lnTo>
                    <a:pt x="3793" y="2486"/>
                  </a:lnTo>
                  <a:lnTo>
                    <a:pt x="3840" y="2458"/>
                  </a:lnTo>
                  <a:lnTo>
                    <a:pt x="3886" y="2431"/>
                  </a:lnTo>
                  <a:lnTo>
                    <a:pt x="3931" y="2403"/>
                  </a:lnTo>
                  <a:lnTo>
                    <a:pt x="3977" y="2376"/>
                  </a:lnTo>
                  <a:lnTo>
                    <a:pt x="4020" y="2349"/>
                  </a:lnTo>
                  <a:lnTo>
                    <a:pt x="4042" y="2337"/>
                  </a:lnTo>
                  <a:lnTo>
                    <a:pt x="4062" y="2322"/>
                  </a:lnTo>
                  <a:lnTo>
                    <a:pt x="4081" y="2308"/>
                  </a:lnTo>
                  <a:lnTo>
                    <a:pt x="4100" y="2292"/>
                  </a:lnTo>
                  <a:lnTo>
                    <a:pt x="4119" y="2276"/>
                  </a:lnTo>
                  <a:lnTo>
                    <a:pt x="4137" y="2261"/>
                  </a:lnTo>
                  <a:lnTo>
                    <a:pt x="4154" y="2244"/>
                  </a:lnTo>
                  <a:lnTo>
                    <a:pt x="4170" y="2227"/>
                  </a:lnTo>
                  <a:lnTo>
                    <a:pt x="4187" y="2210"/>
                  </a:lnTo>
                  <a:lnTo>
                    <a:pt x="4202" y="2192"/>
                  </a:lnTo>
                  <a:lnTo>
                    <a:pt x="4216" y="2174"/>
                  </a:lnTo>
                  <a:lnTo>
                    <a:pt x="4230" y="2157"/>
                  </a:lnTo>
                  <a:lnTo>
                    <a:pt x="4242" y="2139"/>
                  </a:lnTo>
                  <a:lnTo>
                    <a:pt x="4253" y="2120"/>
                  </a:lnTo>
                  <a:lnTo>
                    <a:pt x="4263" y="2101"/>
                  </a:lnTo>
                  <a:lnTo>
                    <a:pt x="4271" y="2080"/>
                  </a:lnTo>
                  <a:lnTo>
                    <a:pt x="4278" y="2060"/>
                  </a:lnTo>
                  <a:lnTo>
                    <a:pt x="4282" y="2041"/>
                  </a:lnTo>
                  <a:lnTo>
                    <a:pt x="4286" y="2021"/>
                  </a:lnTo>
                  <a:lnTo>
                    <a:pt x="4287" y="2001"/>
                  </a:lnTo>
                  <a:lnTo>
                    <a:pt x="4287" y="1980"/>
                  </a:lnTo>
                  <a:lnTo>
                    <a:pt x="4288" y="1958"/>
                  </a:lnTo>
                  <a:lnTo>
                    <a:pt x="4288" y="1937"/>
                  </a:lnTo>
                  <a:lnTo>
                    <a:pt x="4288" y="1917"/>
                  </a:lnTo>
                  <a:lnTo>
                    <a:pt x="4289" y="1876"/>
                  </a:lnTo>
                  <a:lnTo>
                    <a:pt x="4290" y="1836"/>
                  </a:lnTo>
                  <a:lnTo>
                    <a:pt x="4291" y="1798"/>
                  </a:lnTo>
                  <a:lnTo>
                    <a:pt x="4292" y="1761"/>
                  </a:lnTo>
                  <a:lnTo>
                    <a:pt x="4292" y="1726"/>
                  </a:lnTo>
                  <a:lnTo>
                    <a:pt x="4293" y="1691"/>
                  </a:lnTo>
                  <a:lnTo>
                    <a:pt x="4295" y="1657"/>
                  </a:lnTo>
                  <a:lnTo>
                    <a:pt x="4296" y="1625"/>
                  </a:lnTo>
                  <a:lnTo>
                    <a:pt x="4296" y="1595"/>
                  </a:lnTo>
                  <a:lnTo>
                    <a:pt x="4297" y="1564"/>
                  </a:lnTo>
                  <a:lnTo>
                    <a:pt x="4297" y="1536"/>
                  </a:lnTo>
                  <a:lnTo>
                    <a:pt x="4298" y="1510"/>
                  </a:lnTo>
                  <a:lnTo>
                    <a:pt x="4299" y="1459"/>
                  </a:lnTo>
                  <a:lnTo>
                    <a:pt x="4300" y="1416"/>
                  </a:lnTo>
                  <a:lnTo>
                    <a:pt x="4301" y="1379"/>
                  </a:lnTo>
                  <a:lnTo>
                    <a:pt x="4301" y="1347"/>
                  </a:lnTo>
                  <a:lnTo>
                    <a:pt x="4302" y="1323"/>
                  </a:lnTo>
                  <a:lnTo>
                    <a:pt x="4302" y="1305"/>
                  </a:lnTo>
                  <a:lnTo>
                    <a:pt x="4303" y="1294"/>
                  </a:lnTo>
                  <a:lnTo>
                    <a:pt x="4303" y="1289"/>
                  </a:lnTo>
                  <a:lnTo>
                    <a:pt x="4303" y="1294"/>
                  </a:lnTo>
                  <a:lnTo>
                    <a:pt x="4303" y="1305"/>
                  </a:lnTo>
                  <a:lnTo>
                    <a:pt x="4303" y="1323"/>
                  </a:lnTo>
                  <a:lnTo>
                    <a:pt x="4305" y="1347"/>
                  </a:lnTo>
                  <a:lnTo>
                    <a:pt x="4305" y="1379"/>
                  </a:lnTo>
                  <a:lnTo>
                    <a:pt x="4306" y="1416"/>
                  </a:lnTo>
                  <a:lnTo>
                    <a:pt x="4307" y="1459"/>
                  </a:lnTo>
                  <a:lnTo>
                    <a:pt x="4308" y="1510"/>
                  </a:lnTo>
                  <a:lnTo>
                    <a:pt x="4309" y="1536"/>
                  </a:lnTo>
                  <a:lnTo>
                    <a:pt x="4309" y="1564"/>
                  </a:lnTo>
                  <a:lnTo>
                    <a:pt x="4310" y="1595"/>
                  </a:lnTo>
                  <a:lnTo>
                    <a:pt x="4311" y="1625"/>
                  </a:lnTo>
                  <a:lnTo>
                    <a:pt x="4311" y="1657"/>
                  </a:lnTo>
                  <a:lnTo>
                    <a:pt x="4312" y="1691"/>
                  </a:lnTo>
                  <a:lnTo>
                    <a:pt x="4314" y="1726"/>
                  </a:lnTo>
                  <a:lnTo>
                    <a:pt x="4315" y="1761"/>
                  </a:lnTo>
                  <a:lnTo>
                    <a:pt x="4315" y="1798"/>
                  </a:lnTo>
                  <a:lnTo>
                    <a:pt x="4316" y="1836"/>
                  </a:lnTo>
                  <a:lnTo>
                    <a:pt x="4317" y="1876"/>
                  </a:lnTo>
                  <a:lnTo>
                    <a:pt x="4318" y="1917"/>
                  </a:lnTo>
                  <a:lnTo>
                    <a:pt x="4318" y="1937"/>
                  </a:lnTo>
                  <a:lnTo>
                    <a:pt x="4319" y="1958"/>
                  </a:lnTo>
                  <a:lnTo>
                    <a:pt x="4319" y="1980"/>
                  </a:lnTo>
                  <a:lnTo>
                    <a:pt x="4320" y="2001"/>
                  </a:lnTo>
                  <a:lnTo>
                    <a:pt x="4320" y="2011"/>
                  </a:lnTo>
                  <a:lnTo>
                    <a:pt x="4319" y="2023"/>
                  </a:lnTo>
                  <a:lnTo>
                    <a:pt x="4319" y="2035"/>
                  </a:lnTo>
                  <a:lnTo>
                    <a:pt x="4317" y="2047"/>
                  </a:lnTo>
                  <a:lnTo>
                    <a:pt x="4315" y="2058"/>
                  </a:lnTo>
                  <a:lnTo>
                    <a:pt x="4312" y="2070"/>
                  </a:lnTo>
                  <a:lnTo>
                    <a:pt x="4309" y="2082"/>
                  </a:lnTo>
                  <a:lnTo>
                    <a:pt x="4306" y="2093"/>
                  </a:lnTo>
                  <a:lnTo>
                    <a:pt x="4297" y="2115"/>
                  </a:lnTo>
                  <a:lnTo>
                    <a:pt x="4287" y="2138"/>
                  </a:lnTo>
                  <a:lnTo>
                    <a:pt x="4275" y="2159"/>
                  </a:lnTo>
                  <a:lnTo>
                    <a:pt x="4263" y="2179"/>
                  </a:lnTo>
                  <a:lnTo>
                    <a:pt x="4249" y="2199"/>
                  </a:lnTo>
                  <a:lnTo>
                    <a:pt x="4234" y="2219"/>
                  </a:lnTo>
                  <a:lnTo>
                    <a:pt x="4218" y="2238"/>
                  </a:lnTo>
                  <a:lnTo>
                    <a:pt x="4203" y="2257"/>
                  </a:lnTo>
                  <a:lnTo>
                    <a:pt x="4186" y="2275"/>
                  </a:lnTo>
                  <a:lnTo>
                    <a:pt x="4168" y="2293"/>
                  </a:lnTo>
                  <a:lnTo>
                    <a:pt x="4149" y="2311"/>
                  </a:lnTo>
                  <a:lnTo>
                    <a:pt x="4131" y="2328"/>
                  </a:lnTo>
                  <a:lnTo>
                    <a:pt x="4111" y="2345"/>
                  </a:lnTo>
                  <a:lnTo>
                    <a:pt x="4091" y="2361"/>
                  </a:lnTo>
                  <a:lnTo>
                    <a:pt x="4070" y="2377"/>
                  </a:lnTo>
                  <a:lnTo>
                    <a:pt x="4047" y="2392"/>
                  </a:lnTo>
                  <a:lnTo>
                    <a:pt x="4005" y="2421"/>
                  </a:lnTo>
                  <a:lnTo>
                    <a:pt x="3960" y="2449"/>
                  </a:lnTo>
                  <a:lnTo>
                    <a:pt x="3915" y="2478"/>
                  </a:lnTo>
                  <a:lnTo>
                    <a:pt x="3871" y="2507"/>
                  </a:lnTo>
                  <a:lnTo>
                    <a:pt x="3825" y="2537"/>
                  </a:lnTo>
                  <a:lnTo>
                    <a:pt x="3779" y="2567"/>
                  </a:lnTo>
                  <a:lnTo>
                    <a:pt x="3733" y="2598"/>
                  </a:lnTo>
                  <a:lnTo>
                    <a:pt x="3686" y="2628"/>
                  </a:lnTo>
                  <a:lnTo>
                    <a:pt x="3639" y="2659"/>
                  </a:lnTo>
                  <a:lnTo>
                    <a:pt x="3591" y="2689"/>
                  </a:lnTo>
                  <a:lnTo>
                    <a:pt x="3543" y="2721"/>
                  </a:lnTo>
                  <a:lnTo>
                    <a:pt x="3495" y="2752"/>
                  </a:lnTo>
                  <a:lnTo>
                    <a:pt x="3447" y="2784"/>
                  </a:lnTo>
                  <a:lnTo>
                    <a:pt x="3397" y="2816"/>
                  </a:lnTo>
                  <a:lnTo>
                    <a:pt x="3348" y="2848"/>
                  </a:lnTo>
                  <a:lnTo>
                    <a:pt x="3299" y="2880"/>
                  </a:lnTo>
                  <a:lnTo>
                    <a:pt x="3250" y="2912"/>
                  </a:lnTo>
                  <a:lnTo>
                    <a:pt x="3200" y="2945"/>
                  </a:lnTo>
                  <a:lnTo>
                    <a:pt x="3150" y="2977"/>
                  </a:lnTo>
                  <a:lnTo>
                    <a:pt x="3100" y="3009"/>
                  </a:lnTo>
                  <a:lnTo>
                    <a:pt x="3051" y="3042"/>
                  </a:lnTo>
                  <a:lnTo>
                    <a:pt x="3000" y="3075"/>
                  </a:lnTo>
                  <a:lnTo>
                    <a:pt x="2950" y="3108"/>
                  </a:lnTo>
                  <a:lnTo>
                    <a:pt x="2900" y="3140"/>
                  </a:lnTo>
                  <a:lnTo>
                    <a:pt x="2760" y="3232"/>
                  </a:lnTo>
                  <a:lnTo>
                    <a:pt x="2620" y="3323"/>
                  </a:lnTo>
                  <a:lnTo>
                    <a:pt x="2481" y="3413"/>
                  </a:lnTo>
                  <a:lnTo>
                    <a:pt x="2345" y="3502"/>
                  </a:lnTo>
                  <a:lnTo>
                    <a:pt x="2209" y="3590"/>
                  </a:lnTo>
                  <a:lnTo>
                    <a:pt x="2077" y="3677"/>
                  </a:lnTo>
                  <a:lnTo>
                    <a:pt x="1949" y="3760"/>
                  </a:lnTo>
                  <a:lnTo>
                    <a:pt x="1823" y="3842"/>
                  </a:lnTo>
                  <a:lnTo>
                    <a:pt x="1703" y="3921"/>
                  </a:lnTo>
                  <a:lnTo>
                    <a:pt x="1586" y="3997"/>
                  </a:lnTo>
                  <a:lnTo>
                    <a:pt x="1476" y="4068"/>
                  </a:lnTo>
                  <a:lnTo>
                    <a:pt x="1370" y="4138"/>
                  </a:lnTo>
                  <a:lnTo>
                    <a:pt x="1272" y="4201"/>
                  </a:lnTo>
                  <a:lnTo>
                    <a:pt x="1181" y="4261"/>
                  </a:lnTo>
                  <a:lnTo>
                    <a:pt x="1097" y="4316"/>
                  </a:lnTo>
                  <a:lnTo>
                    <a:pt x="1021" y="4365"/>
                  </a:lnTo>
                  <a:lnTo>
                    <a:pt x="4748" y="4365"/>
                  </a:lnTo>
                  <a:lnTo>
                    <a:pt x="4748" y="4097"/>
                  </a:lnTo>
                  <a:lnTo>
                    <a:pt x="4357" y="4097"/>
                  </a:lnTo>
                  <a:lnTo>
                    <a:pt x="4466" y="3512"/>
                  </a:lnTo>
                  <a:lnTo>
                    <a:pt x="4748" y="3512"/>
                  </a:lnTo>
                  <a:lnTo>
                    <a:pt x="4748" y="3251"/>
                  </a:lnTo>
                  <a:lnTo>
                    <a:pt x="4514" y="3251"/>
                  </a:lnTo>
                  <a:lnTo>
                    <a:pt x="4565" y="2977"/>
                  </a:lnTo>
                  <a:lnTo>
                    <a:pt x="4748" y="2977"/>
                  </a:lnTo>
                  <a:lnTo>
                    <a:pt x="4748" y="2812"/>
                  </a:lnTo>
                  <a:lnTo>
                    <a:pt x="4595" y="2812"/>
                  </a:lnTo>
                  <a:lnTo>
                    <a:pt x="4628" y="2641"/>
                  </a:lnTo>
                  <a:lnTo>
                    <a:pt x="4748" y="2641"/>
                  </a:lnTo>
                  <a:lnTo>
                    <a:pt x="4748" y="2558"/>
                  </a:lnTo>
                  <a:lnTo>
                    <a:pt x="4644" y="2558"/>
                  </a:lnTo>
                  <a:lnTo>
                    <a:pt x="4657" y="2487"/>
                  </a:lnTo>
                  <a:lnTo>
                    <a:pt x="4748" y="2487"/>
                  </a:lnTo>
                  <a:lnTo>
                    <a:pt x="4748" y="2434"/>
                  </a:lnTo>
                  <a:lnTo>
                    <a:pt x="4665" y="2434"/>
                  </a:lnTo>
                  <a:lnTo>
                    <a:pt x="4666" y="2425"/>
                  </a:lnTo>
                  <a:lnTo>
                    <a:pt x="4667" y="2416"/>
                  </a:lnTo>
                  <a:lnTo>
                    <a:pt x="4668" y="2405"/>
                  </a:lnTo>
                  <a:lnTo>
                    <a:pt x="4669" y="2394"/>
                  </a:lnTo>
                  <a:lnTo>
                    <a:pt x="4748" y="2394"/>
                  </a:lnTo>
                  <a:lnTo>
                    <a:pt x="4748" y="2368"/>
                  </a:lnTo>
                  <a:lnTo>
                    <a:pt x="4671" y="2368"/>
                  </a:lnTo>
                  <a:lnTo>
                    <a:pt x="4673" y="2358"/>
                  </a:lnTo>
                  <a:lnTo>
                    <a:pt x="4674" y="2349"/>
                  </a:lnTo>
                  <a:lnTo>
                    <a:pt x="4675" y="2339"/>
                  </a:lnTo>
                  <a:lnTo>
                    <a:pt x="4676" y="2329"/>
                  </a:lnTo>
                  <a:lnTo>
                    <a:pt x="4748" y="2329"/>
                  </a:lnTo>
                  <a:lnTo>
                    <a:pt x="4748" y="2303"/>
                  </a:lnTo>
                  <a:lnTo>
                    <a:pt x="4678" y="2303"/>
                  </a:lnTo>
                  <a:lnTo>
                    <a:pt x="4679" y="2292"/>
                  </a:lnTo>
                  <a:lnTo>
                    <a:pt x="4680" y="2281"/>
                  </a:lnTo>
                  <a:lnTo>
                    <a:pt x="4682" y="2270"/>
                  </a:lnTo>
                  <a:lnTo>
                    <a:pt x="4682" y="2257"/>
                  </a:lnTo>
                  <a:lnTo>
                    <a:pt x="4748" y="2257"/>
                  </a:lnTo>
                  <a:lnTo>
                    <a:pt x="4748" y="2205"/>
                  </a:lnTo>
                  <a:lnTo>
                    <a:pt x="4686" y="2205"/>
                  </a:lnTo>
                  <a:lnTo>
                    <a:pt x="4687" y="2181"/>
                  </a:lnTo>
                  <a:lnTo>
                    <a:pt x="4688" y="2165"/>
                  </a:lnTo>
                  <a:lnTo>
                    <a:pt x="4689" y="2150"/>
                  </a:lnTo>
                  <a:lnTo>
                    <a:pt x="4689" y="2126"/>
                  </a:lnTo>
                  <a:lnTo>
                    <a:pt x="4689" y="2103"/>
                  </a:lnTo>
                  <a:lnTo>
                    <a:pt x="4748" y="2103"/>
                  </a:lnTo>
                  <a:lnTo>
                    <a:pt x="4748" y="1954"/>
                  </a:lnTo>
                  <a:lnTo>
                    <a:pt x="4689" y="1954"/>
                  </a:lnTo>
                  <a:lnTo>
                    <a:pt x="4689" y="1848"/>
                  </a:lnTo>
                  <a:lnTo>
                    <a:pt x="4748" y="1848"/>
                  </a:lnTo>
                  <a:lnTo>
                    <a:pt x="4748" y="1699"/>
                  </a:lnTo>
                  <a:lnTo>
                    <a:pt x="4689" y="1699"/>
                  </a:lnTo>
                  <a:lnTo>
                    <a:pt x="4689" y="1592"/>
                  </a:lnTo>
                  <a:lnTo>
                    <a:pt x="4748" y="1592"/>
                  </a:lnTo>
                  <a:lnTo>
                    <a:pt x="4748" y="1444"/>
                  </a:lnTo>
                  <a:lnTo>
                    <a:pt x="4689" y="1444"/>
                  </a:lnTo>
                  <a:lnTo>
                    <a:pt x="4689" y="1337"/>
                  </a:lnTo>
                  <a:lnTo>
                    <a:pt x="4748" y="1337"/>
                  </a:lnTo>
                  <a:lnTo>
                    <a:pt x="4748" y="1188"/>
                  </a:lnTo>
                  <a:lnTo>
                    <a:pt x="4689" y="1188"/>
                  </a:lnTo>
                  <a:lnTo>
                    <a:pt x="4689" y="1082"/>
                  </a:lnTo>
                  <a:lnTo>
                    <a:pt x="4748" y="1082"/>
                  </a:lnTo>
                  <a:lnTo>
                    <a:pt x="4748" y="933"/>
                  </a:lnTo>
                  <a:lnTo>
                    <a:pt x="4689" y="933"/>
                  </a:lnTo>
                  <a:lnTo>
                    <a:pt x="4689" y="827"/>
                  </a:lnTo>
                  <a:lnTo>
                    <a:pt x="4748" y="827"/>
                  </a:lnTo>
                  <a:lnTo>
                    <a:pt x="4748" y="678"/>
                  </a:lnTo>
                  <a:lnTo>
                    <a:pt x="4689" y="678"/>
                  </a:lnTo>
                  <a:lnTo>
                    <a:pt x="4689" y="568"/>
                  </a:lnTo>
                  <a:lnTo>
                    <a:pt x="4748" y="568"/>
                  </a:lnTo>
                  <a:lnTo>
                    <a:pt x="4748" y="0"/>
                  </a:lnTo>
                  <a:lnTo>
                    <a:pt x="3836" y="982"/>
                  </a:lnTo>
                  <a:lnTo>
                    <a:pt x="4170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5AFCBD7C-978B-FF40-B285-259D9AE82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0088" y="2206625"/>
              <a:ext cx="2511425" cy="2309813"/>
            </a:xfrm>
            <a:custGeom>
              <a:avLst/>
              <a:gdLst>
                <a:gd name="T0" fmla="*/ 577 w 4747"/>
                <a:gd name="T1" fmla="*/ 1104 h 4365"/>
                <a:gd name="T2" fmla="*/ 577 w 4747"/>
                <a:gd name="T3" fmla="*/ 1467 h 4365"/>
                <a:gd name="T4" fmla="*/ 577 w 4747"/>
                <a:gd name="T5" fmla="*/ 1833 h 4365"/>
                <a:gd name="T6" fmla="*/ 583 w 4747"/>
                <a:gd name="T7" fmla="*/ 1976 h 4365"/>
                <a:gd name="T8" fmla="*/ 623 w 4747"/>
                <a:gd name="T9" fmla="*/ 2057 h 4365"/>
                <a:gd name="T10" fmla="*/ 695 w 4747"/>
                <a:gd name="T11" fmla="*/ 2143 h 4365"/>
                <a:gd name="T12" fmla="*/ 824 w 4747"/>
                <a:gd name="T13" fmla="*/ 2247 h 4365"/>
                <a:gd name="T14" fmla="*/ 4040 w 4747"/>
                <a:gd name="T15" fmla="*/ 4344 h 4365"/>
                <a:gd name="T16" fmla="*/ 3598 w 4747"/>
                <a:gd name="T17" fmla="*/ 4078 h 4365"/>
                <a:gd name="T18" fmla="*/ 2831 w 4747"/>
                <a:gd name="T19" fmla="*/ 3616 h 4365"/>
                <a:gd name="T20" fmla="*/ 1900 w 4747"/>
                <a:gd name="T21" fmla="*/ 3055 h 4365"/>
                <a:gd name="T22" fmla="*/ 1644 w 4747"/>
                <a:gd name="T23" fmla="*/ 2902 h 4365"/>
                <a:gd name="T24" fmla="*/ 1391 w 4747"/>
                <a:gd name="T25" fmla="*/ 2750 h 4365"/>
                <a:gd name="T26" fmla="*/ 1144 w 4747"/>
                <a:gd name="T27" fmla="*/ 2601 h 4365"/>
                <a:gd name="T28" fmla="*/ 907 w 4747"/>
                <a:gd name="T29" fmla="*/ 2458 h 4365"/>
                <a:gd name="T30" fmla="*/ 705 w 4747"/>
                <a:gd name="T31" fmla="*/ 2337 h 4365"/>
                <a:gd name="T32" fmla="*/ 610 w 4747"/>
                <a:gd name="T33" fmla="*/ 2261 h 4365"/>
                <a:gd name="T34" fmla="*/ 531 w 4747"/>
                <a:gd name="T35" fmla="*/ 2174 h 4365"/>
                <a:gd name="T36" fmla="*/ 476 w 4747"/>
                <a:gd name="T37" fmla="*/ 2080 h 4365"/>
                <a:gd name="T38" fmla="*/ 460 w 4747"/>
                <a:gd name="T39" fmla="*/ 1980 h 4365"/>
                <a:gd name="T40" fmla="*/ 457 w 4747"/>
                <a:gd name="T41" fmla="*/ 1836 h 4365"/>
                <a:gd name="T42" fmla="*/ 453 w 4747"/>
                <a:gd name="T43" fmla="*/ 1657 h 4365"/>
                <a:gd name="T44" fmla="*/ 449 w 4747"/>
                <a:gd name="T45" fmla="*/ 1510 h 4365"/>
                <a:gd name="T46" fmla="*/ 445 w 4747"/>
                <a:gd name="T47" fmla="*/ 1323 h 4365"/>
                <a:gd name="T48" fmla="*/ 444 w 4747"/>
                <a:gd name="T49" fmla="*/ 1305 h 4365"/>
                <a:gd name="T50" fmla="*/ 440 w 4747"/>
                <a:gd name="T51" fmla="*/ 1459 h 4365"/>
                <a:gd name="T52" fmla="*/ 436 w 4747"/>
                <a:gd name="T53" fmla="*/ 1625 h 4365"/>
                <a:gd name="T54" fmla="*/ 432 w 4747"/>
                <a:gd name="T55" fmla="*/ 1798 h 4365"/>
                <a:gd name="T56" fmla="*/ 428 w 4747"/>
                <a:gd name="T57" fmla="*/ 1958 h 4365"/>
                <a:gd name="T58" fmla="*/ 428 w 4747"/>
                <a:gd name="T59" fmla="*/ 2035 h 4365"/>
                <a:gd name="T60" fmla="*/ 441 w 4747"/>
                <a:gd name="T61" fmla="*/ 2093 h 4365"/>
                <a:gd name="T62" fmla="*/ 498 w 4747"/>
                <a:gd name="T63" fmla="*/ 2199 h 4365"/>
                <a:gd name="T64" fmla="*/ 579 w 4747"/>
                <a:gd name="T65" fmla="*/ 2293 h 4365"/>
                <a:gd name="T66" fmla="*/ 677 w 4747"/>
                <a:gd name="T67" fmla="*/ 2377 h 4365"/>
                <a:gd name="T68" fmla="*/ 877 w 4747"/>
                <a:gd name="T69" fmla="*/ 2507 h 4365"/>
                <a:gd name="T70" fmla="*/ 1108 w 4747"/>
                <a:gd name="T71" fmla="*/ 2659 h 4365"/>
                <a:gd name="T72" fmla="*/ 1350 w 4747"/>
                <a:gd name="T73" fmla="*/ 2816 h 4365"/>
                <a:gd name="T74" fmla="*/ 1597 w 4747"/>
                <a:gd name="T75" fmla="*/ 2977 h 4365"/>
                <a:gd name="T76" fmla="*/ 1848 w 4747"/>
                <a:gd name="T77" fmla="*/ 3140 h 4365"/>
                <a:gd name="T78" fmla="*/ 2538 w 4747"/>
                <a:gd name="T79" fmla="*/ 3590 h 4365"/>
                <a:gd name="T80" fmla="*/ 3161 w 4747"/>
                <a:gd name="T81" fmla="*/ 3997 h 4365"/>
                <a:gd name="T82" fmla="*/ 3650 w 4747"/>
                <a:gd name="T83" fmla="*/ 4316 h 4365"/>
                <a:gd name="T84" fmla="*/ 281 w 4747"/>
                <a:gd name="T85" fmla="*/ 3512 h 4365"/>
                <a:gd name="T86" fmla="*/ 0 w 4747"/>
                <a:gd name="T87" fmla="*/ 2977 h 4365"/>
                <a:gd name="T88" fmla="*/ 0 w 4747"/>
                <a:gd name="T89" fmla="*/ 2558 h 4365"/>
                <a:gd name="T90" fmla="*/ 82 w 4747"/>
                <a:gd name="T91" fmla="*/ 2434 h 4365"/>
                <a:gd name="T92" fmla="*/ 0 w 4747"/>
                <a:gd name="T93" fmla="*/ 2394 h 4365"/>
                <a:gd name="T94" fmla="*/ 72 w 4747"/>
                <a:gd name="T95" fmla="*/ 2339 h 4365"/>
                <a:gd name="T96" fmla="*/ 68 w 4747"/>
                <a:gd name="T97" fmla="*/ 2292 h 4365"/>
                <a:gd name="T98" fmla="*/ 0 w 4747"/>
                <a:gd name="T99" fmla="*/ 2205 h 4365"/>
                <a:gd name="T100" fmla="*/ 58 w 4747"/>
                <a:gd name="T101" fmla="*/ 2126 h 4365"/>
                <a:gd name="T102" fmla="*/ 58 w 4747"/>
                <a:gd name="T103" fmla="*/ 1848 h 4365"/>
                <a:gd name="T104" fmla="*/ 0 w 4747"/>
                <a:gd name="T105" fmla="*/ 1592 h 4365"/>
                <a:gd name="T106" fmla="*/ 0 w 4747"/>
                <a:gd name="T107" fmla="*/ 1188 h 4365"/>
                <a:gd name="T108" fmla="*/ 58 w 4747"/>
                <a:gd name="T109" fmla="*/ 933 h 4365"/>
                <a:gd name="T110" fmla="*/ 58 w 4747"/>
                <a:gd name="T111" fmla="*/ 568 h 4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747" h="4365">
                  <a:moveTo>
                    <a:pt x="577" y="982"/>
                  </a:moveTo>
                  <a:lnTo>
                    <a:pt x="577" y="991"/>
                  </a:lnTo>
                  <a:lnTo>
                    <a:pt x="577" y="1016"/>
                  </a:lnTo>
                  <a:lnTo>
                    <a:pt x="577" y="1054"/>
                  </a:lnTo>
                  <a:lnTo>
                    <a:pt x="577" y="1104"/>
                  </a:lnTo>
                  <a:lnTo>
                    <a:pt x="577" y="1165"/>
                  </a:lnTo>
                  <a:lnTo>
                    <a:pt x="577" y="1233"/>
                  </a:lnTo>
                  <a:lnTo>
                    <a:pt x="577" y="1308"/>
                  </a:lnTo>
                  <a:lnTo>
                    <a:pt x="577" y="1386"/>
                  </a:lnTo>
                  <a:lnTo>
                    <a:pt x="577" y="1467"/>
                  </a:lnTo>
                  <a:lnTo>
                    <a:pt x="577" y="1548"/>
                  </a:lnTo>
                  <a:lnTo>
                    <a:pt x="577" y="1627"/>
                  </a:lnTo>
                  <a:lnTo>
                    <a:pt x="577" y="1702"/>
                  </a:lnTo>
                  <a:lnTo>
                    <a:pt x="577" y="1772"/>
                  </a:lnTo>
                  <a:lnTo>
                    <a:pt x="577" y="1833"/>
                  </a:lnTo>
                  <a:lnTo>
                    <a:pt x="577" y="1886"/>
                  </a:lnTo>
                  <a:lnTo>
                    <a:pt x="577" y="1926"/>
                  </a:lnTo>
                  <a:lnTo>
                    <a:pt x="578" y="1943"/>
                  </a:lnTo>
                  <a:lnTo>
                    <a:pt x="580" y="1960"/>
                  </a:lnTo>
                  <a:lnTo>
                    <a:pt x="583" y="1976"/>
                  </a:lnTo>
                  <a:lnTo>
                    <a:pt x="589" y="1992"/>
                  </a:lnTo>
                  <a:lnTo>
                    <a:pt x="596" y="2009"/>
                  </a:lnTo>
                  <a:lnTo>
                    <a:pt x="604" y="2024"/>
                  </a:lnTo>
                  <a:lnTo>
                    <a:pt x="613" y="2041"/>
                  </a:lnTo>
                  <a:lnTo>
                    <a:pt x="623" y="2057"/>
                  </a:lnTo>
                  <a:lnTo>
                    <a:pt x="633" y="2071"/>
                  </a:lnTo>
                  <a:lnTo>
                    <a:pt x="645" y="2087"/>
                  </a:lnTo>
                  <a:lnTo>
                    <a:pt x="656" y="2102"/>
                  </a:lnTo>
                  <a:lnTo>
                    <a:pt x="670" y="2116"/>
                  </a:lnTo>
                  <a:lnTo>
                    <a:pt x="695" y="2143"/>
                  </a:lnTo>
                  <a:lnTo>
                    <a:pt x="723" y="2169"/>
                  </a:lnTo>
                  <a:lnTo>
                    <a:pt x="750" y="2192"/>
                  </a:lnTo>
                  <a:lnTo>
                    <a:pt x="777" y="2213"/>
                  </a:lnTo>
                  <a:lnTo>
                    <a:pt x="802" y="2232"/>
                  </a:lnTo>
                  <a:lnTo>
                    <a:pt x="824" y="2247"/>
                  </a:lnTo>
                  <a:lnTo>
                    <a:pt x="858" y="2268"/>
                  </a:lnTo>
                  <a:lnTo>
                    <a:pt x="870" y="2276"/>
                  </a:lnTo>
                  <a:lnTo>
                    <a:pt x="4747" y="4365"/>
                  </a:lnTo>
                  <a:lnTo>
                    <a:pt x="4075" y="4365"/>
                  </a:lnTo>
                  <a:lnTo>
                    <a:pt x="4040" y="4344"/>
                  </a:lnTo>
                  <a:lnTo>
                    <a:pt x="3985" y="4311"/>
                  </a:lnTo>
                  <a:lnTo>
                    <a:pt x="3913" y="4267"/>
                  </a:lnTo>
                  <a:lnTo>
                    <a:pt x="3823" y="4214"/>
                  </a:lnTo>
                  <a:lnTo>
                    <a:pt x="3718" y="4150"/>
                  </a:lnTo>
                  <a:lnTo>
                    <a:pt x="3598" y="4078"/>
                  </a:lnTo>
                  <a:lnTo>
                    <a:pt x="3465" y="3998"/>
                  </a:lnTo>
                  <a:lnTo>
                    <a:pt x="3321" y="3912"/>
                  </a:lnTo>
                  <a:lnTo>
                    <a:pt x="3166" y="3818"/>
                  </a:lnTo>
                  <a:lnTo>
                    <a:pt x="3002" y="3719"/>
                  </a:lnTo>
                  <a:lnTo>
                    <a:pt x="2831" y="3616"/>
                  </a:lnTo>
                  <a:lnTo>
                    <a:pt x="2652" y="3509"/>
                  </a:lnTo>
                  <a:lnTo>
                    <a:pt x="2468" y="3398"/>
                  </a:lnTo>
                  <a:lnTo>
                    <a:pt x="2282" y="3286"/>
                  </a:lnTo>
                  <a:lnTo>
                    <a:pt x="2091" y="3171"/>
                  </a:lnTo>
                  <a:lnTo>
                    <a:pt x="1900" y="3055"/>
                  </a:lnTo>
                  <a:lnTo>
                    <a:pt x="1849" y="3025"/>
                  </a:lnTo>
                  <a:lnTo>
                    <a:pt x="1797" y="2994"/>
                  </a:lnTo>
                  <a:lnTo>
                    <a:pt x="1746" y="2964"/>
                  </a:lnTo>
                  <a:lnTo>
                    <a:pt x="1695" y="2932"/>
                  </a:lnTo>
                  <a:lnTo>
                    <a:pt x="1644" y="2902"/>
                  </a:lnTo>
                  <a:lnTo>
                    <a:pt x="1594" y="2871"/>
                  </a:lnTo>
                  <a:lnTo>
                    <a:pt x="1542" y="2840"/>
                  </a:lnTo>
                  <a:lnTo>
                    <a:pt x="1492" y="2810"/>
                  </a:lnTo>
                  <a:lnTo>
                    <a:pt x="1441" y="2780"/>
                  </a:lnTo>
                  <a:lnTo>
                    <a:pt x="1391" y="2750"/>
                  </a:lnTo>
                  <a:lnTo>
                    <a:pt x="1341" y="2720"/>
                  </a:lnTo>
                  <a:lnTo>
                    <a:pt x="1292" y="2689"/>
                  </a:lnTo>
                  <a:lnTo>
                    <a:pt x="1242" y="2660"/>
                  </a:lnTo>
                  <a:lnTo>
                    <a:pt x="1193" y="2630"/>
                  </a:lnTo>
                  <a:lnTo>
                    <a:pt x="1144" y="2601"/>
                  </a:lnTo>
                  <a:lnTo>
                    <a:pt x="1096" y="2572"/>
                  </a:lnTo>
                  <a:lnTo>
                    <a:pt x="1048" y="2543"/>
                  </a:lnTo>
                  <a:lnTo>
                    <a:pt x="1001" y="2515"/>
                  </a:lnTo>
                  <a:lnTo>
                    <a:pt x="954" y="2486"/>
                  </a:lnTo>
                  <a:lnTo>
                    <a:pt x="907" y="2458"/>
                  </a:lnTo>
                  <a:lnTo>
                    <a:pt x="861" y="2431"/>
                  </a:lnTo>
                  <a:lnTo>
                    <a:pt x="815" y="2403"/>
                  </a:lnTo>
                  <a:lnTo>
                    <a:pt x="770" y="2376"/>
                  </a:lnTo>
                  <a:lnTo>
                    <a:pt x="727" y="2349"/>
                  </a:lnTo>
                  <a:lnTo>
                    <a:pt x="705" y="2337"/>
                  </a:lnTo>
                  <a:lnTo>
                    <a:pt x="685" y="2322"/>
                  </a:lnTo>
                  <a:lnTo>
                    <a:pt x="666" y="2308"/>
                  </a:lnTo>
                  <a:lnTo>
                    <a:pt x="647" y="2292"/>
                  </a:lnTo>
                  <a:lnTo>
                    <a:pt x="628" y="2276"/>
                  </a:lnTo>
                  <a:lnTo>
                    <a:pt x="610" y="2261"/>
                  </a:lnTo>
                  <a:lnTo>
                    <a:pt x="592" y="2244"/>
                  </a:lnTo>
                  <a:lnTo>
                    <a:pt x="577" y="2227"/>
                  </a:lnTo>
                  <a:lnTo>
                    <a:pt x="560" y="2210"/>
                  </a:lnTo>
                  <a:lnTo>
                    <a:pt x="545" y="2192"/>
                  </a:lnTo>
                  <a:lnTo>
                    <a:pt x="531" y="2174"/>
                  </a:lnTo>
                  <a:lnTo>
                    <a:pt x="517" y="2157"/>
                  </a:lnTo>
                  <a:lnTo>
                    <a:pt x="505" y="2139"/>
                  </a:lnTo>
                  <a:lnTo>
                    <a:pt x="494" y="2120"/>
                  </a:lnTo>
                  <a:lnTo>
                    <a:pt x="484" y="2101"/>
                  </a:lnTo>
                  <a:lnTo>
                    <a:pt x="476" y="2080"/>
                  </a:lnTo>
                  <a:lnTo>
                    <a:pt x="469" y="2060"/>
                  </a:lnTo>
                  <a:lnTo>
                    <a:pt x="465" y="2041"/>
                  </a:lnTo>
                  <a:lnTo>
                    <a:pt x="462" y="2021"/>
                  </a:lnTo>
                  <a:lnTo>
                    <a:pt x="460" y="2001"/>
                  </a:lnTo>
                  <a:lnTo>
                    <a:pt x="460" y="1980"/>
                  </a:lnTo>
                  <a:lnTo>
                    <a:pt x="459" y="1958"/>
                  </a:lnTo>
                  <a:lnTo>
                    <a:pt x="459" y="1937"/>
                  </a:lnTo>
                  <a:lnTo>
                    <a:pt x="459" y="1917"/>
                  </a:lnTo>
                  <a:lnTo>
                    <a:pt x="458" y="1876"/>
                  </a:lnTo>
                  <a:lnTo>
                    <a:pt x="457" y="1836"/>
                  </a:lnTo>
                  <a:lnTo>
                    <a:pt x="456" y="1798"/>
                  </a:lnTo>
                  <a:lnTo>
                    <a:pt x="455" y="1761"/>
                  </a:lnTo>
                  <a:lnTo>
                    <a:pt x="454" y="1726"/>
                  </a:lnTo>
                  <a:lnTo>
                    <a:pt x="454" y="1691"/>
                  </a:lnTo>
                  <a:lnTo>
                    <a:pt x="453" y="1657"/>
                  </a:lnTo>
                  <a:lnTo>
                    <a:pt x="451" y="1625"/>
                  </a:lnTo>
                  <a:lnTo>
                    <a:pt x="451" y="1595"/>
                  </a:lnTo>
                  <a:lnTo>
                    <a:pt x="450" y="1564"/>
                  </a:lnTo>
                  <a:lnTo>
                    <a:pt x="449" y="1536"/>
                  </a:lnTo>
                  <a:lnTo>
                    <a:pt x="449" y="1510"/>
                  </a:lnTo>
                  <a:lnTo>
                    <a:pt x="448" y="1459"/>
                  </a:lnTo>
                  <a:lnTo>
                    <a:pt x="447" y="1416"/>
                  </a:lnTo>
                  <a:lnTo>
                    <a:pt x="446" y="1379"/>
                  </a:lnTo>
                  <a:lnTo>
                    <a:pt x="446" y="1347"/>
                  </a:lnTo>
                  <a:lnTo>
                    <a:pt x="445" y="1323"/>
                  </a:lnTo>
                  <a:lnTo>
                    <a:pt x="445" y="1305"/>
                  </a:lnTo>
                  <a:lnTo>
                    <a:pt x="444" y="1294"/>
                  </a:lnTo>
                  <a:lnTo>
                    <a:pt x="444" y="1289"/>
                  </a:lnTo>
                  <a:lnTo>
                    <a:pt x="444" y="1294"/>
                  </a:lnTo>
                  <a:lnTo>
                    <a:pt x="444" y="1305"/>
                  </a:lnTo>
                  <a:lnTo>
                    <a:pt x="444" y="1323"/>
                  </a:lnTo>
                  <a:lnTo>
                    <a:pt x="443" y="1347"/>
                  </a:lnTo>
                  <a:lnTo>
                    <a:pt x="441" y="1379"/>
                  </a:lnTo>
                  <a:lnTo>
                    <a:pt x="441" y="1416"/>
                  </a:lnTo>
                  <a:lnTo>
                    <a:pt x="440" y="1459"/>
                  </a:lnTo>
                  <a:lnTo>
                    <a:pt x="439" y="1510"/>
                  </a:lnTo>
                  <a:lnTo>
                    <a:pt x="438" y="1536"/>
                  </a:lnTo>
                  <a:lnTo>
                    <a:pt x="438" y="1564"/>
                  </a:lnTo>
                  <a:lnTo>
                    <a:pt x="437" y="1595"/>
                  </a:lnTo>
                  <a:lnTo>
                    <a:pt x="436" y="1625"/>
                  </a:lnTo>
                  <a:lnTo>
                    <a:pt x="436" y="1657"/>
                  </a:lnTo>
                  <a:lnTo>
                    <a:pt x="435" y="1691"/>
                  </a:lnTo>
                  <a:lnTo>
                    <a:pt x="434" y="1726"/>
                  </a:lnTo>
                  <a:lnTo>
                    <a:pt x="432" y="1761"/>
                  </a:lnTo>
                  <a:lnTo>
                    <a:pt x="432" y="1798"/>
                  </a:lnTo>
                  <a:lnTo>
                    <a:pt x="431" y="1836"/>
                  </a:lnTo>
                  <a:lnTo>
                    <a:pt x="430" y="1876"/>
                  </a:lnTo>
                  <a:lnTo>
                    <a:pt x="429" y="1917"/>
                  </a:lnTo>
                  <a:lnTo>
                    <a:pt x="429" y="1937"/>
                  </a:lnTo>
                  <a:lnTo>
                    <a:pt x="428" y="1958"/>
                  </a:lnTo>
                  <a:lnTo>
                    <a:pt x="428" y="1980"/>
                  </a:lnTo>
                  <a:lnTo>
                    <a:pt x="427" y="2001"/>
                  </a:lnTo>
                  <a:lnTo>
                    <a:pt x="427" y="2011"/>
                  </a:lnTo>
                  <a:lnTo>
                    <a:pt x="428" y="2023"/>
                  </a:lnTo>
                  <a:lnTo>
                    <a:pt x="428" y="2035"/>
                  </a:lnTo>
                  <a:lnTo>
                    <a:pt x="430" y="2047"/>
                  </a:lnTo>
                  <a:lnTo>
                    <a:pt x="432" y="2058"/>
                  </a:lnTo>
                  <a:lnTo>
                    <a:pt x="435" y="2070"/>
                  </a:lnTo>
                  <a:lnTo>
                    <a:pt x="438" y="2082"/>
                  </a:lnTo>
                  <a:lnTo>
                    <a:pt x="441" y="2093"/>
                  </a:lnTo>
                  <a:lnTo>
                    <a:pt x="450" y="2115"/>
                  </a:lnTo>
                  <a:lnTo>
                    <a:pt x="460" y="2138"/>
                  </a:lnTo>
                  <a:lnTo>
                    <a:pt x="472" y="2159"/>
                  </a:lnTo>
                  <a:lnTo>
                    <a:pt x="484" y="2179"/>
                  </a:lnTo>
                  <a:lnTo>
                    <a:pt x="498" y="2199"/>
                  </a:lnTo>
                  <a:lnTo>
                    <a:pt x="513" y="2219"/>
                  </a:lnTo>
                  <a:lnTo>
                    <a:pt x="529" y="2238"/>
                  </a:lnTo>
                  <a:lnTo>
                    <a:pt x="544" y="2257"/>
                  </a:lnTo>
                  <a:lnTo>
                    <a:pt x="561" y="2275"/>
                  </a:lnTo>
                  <a:lnTo>
                    <a:pt x="579" y="2293"/>
                  </a:lnTo>
                  <a:lnTo>
                    <a:pt x="598" y="2311"/>
                  </a:lnTo>
                  <a:lnTo>
                    <a:pt x="616" y="2328"/>
                  </a:lnTo>
                  <a:lnTo>
                    <a:pt x="636" y="2345"/>
                  </a:lnTo>
                  <a:lnTo>
                    <a:pt x="656" y="2361"/>
                  </a:lnTo>
                  <a:lnTo>
                    <a:pt x="677" y="2377"/>
                  </a:lnTo>
                  <a:lnTo>
                    <a:pt x="700" y="2392"/>
                  </a:lnTo>
                  <a:lnTo>
                    <a:pt x="742" y="2421"/>
                  </a:lnTo>
                  <a:lnTo>
                    <a:pt x="787" y="2449"/>
                  </a:lnTo>
                  <a:lnTo>
                    <a:pt x="831" y="2478"/>
                  </a:lnTo>
                  <a:lnTo>
                    <a:pt x="877" y="2507"/>
                  </a:lnTo>
                  <a:lnTo>
                    <a:pt x="921" y="2537"/>
                  </a:lnTo>
                  <a:lnTo>
                    <a:pt x="968" y="2567"/>
                  </a:lnTo>
                  <a:lnTo>
                    <a:pt x="1014" y="2598"/>
                  </a:lnTo>
                  <a:lnTo>
                    <a:pt x="1061" y="2628"/>
                  </a:lnTo>
                  <a:lnTo>
                    <a:pt x="1108" y="2659"/>
                  </a:lnTo>
                  <a:lnTo>
                    <a:pt x="1156" y="2689"/>
                  </a:lnTo>
                  <a:lnTo>
                    <a:pt x="1204" y="2721"/>
                  </a:lnTo>
                  <a:lnTo>
                    <a:pt x="1252" y="2752"/>
                  </a:lnTo>
                  <a:lnTo>
                    <a:pt x="1301" y="2784"/>
                  </a:lnTo>
                  <a:lnTo>
                    <a:pt x="1350" y="2816"/>
                  </a:lnTo>
                  <a:lnTo>
                    <a:pt x="1399" y="2848"/>
                  </a:lnTo>
                  <a:lnTo>
                    <a:pt x="1448" y="2880"/>
                  </a:lnTo>
                  <a:lnTo>
                    <a:pt x="1497" y="2912"/>
                  </a:lnTo>
                  <a:lnTo>
                    <a:pt x="1547" y="2945"/>
                  </a:lnTo>
                  <a:lnTo>
                    <a:pt x="1597" y="2977"/>
                  </a:lnTo>
                  <a:lnTo>
                    <a:pt x="1647" y="3009"/>
                  </a:lnTo>
                  <a:lnTo>
                    <a:pt x="1697" y="3042"/>
                  </a:lnTo>
                  <a:lnTo>
                    <a:pt x="1747" y="3075"/>
                  </a:lnTo>
                  <a:lnTo>
                    <a:pt x="1797" y="3108"/>
                  </a:lnTo>
                  <a:lnTo>
                    <a:pt x="1848" y="3140"/>
                  </a:lnTo>
                  <a:lnTo>
                    <a:pt x="1987" y="3232"/>
                  </a:lnTo>
                  <a:lnTo>
                    <a:pt x="2127" y="3323"/>
                  </a:lnTo>
                  <a:lnTo>
                    <a:pt x="2266" y="3413"/>
                  </a:lnTo>
                  <a:lnTo>
                    <a:pt x="2402" y="3502"/>
                  </a:lnTo>
                  <a:lnTo>
                    <a:pt x="2538" y="3590"/>
                  </a:lnTo>
                  <a:lnTo>
                    <a:pt x="2670" y="3677"/>
                  </a:lnTo>
                  <a:lnTo>
                    <a:pt x="2798" y="3760"/>
                  </a:lnTo>
                  <a:lnTo>
                    <a:pt x="2924" y="3842"/>
                  </a:lnTo>
                  <a:lnTo>
                    <a:pt x="3044" y="3921"/>
                  </a:lnTo>
                  <a:lnTo>
                    <a:pt x="3161" y="3997"/>
                  </a:lnTo>
                  <a:lnTo>
                    <a:pt x="3272" y="4068"/>
                  </a:lnTo>
                  <a:lnTo>
                    <a:pt x="3377" y="4138"/>
                  </a:lnTo>
                  <a:lnTo>
                    <a:pt x="3475" y="4201"/>
                  </a:lnTo>
                  <a:lnTo>
                    <a:pt x="3566" y="4261"/>
                  </a:lnTo>
                  <a:lnTo>
                    <a:pt x="3650" y="4316"/>
                  </a:lnTo>
                  <a:lnTo>
                    <a:pt x="3726" y="4365"/>
                  </a:lnTo>
                  <a:lnTo>
                    <a:pt x="0" y="4365"/>
                  </a:lnTo>
                  <a:lnTo>
                    <a:pt x="0" y="4097"/>
                  </a:lnTo>
                  <a:lnTo>
                    <a:pt x="390" y="4097"/>
                  </a:lnTo>
                  <a:lnTo>
                    <a:pt x="281" y="3512"/>
                  </a:lnTo>
                  <a:lnTo>
                    <a:pt x="0" y="3512"/>
                  </a:lnTo>
                  <a:lnTo>
                    <a:pt x="0" y="3251"/>
                  </a:lnTo>
                  <a:lnTo>
                    <a:pt x="233" y="3251"/>
                  </a:lnTo>
                  <a:lnTo>
                    <a:pt x="182" y="2977"/>
                  </a:lnTo>
                  <a:lnTo>
                    <a:pt x="0" y="2977"/>
                  </a:lnTo>
                  <a:lnTo>
                    <a:pt x="0" y="2812"/>
                  </a:lnTo>
                  <a:lnTo>
                    <a:pt x="152" y="2812"/>
                  </a:lnTo>
                  <a:lnTo>
                    <a:pt x="119" y="2641"/>
                  </a:lnTo>
                  <a:lnTo>
                    <a:pt x="0" y="2641"/>
                  </a:lnTo>
                  <a:lnTo>
                    <a:pt x="0" y="2558"/>
                  </a:lnTo>
                  <a:lnTo>
                    <a:pt x="104" y="2558"/>
                  </a:lnTo>
                  <a:lnTo>
                    <a:pt x="90" y="2487"/>
                  </a:lnTo>
                  <a:lnTo>
                    <a:pt x="0" y="2487"/>
                  </a:lnTo>
                  <a:lnTo>
                    <a:pt x="0" y="2434"/>
                  </a:lnTo>
                  <a:lnTo>
                    <a:pt x="82" y="2434"/>
                  </a:lnTo>
                  <a:lnTo>
                    <a:pt x="81" y="2425"/>
                  </a:lnTo>
                  <a:lnTo>
                    <a:pt x="80" y="2416"/>
                  </a:lnTo>
                  <a:lnTo>
                    <a:pt x="79" y="2405"/>
                  </a:lnTo>
                  <a:lnTo>
                    <a:pt x="78" y="2394"/>
                  </a:lnTo>
                  <a:lnTo>
                    <a:pt x="0" y="2394"/>
                  </a:lnTo>
                  <a:lnTo>
                    <a:pt x="0" y="2368"/>
                  </a:lnTo>
                  <a:lnTo>
                    <a:pt x="75" y="2368"/>
                  </a:lnTo>
                  <a:lnTo>
                    <a:pt x="75" y="2358"/>
                  </a:lnTo>
                  <a:lnTo>
                    <a:pt x="73" y="2349"/>
                  </a:lnTo>
                  <a:lnTo>
                    <a:pt x="72" y="2339"/>
                  </a:lnTo>
                  <a:lnTo>
                    <a:pt x="71" y="2329"/>
                  </a:lnTo>
                  <a:lnTo>
                    <a:pt x="0" y="2329"/>
                  </a:lnTo>
                  <a:lnTo>
                    <a:pt x="0" y="2303"/>
                  </a:lnTo>
                  <a:lnTo>
                    <a:pt x="69" y="2303"/>
                  </a:lnTo>
                  <a:lnTo>
                    <a:pt x="68" y="2292"/>
                  </a:lnTo>
                  <a:lnTo>
                    <a:pt x="67" y="2281"/>
                  </a:lnTo>
                  <a:lnTo>
                    <a:pt x="66" y="2270"/>
                  </a:lnTo>
                  <a:lnTo>
                    <a:pt x="64" y="2257"/>
                  </a:lnTo>
                  <a:lnTo>
                    <a:pt x="0" y="2257"/>
                  </a:lnTo>
                  <a:lnTo>
                    <a:pt x="0" y="2205"/>
                  </a:lnTo>
                  <a:lnTo>
                    <a:pt x="61" y="2205"/>
                  </a:lnTo>
                  <a:lnTo>
                    <a:pt x="60" y="2181"/>
                  </a:lnTo>
                  <a:lnTo>
                    <a:pt x="59" y="2165"/>
                  </a:lnTo>
                  <a:lnTo>
                    <a:pt x="58" y="2150"/>
                  </a:lnTo>
                  <a:lnTo>
                    <a:pt x="58" y="2126"/>
                  </a:lnTo>
                  <a:lnTo>
                    <a:pt x="58" y="2103"/>
                  </a:lnTo>
                  <a:lnTo>
                    <a:pt x="0" y="2103"/>
                  </a:lnTo>
                  <a:lnTo>
                    <a:pt x="0" y="1954"/>
                  </a:lnTo>
                  <a:lnTo>
                    <a:pt x="58" y="1954"/>
                  </a:lnTo>
                  <a:lnTo>
                    <a:pt x="58" y="1848"/>
                  </a:lnTo>
                  <a:lnTo>
                    <a:pt x="0" y="1848"/>
                  </a:lnTo>
                  <a:lnTo>
                    <a:pt x="0" y="1699"/>
                  </a:lnTo>
                  <a:lnTo>
                    <a:pt x="58" y="1699"/>
                  </a:lnTo>
                  <a:lnTo>
                    <a:pt x="58" y="1592"/>
                  </a:lnTo>
                  <a:lnTo>
                    <a:pt x="0" y="1592"/>
                  </a:lnTo>
                  <a:lnTo>
                    <a:pt x="0" y="1444"/>
                  </a:lnTo>
                  <a:lnTo>
                    <a:pt x="58" y="1444"/>
                  </a:lnTo>
                  <a:lnTo>
                    <a:pt x="58" y="1337"/>
                  </a:lnTo>
                  <a:lnTo>
                    <a:pt x="0" y="1337"/>
                  </a:lnTo>
                  <a:lnTo>
                    <a:pt x="0" y="1188"/>
                  </a:lnTo>
                  <a:lnTo>
                    <a:pt x="58" y="1188"/>
                  </a:lnTo>
                  <a:lnTo>
                    <a:pt x="58" y="1082"/>
                  </a:lnTo>
                  <a:lnTo>
                    <a:pt x="0" y="1082"/>
                  </a:lnTo>
                  <a:lnTo>
                    <a:pt x="0" y="933"/>
                  </a:lnTo>
                  <a:lnTo>
                    <a:pt x="58" y="933"/>
                  </a:lnTo>
                  <a:lnTo>
                    <a:pt x="58" y="827"/>
                  </a:lnTo>
                  <a:lnTo>
                    <a:pt x="0" y="827"/>
                  </a:lnTo>
                  <a:lnTo>
                    <a:pt x="0" y="678"/>
                  </a:lnTo>
                  <a:lnTo>
                    <a:pt x="58" y="678"/>
                  </a:lnTo>
                  <a:lnTo>
                    <a:pt x="58" y="568"/>
                  </a:lnTo>
                  <a:lnTo>
                    <a:pt x="0" y="568"/>
                  </a:lnTo>
                  <a:lnTo>
                    <a:pt x="0" y="0"/>
                  </a:lnTo>
                  <a:lnTo>
                    <a:pt x="911" y="982"/>
                  </a:lnTo>
                  <a:lnTo>
                    <a:pt x="577" y="982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601919" y="1170162"/>
            <a:ext cx="21194285" cy="127321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ARROW 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E8ECE344-C347-624C-9DAF-0884BB930D46}"/>
              </a:ext>
            </a:extLst>
          </p:cNvPr>
          <p:cNvGrpSpPr/>
          <p:nvPr/>
        </p:nvGrpSpPr>
        <p:grpSpPr>
          <a:xfrm>
            <a:off x="16514067" y="3389691"/>
            <a:ext cx="6194320" cy="1640661"/>
            <a:chOff x="17304523" y="2810679"/>
            <a:chExt cx="6194320" cy="1640661"/>
          </a:xfrm>
        </p:grpSpPr>
        <p:sp>
          <p:nvSpPr>
            <p:cNvPr id="44" name="Текст 2">
              <a:extLst>
                <a:ext uri="{FF2B5EF4-FFF2-40B4-BE49-F238E27FC236}">
                  <a16:creationId xmlns:a16="http://schemas.microsoft.com/office/drawing/2014/main" id="{B1DFE890-F8F2-A843-B8F9-BD3DF2CFEEB2}"/>
                </a:ext>
              </a:extLst>
            </p:cNvPr>
            <p:cNvSpPr txBox="1">
              <a:spLocks/>
            </p:cNvSpPr>
            <p:nvPr/>
          </p:nvSpPr>
          <p:spPr>
            <a:xfrm>
              <a:off x="18968420" y="2810679"/>
              <a:ext cx="4530423" cy="1640661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>
                  <a:solidFill>
                    <a:schemeClr val="accent1">
                      <a:lumMod val="75000"/>
                    </a:schemeClr>
                  </a:solidFill>
                  <a:latin typeface="Roboto Medium" charset="0"/>
                  <a:ea typeface="Roboto Medium" charset="0"/>
                  <a:cs typeface="Roboto Medium" charset="0"/>
                </a:rPr>
                <a:t>Lorem Ipsum</a:t>
              </a:r>
              <a:endParaRPr lang="ru-RU" sz="2800" dirty="0">
                <a:solidFill>
                  <a:schemeClr val="accent1">
                    <a:lumMod val="75000"/>
                  </a:schemeClr>
                </a:solidFill>
                <a:latin typeface="Roboto Medium" charset="0"/>
                <a:ea typeface="Roboto Medium" charset="0"/>
                <a:cs typeface="Roboto Medium" charset="0"/>
              </a:endParaRPr>
            </a:p>
            <a:p>
              <a:pPr marL="0" indent="0">
                <a:lnSpc>
                  <a:spcPct val="150000"/>
                </a:lnSpc>
                <a:buNone/>
              </a:pPr>
              <a:r>
                <a:rPr lang="en-US" sz="2200" dirty="0">
                  <a:solidFill>
                    <a:schemeClr val="tx2"/>
                  </a:solidFill>
                </a:rPr>
                <a:t>When an unknown printer took galley of type and scrambled</a:t>
              </a:r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06C41958-C07A-4B4D-829E-948F5101BF1C}"/>
                </a:ext>
              </a:extLst>
            </p:cNvPr>
            <p:cNvSpPr/>
            <p:nvPr/>
          </p:nvSpPr>
          <p:spPr>
            <a:xfrm>
              <a:off x="17304523" y="2975120"/>
              <a:ext cx="1311780" cy="1311780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/>
                <a:t>01</a:t>
              </a:r>
              <a:endParaRPr lang="ru-RU" b="1" dirty="0"/>
            </a:p>
          </p:txBody>
        </p:sp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981E4ED3-7FC6-2E41-9F31-A06AC433D1CB}"/>
              </a:ext>
            </a:extLst>
          </p:cNvPr>
          <p:cNvGrpSpPr/>
          <p:nvPr/>
        </p:nvGrpSpPr>
        <p:grpSpPr>
          <a:xfrm>
            <a:off x="16514067" y="5672064"/>
            <a:ext cx="6194320" cy="1640661"/>
            <a:chOff x="17304523" y="2810679"/>
            <a:chExt cx="6194320" cy="1640661"/>
          </a:xfrm>
        </p:grpSpPr>
        <p:sp>
          <p:nvSpPr>
            <p:cNvPr id="50" name="Текст 2">
              <a:extLst>
                <a:ext uri="{FF2B5EF4-FFF2-40B4-BE49-F238E27FC236}">
                  <a16:creationId xmlns:a16="http://schemas.microsoft.com/office/drawing/2014/main" id="{83CE3643-D262-5A42-BCC8-DCFEE9A564AD}"/>
                </a:ext>
              </a:extLst>
            </p:cNvPr>
            <p:cNvSpPr txBox="1">
              <a:spLocks/>
            </p:cNvSpPr>
            <p:nvPr/>
          </p:nvSpPr>
          <p:spPr>
            <a:xfrm>
              <a:off x="18968420" y="2810679"/>
              <a:ext cx="4530423" cy="1640661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>
                  <a:solidFill>
                    <a:schemeClr val="accent2"/>
                  </a:solidFill>
                  <a:latin typeface="Roboto Medium" charset="0"/>
                  <a:ea typeface="Roboto Medium" charset="0"/>
                  <a:cs typeface="Roboto Medium" charset="0"/>
                </a:rPr>
                <a:t>Lorem Ipsum</a:t>
              </a:r>
              <a:endParaRPr lang="ru-RU" sz="2800" dirty="0">
                <a:solidFill>
                  <a:schemeClr val="accent2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  <a:p>
              <a:pPr marL="0" indent="0">
                <a:lnSpc>
                  <a:spcPct val="150000"/>
                </a:lnSpc>
                <a:buNone/>
              </a:pPr>
              <a:r>
                <a:rPr lang="en-US" sz="2200" dirty="0">
                  <a:solidFill>
                    <a:schemeClr val="tx2"/>
                  </a:solidFill>
                </a:rPr>
                <a:t>When an unknown printer took galley of type and scrambled</a:t>
              </a:r>
            </a:p>
          </p:txBody>
        </p:sp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3678F494-B6C6-984A-BEE2-B32515866DC1}"/>
                </a:ext>
              </a:extLst>
            </p:cNvPr>
            <p:cNvSpPr/>
            <p:nvPr/>
          </p:nvSpPr>
          <p:spPr>
            <a:xfrm>
              <a:off x="17304523" y="2975120"/>
              <a:ext cx="1311780" cy="1311780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/>
                <a:t>02</a:t>
              </a:r>
              <a:endParaRPr lang="ru-RU" b="1" dirty="0"/>
            </a:p>
          </p:txBody>
        </p:sp>
      </p:grpSp>
      <p:grpSp>
        <p:nvGrpSpPr>
          <p:cNvPr id="54" name="Группа 53">
            <a:extLst>
              <a:ext uri="{FF2B5EF4-FFF2-40B4-BE49-F238E27FC236}">
                <a16:creationId xmlns:a16="http://schemas.microsoft.com/office/drawing/2014/main" id="{42C44E32-DBB2-464B-A870-B569AEAA2E94}"/>
              </a:ext>
            </a:extLst>
          </p:cNvPr>
          <p:cNvGrpSpPr/>
          <p:nvPr/>
        </p:nvGrpSpPr>
        <p:grpSpPr>
          <a:xfrm>
            <a:off x="16514067" y="7954437"/>
            <a:ext cx="6194320" cy="1640661"/>
            <a:chOff x="17304523" y="2810679"/>
            <a:chExt cx="6194320" cy="1640661"/>
          </a:xfrm>
        </p:grpSpPr>
        <p:sp>
          <p:nvSpPr>
            <p:cNvPr id="55" name="Текст 2">
              <a:extLst>
                <a:ext uri="{FF2B5EF4-FFF2-40B4-BE49-F238E27FC236}">
                  <a16:creationId xmlns:a16="http://schemas.microsoft.com/office/drawing/2014/main" id="{1DB635C8-B410-DD4E-BF17-2DD5CD796C68}"/>
                </a:ext>
              </a:extLst>
            </p:cNvPr>
            <p:cNvSpPr txBox="1">
              <a:spLocks/>
            </p:cNvSpPr>
            <p:nvPr/>
          </p:nvSpPr>
          <p:spPr>
            <a:xfrm>
              <a:off x="18968420" y="2810679"/>
              <a:ext cx="4530423" cy="1640661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>
                  <a:solidFill>
                    <a:schemeClr val="accent3"/>
                  </a:solidFill>
                  <a:latin typeface="Roboto Medium" charset="0"/>
                  <a:ea typeface="Roboto Medium" charset="0"/>
                  <a:cs typeface="Roboto Medium" charset="0"/>
                </a:rPr>
                <a:t>Lorem Ipsum</a:t>
              </a:r>
              <a:endParaRPr lang="ru-RU" sz="2800" dirty="0">
                <a:solidFill>
                  <a:schemeClr val="accent3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  <a:p>
              <a:pPr marL="0" indent="0">
                <a:lnSpc>
                  <a:spcPct val="150000"/>
                </a:lnSpc>
                <a:buNone/>
              </a:pPr>
              <a:r>
                <a:rPr lang="en-US" sz="2200" dirty="0">
                  <a:solidFill>
                    <a:schemeClr val="tx2"/>
                  </a:solidFill>
                </a:rPr>
                <a:t>When an unknown printer took galley of type and scrambled</a:t>
              </a:r>
            </a:p>
          </p:txBody>
        </p:sp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FB8B910E-E6AD-704E-9B0D-FB679B02DF39}"/>
                </a:ext>
              </a:extLst>
            </p:cNvPr>
            <p:cNvSpPr/>
            <p:nvPr/>
          </p:nvSpPr>
          <p:spPr>
            <a:xfrm>
              <a:off x="17304523" y="2975120"/>
              <a:ext cx="1311780" cy="1311780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/>
                <a:t>03</a:t>
              </a:r>
              <a:endParaRPr lang="ru-RU" b="1" dirty="0"/>
            </a:p>
          </p:txBody>
        </p:sp>
      </p:grpSp>
      <p:sp>
        <p:nvSpPr>
          <p:cNvPr id="84" name="Текст 3">
            <a:extLst>
              <a:ext uri="{FF2B5EF4-FFF2-40B4-BE49-F238E27FC236}">
                <a16:creationId xmlns:a16="http://schemas.microsoft.com/office/drawing/2014/main" id="{600FEDD2-5896-9B4D-BC94-156503E1CB1D}"/>
              </a:ext>
            </a:extLst>
          </p:cNvPr>
          <p:cNvSpPr txBox="1">
            <a:spLocks/>
          </p:cNvSpPr>
          <p:nvPr/>
        </p:nvSpPr>
        <p:spPr>
          <a:xfrm>
            <a:off x="1601920" y="4338514"/>
            <a:ext cx="7783356" cy="5890174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2"/>
                </a:solidFill>
                <a:latin typeface="Roboto Medium" charset="0"/>
                <a:ea typeface="Roboto Medium" charset="0"/>
                <a:cs typeface="Roboto Medium" charset="0"/>
              </a:rPr>
              <a:t>Lorem Ipsum the printing </a:t>
            </a:r>
            <a:endParaRPr lang="ru-RU" sz="2800" dirty="0">
              <a:solidFill>
                <a:schemeClr val="tx2"/>
              </a:solidFill>
              <a:latin typeface="Roboto Medium" charset="0"/>
              <a:ea typeface="Roboto Medium" charset="0"/>
              <a:cs typeface="Roboto Medium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rPr>
              <a:t>Lorem Ipsum the printing and typesetting industry. Lorem Ipsum has been the industry's standard dummy text ever since the 1500s, when an unknown printer took a galley of type and </a:t>
            </a:r>
            <a:r>
              <a:rPr lang="en-US" sz="2200" dirty="0" err="1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rPr>
              <a:t>scrambl`ed</a:t>
            </a:r>
            <a:endParaRPr lang="en-US" sz="2200" dirty="0">
              <a:solidFill>
                <a:schemeClr val="tx2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rPr>
              <a:t>Lorem Ipsum the printing and typesetting industry. Lorem Ipsum has been the industry's standard dummy text ever since the 1500s, when an unknown printer took a galley of type and </a:t>
            </a:r>
            <a:r>
              <a:rPr lang="en-US" sz="2200" dirty="0" err="1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rPr>
              <a:t>scrambl`ed</a:t>
            </a:r>
            <a:endParaRPr lang="ru-RU" sz="2200" dirty="0">
              <a:solidFill>
                <a:schemeClr val="tx2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2200" dirty="0">
              <a:solidFill>
                <a:schemeClr val="tx2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887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601919" y="1170162"/>
            <a:ext cx="21194285" cy="127321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ARROW SLIDE</a:t>
            </a:r>
            <a:endParaRPr lang="ru-RU" dirty="0"/>
          </a:p>
        </p:txBody>
      </p:sp>
      <p:sp>
        <p:nvSpPr>
          <p:cNvPr id="29" name="Freeform 8">
            <a:extLst>
              <a:ext uri="{FF2B5EF4-FFF2-40B4-BE49-F238E27FC236}">
                <a16:creationId xmlns:a16="http://schemas.microsoft.com/office/drawing/2014/main" id="{7728EBA6-85F3-A045-86F4-705116C187E1}"/>
              </a:ext>
            </a:extLst>
          </p:cNvPr>
          <p:cNvSpPr>
            <a:spLocks/>
          </p:cNvSpPr>
          <p:nvPr/>
        </p:nvSpPr>
        <p:spPr bwMode="auto">
          <a:xfrm>
            <a:off x="13467399" y="5389960"/>
            <a:ext cx="8015220" cy="4890300"/>
          </a:xfrm>
          <a:custGeom>
            <a:avLst/>
            <a:gdLst>
              <a:gd name="T0" fmla="*/ 1203 w 1225"/>
              <a:gd name="T1" fmla="*/ 338 h 748"/>
              <a:gd name="T2" fmla="*/ 839 w 1225"/>
              <a:gd name="T3" fmla="*/ 26 h 748"/>
              <a:gd name="T4" fmla="*/ 762 w 1225"/>
              <a:gd name="T5" fmla="*/ 61 h 748"/>
              <a:gd name="T6" fmla="*/ 762 w 1225"/>
              <a:gd name="T7" fmla="*/ 170 h 748"/>
              <a:gd name="T8" fmla="*/ 715 w 1225"/>
              <a:gd name="T9" fmla="*/ 217 h 748"/>
              <a:gd name="T10" fmla="*/ 47 w 1225"/>
              <a:gd name="T11" fmla="*/ 217 h 748"/>
              <a:gd name="T12" fmla="*/ 0 w 1225"/>
              <a:gd name="T13" fmla="*/ 264 h 748"/>
              <a:gd name="T14" fmla="*/ 0 w 1225"/>
              <a:gd name="T15" fmla="*/ 484 h 748"/>
              <a:gd name="T16" fmla="*/ 47 w 1225"/>
              <a:gd name="T17" fmla="*/ 531 h 748"/>
              <a:gd name="T18" fmla="*/ 715 w 1225"/>
              <a:gd name="T19" fmla="*/ 531 h 748"/>
              <a:gd name="T20" fmla="*/ 762 w 1225"/>
              <a:gd name="T21" fmla="*/ 578 h 748"/>
              <a:gd name="T22" fmla="*/ 762 w 1225"/>
              <a:gd name="T23" fmla="*/ 686 h 748"/>
              <a:gd name="T24" fmla="*/ 839 w 1225"/>
              <a:gd name="T25" fmla="*/ 722 h 748"/>
              <a:gd name="T26" fmla="*/ 1203 w 1225"/>
              <a:gd name="T27" fmla="*/ 409 h 748"/>
              <a:gd name="T28" fmla="*/ 1203 w 1225"/>
              <a:gd name="T29" fmla="*/ 338 h 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25" h="748">
                <a:moveTo>
                  <a:pt x="1203" y="338"/>
                </a:moveTo>
                <a:cubicBezTo>
                  <a:pt x="839" y="26"/>
                  <a:pt x="839" y="26"/>
                  <a:pt x="839" y="26"/>
                </a:cubicBezTo>
                <a:cubicBezTo>
                  <a:pt x="808" y="0"/>
                  <a:pt x="762" y="21"/>
                  <a:pt x="762" y="61"/>
                </a:cubicBezTo>
                <a:cubicBezTo>
                  <a:pt x="762" y="170"/>
                  <a:pt x="762" y="170"/>
                  <a:pt x="762" y="170"/>
                </a:cubicBezTo>
                <a:cubicBezTo>
                  <a:pt x="762" y="196"/>
                  <a:pt x="741" y="217"/>
                  <a:pt x="715" y="217"/>
                </a:cubicBezTo>
                <a:cubicBezTo>
                  <a:pt x="47" y="217"/>
                  <a:pt x="47" y="217"/>
                  <a:pt x="47" y="217"/>
                </a:cubicBezTo>
                <a:cubicBezTo>
                  <a:pt x="21" y="217"/>
                  <a:pt x="0" y="238"/>
                  <a:pt x="0" y="264"/>
                </a:cubicBezTo>
                <a:cubicBezTo>
                  <a:pt x="0" y="484"/>
                  <a:pt x="0" y="484"/>
                  <a:pt x="0" y="484"/>
                </a:cubicBezTo>
                <a:cubicBezTo>
                  <a:pt x="0" y="510"/>
                  <a:pt x="21" y="531"/>
                  <a:pt x="47" y="531"/>
                </a:cubicBezTo>
                <a:cubicBezTo>
                  <a:pt x="715" y="531"/>
                  <a:pt x="715" y="531"/>
                  <a:pt x="715" y="531"/>
                </a:cubicBezTo>
                <a:cubicBezTo>
                  <a:pt x="741" y="531"/>
                  <a:pt x="762" y="552"/>
                  <a:pt x="762" y="578"/>
                </a:cubicBezTo>
                <a:cubicBezTo>
                  <a:pt x="762" y="686"/>
                  <a:pt x="762" y="686"/>
                  <a:pt x="762" y="686"/>
                </a:cubicBezTo>
                <a:cubicBezTo>
                  <a:pt x="762" y="726"/>
                  <a:pt x="808" y="748"/>
                  <a:pt x="839" y="722"/>
                </a:cubicBezTo>
                <a:cubicBezTo>
                  <a:pt x="1203" y="409"/>
                  <a:pt x="1203" y="409"/>
                  <a:pt x="1203" y="409"/>
                </a:cubicBezTo>
                <a:cubicBezTo>
                  <a:pt x="1225" y="391"/>
                  <a:pt x="1225" y="357"/>
                  <a:pt x="1203" y="33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" name="Freeform 9">
            <a:extLst>
              <a:ext uri="{FF2B5EF4-FFF2-40B4-BE49-F238E27FC236}">
                <a16:creationId xmlns:a16="http://schemas.microsoft.com/office/drawing/2014/main" id="{4594B7E0-8300-EE42-8B32-96C40BF14CCA}"/>
              </a:ext>
            </a:extLst>
          </p:cNvPr>
          <p:cNvSpPr>
            <a:spLocks/>
          </p:cNvSpPr>
          <p:nvPr/>
        </p:nvSpPr>
        <p:spPr bwMode="auto">
          <a:xfrm>
            <a:off x="8455347" y="6703050"/>
            <a:ext cx="8015220" cy="4890300"/>
          </a:xfrm>
          <a:custGeom>
            <a:avLst/>
            <a:gdLst>
              <a:gd name="T0" fmla="*/ 1203 w 1225"/>
              <a:gd name="T1" fmla="*/ 338 h 748"/>
              <a:gd name="T2" fmla="*/ 838 w 1225"/>
              <a:gd name="T3" fmla="*/ 26 h 748"/>
              <a:gd name="T4" fmla="*/ 761 w 1225"/>
              <a:gd name="T5" fmla="*/ 61 h 748"/>
              <a:gd name="T6" fmla="*/ 761 w 1225"/>
              <a:gd name="T7" fmla="*/ 170 h 748"/>
              <a:gd name="T8" fmla="*/ 714 w 1225"/>
              <a:gd name="T9" fmla="*/ 217 h 748"/>
              <a:gd name="T10" fmla="*/ 47 w 1225"/>
              <a:gd name="T11" fmla="*/ 217 h 748"/>
              <a:gd name="T12" fmla="*/ 0 w 1225"/>
              <a:gd name="T13" fmla="*/ 263 h 748"/>
              <a:gd name="T14" fmla="*/ 0 w 1225"/>
              <a:gd name="T15" fmla="*/ 484 h 748"/>
              <a:gd name="T16" fmla="*/ 47 w 1225"/>
              <a:gd name="T17" fmla="*/ 531 h 748"/>
              <a:gd name="T18" fmla="*/ 714 w 1225"/>
              <a:gd name="T19" fmla="*/ 531 h 748"/>
              <a:gd name="T20" fmla="*/ 761 w 1225"/>
              <a:gd name="T21" fmla="*/ 577 h 748"/>
              <a:gd name="T22" fmla="*/ 761 w 1225"/>
              <a:gd name="T23" fmla="*/ 686 h 748"/>
              <a:gd name="T24" fmla="*/ 838 w 1225"/>
              <a:gd name="T25" fmla="*/ 722 h 748"/>
              <a:gd name="T26" fmla="*/ 1203 w 1225"/>
              <a:gd name="T27" fmla="*/ 409 h 748"/>
              <a:gd name="T28" fmla="*/ 1203 w 1225"/>
              <a:gd name="T29" fmla="*/ 338 h 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25" h="748">
                <a:moveTo>
                  <a:pt x="1203" y="338"/>
                </a:moveTo>
                <a:cubicBezTo>
                  <a:pt x="838" y="26"/>
                  <a:pt x="838" y="26"/>
                  <a:pt x="838" y="26"/>
                </a:cubicBezTo>
                <a:cubicBezTo>
                  <a:pt x="808" y="0"/>
                  <a:pt x="761" y="21"/>
                  <a:pt x="761" y="61"/>
                </a:cubicBezTo>
                <a:cubicBezTo>
                  <a:pt x="761" y="170"/>
                  <a:pt x="761" y="170"/>
                  <a:pt x="761" y="170"/>
                </a:cubicBezTo>
                <a:cubicBezTo>
                  <a:pt x="761" y="196"/>
                  <a:pt x="740" y="217"/>
                  <a:pt x="714" y="217"/>
                </a:cubicBezTo>
                <a:cubicBezTo>
                  <a:pt x="47" y="217"/>
                  <a:pt x="47" y="217"/>
                  <a:pt x="47" y="217"/>
                </a:cubicBezTo>
                <a:cubicBezTo>
                  <a:pt x="21" y="217"/>
                  <a:pt x="0" y="238"/>
                  <a:pt x="0" y="263"/>
                </a:cubicBezTo>
                <a:cubicBezTo>
                  <a:pt x="0" y="484"/>
                  <a:pt x="0" y="484"/>
                  <a:pt x="0" y="484"/>
                </a:cubicBezTo>
                <a:cubicBezTo>
                  <a:pt x="0" y="510"/>
                  <a:pt x="21" y="531"/>
                  <a:pt x="47" y="531"/>
                </a:cubicBezTo>
                <a:cubicBezTo>
                  <a:pt x="714" y="531"/>
                  <a:pt x="714" y="531"/>
                  <a:pt x="714" y="531"/>
                </a:cubicBezTo>
                <a:cubicBezTo>
                  <a:pt x="740" y="531"/>
                  <a:pt x="761" y="552"/>
                  <a:pt x="761" y="577"/>
                </a:cubicBezTo>
                <a:cubicBezTo>
                  <a:pt x="761" y="686"/>
                  <a:pt x="761" y="686"/>
                  <a:pt x="761" y="686"/>
                </a:cubicBezTo>
                <a:cubicBezTo>
                  <a:pt x="761" y="726"/>
                  <a:pt x="808" y="748"/>
                  <a:pt x="838" y="722"/>
                </a:cubicBezTo>
                <a:cubicBezTo>
                  <a:pt x="1203" y="409"/>
                  <a:pt x="1203" y="409"/>
                  <a:pt x="1203" y="409"/>
                </a:cubicBezTo>
                <a:cubicBezTo>
                  <a:pt x="1225" y="390"/>
                  <a:pt x="1225" y="357"/>
                  <a:pt x="1203" y="33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Полилиния 19">
            <a:extLst>
              <a:ext uri="{FF2B5EF4-FFF2-40B4-BE49-F238E27FC236}">
                <a16:creationId xmlns:a16="http://schemas.microsoft.com/office/drawing/2014/main" id="{D8586B4B-F78A-FE43-B735-3BE019B0BB5C}"/>
              </a:ext>
            </a:extLst>
          </p:cNvPr>
          <p:cNvSpPr>
            <a:spLocks/>
          </p:cNvSpPr>
          <p:nvPr/>
        </p:nvSpPr>
        <p:spPr bwMode="auto">
          <a:xfrm>
            <a:off x="0" y="5485597"/>
            <a:ext cx="11315836" cy="4698860"/>
          </a:xfrm>
          <a:custGeom>
            <a:avLst/>
            <a:gdLst>
              <a:gd name="connsiteX0" fmla="*/ 8658136 w 11315836"/>
              <a:gd name="connsiteY0" fmla="*/ 2243 h 4698860"/>
              <a:gd name="connsiteX1" fmla="*/ 8819668 w 11315836"/>
              <a:gd name="connsiteY1" fmla="*/ 74976 h 4698860"/>
              <a:gd name="connsiteX2" fmla="*/ 11207876 w 11315836"/>
              <a:gd name="connsiteY2" fmla="*/ 2114780 h 4698860"/>
              <a:gd name="connsiteX3" fmla="*/ 11207876 w 11315836"/>
              <a:gd name="connsiteY3" fmla="*/ 2578966 h 4698860"/>
              <a:gd name="connsiteX4" fmla="*/ 8819668 w 11315836"/>
              <a:gd name="connsiteY4" fmla="*/ 4625309 h 4698860"/>
              <a:gd name="connsiteX5" fmla="*/ 8315854 w 11315836"/>
              <a:gd name="connsiteY5" fmla="*/ 4389947 h 4698860"/>
              <a:gd name="connsiteX6" fmla="*/ 8315854 w 11315836"/>
              <a:gd name="connsiteY6" fmla="*/ 3683860 h 4698860"/>
              <a:gd name="connsiteX7" fmla="*/ 8008331 w 11315836"/>
              <a:gd name="connsiteY7" fmla="*/ 3376582 h 4698860"/>
              <a:gd name="connsiteX8" fmla="*/ 4755213 w 11315836"/>
              <a:gd name="connsiteY8" fmla="*/ 3376582 h 4698860"/>
              <a:gd name="connsiteX9" fmla="*/ 4675138 w 11315836"/>
              <a:gd name="connsiteY9" fmla="*/ 3376582 h 4698860"/>
              <a:gd name="connsiteX10" fmla="*/ 4666499 w 11315836"/>
              <a:gd name="connsiteY10" fmla="*/ 3376582 h 4698860"/>
              <a:gd name="connsiteX11" fmla="*/ 4645979 w 11315836"/>
              <a:gd name="connsiteY11" fmla="*/ 3376582 h 4698860"/>
              <a:gd name="connsiteX12" fmla="*/ 4606020 w 11315836"/>
              <a:gd name="connsiteY12" fmla="*/ 3376582 h 4698860"/>
              <a:gd name="connsiteX13" fmla="*/ 4540141 w 11315836"/>
              <a:gd name="connsiteY13" fmla="*/ 3376582 h 4698860"/>
              <a:gd name="connsiteX14" fmla="*/ 4441863 w 11315836"/>
              <a:gd name="connsiteY14" fmla="*/ 3376582 h 4698860"/>
              <a:gd name="connsiteX15" fmla="*/ 4406946 w 11315836"/>
              <a:gd name="connsiteY15" fmla="*/ 3376582 h 4698860"/>
              <a:gd name="connsiteX16" fmla="*/ 4304705 w 11315836"/>
              <a:gd name="connsiteY16" fmla="*/ 3376582 h 4698860"/>
              <a:gd name="connsiteX17" fmla="*/ 4122188 w 11315836"/>
              <a:gd name="connsiteY17" fmla="*/ 3376582 h 4698860"/>
              <a:gd name="connsiteX18" fmla="*/ 4034669 w 11315836"/>
              <a:gd name="connsiteY18" fmla="*/ 3376582 h 4698860"/>
              <a:gd name="connsiteX19" fmla="*/ 3887833 w 11315836"/>
              <a:gd name="connsiteY19" fmla="*/ 3376582 h 4698860"/>
              <a:gd name="connsiteX20" fmla="*/ 3637583 w 11315836"/>
              <a:gd name="connsiteY20" fmla="*/ 3376582 h 4698860"/>
              <a:gd name="connsiteX21" fmla="*/ 3595158 w 11315836"/>
              <a:gd name="connsiteY21" fmla="*/ 3376582 h 4698860"/>
              <a:gd name="connsiteX22" fmla="*/ 251539 w 11315836"/>
              <a:gd name="connsiteY22" fmla="*/ 3376582 h 4698860"/>
              <a:gd name="connsiteX23" fmla="*/ 0 w 11315836"/>
              <a:gd name="connsiteY23" fmla="*/ 3376582 h 4698860"/>
              <a:gd name="connsiteX24" fmla="*/ 0 w 11315836"/>
              <a:gd name="connsiteY24" fmla="*/ 1323702 h 4698860"/>
              <a:gd name="connsiteX25" fmla="*/ 111458 w 11315836"/>
              <a:gd name="connsiteY25" fmla="*/ 1323702 h 4698860"/>
              <a:gd name="connsiteX26" fmla="*/ 3380356 w 11315836"/>
              <a:gd name="connsiteY26" fmla="*/ 1323702 h 4698860"/>
              <a:gd name="connsiteX27" fmla="*/ 3637583 w 11315836"/>
              <a:gd name="connsiteY27" fmla="*/ 1323702 h 4698860"/>
              <a:gd name="connsiteX28" fmla="*/ 3770968 w 11315836"/>
              <a:gd name="connsiteY28" fmla="*/ 1323702 h 4698860"/>
              <a:gd name="connsiteX29" fmla="*/ 3785652 w 11315836"/>
              <a:gd name="connsiteY29" fmla="*/ 1323702 h 4698860"/>
              <a:gd name="connsiteX30" fmla="*/ 3868072 w 11315836"/>
              <a:gd name="connsiteY30" fmla="*/ 1323702 h 4698860"/>
              <a:gd name="connsiteX31" fmla="*/ 4183927 w 11315836"/>
              <a:gd name="connsiteY31" fmla="*/ 1323702 h 4698860"/>
              <a:gd name="connsiteX32" fmla="*/ 4216977 w 11315836"/>
              <a:gd name="connsiteY32" fmla="*/ 1323702 h 4698860"/>
              <a:gd name="connsiteX33" fmla="*/ 4415482 w 11315836"/>
              <a:gd name="connsiteY33" fmla="*/ 1323702 h 4698860"/>
              <a:gd name="connsiteX34" fmla="*/ 4675138 w 11315836"/>
              <a:gd name="connsiteY34" fmla="*/ 1323702 h 4698860"/>
              <a:gd name="connsiteX35" fmla="*/ 4704660 w 11315836"/>
              <a:gd name="connsiteY35" fmla="*/ 1323702 h 4698860"/>
              <a:gd name="connsiteX36" fmla="*/ 8008331 w 11315836"/>
              <a:gd name="connsiteY36" fmla="*/ 1323702 h 4698860"/>
              <a:gd name="connsiteX37" fmla="*/ 8315854 w 11315836"/>
              <a:gd name="connsiteY37" fmla="*/ 1016424 h 4698860"/>
              <a:gd name="connsiteX38" fmla="*/ 8315854 w 11315836"/>
              <a:gd name="connsiteY38" fmla="*/ 303800 h 4698860"/>
              <a:gd name="connsiteX39" fmla="*/ 8658136 w 11315836"/>
              <a:gd name="connsiteY39" fmla="*/ 2243 h 469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315836" h="4698860">
                <a:moveTo>
                  <a:pt x="8658136" y="2243"/>
                </a:moveTo>
                <a:cubicBezTo>
                  <a:pt x="8714570" y="9189"/>
                  <a:pt x="8770595" y="32480"/>
                  <a:pt x="8819668" y="74976"/>
                </a:cubicBezTo>
                <a:cubicBezTo>
                  <a:pt x="8819668" y="74976"/>
                  <a:pt x="8819668" y="74976"/>
                  <a:pt x="11207876" y="2114780"/>
                </a:cubicBezTo>
                <a:cubicBezTo>
                  <a:pt x="11351823" y="2238999"/>
                  <a:pt x="11351823" y="2461285"/>
                  <a:pt x="11207876" y="2578966"/>
                </a:cubicBezTo>
                <a:cubicBezTo>
                  <a:pt x="11207876" y="2578966"/>
                  <a:pt x="11207876" y="2578966"/>
                  <a:pt x="8819668" y="4625309"/>
                </a:cubicBezTo>
                <a:cubicBezTo>
                  <a:pt x="8623376" y="4795292"/>
                  <a:pt x="8315854" y="4651459"/>
                  <a:pt x="8315854" y="4389947"/>
                </a:cubicBezTo>
                <a:cubicBezTo>
                  <a:pt x="8315854" y="4389947"/>
                  <a:pt x="8315854" y="4389947"/>
                  <a:pt x="8315854" y="3683860"/>
                </a:cubicBezTo>
                <a:cubicBezTo>
                  <a:pt x="8315854" y="3513877"/>
                  <a:pt x="8178450" y="3376582"/>
                  <a:pt x="8008331" y="3376582"/>
                </a:cubicBezTo>
                <a:cubicBezTo>
                  <a:pt x="8008331" y="3376582"/>
                  <a:pt x="8008331" y="3376582"/>
                  <a:pt x="4755213" y="3376582"/>
                </a:cubicBezTo>
                <a:lnTo>
                  <a:pt x="4675138" y="3376582"/>
                </a:lnTo>
                <a:lnTo>
                  <a:pt x="4666499" y="3376582"/>
                </a:lnTo>
                <a:lnTo>
                  <a:pt x="4645979" y="3376582"/>
                </a:lnTo>
                <a:lnTo>
                  <a:pt x="4606020" y="3376582"/>
                </a:lnTo>
                <a:lnTo>
                  <a:pt x="4540141" y="3376582"/>
                </a:lnTo>
                <a:lnTo>
                  <a:pt x="4441863" y="3376582"/>
                </a:lnTo>
                <a:lnTo>
                  <a:pt x="4406946" y="3376582"/>
                </a:lnTo>
                <a:lnTo>
                  <a:pt x="4304705" y="3376582"/>
                </a:lnTo>
                <a:lnTo>
                  <a:pt x="4122188" y="3376582"/>
                </a:lnTo>
                <a:lnTo>
                  <a:pt x="4034669" y="3376582"/>
                </a:lnTo>
                <a:lnTo>
                  <a:pt x="3887833" y="3376582"/>
                </a:lnTo>
                <a:lnTo>
                  <a:pt x="3637583" y="3376582"/>
                </a:lnTo>
                <a:lnTo>
                  <a:pt x="3595158" y="3376582"/>
                </a:lnTo>
                <a:cubicBezTo>
                  <a:pt x="2947170" y="3376582"/>
                  <a:pt x="1910389" y="3376582"/>
                  <a:pt x="251539" y="3376582"/>
                </a:cubicBezTo>
                <a:lnTo>
                  <a:pt x="0" y="3376582"/>
                </a:lnTo>
                <a:lnTo>
                  <a:pt x="0" y="1323702"/>
                </a:lnTo>
                <a:lnTo>
                  <a:pt x="111458" y="1323702"/>
                </a:lnTo>
                <a:cubicBezTo>
                  <a:pt x="688523" y="1323702"/>
                  <a:pt x="1679292" y="1323702"/>
                  <a:pt x="3380356" y="1323702"/>
                </a:cubicBezTo>
                <a:lnTo>
                  <a:pt x="3637583" y="1323702"/>
                </a:lnTo>
                <a:cubicBezTo>
                  <a:pt x="3637583" y="1323702"/>
                  <a:pt x="3637583" y="1323702"/>
                  <a:pt x="3770968" y="1323702"/>
                </a:cubicBezTo>
                <a:lnTo>
                  <a:pt x="3785652" y="1323702"/>
                </a:lnTo>
                <a:lnTo>
                  <a:pt x="3868072" y="1323702"/>
                </a:lnTo>
                <a:cubicBezTo>
                  <a:pt x="3944901" y="1323702"/>
                  <a:pt x="4047341" y="1323702"/>
                  <a:pt x="4183927" y="1323702"/>
                </a:cubicBezTo>
                <a:lnTo>
                  <a:pt x="4216977" y="1323702"/>
                </a:lnTo>
                <a:lnTo>
                  <a:pt x="4415482" y="1323702"/>
                </a:lnTo>
                <a:lnTo>
                  <a:pt x="4675138" y="1323702"/>
                </a:lnTo>
                <a:lnTo>
                  <a:pt x="4704660" y="1323702"/>
                </a:lnTo>
                <a:cubicBezTo>
                  <a:pt x="5344907" y="1323702"/>
                  <a:pt x="6369301" y="1323702"/>
                  <a:pt x="8008331" y="1323702"/>
                </a:cubicBezTo>
                <a:cubicBezTo>
                  <a:pt x="8178450" y="1323702"/>
                  <a:pt x="8315854" y="1186408"/>
                  <a:pt x="8315854" y="1016424"/>
                </a:cubicBezTo>
                <a:cubicBezTo>
                  <a:pt x="8315854" y="1016424"/>
                  <a:pt x="8315854" y="1016424"/>
                  <a:pt x="8315854" y="303800"/>
                </a:cubicBezTo>
                <a:cubicBezTo>
                  <a:pt x="8315854" y="107665"/>
                  <a:pt x="8488835" y="-18597"/>
                  <a:pt x="8658136" y="22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33" name="Текст 2">
            <a:extLst>
              <a:ext uri="{FF2B5EF4-FFF2-40B4-BE49-F238E27FC236}">
                <a16:creationId xmlns:a16="http://schemas.microsoft.com/office/drawing/2014/main" id="{9D2A5051-CCEB-F945-ADF1-C8830B10E4EE}"/>
              </a:ext>
            </a:extLst>
          </p:cNvPr>
          <p:cNvSpPr txBox="1">
            <a:spLocks/>
          </p:cNvSpPr>
          <p:nvPr/>
        </p:nvSpPr>
        <p:spPr>
          <a:xfrm>
            <a:off x="3933699" y="4554538"/>
            <a:ext cx="4521648" cy="1665594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Lorem Ipsum</a:t>
            </a:r>
            <a:endParaRPr lang="ru-RU" sz="2800" dirty="0">
              <a:solidFill>
                <a:schemeClr val="accent1">
                  <a:lumMod val="75000"/>
                </a:schemeClr>
              </a:solidFill>
              <a:latin typeface="Roboto Medium" charset="0"/>
              <a:ea typeface="Roboto Medium" charset="0"/>
              <a:cs typeface="Roboto Medium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solidFill>
                  <a:schemeClr val="tx2"/>
                </a:solidFill>
              </a:rPr>
              <a:t>When an unknown printer took galley of type and scrambled</a:t>
            </a:r>
          </a:p>
        </p:txBody>
      </p:sp>
      <p:sp>
        <p:nvSpPr>
          <p:cNvPr id="40" name="Текст 2">
            <a:extLst>
              <a:ext uri="{FF2B5EF4-FFF2-40B4-BE49-F238E27FC236}">
                <a16:creationId xmlns:a16="http://schemas.microsoft.com/office/drawing/2014/main" id="{6CE18267-5AE8-3F4B-8914-283E4D8A6453}"/>
              </a:ext>
            </a:extLst>
          </p:cNvPr>
          <p:cNvSpPr txBox="1">
            <a:spLocks/>
          </p:cNvSpPr>
          <p:nvPr/>
        </p:nvSpPr>
        <p:spPr>
          <a:xfrm>
            <a:off x="13961397" y="4554538"/>
            <a:ext cx="4521648" cy="1665594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Roboto Medium" charset="0"/>
                <a:ea typeface="Roboto Medium" charset="0"/>
                <a:cs typeface="Roboto Medium" charset="0"/>
              </a:rPr>
              <a:t>Lorem Ipsum</a:t>
            </a:r>
            <a:endParaRPr lang="ru-RU" sz="2800" dirty="0">
              <a:solidFill>
                <a:schemeClr val="accent3"/>
              </a:solidFill>
              <a:latin typeface="Roboto Medium" charset="0"/>
              <a:ea typeface="Roboto Medium" charset="0"/>
              <a:cs typeface="Roboto Medium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solidFill>
                  <a:schemeClr val="tx2"/>
                </a:solidFill>
              </a:rPr>
              <a:t>When an unknown printer took galley of type and scrambled</a:t>
            </a:r>
          </a:p>
        </p:txBody>
      </p:sp>
      <p:sp>
        <p:nvSpPr>
          <p:cNvPr id="46" name="Текст 2">
            <a:extLst>
              <a:ext uri="{FF2B5EF4-FFF2-40B4-BE49-F238E27FC236}">
                <a16:creationId xmlns:a16="http://schemas.microsoft.com/office/drawing/2014/main" id="{B579A7FB-65A1-1047-8FDF-136369E663D2}"/>
              </a:ext>
            </a:extLst>
          </p:cNvPr>
          <p:cNvSpPr txBox="1">
            <a:spLocks/>
          </p:cNvSpPr>
          <p:nvPr/>
        </p:nvSpPr>
        <p:spPr>
          <a:xfrm>
            <a:off x="8175995" y="10819236"/>
            <a:ext cx="4521648" cy="1514176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dirty="0">
                <a:solidFill>
                  <a:schemeClr val="accent2"/>
                </a:solidFill>
                <a:latin typeface="Roboto Medium" charset="0"/>
                <a:ea typeface="Roboto Medium" charset="0"/>
                <a:cs typeface="Roboto Medium" charset="0"/>
              </a:rPr>
              <a:t>Lorem Ipsum</a:t>
            </a:r>
            <a:endParaRPr lang="ru-RU" sz="2800" dirty="0">
              <a:solidFill>
                <a:schemeClr val="accent2"/>
              </a:solidFill>
              <a:latin typeface="Roboto Medium" charset="0"/>
              <a:ea typeface="Roboto Medium" charset="0"/>
              <a:cs typeface="Roboto Medium" charset="0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en-US" sz="2200" dirty="0">
                <a:solidFill>
                  <a:schemeClr val="tx2"/>
                </a:solidFill>
              </a:rPr>
              <a:t>When an unknown printer took galley of type and scrambled</a:t>
            </a:r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36B723B7-339F-5844-A879-909F0EB1488C}"/>
              </a:ext>
            </a:extLst>
          </p:cNvPr>
          <p:cNvSpPr txBox="1">
            <a:spLocks/>
          </p:cNvSpPr>
          <p:nvPr/>
        </p:nvSpPr>
        <p:spPr>
          <a:xfrm>
            <a:off x="10910554" y="8599217"/>
            <a:ext cx="2619823" cy="1082800"/>
          </a:xfrm>
          <a:prstGeom prst="rect">
            <a:avLst/>
          </a:prstGeom>
        </p:spPr>
        <p:txBody>
          <a:bodyPr anchor="ctr"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54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2018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84CD3B51-3982-1040-A66D-AECC89F864F6}"/>
              </a:ext>
            </a:extLst>
          </p:cNvPr>
          <p:cNvSpPr txBox="1">
            <a:spLocks/>
          </p:cNvSpPr>
          <p:nvPr/>
        </p:nvSpPr>
        <p:spPr>
          <a:xfrm>
            <a:off x="5648848" y="7250775"/>
            <a:ext cx="2619823" cy="1082800"/>
          </a:xfrm>
          <a:prstGeom prst="rect">
            <a:avLst/>
          </a:prstGeom>
        </p:spPr>
        <p:txBody>
          <a:bodyPr anchor="ctr"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54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2017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056F785E-7F50-6F47-9B9A-8BFD3E91594B}"/>
              </a:ext>
            </a:extLst>
          </p:cNvPr>
          <p:cNvSpPr txBox="1">
            <a:spLocks/>
          </p:cNvSpPr>
          <p:nvPr/>
        </p:nvSpPr>
        <p:spPr>
          <a:xfrm>
            <a:off x="15982476" y="7360172"/>
            <a:ext cx="2619823" cy="1082800"/>
          </a:xfrm>
          <a:prstGeom prst="rect">
            <a:avLst/>
          </a:prstGeom>
        </p:spPr>
        <p:txBody>
          <a:bodyPr anchor="ctr"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54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2019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586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</a:t>
            </a:r>
            <a:br>
              <a:rPr lang="en-US" dirty="0"/>
            </a:br>
            <a:r>
              <a:rPr lang="en-US" dirty="0"/>
              <a:t>MASK</a:t>
            </a:r>
            <a:endParaRPr lang="ru-RU" dirty="0"/>
          </a:p>
        </p:txBody>
      </p:sp>
      <p:sp>
        <p:nvSpPr>
          <p:cNvPr id="41" name="Текст 3">
            <a:extLst>
              <a:ext uri="{FF2B5EF4-FFF2-40B4-BE49-F238E27FC236}">
                <a16:creationId xmlns:a16="http://schemas.microsoft.com/office/drawing/2014/main" id="{912DA2FD-32B9-4C4D-8508-FFBAFED0E7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Description here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94039D6-52F9-254C-9FAC-E196E4496FE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/>
      </p:sp>
    </p:spTree>
    <p:extLst>
      <p:ext uri="{BB962C8B-B14F-4D97-AF65-F5344CB8AC3E}">
        <p14:creationId xmlns:p14="http://schemas.microsoft.com/office/powerpoint/2010/main" val="1237315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id="{A955994C-55E4-D84E-B4BE-B372B1F1F70D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86FD508-3030-894E-9BB4-4F06DECC58C5}"/>
              </a:ext>
            </a:extLst>
          </p:cNvPr>
          <p:cNvSpPr/>
          <p:nvPr/>
        </p:nvSpPr>
        <p:spPr>
          <a:xfrm flipH="1">
            <a:off x="12193587" y="0"/>
            <a:ext cx="12193588" cy="6858000"/>
          </a:xfrm>
          <a:prstGeom prst="rect">
            <a:avLst/>
          </a:prstGeom>
          <a:solidFill>
            <a:srgbClr val="384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 numCol="1" spcCol="900000"/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Description here</a:t>
            </a:r>
          </a:p>
          <a:p>
            <a:pPr marL="0" indent="0">
              <a:lnSpc>
                <a:spcPct val="150000"/>
              </a:lnSpc>
              <a:spcBef>
                <a:spcPts val="2400"/>
              </a:spcBef>
              <a:buNone/>
            </a:pPr>
            <a:r>
              <a:rPr lang="en-US" sz="2600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 Ipsum has been the industry's standard dummy text ever since the 1500s, when an unknown printer took a galley of type and scrambled it to make a type specimen book. It has survived not only five centuries, but also the leap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tabLst>
                <a:tab pos="3641725" algn="l"/>
                <a:tab pos="5645150" algn="l"/>
              </a:tabLst>
            </a:pPr>
            <a:r>
              <a:rPr lang="en-US" dirty="0">
                <a:solidFill>
                  <a:schemeClr val="bg1"/>
                </a:solidFill>
              </a:rPr>
              <a:t>BUSINESS MODEL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82189550-099D-A047-AA6A-1D905724F419}"/>
              </a:ext>
            </a:extLst>
          </p:cNvPr>
          <p:cNvSpPr/>
          <p:nvPr/>
        </p:nvSpPr>
        <p:spPr>
          <a:xfrm flipH="1">
            <a:off x="18259143" y="6859588"/>
            <a:ext cx="6106227" cy="6858000"/>
          </a:xfrm>
          <a:prstGeom prst="rect">
            <a:avLst/>
          </a:prstGeom>
          <a:solidFill>
            <a:schemeClr val="accent2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677FFE41-F39F-5B4E-9CD7-6859E77A6F2D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/>
      </p:sp>
    </p:spTree>
    <p:extLst>
      <p:ext uri="{BB962C8B-B14F-4D97-AF65-F5344CB8AC3E}">
        <p14:creationId xmlns:p14="http://schemas.microsoft.com/office/powerpoint/2010/main" val="3843346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TABLE SLIDES</a:t>
            </a:r>
            <a:endParaRPr lang="ru-RU" dirty="0"/>
          </a:p>
        </p:txBody>
      </p:sp>
      <p:sp>
        <p:nvSpPr>
          <p:cNvPr id="14" name="Текст 2"/>
          <p:cNvSpPr>
            <a:spLocks noGrp="1"/>
          </p:cNvSpPr>
          <p:nvPr>
            <p:ph type="body" sz="quarter" idx="21"/>
          </p:nvPr>
        </p:nvSpPr>
        <p:spPr>
          <a:xfrm>
            <a:off x="2184475" y="3474418"/>
            <a:ext cx="20882320" cy="1512168"/>
          </a:xfrm>
          <a:prstGeom prst="rect">
            <a:avLst/>
          </a:prstGeom>
        </p:spPr>
        <p:txBody>
          <a:bodyPr numCol="1" spcCol="900000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Lorem Ipsum has been the industry's standard dummy text ever since the 1500s, when an unknown printer took a galley of type and scrambled it to make a type specimen book. It has survived not only five centuries</a:t>
            </a: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9385275" y="5490642"/>
            <a:ext cx="6442405" cy="668400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ru-RU" b="1">
              <a:solidFill>
                <a:schemeClr val="bg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Текст 76"/>
          <p:cNvSpPr txBox="1">
            <a:spLocks/>
          </p:cNvSpPr>
          <p:nvPr/>
        </p:nvSpPr>
        <p:spPr>
          <a:xfrm>
            <a:off x="10095390" y="6354739"/>
            <a:ext cx="5055203" cy="5029379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800" b="0" i="0" kern="120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438522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5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Optimal plan</a:t>
            </a:r>
          </a:p>
          <a:p>
            <a:pPr marL="0" indent="0" defTabSz="2438522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$ 99.9 month</a:t>
            </a:r>
          </a:p>
          <a:p>
            <a:pPr marL="0" indent="0" defTabSz="2438522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300" dirty="0">
                <a:solidFill>
                  <a:schemeClr val="bg1"/>
                </a:solidFill>
              </a:rPr>
              <a:t>Of the printing and typesetting industry. Lorem Ipsum has been the industry's standard dummy the printing and typesetting industry. Lorem Ipsum has been</a:t>
            </a:r>
            <a:endParaRPr lang="ru-RU" sz="2300" dirty="0">
              <a:solidFill>
                <a:schemeClr val="bg1"/>
              </a:solidFill>
            </a:endParaRPr>
          </a:p>
        </p:txBody>
      </p:sp>
      <p:sp>
        <p:nvSpPr>
          <p:cNvPr id="29" name="Текст 78"/>
          <p:cNvSpPr txBox="1">
            <a:spLocks/>
          </p:cNvSpPr>
          <p:nvPr/>
        </p:nvSpPr>
        <p:spPr>
          <a:xfrm>
            <a:off x="2877667" y="6354739"/>
            <a:ext cx="5055203" cy="5029379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438522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5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plan</a:t>
            </a:r>
          </a:p>
          <a:p>
            <a:pPr marL="0" indent="0" defTabSz="2438522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$ 99</a:t>
            </a:r>
            <a:r>
              <a:rPr lang="ru-RU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.9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month</a:t>
            </a:r>
          </a:p>
          <a:p>
            <a:pPr marL="0" indent="0" defTabSz="2438522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300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rPr>
              <a:t>Of the printing and typesetting industry. Lorem Ipsum has been the industry's standard dummy the printing and typesetting industry. Lorem Ipsum has been</a:t>
            </a:r>
            <a:endParaRPr lang="ru-RU" sz="2300" dirty="0">
              <a:solidFill>
                <a:schemeClr val="tx2">
                  <a:lumMod val="75000"/>
                  <a:lumOff val="2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0" name="Текст 79"/>
          <p:cNvSpPr txBox="1">
            <a:spLocks/>
          </p:cNvSpPr>
          <p:nvPr/>
        </p:nvSpPr>
        <p:spPr>
          <a:xfrm>
            <a:off x="17296191" y="6354738"/>
            <a:ext cx="5055203" cy="5029379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438522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5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Premium plan</a:t>
            </a:r>
          </a:p>
          <a:p>
            <a:pPr marL="0" indent="0" defTabSz="2438522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$ 99</a:t>
            </a:r>
            <a:r>
              <a:rPr lang="ru-RU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.9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month</a:t>
            </a:r>
          </a:p>
          <a:p>
            <a:pPr marL="0" indent="0" defTabSz="2438522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300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rPr>
              <a:t>Of the printing and typesetting industry. Lorem Ipsum has been the industry's standard dummy the printing and typesetting industry. Lorem Ipsum has been</a:t>
            </a:r>
            <a:endParaRPr lang="ru-RU" sz="2300" dirty="0">
              <a:solidFill>
                <a:schemeClr val="tx2">
                  <a:lumMod val="75000"/>
                  <a:lumOff val="2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2167552" y="5490642"/>
            <a:ext cx="6442405" cy="6684002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1800"/>
              </a:spcBef>
            </a:pPr>
            <a:endParaRPr lang="ru-RU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16586075" y="5490642"/>
            <a:ext cx="6442405" cy="6684002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1800"/>
              </a:spcBef>
            </a:pPr>
            <a:endParaRPr lang="ru-RU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791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Таблица 12"/>
          <p:cNvGraphicFramePr>
            <a:graphicFrameLocks noGrp="1"/>
          </p:cNvGraphicFramePr>
          <p:nvPr>
            <p:extLst/>
          </p:nvPr>
        </p:nvGraphicFramePr>
        <p:xfrm>
          <a:off x="9364016" y="-2"/>
          <a:ext cx="4991394" cy="13717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68465">
                <a:tc>
                  <a:txBody>
                    <a:bodyPr/>
                    <a:lstStyle/>
                    <a:p>
                      <a:pPr algn="ctr"/>
                      <a:endParaRPr lang="ru-RU" sz="3600" kern="1200" dirty="0">
                        <a:solidFill>
                          <a:schemeClr val="bg2"/>
                        </a:solidFill>
                        <a:latin typeface="Roboto Medium" charset="0"/>
                        <a:ea typeface="Roboto Medium" charset="0"/>
                        <a:cs typeface="Roboto Medium" charset="0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707">
                <a:tc>
                  <a:txBody>
                    <a:bodyPr/>
                    <a:lstStyle/>
                    <a:p>
                      <a:pPr marL="0" indent="0" algn="ctr" defTabSz="2438522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3600" b="1" i="0" kern="120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Business Plan</a:t>
                      </a:r>
                    </a:p>
                    <a:p>
                      <a:pPr marL="0" indent="0" algn="ctr" defTabSz="2438522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400" kern="120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Individuals and small teams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3438">
                <a:tc>
                  <a:txBody>
                    <a:bodyPr/>
                    <a:lstStyle/>
                    <a:p>
                      <a:pPr marL="0" indent="0" algn="ctr" defTabSz="2438522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400" kern="120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50 views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3438">
                <a:tc>
                  <a:txBody>
                    <a:bodyPr/>
                    <a:lstStyle/>
                    <a:p>
                      <a:pPr marL="0" indent="0" algn="ctr" defTabSz="2438522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400" kern="120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Only bug fixes</a:t>
                      </a:r>
                      <a:endParaRPr lang="ru-RU" sz="2400" kern="1200" dirty="0">
                        <a:solidFill>
                          <a:schemeClr val="bg2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3438">
                <a:tc>
                  <a:txBody>
                    <a:bodyPr/>
                    <a:lstStyle/>
                    <a:p>
                      <a:pPr marL="0" indent="0" algn="ctr" defTabSz="2438522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400" kern="120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Free installation service</a:t>
                      </a:r>
                      <a:endParaRPr lang="ru-RU" sz="2400" kern="1200" dirty="0">
                        <a:solidFill>
                          <a:schemeClr val="bg2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1655">
                <a:tc>
                  <a:txBody>
                    <a:bodyPr/>
                    <a:lstStyle/>
                    <a:p>
                      <a:pPr marL="0" marR="0" indent="0" algn="ctr" defTabSz="2438522" rtl="0" eaLnBrk="1" fontAlgn="auto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800" b="0" i="0" kern="12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</a:t>
                      </a:r>
                      <a:r>
                        <a:rPr lang="en-US" sz="7200" b="0" i="0" kern="12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35</a:t>
                      </a:r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99</a:t>
                      </a:r>
                      <a:endParaRPr lang="ru-RU" sz="2400" b="0" i="0" kern="12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1446">
                <a:tc>
                  <a:txBody>
                    <a:bodyPr/>
                    <a:lstStyle/>
                    <a:p>
                      <a:pPr marL="0" indent="0" algn="ctr" defTabSz="2438522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endParaRPr lang="en-US" sz="2400" kern="1200" dirty="0">
                        <a:solidFill>
                          <a:schemeClr val="bg2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indent="0" algn="ctr" defTabSz="2438522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endParaRPr lang="en-US" sz="2400" kern="1200" dirty="0">
                        <a:solidFill>
                          <a:schemeClr val="bg2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indent="0" algn="ctr" defTabSz="2438522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endParaRPr lang="ru-RU" sz="2400" kern="1200" dirty="0">
                        <a:solidFill>
                          <a:schemeClr val="bg2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Скругленный прямоугольник 13"/>
          <p:cNvSpPr/>
          <p:nvPr/>
        </p:nvSpPr>
        <p:spPr>
          <a:xfrm>
            <a:off x="10420475" y="11836694"/>
            <a:ext cx="2853232" cy="926758"/>
          </a:xfrm>
          <a:prstGeom prst="roundRect">
            <a:avLst>
              <a:gd name="adj" fmla="val 180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en-US" sz="2400" b="1" spc="6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</a:t>
            </a:r>
            <a:endParaRPr lang="ru-RU" sz="2400" b="1" spc="600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10392407" y="1331128"/>
            <a:ext cx="1441143" cy="1161130"/>
            <a:chOff x="7238376" y="585921"/>
            <a:chExt cx="340828" cy="282136"/>
          </a:xfrm>
        </p:grpSpPr>
        <p:sp>
          <p:nvSpPr>
            <p:cNvPr id="16" name="Freeform 1323"/>
            <p:cNvSpPr>
              <a:spLocks/>
            </p:cNvSpPr>
            <p:nvPr/>
          </p:nvSpPr>
          <p:spPr bwMode="auto">
            <a:xfrm>
              <a:off x="7238376" y="633287"/>
              <a:ext cx="340828" cy="234770"/>
            </a:xfrm>
            <a:custGeom>
              <a:avLst/>
              <a:gdLst>
                <a:gd name="T0" fmla="*/ 165 w 165"/>
                <a:gd name="T1" fmla="*/ 93 h 114"/>
                <a:gd name="T2" fmla="*/ 144 w 165"/>
                <a:gd name="T3" fmla="*/ 114 h 114"/>
                <a:gd name="T4" fmla="*/ 21 w 165"/>
                <a:gd name="T5" fmla="*/ 114 h 114"/>
                <a:gd name="T6" fmla="*/ 0 w 165"/>
                <a:gd name="T7" fmla="*/ 93 h 114"/>
                <a:gd name="T8" fmla="*/ 0 w 165"/>
                <a:gd name="T9" fmla="*/ 21 h 114"/>
                <a:gd name="T10" fmla="*/ 21 w 165"/>
                <a:gd name="T11" fmla="*/ 0 h 114"/>
                <a:gd name="T12" fmla="*/ 144 w 165"/>
                <a:gd name="T13" fmla="*/ 0 h 114"/>
                <a:gd name="T14" fmla="*/ 165 w 165"/>
                <a:gd name="T15" fmla="*/ 21 h 114"/>
                <a:gd name="T16" fmla="*/ 165 w 165"/>
                <a:gd name="T17" fmla="*/ 9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114">
                  <a:moveTo>
                    <a:pt x="165" y="93"/>
                  </a:moveTo>
                  <a:cubicBezTo>
                    <a:pt x="165" y="104"/>
                    <a:pt x="156" y="114"/>
                    <a:pt x="144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9" y="114"/>
                    <a:pt x="0" y="104"/>
                    <a:pt x="0" y="93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9" y="0"/>
                    <a:pt x="21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56" y="0"/>
                    <a:pt x="165" y="10"/>
                    <a:pt x="165" y="21"/>
                  </a:cubicBezTo>
                  <a:lnTo>
                    <a:pt x="165" y="93"/>
                  </a:lnTo>
                  <a:close/>
                </a:path>
              </a:pathLst>
            </a:custGeom>
            <a:noFill/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1" tIns="45720" rIns="91441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24"/>
            <p:cNvSpPr>
              <a:spLocks/>
            </p:cNvSpPr>
            <p:nvPr/>
          </p:nvSpPr>
          <p:spPr bwMode="auto">
            <a:xfrm>
              <a:off x="7353702" y="585921"/>
              <a:ext cx="109147" cy="47366"/>
            </a:xfrm>
            <a:custGeom>
              <a:avLst/>
              <a:gdLst>
                <a:gd name="T0" fmla="*/ 0 w 53"/>
                <a:gd name="T1" fmla="*/ 23 h 23"/>
                <a:gd name="T2" fmla="*/ 0 w 53"/>
                <a:gd name="T3" fmla="*/ 11 h 23"/>
                <a:gd name="T4" fmla="*/ 11 w 53"/>
                <a:gd name="T5" fmla="*/ 0 h 23"/>
                <a:gd name="T6" fmla="*/ 42 w 53"/>
                <a:gd name="T7" fmla="*/ 0 h 23"/>
                <a:gd name="T8" fmla="*/ 53 w 53"/>
                <a:gd name="T9" fmla="*/ 11 h 23"/>
                <a:gd name="T10" fmla="*/ 53 w 53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23">
                  <a:moveTo>
                    <a:pt x="0" y="23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53" y="5"/>
                    <a:pt x="53" y="11"/>
                  </a:cubicBezTo>
                  <a:cubicBezTo>
                    <a:pt x="53" y="23"/>
                    <a:pt x="53" y="23"/>
                    <a:pt x="53" y="23"/>
                  </a:cubicBezTo>
                </a:path>
              </a:pathLst>
            </a:custGeom>
            <a:noFill/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1" tIns="45720" rIns="91441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325"/>
            <p:cNvSpPr>
              <a:spLocks noChangeShapeType="1"/>
            </p:cNvSpPr>
            <p:nvPr/>
          </p:nvSpPr>
          <p:spPr bwMode="auto">
            <a:xfrm>
              <a:off x="7511245" y="725959"/>
              <a:ext cx="61782" cy="0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1" tIns="45720" rIns="91441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326"/>
            <p:cNvSpPr>
              <a:spLocks noChangeShapeType="1"/>
            </p:cNvSpPr>
            <p:nvPr/>
          </p:nvSpPr>
          <p:spPr bwMode="auto">
            <a:xfrm>
              <a:off x="7357821" y="725959"/>
              <a:ext cx="100910" cy="0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1" tIns="45720" rIns="91441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327"/>
            <p:cNvSpPr>
              <a:spLocks noChangeShapeType="1"/>
            </p:cNvSpPr>
            <p:nvPr/>
          </p:nvSpPr>
          <p:spPr bwMode="auto">
            <a:xfrm>
              <a:off x="7240436" y="725959"/>
              <a:ext cx="67960" cy="0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1" tIns="45720" rIns="91441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28"/>
            <p:cNvSpPr>
              <a:spLocks/>
            </p:cNvSpPr>
            <p:nvPr/>
          </p:nvSpPr>
          <p:spPr bwMode="auto">
            <a:xfrm>
              <a:off x="7314574" y="707425"/>
              <a:ext cx="37069" cy="37069"/>
            </a:xfrm>
            <a:custGeom>
              <a:avLst/>
              <a:gdLst>
                <a:gd name="T0" fmla="*/ 18 w 18"/>
                <a:gd name="T1" fmla="*/ 13 h 18"/>
                <a:gd name="T2" fmla="*/ 12 w 18"/>
                <a:gd name="T3" fmla="*/ 18 h 18"/>
                <a:gd name="T4" fmla="*/ 5 w 18"/>
                <a:gd name="T5" fmla="*/ 18 h 18"/>
                <a:gd name="T6" fmla="*/ 0 w 18"/>
                <a:gd name="T7" fmla="*/ 13 h 18"/>
                <a:gd name="T8" fmla="*/ 0 w 18"/>
                <a:gd name="T9" fmla="*/ 6 h 18"/>
                <a:gd name="T10" fmla="*/ 5 w 18"/>
                <a:gd name="T11" fmla="*/ 0 h 18"/>
                <a:gd name="T12" fmla="*/ 12 w 18"/>
                <a:gd name="T13" fmla="*/ 0 h 18"/>
                <a:gd name="T14" fmla="*/ 18 w 18"/>
                <a:gd name="T15" fmla="*/ 6 h 18"/>
                <a:gd name="T16" fmla="*/ 18 w 18"/>
                <a:gd name="T1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3"/>
                  </a:moveTo>
                  <a:cubicBezTo>
                    <a:pt x="18" y="16"/>
                    <a:pt x="15" y="18"/>
                    <a:pt x="12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2" y="18"/>
                    <a:pt x="0" y="16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3"/>
                    <a:pt x="18" y="6"/>
                  </a:cubicBezTo>
                  <a:lnTo>
                    <a:pt x="18" y="13"/>
                  </a:lnTo>
                  <a:close/>
                </a:path>
              </a:pathLst>
            </a:custGeom>
            <a:noFill/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1" tIns="45720" rIns="91441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29"/>
            <p:cNvSpPr>
              <a:spLocks/>
            </p:cNvSpPr>
            <p:nvPr/>
          </p:nvSpPr>
          <p:spPr bwMode="auto">
            <a:xfrm>
              <a:off x="7273386" y="728019"/>
              <a:ext cx="117385" cy="102969"/>
            </a:xfrm>
            <a:custGeom>
              <a:avLst/>
              <a:gdLst>
                <a:gd name="T0" fmla="*/ 57 w 57"/>
                <a:gd name="T1" fmla="*/ 0 h 50"/>
                <a:gd name="T2" fmla="*/ 57 w 57"/>
                <a:gd name="T3" fmla="*/ 34 h 50"/>
                <a:gd name="T4" fmla="*/ 41 w 57"/>
                <a:gd name="T5" fmla="*/ 50 h 50"/>
                <a:gd name="T6" fmla="*/ 16 w 57"/>
                <a:gd name="T7" fmla="*/ 50 h 50"/>
                <a:gd name="T8" fmla="*/ 0 w 57"/>
                <a:gd name="T9" fmla="*/ 34 h 50"/>
                <a:gd name="T10" fmla="*/ 0 w 57"/>
                <a:gd name="T1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0">
                  <a:moveTo>
                    <a:pt x="57" y="0"/>
                  </a:moveTo>
                  <a:cubicBezTo>
                    <a:pt x="57" y="34"/>
                    <a:pt x="57" y="34"/>
                    <a:pt x="57" y="34"/>
                  </a:cubicBezTo>
                  <a:cubicBezTo>
                    <a:pt x="57" y="41"/>
                    <a:pt x="48" y="50"/>
                    <a:pt x="41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0" y="50"/>
                    <a:pt x="0" y="41"/>
                    <a:pt x="0" y="3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1" tIns="45720" rIns="91441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330"/>
            <p:cNvSpPr>
              <a:spLocks/>
            </p:cNvSpPr>
            <p:nvPr/>
          </p:nvSpPr>
          <p:spPr bwMode="auto">
            <a:xfrm>
              <a:off x="7464909" y="707425"/>
              <a:ext cx="38099" cy="37069"/>
            </a:xfrm>
            <a:custGeom>
              <a:avLst/>
              <a:gdLst>
                <a:gd name="T0" fmla="*/ 18 w 18"/>
                <a:gd name="T1" fmla="*/ 13 h 18"/>
                <a:gd name="T2" fmla="*/ 13 w 18"/>
                <a:gd name="T3" fmla="*/ 18 h 18"/>
                <a:gd name="T4" fmla="*/ 5 w 18"/>
                <a:gd name="T5" fmla="*/ 18 h 18"/>
                <a:gd name="T6" fmla="*/ 0 w 18"/>
                <a:gd name="T7" fmla="*/ 13 h 18"/>
                <a:gd name="T8" fmla="*/ 0 w 18"/>
                <a:gd name="T9" fmla="*/ 6 h 18"/>
                <a:gd name="T10" fmla="*/ 5 w 18"/>
                <a:gd name="T11" fmla="*/ 0 h 18"/>
                <a:gd name="T12" fmla="*/ 13 w 18"/>
                <a:gd name="T13" fmla="*/ 0 h 18"/>
                <a:gd name="T14" fmla="*/ 18 w 18"/>
                <a:gd name="T15" fmla="*/ 6 h 18"/>
                <a:gd name="T16" fmla="*/ 18 w 18"/>
                <a:gd name="T1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3"/>
                  </a:moveTo>
                  <a:cubicBezTo>
                    <a:pt x="18" y="16"/>
                    <a:pt x="16" y="18"/>
                    <a:pt x="13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3" y="18"/>
                    <a:pt x="0" y="16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6" y="0"/>
                    <a:pt x="18" y="3"/>
                    <a:pt x="18" y="6"/>
                  </a:cubicBezTo>
                  <a:lnTo>
                    <a:pt x="18" y="13"/>
                  </a:lnTo>
                  <a:close/>
                </a:path>
              </a:pathLst>
            </a:custGeom>
            <a:noFill/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1" tIns="45720" rIns="91441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31"/>
            <p:cNvSpPr>
              <a:spLocks/>
            </p:cNvSpPr>
            <p:nvPr/>
          </p:nvSpPr>
          <p:spPr bwMode="auto">
            <a:xfrm>
              <a:off x="7425780" y="728019"/>
              <a:ext cx="118415" cy="102969"/>
            </a:xfrm>
            <a:custGeom>
              <a:avLst/>
              <a:gdLst>
                <a:gd name="T0" fmla="*/ 57 w 57"/>
                <a:gd name="T1" fmla="*/ 0 h 50"/>
                <a:gd name="T2" fmla="*/ 57 w 57"/>
                <a:gd name="T3" fmla="*/ 34 h 50"/>
                <a:gd name="T4" fmla="*/ 45 w 57"/>
                <a:gd name="T5" fmla="*/ 50 h 50"/>
                <a:gd name="T6" fmla="*/ 12 w 57"/>
                <a:gd name="T7" fmla="*/ 50 h 50"/>
                <a:gd name="T8" fmla="*/ 0 w 57"/>
                <a:gd name="T9" fmla="*/ 34 h 50"/>
                <a:gd name="T10" fmla="*/ 0 w 57"/>
                <a:gd name="T1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0">
                  <a:moveTo>
                    <a:pt x="57" y="0"/>
                  </a:moveTo>
                  <a:cubicBezTo>
                    <a:pt x="57" y="34"/>
                    <a:pt x="57" y="34"/>
                    <a:pt x="57" y="34"/>
                  </a:cubicBezTo>
                  <a:cubicBezTo>
                    <a:pt x="57" y="41"/>
                    <a:pt x="51" y="50"/>
                    <a:pt x="45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5" y="50"/>
                    <a:pt x="0" y="41"/>
                    <a:pt x="0" y="3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1" tIns="45720" rIns="91441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26" name="Таблица 25"/>
          <p:cNvGraphicFramePr>
            <a:graphicFrameLocks noGrp="1"/>
          </p:cNvGraphicFramePr>
          <p:nvPr>
            <p:extLst/>
          </p:nvPr>
        </p:nvGraphicFramePr>
        <p:xfrm>
          <a:off x="19394989" y="3"/>
          <a:ext cx="4991394" cy="13717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0292">
                <a:tc>
                  <a:txBody>
                    <a:bodyPr/>
                    <a:lstStyle/>
                    <a:p>
                      <a:pPr marL="0" algn="ctr" defTabSz="2438522" rtl="0" eaLnBrk="1" latinLnBrk="0" hangingPunct="1"/>
                      <a:endParaRPr lang="ru-RU" sz="3600" b="1" kern="1200" dirty="0">
                        <a:solidFill>
                          <a:schemeClr val="bg2"/>
                        </a:solidFill>
                        <a:latin typeface="Roboto Medium" charset="0"/>
                        <a:ea typeface="Roboto Medium" charset="0"/>
                        <a:cs typeface="Roboto Medium" charset="0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1940">
                <a:tc>
                  <a:txBody>
                    <a:bodyPr/>
                    <a:lstStyle/>
                    <a:p>
                      <a:pPr marL="0" indent="0" algn="ctr" defTabSz="2438522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3600" b="1" i="0" kern="1200" dirty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Lite Plan</a:t>
                      </a:r>
                    </a:p>
                    <a:p>
                      <a:pPr marL="0" indent="0" algn="ctr" defTabSz="2438522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Individuals and small teams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2656">
                <a:tc>
                  <a:txBody>
                    <a:bodyPr/>
                    <a:lstStyle/>
                    <a:p>
                      <a:pPr marL="0" indent="0" algn="ctr" defTabSz="2438522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50 views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2656">
                <a:tc>
                  <a:txBody>
                    <a:bodyPr/>
                    <a:lstStyle/>
                    <a:p>
                      <a:pPr marL="0" indent="0" algn="ctr" defTabSz="2438522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Only bug fixes</a:t>
                      </a:r>
                      <a:endParaRPr lang="ru-RU" sz="2400" kern="1200" dirty="0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2656">
                <a:tc>
                  <a:txBody>
                    <a:bodyPr/>
                    <a:lstStyle/>
                    <a:p>
                      <a:pPr marL="0" indent="0" algn="ctr" defTabSz="2438522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Free installation service</a:t>
                      </a:r>
                      <a:endParaRPr lang="ru-RU" sz="2400" kern="1200" dirty="0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3415">
                <a:tc>
                  <a:txBody>
                    <a:bodyPr/>
                    <a:lstStyle/>
                    <a:p>
                      <a:pPr marL="0" marR="0" indent="0" algn="ctr" defTabSz="2438522" rtl="0" eaLnBrk="1" fontAlgn="auto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800" b="0" i="0" kern="1200" dirty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</a:t>
                      </a:r>
                      <a:r>
                        <a:rPr lang="en-US" sz="7200" b="0" i="0" kern="1200" dirty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  <a:r>
                        <a:rPr lang="en-US" sz="2400" b="0" i="0" kern="1200" dirty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99</a:t>
                      </a:r>
                      <a:endParaRPr lang="ru-RU" sz="2400" b="0" i="0" kern="1200" dirty="0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3971">
                <a:tc>
                  <a:txBody>
                    <a:bodyPr/>
                    <a:lstStyle/>
                    <a:p>
                      <a:pPr marL="0" indent="0" algn="ctr" defTabSz="2438522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endParaRPr lang="en-US" sz="2400" kern="1200" dirty="0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indent="0" algn="ctr" defTabSz="2438522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endParaRPr lang="en-US" sz="2400" kern="1200" dirty="0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indent="0" algn="ctr" defTabSz="2438522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endParaRPr lang="ru-RU" sz="2400" kern="1200" dirty="0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" name="Скругленный прямоугольник 26"/>
          <p:cNvSpPr/>
          <p:nvPr/>
        </p:nvSpPr>
        <p:spPr>
          <a:xfrm>
            <a:off x="20310202" y="11836694"/>
            <a:ext cx="2853232" cy="926758"/>
          </a:xfrm>
          <a:prstGeom prst="roundRect">
            <a:avLst>
              <a:gd name="adj" fmla="val 18002"/>
            </a:avLst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en-US" sz="2400" b="1" spc="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</a:t>
            </a:r>
            <a:endParaRPr lang="ru-RU" sz="2400" b="1" spc="6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8" name="Группа 27"/>
          <p:cNvGrpSpPr/>
          <p:nvPr/>
        </p:nvGrpSpPr>
        <p:grpSpPr>
          <a:xfrm>
            <a:off x="21050571" y="1314179"/>
            <a:ext cx="1293112" cy="1195026"/>
            <a:chOff x="10999245" y="1615112"/>
            <a:chExt cx="802921" cy="762365"/>
          </a:xfrm>
        </p:grpSpPr>
        <p:sp>
          <p:nvSpPr>
            <p:cNvPr id="29" name="Freeform 1246"/>
            <p:cNvSpPr>
              <a:spLocks/>
            </p:cNvSpPr>
            <p:nvPr/>
          </p:nvSpPr>
          <p:spPr bwMode="auto">
            <a:xfrm>
              <a:off x="10999245" y="1863826"/>
              <a:ext cx="802921" cy="513651"/>
            </a:xfrm>
            <a:custGeom>
              <a:avLst/>
              <a:gdLst>
                <a:gd name="T0" fmla="*/ 131 w 148"/>
                <a:gd name="T1" fmla="*/ 28 h 95"/>
                <a:gd name="T2" fmla="*/ 97 w 148"/>
                <a:gd name="T3" fmla="*/ 0 h 95"/>
                <a:gd name="T4" fmla="*/ 80 w 148"/>
                <a:gd name="T5" fmla="*/ 0 h 95"/>
                <a:gd name="T6" fmla="*/ 75 w 148"/>
                <a:gd name="T7" fmla="*/ 0 h 95"/>
                <a:gd name="T8" fmla="*/ 50 w 148"/>
                <a:gd name="T9" fmla="*/ 0 h 95"/>
                <a:gd name="T10" fmla="*/ 17 w 148"/>
                <a:gd name="T11" fmla="*/ 28 h 95"/>
                <a:gd name="T12" fmla="*/ 48 w 148"/>
                <a:gd name="T13" fmla="*/ 95 h 95"/>
                <a:gd name="T14" fmla="*/ 48 w 148"/>
                <a:gd name="T15" fmla="*/ 95 h 95"/>
                <a:gd name="T16" fmla="*/ 49 w 148"/>
                <a:gd name="T17" fmla="*/ 95 h 95"/>
                <a:gd name="T18" fmla="*/ 99 w 148"/>
                <a:gd name="T19" fmla="*/ 95 h 95"/>
                <a:gd name="T20" fmla="*/ 99 w 148"/>
                <a:gd name="T21" fmla="*/ 95 h 95"/>
                <a:gd name="T22" fmla="*/ 99 w 148"/>
                <a:gd name="T23" fmla="*/ 95 h 95"/>
                <a:gd name="T24" fmla="*/ 131 w 148"/>
                <a:gd name="T25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8" h="95">
                  <a:moveTo>
                    <a:pt x="131" y="28"/>
                  </a:moveTo>
                  <a:cubicBezTo>
                    <a:pt x="117" y="1"/>
                    <a:pt x="97" y="0"/>
                    <a:pt x="97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31" y="1"/>
                    <a:pt x="17" y="28"/>
                  </a:cubicBezTo>
                  <a:cubicBezTo>
                    <a:pt x="2" y="55"/>
                    <a:pt x="0" y="95"/>
                    <a:pt x="48" y="95"/>
                  </a:cubicBezTo>
                  <a:cubicBezTo>
                    <a:pt x="48" y="95"/>
                    <a:pt x="48" y="95"/>
                    <a:pt x="48" y="95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50" y="95"/>
                    <a:pt x="65" y="95"/>
                    <a:pt x="99" y="95"/>
                  </a:cubicBezTo>
                  <a:cubicBezTo>
                    <a:pt x="99" y="95"/>
                    <a:pt x="99" y="95"/>
                    <a:pt x="99" y="95"/>
                  </a:cubicBezTo>
                  <a:cubicBezTo>
                    <a:pt x="99" y="95"/>
                    <a:pt x="99" y="95"/>
                    <a:pt x="99" y="95"/>
                  </a:cubicBezTo>
                  <a:cubicBezTo>
                    <a:pt x="148" y="95"/>
                    <a:pt x="146" y="55"/>
                    <a:pt x="131" y="28"/>
                  </a:cubicBezTo>
                  <a:close/>
                </a:path>
              </a:pathLst>
            </a:custGeom>
            <a:noFill/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1" tIns="45720" rIns="91441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47"/>
            <p:cNvSpPr>
              <a:spLocks/>
            </p:cNvSpPr>
            <p:nvPr/>
          </p:nvSpPr>
          <p:spPr bwMode="auto">
            <a:xfrm>
              <a:off x="11037094" y="1793537"/>
              <a:ext cx="727223" cy="210868"/>
            </a:xfrm>
            <a:custGeom>
              <a:avLst/>
              <a:gdLst>
                <a:gd name="T0" fmla="*/ 123 w 134"/>
                <a:gd name="T1" fmla="*/ 39 h 39"/>
                <a:gd name="T2" fmla="*/ 134 w 134"/>
                <a:gd name="T3" fmla="*/ 32 h 39"/>
                <a:gd name="T4" fmla="*/ 91 w 134"/>
                <a:gd name="T5" fmla="*/ 0 h 39"/>
                <a:gd name="T6" fmla="*/ 43 w 134"/>
                <a:gd name="T7" fmla="*/ 0 h 39"/>
                <a:gd name="T8" fmla="*/ 0 w 134"/>
                <a:gd name="T9" fmla="*/ 32 h 39"/>
                <a:gd name="T10" fmla="*/ 11 w 134"/>
                <a:gd name="T1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" h="39">
                  <a:moveTo>
                    <a:pt x="123" y="39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17" y="2"/>
                    <a:pt x="94" y="0"/>
                    <a:pt x="91" y="0"/>
                  </a:cubicBezTo>
                  <a:cubicBezTo>
                    <a:pt x="91" y="0"/>
                    <a:pt x="43" y="0"/>
                    <a:pt x="43" y="0"/>
                  </a:cubicBezTo>
                  <a:cubicBezTo>
                    <a:pt x="40" y="0"/>
                    <a:pt x="17" y="2"/>
                    <a:pt x="0" y="32"/>
                  </a:cubicBezTo>
                  <a:cubicBezTo>
                    <a:pt x="11" y="39"/>
                    <a:pt x="11" y="39"/>
                    <a:pt x="11" y="39"/>
                  </a:cubicBezTo>
                </a:path>
              </a:pathLst>
            </a:custGeom>
            <a:noFill/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1" tIns="45720" rIns="91441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1248"/>
            <p:cNvSpPr>
              <a:spLocks noChangeArrowheads="1"/>
            </p:cNvSpPr>
            <p:nvPr/>
          </p:nvSpPr>
          <p:spPr bwMode="auto">
            <a:xfrm>
              <a:off x="11304732" y="1615112"/>
              <a:ext cx="97324" cy="97324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1" tIns="45720" rIns="91441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1249"/>
            <p:cNvSpPr>
              <a:spLocks noChangeArrowheads="1"/>
            </p:cNvSpPr>
            <p:nvPr/>
          </p:nvSpPr>
          <p:spPr bwMode="auto">
            <a:xfrm>
              <a:off x="11402056" y="1615112"/>
              <a:ext cx="97324" cy="97324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1" tIns="45720" rIns="91441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1250"/>
            <p:cNvSpPr>
              <a:spLocks noChangeShapeType="1"/>
            </p:cNvSpPr>
            <p:nvPr/>
          </p:nvSpPr>
          <p:spPr bwMode="auto">
            <a:xfrm>
              <a:off x="11450717" y="1712436"/>
              <a:ext cx="37849" cy="64883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1" tIns="45720" rIns="91441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1251"/>
            <p:cNvSpPr>
              <a:spLocks noChangeShapeType="1"/>
            </p:cNvSpPr>
            <p:nvPr/>
          </p:nvSpPr>
          <p:spPr bwMode="auto">
            <a:xfrm flipH="1">
              <a:off x="11315547" y="1712436"/>
              <a:ext cx="37849" cy="64883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1" tIns="45720" rIns="91441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35" name="Таблица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232415"/>
              </p:ext>
            </p:extLst>
          </p:nvPr>
        </p:nvGraphicFramePr>
        <p:xfrm>
          <a:off x="14403594" y="-2"/>
          <a:ext cx="4991394" cy="13717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0291">
                <a:tc>
                  <a:txBody>
                    <a:bodyPr/>
                    <a:lstStyle/>
                    <a:p>
                      <a:pPr algn="ctr"/>
                      <a:endParaRPr lang="ru-RU" sz="3600" kern="1200" dirty="0">
                        <a:solidFill>
                          <a:schemeClr val="bg2"/>
                        </a:solidFill>
                        <a:latin typeface="Roboto Medium" charset="0"/>
                        <a:ea typeface="Roboto Medium" charset="0"/>
                        <a:cs typeface="Roboto Medium" charset="0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1940">
                <a:tc>
                  <a:txBody>
                    <a:bodyPr/>
                    <a:lstStyle/>
                    <a:p>
                      <a:pPr marL="0" indent="0" algn="ctr" defTabSz="2438522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3600" b="1" i="0" kern="1200" dirty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Economy Plan</a:t>
                      </a:r>
                    </a:p>
                    <a:p>
                      <a:pPr marL="0" indent="0" algn="ctr" defTabSz="2438522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Individuals and small teams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2656">
                <a:tc>
                  <a:txBody>
                    <a:bodyPr/>
                    <a:lstStyle/>
                    <a:p>
                      <a:pPr marL="0" indent="0" algn="ctr" defTabSz="2438522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50 views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2656">
                <a:tc>
                  <a:txBody>
                    <a:bodyPr/>
                    <a:lstStyle/>
                    <a:p>
                      <a:pPr marL="0" indent="0" algn="ctr" defTabSz="2438522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Only bug fixes</a:t>
                      </a:r>
                      <a:endParaRPr lang="ru-RU" sz="2400" kern="1200" dirty="0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2656">
                <a:tc>
                  <a:txBody>
                    <a:bodyPr/>
                    <a:lstStyle/>
                    <a:p>
                      <a:pPr marL="0" indent="0" algn="ctr" defTabSz="2438522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Free installation service</a:t>
                      </a:r>
                      <a:endParaRPr lang="ru-RU" sz="2400" kern="1200" dirty="0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3415">
                <a:tc>
                  <a:txBody>
                    <a:bodyPr/>
                    <a:lstStyle/>
                    <a:p>
                      <a:pPr marL="0" marR="0" indent="0" algn="ctr" defTabSz="2438522" rtl="0" eaLnBrk="1" fontAlgn="auto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800" b="0" i="0" kern="1200" dirty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</a:t>
                      </a:r>
                      <a:r>
                        <a:rPr lang="en-US" sz="7200" b="0" i="0" kern="1200" dirty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  <a:r>
                        <a:rPr lang="en-US" sz="2400" b="0" i="0" kern="1200" dirty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99</a:t>
                      </a:r>
                      <a:endParaRPr lang="ru-RU" sz="2400" b="0" i="0" kern="1200" dirty="0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3971">
                <a:tc>
                  <a:txBody>
                    <a:bodyPr/>
                    <a:lstStyle/>
                    <a:p>
                      <a:pPr marL="0" indent="0" algn="ctr" defTabSz="2438522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endParaRPr lang="en-US" sz="2400" kern="1200" dirty="0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indent="0" algn="ctr" defTabSz="2438522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endParaRPr lang="en-US" sz="2400" kern="1200" dirty="0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indent="0" algn="ctr" defTabSz="2438522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endParaRPr lang="ru-RU" sz="2400" kern="1200" dirty="0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" name="Скругленный прямоугольник 35"/>
          <p:cNvSpPr/>
          <p:nvPr/>
        </p:nvSpPr>
        <p:spPr>
          <a:xfrm>
            <a:off x="15317019" y="11836694"/>
            <a:ext cx="2853232" cy="926758"/>
          </a:xfrm>
          <a:prstGeom prst="roundRect">
            <a:avLst>
              <a:gd name="adj" fmla="val 18002"/>
            </a:avLst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en-US" sz="2400" b="1" spc="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</a:t>
            </a:r>
            <a:endParaRPr lang="ru-RU" sz="2400" b="1" spc="6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7" name="Группа 36"/>
          <p:cNvGrpSpPr/>
          <p:nvPr/>
        </p:nvGrpSpPr>
        <p:grpSpPr>
          <a:xfrm>
            <a:off x="16176467" y="1410875"/>
            <a:ext cx="1417720" cy="1001637"/>
            <a:chOff x="2469873" y="573565"/>
            <a:chExt cx="405699" cy="294492"/>
          </a:xfrm>
        </p:grpSpPr>
        <p:sp>
          <p:nvSpPr>
            <p:cNvPr id="38" name="Freeform 1252"/>
            <p:cNvSpPr>
              <a:spLocks/>
            </p:cNvSpPr>
            <p:nvPr/>
          </p:nvSpPr>
          <p:spPr bwMode="auto">
            <a:xfrm>
              <a:off x="2519298" y="573565"/>
              <a:ext cx="337739" cy="263601"/>
            </a:xfrm>
            <a:custGeom>
              <a:avLst/>
              <a:gdLst>
                <a:gd name="T0" fmla="*/ 0 w 164"/>
                <a:gd name="T1" fmla="*/ 82 h 128"/>
                <a:gd name="T2" fmla="*/ 71 w 164"/>
                <a:gd name="T3" fmla="*/ 128 h 128"/>
                <a:gd name="T4" fmla="*/ 142 w 164"/>
                <a:gd name="T5" fmla="*/ 42 h 128"/>
                <a:gd name="T6" fmla="*/ 43 w 164"/>
                <a:gd name="T7" fmla="*/ 10 h 128"/>
                <a:gd name="T8" fmla="*/ 17 w 164"/>
                <a:gd name="T9" fmla="*/ 2 h 128"/>
                <a:gd name="T10" fmla="*/ 17 w 164"/>
                <a:gd name="T11" fmla="*/ 22 h 128"/>
                <a:gd name="T12" fmla="*/ 0 w 164"/>
                <a:gd name="T13" fmla="*/ 4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128">
                  <a:moveTo>
                    <a:pt x="0" y="82"/>
                  </a:moveTo>
                  <a:cubicBezTo>
                    <a:pt x="0" y="82"/>
                    <a:pt x="10" y="128"/>
                    <a:pt x="71" y="128"/>
                  </a:cubicBezTo>
                  <a:cubicBezTo>
                    <a:pt x="132" y="128"/>
                    <a:pt x="164" y="84"/>
                    <a:pt x="142" y="42"/>
                  </a:cubicBezTo>
                  <a:cubicBezTo>
                    <a:pt x="121" y="0"/>
                    <a:pt x="62" y="4"/>
                    <a:pt x="43" y="10"/>
                  </a:cubicBezTo>
                  <a:cubicBezTo>
                    <a:pt x="32" y="5"/>
                    <a:pt x="17" y="2"/>
                    <a:pt x="17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0" y="44"/>
                    <a:pt x="0" y="44"/>
                    <a:pt x="0" y="44"/>
                  </a:cubicBezTo>
                </a:path>
              </a:pathLst>
            </a:custGeom>
            <a:noFill/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1" tIns="45720" rIns="91441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253"/>
            <p:cNvSpPr>
              <a:spLocks/>
            </p:cNvSpPr>
            <p:nvPr/>
          </p:nvSpPr>
          <p:spPr bwMode="auto">
            <a:xfrm>
              <a:off x="2828206" y="653881"/>
              <a:ext cx="47366" cy="53544"/>
            </a:xfrm>
            <a:custGeom>
              <a:avLst/>
              <a:gdLst>
                <a:gd name="T0" fmla="*/ 0 w 23"/>
                <a:gd name="T1" fmla="*/ 26 h 26"/>
                <a:gd name="T2" fmla="*/ 19 w 23"/>
                <a:gd name="T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3" h="26">
                  <a:moveTo>
                    <a:pt x="0" y="26"/>
                  </a:moveTo>
                  <a:cubicBezTo>
                    <a:pt x="0" y="26"/>
                    <a:pt x="23" y="26"/>
                    <a:pt x="19" y="0"/>
                  </a:cubicBezTo>
                </a:path>
              </a:pathLst>
            </a:custGeom>
            <a:noFill/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1" tIns="45720" rIns="91441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1254"/>
            <p:cNvSpPr>
              <a:spLocks noChangeArrowheads="1"/>
            </p:cNvSpPr>
            <p:nvPr/>
          </p:nvSpPr>
          <p:spPr bwMode="auto">
            <a:xfrm>
              <a:off x="2558426" y="639465"/>
              <a:ext cx="35010" cy="37069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1" tIns="45720" rIns="91441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1255"/>
            <p:cNvSpPr>
              <a:spLocks noChangeShapeType="1"/>
            </p:cNvSpPr>
            <p:nvPr/>
          </p:nvSpPr>
          <p:spPr bwMode="auto">
            <a:xfrm flipH="1">
              <a:off x="2488407" y="664178"/>
              <a:ext cx="30891" cy="0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1" tIns="45720" rIns="91441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1256"/>
            <p:cNvSpPr>
              <a:spLocks noChangeShapeType="1"/>
            </p:cNvSpPr>
            <p:nvPr/>
          </p:nvSpPr>
          <p:spPr bwMode="auto">
            <a:xfrm>
              <a:off x="2488407" y="742434"/>
              <a:ext cx="30891" cy="0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1" tIns="45720" rIns="91441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257"/>
            <p:cNvSpPr>
              <a:spLocks/>
            </p:cNvSpPr>
            <p:nvPr/>
          </p:nvSpPr>
          <p:spPr bwMode="auto">
            <a:xfrm>
              <a:off x="2585198" y="820691"/>
              <a:ext cx="45306" cy="47366"/>
            </a:xfrm>
            <a:custGeom>
              <a:avLst/>
              <a:gdLst>
                <a:gd name="T0" fmla="*/ 22 w 22"/>
                <a:gd name="T1" fmla="*/ 9 h 23"/>
                <a:gd name="T2" fmla="*/ 22 w 22"/>
                <a:gd name="T3" fmla="*/ 19 h 23"/>
                <a:gd name="T4" fmla="*/ 18 w 22"/>
                <a:gd name="T5" fmla="*/ 23 h 23"/>
                <a:gd name="T6" fmla="*/ 4 w 22"/>
                <a:gd name="T7" fmla="*/ 23 h 23"/>
                <a:gd name="T8" fmla="*/ 0 w 22"/>
                <a:gd name="T9" fmla="*/ 19 h 23"/>
                <a:gd name="T10" fmla="*/ 0 w 22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3">
                  <a:moveTo>
                    <a:pt x="22" y="9"/>
                  </a:moveTo>
                  <a:cubicBezTo>
                    <a:pt x="22" y="19"/>
                    <a:pt x="22" y="19"/>
                    <a:pt x="22" y="19"/>
                  </a:cubicBezTo>
                  <a:cubicBezTo>
                    <a:pt x="22" y="21"/>
                    <a:pt x="20" y="23"/>
                    <a:pt x="18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1" tIns="45720" rIns="91441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258"/>
            <p:cNvSpPr>
              <a:spLocks/>
            </p:cNvSpPr>
            <p:nvPr/>
          </p:nvSpPr>
          <p:spPr bwMode="auto">
            <a:xfrm>
              <a:off x="2692286" y="826869"/>
              <a:ext cx="45306" cy="41188"/>
            </a:xfrm>
            <a:custGeom>
              <a:avLst/>
              <a:gdLst>
                <a:gd name="T0" fmla="*/ 22 w 22"/>
                <a:gd name="T1" fmla="*/ 0 h 20"/>
                <a:gd name="T2" fmla="*/ 22 w 22"/>
                <a:gd name="T3" fmla="*/ 16 h 20"/>
                <a:gd name="T4" fmla="*/ 19 w 22"/>
                <a:gd name="T5" fmla="*/ 20 h 20"/>
                <a:gd name="T6" fmla="*/ 4 w 22"/>
                <a:gd name="T7" fmla="*/ 20 h 20"/>
                <a:gd name="T8" fmla="*/ 0 w 22"/>
                <a:gd name="T9" fmla="*/ 16 h 20"/>
                <a:gd name="T10" fmla="*/ 0 w 22"/>
                <a:gd name="T11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0">
                  <a:moveTo>
                    <a:pt x="22" y="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22" y="18"/>
                    <a:pt x="20" y="20"/>
                    <a:pt x="19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0" y="18"/>
                    <a:pt x="0" y="16"/>
                  </a:cubicBezTo>
                  <a:cubicBezTo>
                    <a:pt x="0" y="6"/>
                    <a:pt x="0" y="6"/>
                    <a:pt x="0" y="6"/>
                  </a:cubicBezTo>
                </a:path>
              </a:pathLst>
            </a:custGeom>
            <a:noFill/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1" tIns="45720" rIns="91441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1259"/>
            <p:cNvSpPr>
              <a:spLocks noChangeArrowheads="1"/>
            </p:cNvSpPr>
            <p:nvPr/>
          </p:nvSpPr>
          <p:spPr bwMode="auto">
            <a:xfrm>
              <a:off x="2469873" y="664178"/>
              <a:ext cx="35010" cy="78257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1" tIns="45720" rIns="91441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60"/>
            <p:cNvSpPr>
              <a:spLocks/>
            </p:cNvSpPr>
            <p:nvPr/>
          </p:nvSpPr>
          <p:spPr bwMode="auto">
            <a:xfrm>
              <a:off x="2657277" y="606515"/>
              <a:ext cx="111207" cy="41188"/>
            </a:xfrm>
            <a:custGeom>
              <a:avLst/>
              <a:gdLst>
                <a:gd name="T0" fmla="*/ 0 w 54"/>
                <a:gd name="T1" fmla="*/ 4 h 20"/>
                <a:gd name="T2" fmla="*/ 54 w 54"/>
                <a:gd name="T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" h="20">
                  <a:moveTo>
                    <a:pt x="0" y="4"/>
                  </a:moveTo>
                  <a:cubicBezTo>
                    <a:pt x="0" y="4"/>
                    <a:pt x="32" y="0"/>
                    <a:pt x="54" y="20"/>
                  </a:cubicBezTo>
                </a:path>
              </a:pathLst>
            </a:custGeom>
            <a:noFill/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1" tIns="45720" rIns="91441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2" name="Заголовок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PRICING</a:t>
            </a:r>
            <a:br>
              <a:rPr lang="en-US" dirty="0"/>
            </a:br>
            <a:r>
              <a:rPr lang="en-US" dirty="0"/>
              <a:t>PLAN</a:t>
            </a:r>
            <a:endParaRPr lang="ru-RU" dirty="0"/>
          </a:p>
        </p:txBody>
      </p:sp>
      <p:sp>
        <p:nvSpPr>
          <p:cNvPr id="51" name="Текст 8"/>
          <p:cNvSpPr>
            <a:spLocks noGrp="1"/>
          </p:cNvSpPr>
          <p:nvPr>
            <p:ph type="body" sz="quarter" idx="21"/>
          </p:nvPr>
        </p:nvSpPr>
        <p:spPr>
          <a:xfrm>
            <a:off x="1601920" y="5202610"/>
            <a:ext cx="7063275" cy="5904656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Lorem Ipsum has been the industry's standard dummy text ever since the 1500s, when an unknown</a:t>
            </a:r>
            <a:endParaRPr lang="ru-RU" sz="26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52" name="Группа 51"/>
          <p:cNvGrpSpPr/>
          <p:nvPr/>
        </p:nvGrpSpPr>
        <p:grpSpPr>
          <a:xfrm>
            <a:off x="2076054" y="7590296"/>
            <a:ext cx="5867891" cy="4076712"/>
            <a:chOff x="1608495" y="7650882"/>
            <a:chExt cx="5867891" cy="4076712"/>
          </a:xfrm>
        </p:grpSpPr>
        <p:sp>
          <p:nvSpPr>
            <p:cNvPr id="53" name="Текст 2"/>
            <p:cNvSpPr txBox="1">
              <a:spLocks/>
            </p:cNvSpPr>
            <p:nvPr/>
          </p:nvSpPr>
          <p:spPr>
            <a:xfrm>
              <a:off x="2984657" y="7650882"/>
              <a:ext cx="4491729" cy="1916472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en-US" sz="2800" b="1" dirty="0">
                  <a:solidFill>
                    <a:schemeClr val="accent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Description here</a:t>
              </a:r>
            </a:p>
            <a:p>
              <a:pPr marL="0" indent="0">
                <a:lnSpc>
                  <a:spcPct val="150000"/>
                </a:lnSpc>
                <a:buNone/>
              </a:pPr>
              <a:r>
                <a:rPr lang="en-US" sz="2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Our mission is delivering creative solution</a:t>
              </a:r>
              <a:endParaRPr lang="ru-RU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54" name="Группа 53"/>
            <p:cNvGrpSpPr/>
            <p:nvPr/>
          </p:nvGrpSpPr>
          <p:grpSpPr>
            <a:xfrm>
              <a:off x="1636102" y="7909289"/>
              <a:ext cx="802920" cy="802920"/>
              <a:chOff x="3337904" y="2645306"/>
              <a:chExt cx="278017" cy="278017"/>
            </a:xfrm>
          </p:grpSpPr>
          <p:sp>
            <p:nvSpPr>
              <p:cNvPr id="59" name="Oval 1747"/>
              <p:cNvSpPr>
                <a:spLocks noChangeArrowheads="1"/>
              </p:cNvSpPr>
              <p:nvPr/>
            </p:nvSpPr>
            <p:spPr bwMode="auto">
              <a:xfrm>
                <a:off x="3337904" y="2645306"/>
                <a:ext cx="278017" cy="278017"/>
              </a:xfrm>
              <a:prstGeom prst="ellipse">
                <a:avLst/>
              </a:prstGeom>
              <a:noFill/>
              <a:ln w="381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Oval 1748"/>
              <p:cNvSpPr>
                <a:spLocks noChangeArrowheads="1"/>
              </p:cNvSpPr>
              <p:nvPr/>
            </p:nvSpPr>
            <p:spPr bwMode="auto">
              <a:xfrm>
                <a:off x="3395567" y="2645306"/>
                <a:ext cx="162691" cy="278017"/>
              </a:xfrm>
              <a:prstGeom prst="ellipse">
                <a:avLst/>
              </a:prstGeom>
              <a:noFill/>
              <a:ln w="381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Line 1749"/>
              <p:cNvSpPr>
                <a:spLocks noChangeShapeType="1"/>
              </p:cNvSpPr>
              <p:nvPr/>
            </p:nvSpPr>
            <p:spPr bwMode="auto">
              <a:xfrm>
                <a:off x="3475883" y="2647366"/>
                <a:ext cx="0" cy="271839"/>
              </a:xfrm>
              <a:prstGeom prst="line">
                <a:avLst/>
              </a:prstGeom>
              <a:noFill/>
              <a:ln w="381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Line 1750"/>
              <p:cNvSpPr>
                <a:spLocks noChangeShapeType="1"/>
              </p:cNvSpPr>
              <p:nvPr/>
            </p:nvSpPr>
            <p:spPr bwMode="auto">
              <a:xfrm>
                <a:off x="3342023" y="2783285"/>
                <a:ext cx="267720" cy="0"/>
              </a:xfrm>
              <a:prstGeom prst="line">
                <a:avLst/>
              </a:prstGeom>
              <a:noFill/>
              <a:ln w="381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1751"/>
              <p:cNvSpPr>
                <a:spLocks/>
              </p:cNvSpPr>
              <p:nvPr/>
            </p:nvSpPr>
            <p:spPr bwMode="auto">
              <a:xfrm>
                <a:off x="3366736" y="2645306"/>
                <a:ext cx="220354" cy="86494"/>
              </a:xfrm>
              <a:custGeom>
                <a:avLst/>
                <a:gdLst>
                  <a:gd name="T0" fmla="*/ 0 w 107"/>
                  <a:gd name="T1" fmla="*/ 26 h 42"/>
                  <a:gd name="T2" fmla="*/ 53 w 107"/>
                  <a:gd name="T3" fmla="*/ 42 h 42"/>
                  <a:gd name="T4" fmla="*/ 107 w 107"/>
                  <a:gd name="T5" fmla="*/ 26 h 42"/>
                  <a:gd name="T6" fmla="*/ 53 w 107"/>
                  <a:gd name="T7" fmla="*/ 0 h 42"/>
                  <a:gd name="T8" fmla="*/ 0 w 107"/>
                  <a:gd name="T9" fmla="*/ 2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42">
                    <a:moveTo>
                      <a:pt x="0" y="26"/>
                    </a:moveTo>
                    <a:cubicBezTo>
                      <a:pt x="12" y="36"/>
                      <a:pt x="32" y="42"/>
                      <a:pt x="53" y="42"/>
                    </a:cubicBezTo>
                    <a:cubicBezTo>
                      <a:pt x="75" y="42"/>
                      <a:pt x="94" y="36"/>
                      <a:pt x="107" y="26"/>
                    </a:cubicBezTo>
                    <a:cubicBezTo>
                      <a:pt x="94" y="10"/>
                      <a:pt x="75" y="0"/>
                      <a:pt x="53" y="0"/>
                    </a:cubicBezTo>
                    <a:cubicBezTo>
                      <a:pt x="32" y="0"/>
                      <a:pt x="12" y="10"/>
                      <a:pt x="0" y="26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1752"/>
              <p:cNvSpPr>
                <a:spLocks/>
              </p:cNvSpPr>
              <p:nvPr/>
            </p:nvSpPr>
            <p:spPr bwMode="auto">
              <a:xfrm>
                <a:off x="3366736" y="2836829"/>
                <a:ext cx="220354" cy="86494"/>
              </a:xfrm>
              <a:custGeom>
                <a:avLst/>
                <a:gdLst>
                  <a:gd name="T0" fmla="*/ 107 w 107"/>
                  <a:gd name="T1" fmla="*/ 15 h 42"/>
                  <a:gd name="T2" fmla="*/ 53 w 107"/>
                  <a:gd name="T3" fmla="*/ 0 h 42"/>
                  <a:gd name="T4" fmla="*/ 0 w 107"/>
                  <a:gd name="T5" fmla="*/ 15 h 42"/>
                  <a:gd name="T6" fmla="*/ 53 w 107"/>
                  <a:gd name="T7" fmla="*/ 42 h 42"/>
                  <a:gd name="T8" fmla="*/ 107 w 107"/>
                  <a:gd name="T9" fmla="*/ 1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42">
                    <a:moveTo>
                      <a:pt x="107" y="15"/>
                    </a:moveTo>
                    <a:cubicBezTo>
                      <a:pt x="94" y="6"/>
                      <a:pt x="75" y="0"/>
                      <a:pt x="53" y="0"/>
                    </a:cubicBezTo>
                    <a:cubicBezTo>
                      <a:pt x="32" y="0"/>
                      <a:pt x="12" y="6"/>
                      <a:pt x="0" y="15"/>
                    </a:cubicBezTo>
                    <a:cubicBezTo>
                      <a:pt x="12" y="31"/>
                      <a:pt x="32" y="42"/>
                      <a:pt x="53" y="42"/>
                    </a:cubicBezTo>
                    <a:cubicBezTo>
                      <a:pt x="75" y="42"/>
                      <a:pt x="94" y="31"/>
                      <a:pt x="107" y="15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5" name="Группа 54"/>
            <p:cNvGrpSpPr/>
            <p:nvPr/>
          </p:nvGrpSpPr>
          <p:grpSpPr>
            <a:xfrm>
              <a:off x="1608495" y="10059956"/>
              <a:ext cx="841579" cy="838605"/>
              <a:chOff x="8052863" y="1251103"/>
              <a:chExt cx="291403" cy="290373"/>
            </a:xfrm>
          </p:grpSpPr>
          <p:sp>
            <p:nvSpPr>
              <p:cNvPr id="57" name="Freeform 532"/>
              <p:cNvSpPr>
                <a:spLocks noEditPoints="1"/>
              </p:cNvSpPr>
              <p:nvPr/>
            </p:nvSpPr>
            <p:spPr bwMode="auto">
              <a:xfrm>
                <a:off x="8052863" y="1251103"/>
                <a:ext cx="291403" cy="290373"/>
              </a:xfrm>
              <a:custGeom>
                <a:avLst/>
                <a:gdLst>
                  <a:gd name="T0" fmla="*/ 137 w 141"/>
                  <a:gd name="T1" fmla="*/ 122 h 141"/>
                  <a:gd name="T2" fmla="*/ 117 w 141"/>
                  <a:gd name="T3" fmla="*/ 101 h 141"/>
                  <a:gd name="T4" fmla="*/ 110 w 141"/>
                  <a:gd name="T5" fmla="*/ 23 h 141"/>
                  <a:gd name="T6" fmla="*/ 24 w 141"/>
                  <a:gd name="T7" fmla="*/ 23 h 141"/>
                  <a:gd name="T8" fmla="*/ 24 w 141"/>
                  <a:gd name="T9" fmla="*/ 109 h 141"/>
                  <a:gd name="T10" fmla="*/ 102 w 141"/>
                  <a:gd name="T11" fmla="*/ 116 h 141"/>
                  <a:gd name="T12" fmla="*/ 122 w 141"/>
                  <a:gd name="T13" fmla="*/ 137 h 141"/>
                  <a:gd name="T14" fmla="*/ 137 w 141"/>
                  <a:gd name="T15" fmla="*/ 137 h 141"/>
                  <a:gd name="T16" fmla="*/ 137 w 141"/>
                  <a:gd name="T17" fmla="*/ 122 h 141"/>
                  <a:gd name="T18" fmla="*/ 37 w 141"/>
                  <a:gd name="T19" fmla="*/ 96 h 141"/>
                  <a:gd name="T20" fmla="*/ 37 w 141"/>
                  <a:gd name="T21" fmla="*/ 37 h 141"/>
                  <a:gd name="T22" fmla="*/ 97 w 141"/>
                  <a:gd name="T23" fmla="*/ 37 h 141"/>
                  <a:gd name="T24" fmla="*/ 97 w 141"/>
                  <a:gd name="T25" fmla="*/ 96 h 141"/>
                  <a:gd name="T26" fmla="*/ 37 w 141"/>
                  <a:gd name="T27" fmla="*/ 9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1" h="141">
                    <a:moveTo>
                      <a:pt x="137" y="122"/>
                    </a:moveTo>
                    <a:cubicBezTo>
                      <a:pt x="117" y="101"/>
                      <a:pt x="117" y="101"/>
                      <a:pt x="117" y="101"/>
                    </a:cubicBezTo>
                    <a:cubicBezTo>
                      <a:pt x="133" y="78"/>
                      <a:pt x="131" y="45"/>
                      <a:pt x="110" y="23"/>
                    </a:cubicBezTo>
                    <a:cubicBezTo>
                      <a:pt x="86" y="0"/>
                      <a:pt x="48" y="0"/>
                      <a:pt x="24" y="23"/>
                    </a:cubicBezTo>
                    <a:cubicBezTo>
                      <a:pt x="0" y="47"/>
                      <a:pt x="0" y="86"/>
                      <a:pt x="24" y="109"/>
                    </a:cubicBezTo>
                    <a:cubicBezTo>
                      <a:pt x="45" y="131"/>
                      <a:pt x="78" y="133"/>
                      <a:pt x="102" y="116"/>
                    </a:cubicBezTo>
                    <a:cubicBezTo>
                      <a:pt x="122" y="137"/>
                      <a:pt x="122" y="137"/>
                      <a:pt x="122" y="137"/>
                    </a:cubicBezTo>
                    <a:cubicBezTo>
                      <a:pt x="126" y="141"/>
                      <a:pt x="133" y="141"/>
                      <a:pt x="137" y="137"/>
                    </a:cubicBezTo>
                    <a:cubicBezTo>
                      <a:pt x="141" y="132"/>
                      <a:pt x="141" y="126"/>
                      <a:pt x="137" y="122"/>
                    </a:cubicBezTo>
                    <a:close/>
                    <a:moveTo>
                      <a:pt x="37" y="96"/>
                    </a:moveTo>
                    <a:cubicBezTo>
                      <a:pt x="20" y="80"/>
                      <a:pt x="20" y="53"/>
                      <a:pt x="37" y="37"/>
                    </a:cubicBezTo>
                    <a:cubicBezTo>
                      <a:pt x="53" y="20"/>
                      <a:pt x="80" y="20"/>
                      <a:pt x="97" y="37"/>
                    </a:cubicBezTo>
                    <a:cubicBezTo>
                      <a:pt x="113" y="53"/>
                      <a:pt x="113" y="80"/>
                      <a:pt x="97" y="96"/>
                    </a:cubicBezTo>
                    <a:cubicBezTo>
                      <a:pt x="80" y="113"/>
                      <a:pt x="53" y="113"/>
                      <a:pt x="37" y="96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533"/>
              <p:cNvSpPr>
                <a:spLocks/>
              </p:cNvSpPr>
              <p:nvPr/>
            </p:nvSpPr>
            <p:spPr bwMode="auto">
              <a:xfrm>
                <a:off x="8191871" y="1331419"/>
                <a:ext cx="53544" cy="55603"/>
              </a:xfrm>
              <a:custGeom>
                <a:avLst/>
                <a:gdLst>
                  <a:gd name="T0" fmla="*/ 0 w 26"/>
                  <a:gd name="T1" fmla="*/ 0 h 27"/>
                  <a:gd name="T2" fmla="*/ 26 w 26"/>
                  <a:gd name="T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6" h="27">
                    <a:moveTo>
                      <a:pt x="0" y="0"/>
                    </a:moveTo>
                    <a:cubicBezTo>
                      <a:pt x="14" y="0"/>
                      <a:pt x="26" y="12"/>
                      <a:pt x="26" y="27"/>
                    </a:cubicBezTo>
                  </a:path>
                </a:pathLst>
              </a:custGeom>
              <a:noFill/>
              <a:ln w="38100" cap="rnd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6" name="Текст 2"/>
            <p:cNvSpPr txBox="1">
              <a:spLocks/>
            </p:cNvSpPr>
            <p:nvPr/>
          </p:nvSpPr>
          <p:spPr>
            <a:xfrm>
              <a:off x="2984658" y="9811122"/>
              <a:ext cx="4102816" cy="1916472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en-US" sz="2800" b="1" dirty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Description here</a:t>
              </a:r>
            </a:p>
            <a:p>
              <a:pPr marL="0" indent="0">
                <a:lnSpc>
                  <a:spcPct val="150000"/>
                </a:lnSpc>
                <a:buNone/>
              </a:pPr>
              <a:r>
                <a:rPr lang="en-US" sz="2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Our mission is delivering creative solution</a:t>
              </a:r>
              <a:endParaRPr lang="ru-RU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5711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8000" dirty="0"/>
              <a:t>OUR TEAM</a:t>
            </a:r>
            <a:br>
              <a:rPr lang="en-US" sz="8000" dirty="0"/>
            </a:br>
            <a:r>
              <a:rPr lang="en-US" sz="8000" dirty="0"/>
              <a:t>COMPANY</a:t>
            </a:r>
            <a:endParaRPr lang="ru-RU" dirty="0"/>
          </a:p>
        </p:txBody>
      </p:sp>
      <p:sp>
        <p:nvSpPr>
          <p:cNvPr id="20" name="Текст 14">
            <a:extLst>
              <a:ext uri="{FF2B5EF4-FFF2-40B4-BE49-F238E27FC236}">
                <a16:creationId xmlns:a16="http://schemas.microsoft.com/office/drawing/2014/main" id="{11BF0436-99CD-1742-9DDC-9B11E6183CCB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8593187" y="6899387"/>
            <a:ext cx="4759147" cy="2455473"/>
          </a:xfrm>
          <a:prstGeom prst="rect">
            <a:avLst/>
          </a:prstGeo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48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Mary Charlee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200" b="1" dirty="0">
                <a:solidFill>
                  <a:schemeClr val="bg1">
                    <a:lumMod val="65000"/>
                  </a:schemeClr>
                </a:solidFill>
              </a:rPr>
              <a:t>Designer</a:t>
            </a:r>
          </a:p>
          <a:p>
            <a:pPr marL="0" indent="0">
              <a:lnSpc>
                <a:spcPct val="150000"/>
              </a:lnSpc>
              <a:spcBef>
                <a:spcPts val="2400"/>
              </a:spcBef>
              <a:buNone/>
            </a:pPr>
            <a:r>
              <a:rPr lang="en-US" sz="2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Of the printing and typesetting industry. Lorem Ipsum has been the industry's standard dummy text ever since</a:t>
            </a:r>
          </a:p>
        </p:txBody>
      </p:sp>
      <p:sp>
        <p:nvSpPr>
          <p:cNvPr id="21" name="Текст 14">
            <a:extLst>
              <a:ext uri="{FF2B5EF4-FFF2-40B4-BE49-F238E27FC236}">
                <a16:creationId xmlns:a16="http://schemas.microsoft.com/office/drawing/2014/main" id="{D5C391E7-DF0B-1444-99B9-41FED5606B08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13779969" y="6899387"/>
            <a:ext cx="4759147" cy="2455473"/>
          </a:xfrm>
          <a:prstGeom prst="rect">
            <a:avLst/>
          </a:prstGeo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48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Mary Charlee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200" b="1" dirty="0">
                <a:solidFill>
                  <a:schemeClr val="bg1">
                    <a:lumMod val="65000"/>
                  </a:schemeClr>
                </a:solidFill>
              </a:rPr>
              <a:t>Designer</a:t>
            </a:r>
          </a:p>
          <a:p>
            <a:pPr marL="0" indent="0">
              <a:lnSpc>
                <a:spcPct val="150000"/>
              </a:lnSpc>
              <a:spcBef>
                <a:spcPts val="2400"/>
              </a:spcBef>
              <a:buNone/>
            </a:pPr>
            <a:r>
              <a:rPr lang="en-US" sz="2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Of the printing and typesetting industry. Lorem Ipsum has been the industry's standard dummy text ever since</a:t>
            </a:r>
          </a:p>
        </p:txBody>
      </p:sp>
      <p:sp>
        <p:nvSpPr>
          <p:cNvPr id="23" name="Текст 14">
            <a:extLst>
              <a:ext uri="{FF2B5EF4-FFF2-40B4-BE49-F238E27FC236}">
                <a16:creationId xmlns:a16="http://schemas.microsoft.com/office/drawing/2014/main" id="{9A104521-F375-D045-93A4-319BF20B17B9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18894744" y="6899387"/>
            <a:ext cx="4759147" cy="2455473"/>
          </a:xfrm>
          <a:prstGeom prst="rect">
            <a:avLst/>
          </a:prstGeo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48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Mary Charlee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200" b="1" dirty="0">
                <a:solidFill>
                  <a:schemeClr val="bg1">
                    <a:lumMod val="65000"/>
                  </a:schemeClr>
                </a:solidFill>
              </a:rPr>
              <a:t>Designer</a:t>
            </a:r>
          </a:p>
          <a:p>
            <a:pPr marL="0" indent="0">
              <a:lnSpc>
                <a:spcPct val="150000"/>
              </a:lnSpc>
              <a:spcBef>
                <a:spcPts val="2400"/>
              </a:spcBef>
              <a:buNone/>
            </a:pPr>
            <a:r>
              <a:rPr lang="en-US" sz="2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Of the printing and typesetting industry. Lorem Ipsum has been the industry's standard dummy text ever since</a:t>
            </a:r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85FEBB32-FDA4-AB4C-8AC1-B6C215E6E0F9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/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DC63B5D9-8B46-684A-B50A-F5C1ACAB1F7A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/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CD38D18B-217E-F349-AC8A-418FC74490A2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/>
      </p:sp>
    </p:spTree>
    <p:extLst>
      <p:ext uri="{BB962C8B-B14F-4D97-AF65-F5344CB8AC3E}">
        <p14:creationId xmlns:p14="http://schemas.microsoft.com/office/powerpoint/2010/main" val="1093877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8000" dirty="0"/>
              <a:t>PORTFOLIO SLIDE</a:t>
            </a:r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14"/>
          </p:nvPr>
        </p:nvSpPr>
        <p:spPr>
          <a:xfrm>
            <a:off x="1824601" y="5418634"/>
            <a:ext cx="6768623" cy="6518606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2064"/>
              </a:spcBef>
              <a:buNone/>
            </a:pPr>
            <a:r>
              <a:rPr lang="en-US" sz="3600" b="1" dirty="0"/>
              <a:t>Of the printing and industry</a:t>
            </a:r>
          </a:p>
          <a:p>
            <a:pPr marL="0" indent="0">
              <a:lnSpc>
                <a:spcPct val="150000"/>
              </a:lnSpc>
              <a:spcBef>
                <a:spcPts val="2400"/>
              </a:spcBef>
              <a:buNone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Of the printing and typesetting industry. Lorem Ipsum has been the industry's standard dummy text ever since the 1500s, when an unknown printer took a galley of type and scrambled Of the printing and typesetting industry</a:t>
            </a:r>
            <a:endParaRPr lang="en-US" dirty="0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5F269DB-7275-B946-BB2F-764842E06E6A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/>
      </p:sp>
    </p:spTree>
    <p:extLst>
      <p:ext uri="{BB962C8B-B14F-4D97-AF65-F5344CB8AC3E}">
        <p14:creationId xmlns:p14="http://schemas.microsoft.com/office/powerpoint/2010/main" val="3848942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8EF69C8D-098E-6844-A067-7D35F50A58AF}"/>
              </a:ext>
            </a:extLst>
          </p:cNvPr>
          <p:cNvSpPr/>
          <p:nvPr/>
        </p:nvSpPr>
        <p:spPr>
          <a:xfrm>
            <a:off x="14569851" y="9145059"/>
            <a:ext cx="9817324" cy="45725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ADBB57F-A73A-5544-B34B-B4895F966FFD}"/>
              </a:ext>
            </a:extLst>
          </p:cNvPr>
          <p:cNvSpPr/>
          <p:nvPr/>
        </p:nvSpPr>
        <p:spPr>
          <a:xfrm>
            <a:off x="14641859" y="0"/>
            <a:ext cx="4887890" cy="45725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D84AD26-BB4B-F248-AF88-5BACD3B3313E}"/>
              </a:ext>
            </a:extLst>
          </p:cNvPr>
          <p:cNvSpPr/>
          <p:nvPr/>
        </p:nvSpPr>
        <p:spPr>
          <a:xfrm>
            <a:off x="19499284" y="4572530"/>
            <a:ext cx="4887890" cy="914505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A2D7A7C1-658C-ED4D-9D79-185C9069C563}"/>
              </a:ext>
            </a:extLst>
          </p:cNvPr>
          <p:cNvSpPr/>
          <p:nvPr/>
        </p:nvSpPr>
        <p:spPr>
          <a:xfrm>
            <a:off x="0" y="1"/>
            <a:ext cx="14660464" cy="4572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EDDAAFC-A448-684D-995C-0DEFB7A64399}"/>
              </a:ext>
            </a:extLst>
          </p:cNvPr>
          <p:cNvSpPr/>
          <p:nvPr/>
        </p:nvSpPr>
        <p:spPr>
          <a:xfrm>
            <a:off x="4848772" y="9145060"/>
            <a:ext cx="9721080" cy="4572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2783C591-186E-1E47-861A-2DA9E84634DC}"/>
              </a:ext>
            </a:extLst>
          </p:cNvPr>
          <p:cNvSpPr/>
          <p:nvPr/>
        </p:nvSpPr>
        <p:spPr>
          <a:xfrm>
            <a:off x="-21653" y="0"/>
            <a:ext cx="9766968" cy="916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50" name="Текст 8">
            <a:extLst>
              <a:ext uri="{FF2B5EF4-FFF2-40B4-BE49-F238E27FC236}">
                <a16:creationId xmlns:a16="http://schemas.microsoft.com/office/drawing/2014/main" id="{BE2C32F0-70C2-1C41-8DA7-08589C1C85B6}"/>
              </a:ext>
            </a:extLst>
          </p:cNvPr>
          <p:cNvSpPr txBox="1">
            <a:spLocks/>
          </p:cNvSpPr>
          <p:nvPr/>
        </p:nvSpPr>
        <p:spPr>
          <a:xfrm>
            <a:off x="1104355" y="1504017"/>
            <a:ext cx="6408712" cy="6218873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800" b="0" i="0" kern="120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438522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ru-RU" sz="13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6</a:t>
            </a:r>
            <a:endParaRPr lang="en-US" sz="138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bg1"/>
                </a:solidFill>
              </a:rPr>
              <a:t>___</a:t>
            </a:r>
            <a:endParaRPr lang="en" b="1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24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Lorem Ipsum the printing and typesetting industry. Lorem Ipsum has been the industry's standard dummy text ever since the 1500s, when an unknown printer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Текст 8">
            <a:extLst>
              <a:ext uri="{FF2B5EF4-FFF2-40B4-BE49-F238E27FC236}">
                <a16:creationId xmlns:a16="http://schemas.microsoft.com/office/drawing/2014/main" id="{943E3D24-4A84-F747-9565-08F03520312E}"/>
              </a:ext>
            </a:extLst>
          </p:cNvPr>
          <p:cNvSpPr txBox="1">
            <a:spLocks/>
          </p:cNvSpPr>
          <p:nvPr/>
        </p:nvSpPr>
        <p:spPr>
          <a:xfrm>
            <a:off x="10249371" y="594098"/>
            <a:ext cx="4104456" cy="3291076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800" b="0" i="0" kern="120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438522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96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7</a:t>
            </a:r>
          </a:p>
          <a:p>
            <a:pPr marL="0" indent="0">
              <a:lnSpc>
                <a:spcPct val="150000"/>
              </a:lnSpc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" dirty="0">
                <a:solidFill>
                  <a:schemeClr val="tx2">
                    <a:lumMod val="90000"/>
                    <a:lumOff val="10000"/>
                  </a:schemeClr>
                </a:solidFill>
              </a:rPr>
              <a:t>Lorem Ipsum the printing and typesetting</a:t>
            </a:r>
          </a:p>
        </p:txBody>
      </p:sp>
      <p:sp>
        <p:nvSpPr>
          <p:cNvPr id="52" name="Текст 8">
            <a:extLst>
              <a:ext uri="{FF2B5EF4-FFF2-40B4-BE49-F238E27FC236}">
                <a16:creationId xmlns:a16="http://schemas.microsoft.com/office/drawing/2014/main" id="{96F1C7BB-77BA-CC46-8AB4-C0220A556C68}"/>
              </a:ext>
            </a:extLst>
          </p:cNvPr>
          <p:cNvSpPr txBox="1">
            <a:spLocks/>
          </p:cNvSpPr>
          <p:nvPr/>
        </p:nvSpPr>
        <p:spPr>
          <a:xfrm>
            <a:off x="15217923" y="594098"/>
            <a:ext cx="4104456" cy="3291076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800" b="0" i="0" kern="120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438522">
              <a:spcBef>
                <a:spcPts val="2400"/>
              </a:spcBef>
              <a:buNone/>
            </a:pPr>
            <a:r>
              <a:rPr lang="ru-RU" sz="96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8</a:t>
            </a:r>
            <a:endParaRPr lang="en-US" sz="9600" b="1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150000"/>
              </a:lnSpc>
              <a:spcBef>
                <a:spcPts val="2400"/>
              </a:spcBef>
              <a:buNone/>
            </a:pPr>
            <a:r>
              <a:rPr lang="en" dirty="0">
                <a:solidFill>
                  <a:schemeClr val="tx2">
                    <a:lumMod val="90000"/>
                    <a:lumOff val="10000"/>
                  </a:schemeClr>
                </a:solidFill>
              </a:rPr>
              <a:t>Lorem Ipsum the printing and typesetting</a:t>
            </a:r>
          </a:p>
        </p:txBody>
      </p:sp>
      <p:sp>
        <p:nvSpPr>
          <p:cNvPr id="53" name="Текст 8">
            <a:extLst>
              <a:ext uri="{FF2B5EF4-FFF2-40B4-BE49-F238E27FC236}">
                <a16:creationId xmlns:a16="http://schemas.microsoft.com/office/drawing/2014/main" id="{A9AE064E-4130-A644-8840-16F6E7F78B1A}"/>
              </a:ext>
            </a:extLst>
          </p:cNvPr>
          <p:cNvSpPr txBox="1">
            <a:spLocks/>
          </p:cNvSpPr>
          <p:nvPr/>
        </p:nvSpPr>
        <p:spPr>
          <a:xfrm>
            <a:off x="20042459" y="594098"/>
            <a:ext cx="4104456" cy="3291076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800" b="0" i="0" kern="120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438522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ru-RU" sz="96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9</a:t>
            </a:r>
            <a:endParaRPr lang="en-US" sz="9600" b="1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150000"/>
              </a:lnSpc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" dirty="0">
                <a:solidFill>
                  <a:schemeClr val="tx2">
                    <a:lumMod val="90000"/>
                    <a:lumOff val="10000"/>
                  </a:schemeClr>
                </a:solidFill>
              </a:rPr>
              <a:t>Lorem Ipsum the printing and typesetting</a:t>
            </a:r>
          </a:p>
        </p:txBody>
      </p:sp>
      <p:sp>
        <p:nvSpPr>
          <p:cNvPr id="54" name="Текст 8">
            <a:extLst>
              <a:ext uri="{FF2B5EF4-FFF2-40B4-BE49-F238E27FC236}">
                <a16:creationId xmlns:a16="http://schemas.microsoft.com/office/drawing/2014/main" id="{5332C31E-D8DF-AD4A-8615-A1013D92557A}"/>
              </a:ext>
            </a:extLst>
          </p:cNvPr>
          <p:cNvSpPr txBox="1">
            <a:spLocks/>
          </p:cNvSpPr>
          <p:nvPr/>
        </p:nvSpPr>
        <p:spPr>
          <a:xfrm>
            <a:off x="10249371" y="5130602"/>
            <a:ext cx="7560840" cy="3291076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800" b="0" i="0" kern="120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438522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ru-RU" sz="96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12</a:t>
            </a:r>
            <a:endParaRPr lang="en-US" sz="9600" b="1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150000"/>
              </a:lnSpc>
              <a:spcBef>
                <a:spcPts val="2400"/>
              </a:spcBef>
              <a:buNone/>
            </a:pP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Lorem Ipsum the printing and typesetting industry. Lorem Ipsum has been</a:t>
            </a:r>
            <a:endParaRPr lang="ru-RU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6" name="Текст 8">
            <a:extLst>
              <a:ext uri="{FF2B5EF4-FFF2-40B4-BE49-F238E27FC236}">
                <a16:creationId xmlns:a16="http://schemas.microsoft.com/office/drawing/2014/main" id="{7F2782A0-4776-A845-9676-12751D02A0D9}"/>
              </a:ext>
            </a:extLst>
          </p:cNvPr>
          <p:cNvSpPr txBox="1">
            <a:spLocks/>
          </p:cNvSpPr>
          <p:nvPr/>
        </p:nvSpPr>
        <p:spPr>
          <a:xfrm>
            <a:off x="20042459" y="6269638"/>
            <a:ext cx="3744416" cy="5629716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800" b="0" i="0" kern="120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438522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ru-RU" sz="9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18</a:t>
            </a:r>
            <a:endParaRPr lang="en-US" sz="9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150000"/>
              </a:lnSpc>
              <a:spcBef>
                <a:spcPts val="24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Lorem Ipsum the printing and typesetting industry. Lorem Ipsum has been the industry's standard dummy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Текст 8">
            <a:extLst>
              <a:ext uri="{FF2B5EF4-FFF2-40B4-BE49-F238E27FC236}">
                <a16:creationId xmlns:a16="http://schemas.microsoft.com/office/drawing/2014/main" id="{AC998A8F-20D1-C143-9390-F9D52FA7B579}"/>
              </a:ext>
            </a:extLst>
          </p:cNvPr>
          <p:cNvSpPr txBox="1">
            <a:spLocks/>
          </p:cNvSpPr>
          <p:nvPr/>
        </p:nvSpPr>
        <p:spPr>
          <a:xfrm>
            <a:off x="5928891" y="9883130"/>
            <a:ext cx="7776864" cy="3240360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800" b="0" i="0" kern="120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438522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72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rPr>
              <a:t>20</a:t>
            </a:r>
            <a:r>
              <a:rPr lang="ru-RU" sz="72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72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rPr>
              <a:t>Mart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___</a:t>
            </a:r>
            <a:endParaRPr lang="en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marL="0" indent="0">
              <a:lnSpc>
                <a:spcPct val="150000"/>
              </a:lnSpc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" dirty="0">
                <a:solidFill>
                  <a:schemeClr val="tx2">
                    <a:lumMod val="90000"/>
                    <a:lumOff val="10000"/>
                  </a:schemeClr>
                </a:solidFill>
              </a:rPr>
              <a:t>Lorem Ipsum the printing and typesetting industry. Lorem Ipsum has been</a:t>
            </a:r>
          </a:p>
        </p:txBody>
      </p:sp>
      <p:sp>
        <p:nvSpPr>
          <p:cNvPr id="60" name="Текст 8">
            <a:extLst>
              <a:ext uri="{FF2B5EF4-FFF2-40B4-BE49-F238E27FC236}">
                <a16:creationId xmlns:a16="http://schemas.microsoft.com/office/drawing/2014/main" id="{5D8530D2-2AC7-2C43-B6EA-B7A4F9224CE2}"/>
              </a:ext>
            </a:extLst>
          </p:cNvPr>
          <p:cNvSpPr txBox="1">
            <a:spLocks/>
          </p:cNvSpPr>
          <p:nvPr/>
        </p:nvSpPr>
        <p:spPr>
          <a:xfrm>
            <a:off x="15145915" y="9883130"/>
            <a:ext cx="4104456" cy="3456384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800" b="0" i="0" kern="120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438522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7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23</a:t>
            </a:r>
            <a:r>
              <a:rPr lang="ru-RU" sz="7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7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April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bg1"/>
                </a:solidFill>
              </a:rPr>
              <a:t>___</a:t>
            </a:r>
            <a:endParaRPr lang="en" b="1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" dirty="0">
                <a:solidFill>
                  <a:schemeClr val="bg1"/>
                </a:solidFill>
              </a:rPr>
              <a:t>Lorem Ipsum the printing</a:t>
            </a:r>
          </a:p>
        </p:txBody>
      </p:sp>
      <p:sp>
        <p:nvSpPr>
          <p:cNvPr id="61" name="Текст 8">
            <a:extLst>
              <a:ext uri="{FF2B5EF4-FFF2-40B4-BE49-F238E27FC236}">
                <a16:creationId xmlns:a16="http://schemas.microsoft.com/office/drawing/2014/main" id="{FE0E9B5D-64FC-7642-8525-ABF51B3DFDED}"/>
              </a:ext>
            </a:extLst>
          </p:cNvPr>
          <p:cNvSpPr txBox="1">
            <a:spLocks/>
          </p:cNvSpPr>
          <p:nvPr/>
        </p:nvSpPr>
        <p:spPr>
          <a:xfrm>
            <a:off x="816323" y="9739114"/>
            <a:ext cx="4104456" cy="3456384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800" b="0" i="0" kern="120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438522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19</a:t>
            </a:r>
            <a:r>
              <a:rPr lang="ru-RU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April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___</a:t>
            </a:r>
            <a:endParaRPr lang="en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Lorem Ipsum the printing</a:t>
            </a:r>
          </a:p>
        </p:txBody>
      </p:sp>
    </p:spTree>
    <p:extLst>
      <p:ext uri="{BB962C8B-B14F-4D97-AF65-F5344CB8AC3E}">
        <p14:creationId xmlns:p14="http://schemas.microsoft.com/office/powerpoint/2010/main" val="4130449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4CCAC8D-DC31-604B-A7F0-0CBAE8F33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CALENDAR</a:t>
            </a:r>
            <a:endParaRPr lang="ru-RU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005BBA8-FC12-3943-8B5A-FFF04A907B19}"/>
              </a:ext>
            </a:extLst>
          </p:cNvPr>
          <p:cNvGrpSpPr/>
          <p:nvPr/>
        </p:nvGrpSpPr>
        <p:grpSpPr>
          <a:xfrm>
            <a:off x="13417723" y="8658994"/>
            <a:ext cx="4221650" cy="3437840"/>
            <a:chOff x="14015393" y="8658994"/>
            <a:chExt cx="4221650" cy="3437840"/>
          </a:xfrm>
        </p:grpSpPr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FE43CE83-D77D-5B49-8828-D52A8C77C64E}"/>
                </a:ext>
              </a:extLst>
            </p:cNvPr>
            <p:cNvSpPr/>
            <p:nvPr/>
          </p:nvSpPr>
          <p:spPr>
            <a:xfrm>
              <a:off x="16874107" y="8658994"/>
              <a:ext cx="1311780" cy="1311780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5400" b="1" dirty="0"/>
                <a:t>01</a:t>
              </a:r>
              <a:endParaRPr lang="ru-RU" b="1" dirty="0"/>
            </a:p>
          </p:txBody>
        </p:sp>
        <p:sp>
          <p:nvSpPr>
            <p:cNvPr id="19" name="Текст 2">
              <a:extLst>
                <a:ext uri="{FF2B5EF4-FFF2-40B4-BE49-F238E27FC236}">
                  <a16:creationId xmlns:a16="http://schemas.microsoft.com/office/drawing/2014/main" id="{EF2CA20E-1655-EB4E-AD1F-9133FC96CC1C}"/>
                </a:ext>
              </a:extLst>
            </p:cNvPr>
            <p:cNvSpPr txBox="1">
              <a:spLocks/>
            </p:cNvSpPr>
            <p:nvPr/>
          </p:nvSpPr>
          <p:spPr>
            <a:xfrm>
              <a:off x="14015393" y="10111634"/>
              <a:ext cx="4221650" cy="1985200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defTabSz="2438645">
                <a:lnSpc>
                  <a:spcPct val="150000"/>
                </a:lnSpc>
                <a:spcBef>
                  <a:spcPts val="2400"/>
                </a:spcBef>
                <a:buNone/>
              </a:pPr>
              <a:r>
                <a:rPr lang="en-US" sz="2600" dirty="0">
                  <a:latin typeface="Tahoma" charset="0"/>
                  <a:ea typeface="Tahoma" charset="0"/>
                  <a:cs typeface="Tahoma" charset="0"/>
                </a:rPr>
                <a:t>When an unknown printer took galley of type and scrambled</a:t>
              </a:r>
            </a:p>
          </p:txBody>
        </p:sp>
      </p:grpSp>
      <p:sp>
        <p:nvSpPr>
          <p:cNvPr id="20" name="Текст 3">
            <a:extLst>
              <a:ext uri="{FF2B5EF4-FFF2-40B4-BE49-F238E27FC236}">
                <a16:creationId xmlns:a16="http://schemas.microsoft.com/office/drawing/2014/main" id="{4C1B713D-659E-3B49-AA9A-9A6F5FF66F92}"/>
              </a:ext>
            </a:extLst>
          </p:cNvPr>
          <p:cNvSpPr txBox="1">
            <a:spLocks/>
          </p:cNvSpPr>
          <p:nvPr/>
        </p:nvSpPr>
        <p:spPr>
          <a:xfrm>
            <a:off x="13561739" y="4842570"/>
            <a:ext cx="8863475" cy="3206256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Bef>
                <a:spcPts val="2400"/>
              </a:spcBef>
              <a:buNone/>
            </a:pPr>
            <a:r>
              <a:rPr lang="en-US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 Ipsum the printing </a:t>
            </a:r>
            <a:endParaRPr lang="ru-RU" sz="3200" b="1" dirty="0">
              <a:solidFill>
                <a:schemeClr val="tx2">
                  <a:lumMod val="75000"/>
                  <a:lumOff val="2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pPr marL="0" indent="0" algn="r">
              <a:lnSpc>
                <a:spcPct val="150000"/>
              </a:lnSpc>
              <a:spcBef>
                <a:spcPts val="2400"/>
              </a:spcBef>
              <a:buNone/>
            </a:pPr>
            <a:r>
              <a:rPr lang="en-US" sz="2600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 Ipsum the printing and typesetting industry. Lorem Ipsum has been the industry's standard dummy text ever since the 1500s, when an unknown printer</a:t>
            </a:r>
            <a:endParaRPr lang="ru-RU" sz="2600" dirty="0">
              <a:solidFill>
                <a:schemeClr val="tx2">
                  <a:lumMod val="75000"/>
                  <a:lumOff val="2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883FF81D-9D78-1A4E-A413-27417CDF8ECA}"/>
              </a:ext>
            </a:extLst>
          </p:cNvPr>
          <p:cNvGrpSpPr/>
          <p:nvPr/>
        </p:nvGrpSpPr>
        <p:grpSpPr>
          <a:xfrm>
            <a:off x="18215438" y="8658994"/>
            <a:ext cx="4221650" cy="3437840"/>
            <a:chOff x="18813108" y="8658994"/>
            <a:chExt cx="4221650" cy="3437840"/>
          </a:xfrm>
        </p:grpSpPr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5B2C580F-1053-834B-A65A-91B7A39428F0}"/>
                </a:ext>
              </a:extLst>
            </p:cNvPr>
            <p:cNvSpPr/>
            <p:nvPr/>
          </p:nvSpPr>
          <p:spPr>
            <a:xfrm>
              <a:off x="21671822" y="8658994"/>
              <a:ext cx="1311780" cy="1311780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5400" b="1" dirty="0"/>
                <a:t>0</a:t>
              </a:r>
              <a:r>
                <a:rPr lang="ru-RU" sz="5400" b="1" dirty="0"/>
                <a:t>2</a:t>
              </a:r>
              <a:endParaRPr lang="ru-RU" b="1" dirty="0"/>
            </a:p>
          </p:txBody>
        </p:sp>
        <p:sp>
          <p:nvSpPr>
            <p:cNvPr id="23" name="Текст 2">
              <a:extLst>
                <a:ext uri="{FF2B5EF4-FFF2-40B4-BE49-F238E27FC236}">
                  <a16:creationId xmlns:a16="http://schemas.microsoft.com/office/drawing/2014/main" id="{ED6A2778-B28C-FA42-85FF-BCF04C0479BF}"/>
                </a:ext>
              </a:extLst>
            </p:cNvPr>
            <p:cNvSpPr txBox="1">
              <a:spLocks/>
            </p:cNvSpPr>
            <p:nvPr/>
          </p:nvSpPr>
          <p:spPr>
            <a:xfrm>
              <a:off x="18813108" y="10111634"/>
              <a:ext cx="4221650" cy="1985200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defTabSz="2438645">
                <a:lnSpc>
                  <a:spcPct val="150000"/>
                </a:lnSpc>
                <a:spcBef>
                  <a:spcPts val="2400"/>
                </a:spcBef>
                <a:buNone/>
              </a:pPr>
              <a:r>
                <a:rPr lang="en-US" sz="2600" dirty="0">
                  <a:latin typeface="Tahoma" charset="0"/>
                  <a:ea typeface="Tahoma" charset="0"/>
                  <a:cs typeface="Tahoma" charset="0"/>
                </a:rPr>
                <a:t>When an unknown printer took galley of type and scrambled</a:t>
              </a:r>
            </a:p>
          </p:txBody>
        </p:sp>
      </p:grp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A99D511C-5406-364C-86B4-4170C6BD5F75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/>
      </p:sp>
      <p:sp>
        <p:nvSpPr>
          <p:cNvPr id="11" name="Заголовок 2">
            <a:extLst>
              <a:ext uri="{FF2B5EF4-FFF2-40B4-BE49-F238E27FC236}">
                <a16:creationId xmlns:a16="http://schemas.microsoft.com/office/drawing/2014/main" id="{3D8BB7AA-6BE3-FD44-AF7B-36BC893A3578}"/>
              </a:ext>
            </a:extLst>
          </p:cNvPr>
          <p:cNvSpPr txBox="1">
            <a:spLocks/>
          </p:cNvSpPr>
          <p:nvPr/>
        </p:nvSpPr>
        <p:spPr>
          <a:xfrm rot="16200000">
            <a:off x="1283031" y="6032046"/>
            <a:ext cx="11593289" cy="345369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algn="l"/>
            <a:r>
              <a:rPr lang="en" sz="19900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3936149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Таблица 47">
            <a:extLst>
              <a:ext uri="{FF2B5EF4-FFF2-40B4-BE49-F238E27FC236}">
                <a16:creationId xmlns:a16="http://schemas.microsoft.com/office/drawing/2014/main" id="{53B0B5A3-030C-4C45-A84C-E26B4621C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035767"/>
              </p:ext>
            </p:extLst>
          </p:nvPr>
        </p:nvGraphicFramePr>
        <p:xfrm>
          <a:off x="1" y="4554538"/>
          <a:ext cx="24387181" cy="9163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3883">
                  <a:extLst>
                    <a:ext uri="{9D8B030D-6E8A-4147-A177-3AD203B41FA5}">
                      <a16:colId xmlns:a16="http://schemas.microsoft.com/office/drawing/2014/main" val="2597840265"/>
                    </a:ext>
                  </a:extLst>
                </a:gridCol>
                <a:gridCol w="3483883">
                  <a:extLst>
                    <a:ext uri="{9D8B030D-6E8A-4147-A177-3AD203B41FA5}">
                      <a16:colId xmlns:a16="http://schemas.microsoft.com/office/drawing/2014/main" val="600537447"/>
                    </a:ext>
                  </a:extLst>
                </a:gridCol>
                <a:gridCol w="3483883">
                  <a:extLst>
                    <a:ext uri="{9D8B030D-6E8A-4147-A177-3AD203B41FA5}">
                      <a16:colId xmlns:a16="http://schemas.microsoft.com/office/drawing/2014/main" val="21315145"/>
                    </a:ext>
                  </a:extLst>
                </a:gridCol>
                <a:gridCol w="3483883">
                  <a:extLst>
                    <a:ext uri="{9D8B030D-6E8A-4147-A177-3AD203B41FA5}">
                      <a16:colId xmlns:a16="http://schemas.microsoft.com/office/drawing/2014/main" val="474882443"/>
                    </a:ext>
                  </a:extLst>
                </a:gridCol>
                <a:gridCol w="3483883">
                  <a:extLst>
                    <a:ext uri="{9D8B030D-6E8A-4147-A177-3AD203B41FA5}">
                      <a16:colId xmlns:a16="http://schemas.microsoft.com/office/drawing/2014/main" val="556320263"/>
                    </a:ext>
                  </a:extLst>
                </a:gridCol>
                <a:gridCol w="3483883">
                  <a:extLst>
                    <a:ext uri="{9D8B030D-6E8A-4147-A177-3AD203B41FA5}">
                      <a16:colId xmlns:a16="http://schemas.microsoft.com/office/drawing/2014/main" val="3001594695"/>
                    </a:ext>
                  </a:extLst>
                </a:gridCol>
                <a:gridCol w="3483883">
                  <a:extLst>
                    <a:ext uri="{9D8B030D-6E8A-4147-A177-3AD203B41FA5}">
                      <a16:colId xmlns:a16="http://schemas.microsoft.com/office/drawing/2014/main" val="2229156716"/>
                    </a:ext>
                  </a:extLst>
                </a:gridCol>
              </a:tblGrid>
              <a:tr h="1527175">
                <a:tc>
                  <a:txBody>
                    <a:bodyPr/>
                    <a:lstStyle/>
                    <a:p>
                      <a:pPr marL="0" marR="0" lvl="0" indent="0" algn="ctr" defTabSz="24386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baseline="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MONDAY</a:t>
                      </a:r>
                      <a:endParaRPr lang="ru-RU" sz="2000" b="1" i="0" kern="1200" baseline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386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000" b="1" i="0" kern="1200" baseline="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TUESDAY</a:t>
                      </a:r>
                      <a:endParaRPr lang="ru-RU" sz="2000" b="1" i="0" kern="1200" baseline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386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000" b="1" i="0" kern="1200" baseline="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WEDNESDAY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2000" b="1" i="0" kern="1200" baseline="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THURSDAY</a:t>
                      </a:r>
                      <a:endParaRPr lang="ru-RU" sz="2000" b="1" i="0" kern="1200" baseline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2000" b="1" i="0" kern="1200" baseline="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FRIDAY</a:t>
                      </a:r>
                      <a:endParaRPr lang="ru-RU" sz="2000" b="1" i="0" kern="1200" baseline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2000" b="1" i="0" kern="1200" baseline="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SATURDAY</a:t>
                      </a:r>
                      <a:endParaRPr lang="ru-RU" sz="2000" b="1" i="0" kern="1200" baseline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2000" b="1" i="0" kern="1200" baseline="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SUNDAY</a:t>
                      </a:r>
                      <a:endParaRPr lang="ru-RU" sz="2000" b="1" i="0" kern="1200" baseline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657710"/>
                  </a:ext>
                </a:extLst>
              </a:tr>
              <a:tr h="1527175"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endParaRPr lang="ru-RU" sz="2400" b="0" i="0" kern="1200" baseline="0" dirty="0">
                        <a:solidFill>
                          <a:schemeClr val="bg2">
                            <a:lumMod val="65000"/>
                          </a:schemeClr>
                        </a:solidFill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b="0" i="0" kern="1200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b="0" i="0" kern="1200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b="0" i="0" kern="1200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b="0" i="0" kern="1200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b="0" i="0" kern="1200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b="0" i="0" kern="1200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720936"/>
                  </a:ext>
                </a:extLst>
              </a:tr>
              <a:tr h="1527175"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b="0" i="0" kern="1200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b="0" i="0" kern="1200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b="0" i="0" kern="1200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b="0" i="0" kern="1200" baseline="0" dirty="0">
                          <a:solidFill>
                            <a:schemeClr val="bg2"/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b="0" i="0" kern="1200" baseline="0" dirty="0">
                          <a:solidFill>
                            <a:schemeClr val="bg2"/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b="0" i="0" kern="1200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b="0" i="0" kern="1200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9406303"/>
                  </a:ext>
                </a:extLst>
              </a:tr>
              <a:tr h="1527175"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b="0" i="0" kern="1200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b="0" i="0" kern="1200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b="0" i="0" kern="1200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b="0" i="0" kern="1200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b="0" i="0" kern="1200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b="0" i="0" kern="1200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b="0" i="0" kern="1200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235240"/>
                  </a:ext>
                </a:extLst>
              </a:tr>
              <a:tr h="1527175"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b="0" i="0" kern="1200" baseline="0" dirty="0">
                          <a:solidFill>
                            <a:schemeClr val="bg2"/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b="0" i="0" kern="1200" baseline="0" dirty="0">
                          <a:solidFill>
                            <a:schemeClr val="bg2"/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b="0" i="0" kern="1200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23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b="0" i="0" kern="1200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b="0" i="0" kern="1200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b="0" i="0" kern="1200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26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b="0" i="0" kern="1200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27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535679"/>
                  </a:ext>
                </a:extLst>
              </a:tr>
              <a:tr h="1527175"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b="0" i="0" kern="1200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28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b="0" i="0" kern="1200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29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b="0" i="0" kern="1200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b="0" i="0" kern="1200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31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endParaRPr lang="ru-RU" sz="2400" b="0" i="0" kern="1200" baseline="0" dirty="0">
                        <a:solidFill>
                          <a:schemeClr val="bg2">
                            <a:lumMod val="65000"/>
                          </a:schemeClr>
                        </a:solidFill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endParaRPr lang="ru-RU" sz="2400" b="0" i="0" kern="1200" baseline="0" dirty="0">
                        <a:solidFill>
                          <a:schemeClr val="bg2">
                            <a:lumMod val="65000"/>
                          </a:schemeClr>
                        </a:solidFill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endParaRPr lang="ru-RU" sz="2400" b="0" i="0" kern="1200" baseline="0" dirty="0">
                        <a:solidFill>
                          <a:schemeClr val="bg2">
                            <a:lumMod val="65000"/>
                          </a:schemeClr>
                        </a:solidFill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807856"/>
                  </a:ext>
                </a:extLst>
              </a:tr>
            </a:tbl>
          </a:graphicData>
        </a:graphic>
      </p:graphicFrame>
      <p:sp>
        <p:nvSpPr>
          <p:cNvPr id="3" name="Рисунок 2">
            <a:extLst>
              <a:ext uri="{FF2B5EF4-FFF2-40B4-BE49-F238E27FC236}">
                <a16:creationId xmlns:a16="http://schemas.microsoft.com/office/drawing/2014/main" id="{2C0F74D9-DE49-9C4F-A753-559368D217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B94EE8F-6998-C341-A20E-5991B365A5F4}"/>
              </a:ext>
            </a:extLst>
          </p:cNvPr>
          <p:cNvSpPr/>
          <p:nvPr/>
        </p:nvSpPr>
        <p:spPr>
          <a:xfrm>
            <a:off x="29117" y="11138"/>
            <a:ext cx="24358057" cy="454340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5" name="Заголовок 2">
            <a:extLst>
              <a:ext uri="{FF2B5EF4-FFF2-40B4-BE49-F238E27FC236}">
                <a16:creationId xmlns:a16="http://schemas.microsoft.com/office/drawing/2014/main" id="{ADAE9AEE-DFE1-1A47-999F-449B3177FFA7}"/>
              </a:ext>
            </a:extLst>
          </p:cNvPr>
          <p:cNvSpPr txBox="1">
            <a:spLocks/>
          </p:cNvSpPr>
          <p:nvPr/>
        </p:nvSpPr>
        <p:spPr>
          <a:xfrm>
            <a:off x="6430906" y="3201126"/>
            <a:ext cx="17956269" cy="135251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algn="r">
              <a:spcBef>
                <a:spcPts val="1800"/>
              </a:spcBef>
            </a:pPr>
            <a:r>
              <a:rPr lang="en" sz="13800" dirty="0">
                <a:solidFill>
                  <a:schemeClr val="bg1"/>
                </a:solidFill>
              </a:rPr>
              <a:t>JANUARY</a:t>
            </a:r>
            <a:endParaRPr lang="ru-RU" sz="13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428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Пользовательские 42">
      <a:dk1>
        <a:srgbClr val="000000"/>
      </a:dk1>
      <a:lt1>
        <a:srgbClr val="FFFFFF"/>
      </a:lt1>
      <a:dk2>
        <a:srgbClr val="242529"/>
      </a:dk2>
      <a:lt2>
        <a:srgbClr val="FAFBFF"/>
      </a:lt2>
      <a:accent1>
        <a:srgbClr val="3841EF"/>
      </a:accent1>
      <a:accent2>
        <a:srgbClr val="F3C20E"/>
      </a:accent2>
      <a:accent3>
        <a:srgbClr val="CCCBCB"/>
      </a:accent3>
      <a:accent4>
        <a:srgbClr val="AFAFAF"/>
      </a:accent4>
      <a:accent5>
        <a:srgbClr val="A0A0A0"/>
      </a:accent5>
      <a:accent6>
        <a:srgbClr val="999999"/>
      </a:accent6>
      <a:hlink>
        <a:srgbClr val="F49100"/>
      </a:hlink>
      <a:folHlink>
        <a:srgbClr val="85DFD0"/>
      </a:folHlink>
    </a:clrScheme>
    <a:fontScheme name="Другая 5">
      <a:majorFont>
        <a:latin typeface="Source Serif Pro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{F25E1A58-C420-EF48-B2CB-60C67831B542}tf16401378</Template>
  <TotalTime>0</TotalTime>
  <Words>705</Words>
  <Application>Microsoft Office PowerPoint</Application>
  <PresentationFormat>Personalizar</PresentationFormat>
  <Paragraphs>181</Paragraphs>
  <Slides>14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Roboto Light</vt:lpstr>
      <vt:lpstr>Roboto Medium</vt:lpstr>
      <vt:lpstr>Tahoma</vt:lpstr>
      <vt:lpstr>Тема Office</vt:lpstr>
      <vt:lpstr>WELCOME OUR PRESIDENT</vt:lpstr>
      <vt:lpstr>BUSINESS MODEL</vt:lpstr>
      <vt:lpstr>TABLE SLIDES</vt:lpstr>
      <vt:lpstr>PRICING PLAN</vt:lpstr>
      <vt:lpstr>OUR TEAM COMPANY</vt:lpstr>
      <vt:lpstr>PORTFOLIO SLIDE</vt:lpstr>
      <vt:lpstr>Apresentação do PowerPoint</vt:lpstr>
      <vt:lpstr>EVENT CALENDAR</vt:lpstr>
      <vt:lpstr>Apresentação do PowerPoint</vt:lpstr>
      <vt:lpstr>DEVICE MOCKUPS SLIDE</vt:lpstr>
      <vt:lpstr>ARROW  SLIDE</vt:lpstr>
      <vt:lpstr>ARROW  SLIDE</vt:lpstr>
      <vt:lpstr>ARROW SLIDE</vt:lpstr>
      <vt:lpstr>PHOTO MASK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федотов</dc:creator>
  <cp:lastModifiedBy>Leandro Jesus</cp:lastModifiedBy>
  <cp:revision>3424</cp:revision>
  <cp:lastPrinted>2019-03-12T17:45:51Z</cp:lastPrinted>
  <dcterms:created xsi:type="dcterms:W3CDTF">2015-06-18T17:56:23Z</dcterms:created>
  <dcterms:modified xsi:type="dcterms:W3CDTF">2019-05-27T19:33:30Z</dcterms:modified>
</cp:coreProperties>
</file>