
<file path=[Content_Types].xml><?xml version="1.0" encoding="utf-8"?>
<Types xmlns="http://schemas.openxmlformats.org/package/2006/content-types">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46" r:id="rId2"/>
    <p:sldId id="334" r:id="rId3"/>
    <p:sldId id="336" r:id="rId4"/>
    <p:sldId id="337" r:id="rId5"/>
    <p:sldId id="340" r:id="rId6"/>
    <p:sldId id="348" r:id="rId7"/>
    <p:sldId id="453" r:id="rId8"/>
    <p:sldId id="359" r:id="rId9"/>
    <p:sldId id="360" r:id="rId10"/>
    <p:sldId id="365" r:id="rId11"/>
    <p:sldId id="370" r:id="rId12"/>
    <p:sldId id="378" r:id="rId13"/>
    <p:sldId id="381" r:id="rId14"/>
    <p:sldId id="382" r:id="rId15"/>
    <p:sldId id="397" r:id="rId16"/>
    <p:sldId id="418" r:id="rId17"/>
    <p:sldId id="432" r:id="rId18"/>
    <p:sldId id="44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8B07A3-CAAC-2D4D-82AB-4207DF274A41}">
          <p14:sldIdLst>
            <p14:sldId id="346"/>
            <p14:sldId id="334"/>
            <p14:sldId id="336"/>
            <p14:sldId id="337"/>
            <p14:sldId id="340"/>
            <p14:sldId id="348"/>
            <p14:sldId id="453"/>
            <p14:sldId id="359"/>
            <p14:sldId id="360"/>
            <p14:sldId id="365"/>
            <p14:sldId id="370"/>
            <p14:sldId id="378"/>
            <p14:sldId id="381"/>
            <p14:sldId id="382"/>
            <p14:sldId id="397"/>
          </p14:sldIdLst>
        </p14:section>
        <p14:section name="Devices" id="{DFAC5187-40CC-0A4D-B53C-0B6247A039E1}">
          <p14:sldIdLst>
            <p14:sldId id="418"/>
          </p14:sldIdLst>
        </p14:section>
        <p14:section name="Tablet and Chart" id="{B46A80E9-EE2C-9744-880D-CD6C7F5ACA41}">
          <p14:sldIdLst>
            <p14:sldId id="432"/>
          </p14:sldIdLst>
        </p14:section>
        <p14:section name="Maps" id="{214FB285-A16D-3242-B018-27253A3DCD1D}">
          <p14:sldIdLst>
            <p14:sldId id="4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5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4" autoAdjust="0"/>
    <p:restoredTop sz="94660"/>
  </p:normalViewPr>
  <p:slideViewPr>
    <p:cSldViewPr snapToGrid="0">
      <p:cViewPr varScale="1">
        <p:scale>
          <a:sx n="156" d="100"/>
          <a:sy n="156" d="100"/>
        </p:scale>
        <p:origin x="1192"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75"/>
      </c:doughnutChart>
      <c:spPr>
        <a:noFill/>
        <a:ln w="25400">
          <a:noFill/>
        </a:ln>
        <a:effectLst/>
      </c:spPr>
    </c:plotArea>
    <c:plotVisOnly val="1"/>
    <c:dispBlanksAs val="gap"/>
    <c:showDLblsOverMax val="0"/>
  </c:chart>
  <c:spPr>
    <a:noFill/>
    <a:ln>
      <a:noFill/>
    </a:ln>
    <a:effectLst/>
  </c:spPr>
  <c:txPr>
    <a:bodyPr/>
    <a:lstStyle/>
    <a:p>
      <a:pPr>
        <a:defRPr sz="1000">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335-4772-A893-2131F9157B31}"/>
              </c:ext>
            </c:extLst>
          </c:dPt>
          <c:dPt>
            <c:idx val="1"/>
            <c:bubble3D val="0"/>
            <c:spPr>
              <a:solidFill>
                <a:schemeClr val="tx1">
                  <a:alpha val="5000"/>
                </a:schemeClr>
              </a:solidFill>
              <a:ln w="19050">
                <a:noFill/>
              </a:ln>
              <a:effectLst/>
            </c:spPr>
            <c:extLst>
              <c:ext xmlns:c16="http://schemas.microsoft.com/office/drawing/2014/chart" uri="{C3380CC4-5D6E-409C-BE32-E72D297353CC}">
                <c16:uniqueId val="{00000003-0335-4772-A893-2131F9157B31}"/>
              </c:ext>
            </c:extLst>
          </c:dPt>
          <c:dPt>
            <c:idx val="2"/>
            <c:bubble3D val="0"/>
            <c:spPr>
              <a:solidFill>
                <a:schemeClr val="accent3"/>
              </a:solidFill>
              <a:ln w="19050">
                <a:noFill/>
              </a:ln>
              <a:effectLst/>
            </c:spPr>
            <c:extLst>
              <c:ext xmlns:c16="http://schemas.microsoft.com/office/drawing/2014/chart" uri="{C3380CC4-5D6E-409C-BE32-E72D297353CC}">
                <c16:uniqueId val="{00000005-0335-4772-A893-2131F9157B31}"/>
              </c:ext>
            </c:extLst>
          </c:dPt>
          <c:dPt>
            <c:idx val="3"/>
            <c:bubble3D val="0"/>
            <c:spPr>
              <a:solidFill>
                <a:schemeClr val="accent4"/>
              </a:solidFill>
              <a:ln w="19050">
                <a:noFill/>
              </a:ln>
              <a:effectLst/>
            </c:spPr>
            <c:extLst>
              <c:ext xmlns:c16="http://schemas.microsoft.com/office/drawing/2014/chart" uri="{C3380CC4-5D6E-409C-BE32-E72D297353CC}">
                <c16:uniqueId val="{00000007-0335-4772-A893-2131F9157B31}"/>
              </c:ext>
            </c:extLst>
          </c:dPt>
          <c:cat>
            <c:strRef>
              <c:f>Sheet1!$A$2:$A$5</c:f>
              <c:strCache>
                <c:ptCount val="2"/>
                <c:pt idx="0">
                  <c:v>1st Qtr</c:v>
                </c:pt>
                <c:pt idx="1">
                  <c:v>2nd Qtr</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0335-4772-A893-2131F9157B31}"/>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94EC-49F7-BA09-D2567C0628D4}"/>
              </c:ext>
            </c:extLst>
          </c:dPt>
          <c:dPt>
            <c:idx val="1"/>
            <c:bubble3D val="0"/>
            <c:spPr>
              <a:solidFill>
                <a:schemeClr val="tx1">
                  <a:alpha val="5000"/>
                </a:schemeClr>
              </a:solidFill>
              <a:ln w="19050">
                <a:noFill/>
              </a:ln>
              <a:effectLst/>
            </c:spPr>
            <c:extLst>
              <c:ext xmlns:c16="http://schemas.microsoft.com/office/drawing/2014/chart" uri="{C3380CC4-5D6E-409C-BE32-E72D297353CC}">
                <c16:uniqueId val="{00000003-94EC-49F7-BA09-D2567C0628D4}"/>
              </c:ext>
            </c:extLst>
          </c:dPt>
          <c:dPt>
            <c:idx val="2"/>
            <c:bubble3D val="0"/>
            <c:spPr>
              <a:solidFill>
                <a:schemeClr val="accent3"/>
              </a:solidFill>
              <a:ln w="19050">
                <a:noFill/>
              </a:ln>
              <a:effectLst/>
            </c:spPr>
            <c:extLst>
              <c:ext xmlns:c16="http://schemas.microsoft.com/office/drawing/2014/chart" uri="{C3380CC4-5D6E-409C-BE32-E72D297353CC}">
                <c16:uniqueId val="{00000005-94EC-49F7-BA09-D2567C0628D4}"/>
              </c:ext>
            </c:extLst>
          </c:dPt>
          <c:dPt>
            <c:idx val="3"/>
            <c:bubble3D val="0"/>
            <c:spPr>
              <a:solidFill>
                <a:schemeClr val="accent4"/>
              </a:solidFill>
              <a:ln w="19050">
                <a:noFill/>
              </a:ln>
              <a:effectLst/>
            </c:spPr>
            <c:extLst>
              <c:ext xmlns:c16="http://schemas.microsoft.com/office/drawing/2014/chart" uri="{C3380CC4-5D6E-409C-BE32-E72D297353CC}">
                <c16:uniqueId val="{00000007-94EC-49F7-BA09-D2567C0628D4}"/>
              </c:ext>
            </c:extLst>
          </c:dPt>
          <c:cat>
            <c:strRef>
              <c:f>Sheet1!$A$2:$A$5</c:f>
              <c:strCache>
                <c:ptCount val="2"/>
                <c:pt idx="0">
                  <c:v>1st Qtr</c:v>
                </c:pt>
                <c:pt idx="1">
                  <c:v>2nd Qtr</c:v>
                </c:pt>
              </c:strCache>
            </c:strRef>
          </c:cat>
          <c:val>
            <c:numRef>
              <c:f>Sheet1!$B$2:$B$5</c:f>
              <c:numCache>
                <c:formatCode>General</c:formatCode>
                <c:ptCount val="4"/>
                <c:pt idx="0">
                  <c:v>30</c:v>
                </c:pt>
                <c:pt idx="1">
                  <c:v>70</c:v>
                </c:pt>
              </c:numCache>
            </c:numRef>
          </c:val>
          <c:extLst>
            <c:ext xmlns:c16="http://schemas.microsoft.com/office/drawing/2014/chart" uri="{C3380CC4-5D6E-409C-BE32-E72D297353CC}">
              <c16:uniqueId val="{00000008-94EC-49F7-BA09-D2567C0628D4}"/>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476F-4360-BB0E-68B15CB4FE04}"/>
              </c:ext>
            </c:extLst>
          </c:dPt>
          <c:dPt>
            <c:idx val="1"/>
            <c:bubble3D val="0"/>
            <c:spPr>
              <a:solidFill>
                <a:schemeClr val="tx1">
                  <a:alpha val="5000"/>
                </a:schemeClr>
              </a:solidFill>
              <a:ln w="19050">
                <a:noFill/>
              </a:ln>
              <a:effectLst/>
            </c:spPr>
            <c:extLst>
              <c:ext xmlns:c16="http://schemas.microsoft.com/office/drawing/2014/chart" uri="{C3380CC4-5D6E-409C-BE32-E72D297353CC}">
                <c16:uniqueId val="{00000003-476F-4360-BB0E-68B15CB4FE04}"/>
              </c:ext>
            </c:extLst>
          </c:dPt>
          <c:dPt>
            <c:idx val="2"/>
            <c:bubble3D val="0"/>
            <c:spPr>
              <a:solidFill>
                <a:schemeClr val="accent3"/>
              </a:solidFill>
              <a:ln w="19050">
                <a:noFill/>
              </a:ln>
              <a:effectLst/>
            </c:spPr>
            <c:extLst>
              <c:ext xmlns:c16="http://schemas.microsoft.com/office/drawing/2014/chart" uri="{C3380CC4-5D6E-409C-BE32-E72D297353CC}">
                <c16:uniqueId val="{00000005-476F-4360-BB0E-68B15CB4FE04}"/>
              </c:ext>
            </c:extLst>
          </c:dPt>
          <c:dPt>
            <c:idx val="3"/>
            <c:bubble3D val="0"/>
            <c:spPr>
              <a:solidFill>
                <a:schemeClr val="accent4"/>
              </a:solidFill>
              <a:ln w="19050">
                <a:noFill/>
              </a:ln>
              <a:effectLst/>
            </c:spPr>
            <c:extLst>
              <c:ext xmlns:c16="http://schemas.microsoft.com/office/drawing/2014/chart" uri="{C3380CC4-5D6E-409C-BE32-E72D297353CC}">
                <c16:uniqueId val="{00000007-476F-4360-BB0E-68B15CB4FE04}"/>
              </c:ext>
            </c:extLst>
          </c:dPt>
          <c:cat>
            <c:strRef>
              <c:f>Sheet1!$A$2:$A$5</c:f>
              <c:strCache>
                <c:ptCount val="2"/>
                <c:pt idx="0">
                  <c:v>1st Qtr</c:v>
                </c:pt>
                <c:pt idx="1">
                  <c:v>2nd Qtr</c:v>
                </c:pt>
              </c:strCache>
            </c:strRef>
          </c:cat>
          <c:val>
            <c:numRef>
              <c:f>Sheet1!$B$2:$B$5</c:f>
              <c:numCache>
                <c:formatCode>General</c:formatCode>
                <c:ptCount val="4"/>
                <c:pt idx="0">
                  <c:v>10</c:v>
                </c:pt>
                <c:pt idx="1">
                  <c:v>90</c:v>
                </c:pt>
              </c:numCache>
            </c:numRef>
          </c:val>
          <c:extLst>
            <c:ext xmlns:c16="http://schemas.microsoft.com/office/drawing/2014/chart" uri="{C3380CC4-5D6E-409C-BE32-E72D297353CC}">
              <c16:uniqueId val="{00000008-476F-4360-BB0E-68B15CB4FE04}"/>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2">
                  <a:lumMod val="50000"/>
                </a:schemeClr>
              </a:solidFill>
              <a:ln w="19050">
                <a:noFill/>
              </a:ln>
              <a:effectLst/>
            </c:spPr>
            <c:extLst>
              <c:ext xmlns:c16="http://schemas.microsoft.com/office/drawing/2014/chart" uri="{C3380CC4-5D6E-409C-BE32-E72D297353CC}">
                <c16:uniqueId val="{00000001-A8F6-4943-9018-B57946AB9461}"/>
              </c:ext>
            </c:extLst>
          </c:dPt>
          <c:dPt>
            <c:idx val="1"/>
            <c:bubble3D val="0"/>
            <c:spPr>
              <a:solidFill>
                <a:schemeClr val="tx1">
                  <a:alpha val="5000"/>
                </a:schemeClr>
              </a:solidFill>
              <a:ln w="19050">
                <a:noFill/>
              </a:ln>
              <a:effectLst/>
            </c:spPr>
            <c:extLst>
              <c:ext xmlns:c16="http://schemas.microsoft.com/office/drawing/2014/chart" uri="{C3380CC4-5D6E-409C-BE32-E72D297353CC}">
                <c16:uniqueId val="{00000003-A8F6-4943-9018-B57946AB9461}"/>
              </c:ext>
            </c:extLst>
          </c:dPt>
          <c:dPt>
            <c:idx val="2"/>
            <c:bubble3D val="0"/>
            <c:spPr>
              <a:solidFill>
                <a:schemeClr val="accent3"/>
              </a:solidFill>
              <a:ln w="19050">
                <a:noFill/>
              </a:ln>
              <a:effectLst/>
            </c:spPr>
            <c:extLst>
              <c:ext xmlns:c16="http://schemas.microsoft.com/office/drawing/2014/chart" uri="{C3380CC4-5D6E-409C-BE32-E72D297353CC}">
                <c16:uniqueId val="{00000005-A8F6-4943-9018-B57946AB9461}"/>
              </c:ext>
            </c:extLst>
          </c:dPt>
          <c:dPt>
            <c:idx val="3"/>
            <c:bubble3D val="0"/>
            <c:spPr>
              <a:solidFill>
                <a:schemeClr val="accent4"/>
              </a:solidFill>
              <a:ln w="19050">
                <a:noFill/>
              </a:ln>
              <a:effectLst/>
            </c:spPr>
            <c:extLst>
              <c:ext xmlns:c16="http://schemas.microsoft.com/office/drawing/2014/chart" uri="{C3380CC4-5D6E-409C-BE32-E72D297353CC}">
                <c16:uniqueId val="{00000007-A8F6-4943-9018-B57946AB9461}"/>
              </c:ext>
            </c:extLst>
          </c:dPt>
          <c:cat>
            <c:strRef>
              <c:f>Sheet1!$A$2:$A$5</c:f>
              <c:strCache>
                <c:ptCount val="2"/>
                <c:pt idx="0">
                  <c:v>1st Qtr</c:v>
                </c:pt>
                <c:pt idx="1">
                  <c:v>2nd Qtr</c:v>
                </c:pt>
              </c:strCache>
            </c:strRef>
          </c:cat>
          <c:val>
            <c:numRef>
              <c:f>Sheet1!$B$2:$B$5</c:f>
              <c:numCache>
                <c:formatCode>General</c:formatCode>
                <c:ptCount val="4"/>
                <c:pt idx="0">
                  <c:v>20</c:v>
                </c:pt>
                <c:pt idx="1">
                  <c:v>80</c:v>
                </c:pt>
              </c:numCache>
            </c:numRef>
          </c:val>
          <c:extLst>
            <c:ext xmlns:c16="http://schemas.microsoft.com/office/drawing/2014/chart" uri="{C3380CC4-5D6E-409C-BE32-E72D297353CC}">
              <c16:uniqueId val="{00000008-A8F6-4943-9018-B57946AB9461}"/>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F69F6-6E09-2240-BDA9-08F227C36281}" type="datetimeFigureOut">
              <a:rPr lang="en-US" smtClean="0"/>
              <a:t>4/2/19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F16DD-ACF9-3A4A-83E5-4DE399FB2E72}" type="slidenum">
              <a:rPr lang="en-US" smtClean="0"/>
              <a:t>‹#›</a:t>
            </a:fld>
            <a:endParaRPr lang="en-US"/>
          </a:p>
        </p:txBody>
      </p:sp>
    </p:spTree>
    <p:extLst>
      <p:ext uri="{BB962C8B-B14F-4D97-AF65-F5344CB8AC3E}">
        <p14:creationId xmlns:p14="http://schemas.microsoft.com/office/powerpoint/2010/main" val="36503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96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7"/>
          <p:cNvSpPr>
            <a:spLocks noGrp="1"/>
          </p:cNvSpPr>
          <p:nvPr>
            <p:ph type="pic" sz="quarter" idx="12" hasCustomPrompt="1"/>
          </p:nvPr>
        </p:nvSpPr>
        <p:spPr>
          <a:xfrm>
            <a:off x="3975652" y="1308391"/>
            <a:ext cx="4240696" cy="4235512"/>
          </a:xfrm>
          <a:custGeom>
            <a:avLst/>
            <a:gdLst>
              <a:gd name="connsiteX0" fmla="*/ 737707 w 4668644"/>
              <a:gd name="connsiteY0" fmla="*/ 0 h 4662939"/>
              <a:gd name="connsiteX1" fmla="*/ 2334323 w 4668644"/>
              <a:gd name="connsiteY1" fmla="*/ 1596616 h 4662939"/>
              <a:gd name="connsiteX2" fmla="*/ 3930937 w 4668644"/>
              <a:gd name="connsiteY2" fmla="*/ 2 h 4662939"/>
              <a:gd name="connsiteX3" fmla="*/ 4662937 w 4668644"/>
              <a:gd name="connsiteY3" fmla="*/ 732002 h 4662939"/>
              <a:gd name="connsiteX4" fmla="*/ 3066323 w 4668644"/>
              <a:gd name="connsiteY4" fmla="*/ 2328616 h 4662939"/>
              <a:gd name="connsiteX5" fmla="*/ 4668644 w 4668644"/>
              <a:gd name="connsiteY5" fmla="*/ 3930937 h 4662939"/>
              <a:gd name="connsiteX6" fmla="*/ 3936644 w 4668644"/>
              <a:gd name="connsiteY6" fmla="*/ 4662938 h 4662939"/>
              <a:gd name="connsiteX7" fmla="*/ 2334323 w 4668644"/>
              <a:gd name="connsiteY7" fmla="*/ 3060617 h 4662939"/>
              <a:gd name="connsiteX8" fmla="*/ 732000 w 4668644"/>
              <a:gd name="connsiteY8" fmla="*/ 4662939 h 4662939"/>
              <a:gd name="connsiteX9" fmla="*/ 0 w 4668644"/>
              <a:gd name="connsiteY9" fmla="*/ 3930939 h 4662939"/>
              <a:gd name="connsiteX10" fmla="*/ 1602322 w 4668644"/>
              <a:gd name="connsiteY10" fmla="*/ 2328616 h 4662939"/>
              <a:gd name="connsiteX11" fmla="*/ 5707 w 4668644"/>
              <a:gd name="connsiteY11" fmla="*/ 732001 h 466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68644" h="4662939">
                <a:moveTo>
                  <a:pt x="737707" y="0"/>
                </a:moveTo>
                <a:lnTo>
                  <a:pt x="2334323" y="1596616"/>
                </a:lnTo>
                <a:lnTo>
                  <a:pt x="3930937" y="2"/>
                </a:lnTo>
                <a:lnTo>
                  <a:pt x="4662937" y="732002"/>
                </a:lnTo>
                <a:lnTo>
                  <a:pt x="3066323" y="2328616"/>
                </a:lnTo>
                <a:lnTo>
                  <a:pt x="4668644" y="3930937"/>
                </a:lnTo>
                <a:lnTo>
                  <a:pt x="3936644" y="4662938"/>
                </a:lnTo>
                <a:lnTo>
                  <a:pt x="2334323" y="3060617"/>
                </a:lnTo>
                <a:lnTo>
                  <a:pt x="732000" y="4662939"/>
                </a:lnTo>
                <a:lnTo>
                  <a:pt x="0" y="3930939"/>
                </a:lnTo>
                <a:lnTo>
                  <a:pt x="1602322" y="2328616"/>
                </a:lnTo>
                <a:lnTo>
                  <a:pt x="5707" y="732001"/>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a:t>Drag and Drop image</a:t>
            </a:r>
          </a:p>
        </p:txBody>
      </p:sp>
    </p:spTree>
    <p:extLst>
      <p:ext uri="{BB962C8B-B14F-4D97-AF65-F5344CB8AC3E}">
        <p14:creationId xmlns:p14="http://schemas.microsoft.com/office/powerpoint/2010/main" val="90092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p:cNvSpPr>
            <a:spLocks noGrp="1"/>
          </p:cNvSpPr>
          <p:nvPr>
            <p:ph type="pic" sz="quarter" idx="14" hasCustomPrompt="1"/>
          </p:nvPr>
        </p:nvSpPr>
        <p:spPr>
          <a:xfrm>
            <a:off x="2362197" y="607943"/>
            <a:ext cx="2726638" cy="2726634"/>
          </a:xfrm>
          <a:custGeom>
            <a:avLst/>
            <a:gdLst>
              <a:gd name="connsiteX0" fmla="*/ 2448340 w 4896681"/>
              <a:gd name="connsiteY0" fmla="*/ 0 h 4896681"/>
              <a:gd name="connsiteX1" fmla="*/ 4896681 w 4896681"/>
              <a:gd name="connsiteY1" fmla="*/ 2448340 h 4896681"/>
              <a:gd name="connsiteX2" fmla="*/ 2448340 w 4896681"/>
              <a:gd name="connsiteY2" fmla="*/ 4896681 h 4896681"/>
              <a:gd name="connsiteX3" fmla="*/ 0 w 4896681"/>
              <a:gd name="connsiteY3" fmla="*/ 2448340 h 4896681"/>
            </a:gdLst>
            <a:ahLst/>
            <a:cxnLst>
              <a:cxn ang="0">
                <a:pos x="connsiteX0" y="connsiteY0"/>
              </a:cxn>
              <a:cxn ang="0">
                <a:pos x="connsiteX1" y="connsiteY1"/>
              </a:cxn>
              <a:cxn ang="0">
                <a:pos x="connsiteX2" y="connsiteY2"/>
              </a:cxn>
              <a:cxn ang="0">
                <a:pos x="connsiteX3" y="connsiteY3"/>
              </a:cxn>
            </a:cxnLst>
            <a:rect l="l" t="t" r="r" b="b"/>
            <a:pathLst>
              <a:path w="4896681" h="4896681">
                <a:moveTo>
                  <a:pt x="2448340" y="0"/>
                </a:moveTo>
                <a:lnTo>
                  <a:pt x="4896681" y="2448340"/>
                </a:lnTo>
                <a:lnTo>
                  <a:pt x="2448340" y="4896681"/>
                </a:lnTo>
                <a:lnTo>
                  <a:pt x="0" y="2448340"/>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a:t>Drag and Drop image</a:t>
            </a:r>
          </a:p>
        </p:txBody>
      </p:sp>
      <p:sp>
        <p:nvSpPr>
          <p:cNvPr id="5" name="Picture Placeholder 4"/>
          <p:cNvSpPr>
            <a:spLocks noGrp="1"/>
          </p:cNvSpPr>
          <p:nvPr>
            <p:ph type="pic" sz="quarter" idx="15" hasCustomPrompt="1"/>
          </p:nvPr>
        </p:nvSpPr>
        <p:spPr>
          <a:xfrm>
            <a:off x="2362197" y="3510169"/>
            <a:ext cx="2726638" cy="2726634"/>
          </a:xfrm>
          <a:custGeom>
            <a:avLst/>
            <a:gdLst>
              <a:gd name="connsiteX0" fmla="*/ 2448340 w 4896681"/>
              <a:gd name="connsiteY0" fmla="*/ 0 h 4896681"/>
              <a:gd name="connsiteX1" fmla="*/ 4896681 w 4896681"/>
              <a:gd name="connsiteY1" fmla="*/ 2448340 h 4896681"/>
              <a:gd name="connsiteX2" fmla="*/ 2448340 w 4896681"/>
              <a:gd name="connsiteY2" fmla="*/ 4896681 h 4896681"/>
              <a:gd name="connsiteX3" fmla="*/ 0 w 4896681"/>
              <a:gd name="connsiteY3" fmla="*/ 2448340 h 4896681"/>
            </a:gdLst>
            <a:ahLst/>
            <a:cxnLst>
              <a:cxn ang="0">
                <a:pos x="connsiteX0" y="connsiteY0"/>
              </a:cxn>
              <a:cxn ang="0">
                <a:pos x="connsiteX1" y="connsiteY1"/>
              </a:cxn>
              <a:cxn ang="0">
                <a:pos x="connsiteX2" y="connsiteY2"/>
              </a:cxn>
              <a:cxn ang="0">
                <a:pos x="connsiteX3" y="connsiteY3"/>
              </a:cxn>
            </a:cxnLst>
            <a:rect l="l" t="t" r="r" b="b"/>
            <a:pathLst>
              <a:path w="4896681" h="4896681">
                <a:moveTo>
                  <a:pt x="2448340" y="0"/>
                </a:moveTo>
                <a:lnTo>
                  <a:pt x="4896681" y="2448340"/>
                </a:lnTo>
                <a:lnTo>
                  <a:pt x="2448340" y="4896681"/>
                </a:lnTo>
                <a:lnTo>
                  <a:pt x="0" y="2448340"/>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a:t>Drag and Drop image</a:t>
            </a:r>
          </a:p>
        </p:txBody>
      </p:sp>
      <p:sp>
        <p:nvSpPr>
          <p:cNvPr id="6" name="Picture Placeholder 4"/>
          <p:cNvSpPr>
            <a:spLocks noGrp="1"/>
          </p:cNvSpPr>
          <p:nvPr>
            <p:ph type="pic" sz="quarter" idx="16" hasCustomPrompt="1"/>
          </p:nvPr>
        </p:nvSpPr>
        <p:spPr>
          <a:xfrm>
            <a:off x="3818282" y="2059056"/>
            <a:ext cx="2726638" cy="2726634"/>
          </a:xfrm>
          <a:custGeom>
            <a:avLst/>
            <a:gdLst>
              <a:gd name="connsiteX0" fmla="*/ 2448340 w 4896681"/>
              <a:gd name="connsiteY0" fmla="*/ 0 h 4896681"/>
              <a:gd name="connsiteX1" fmla="*/ 4896681 w 4896681"/>
              <a:gd name="connsiteY1" fmla="*/ 2448340 h 4896681"/>
              <a:gd name="connsiteX2" fmla="*/ 2448340 w 4896681"/>
              <a:gd name="connsiteY2" fmla="*/ 4896681 h 4896681"/>
              <a:gd name="connsiteX3" fmla="*/ 0 w 4896681"/>
              <a:gd name="connsiteY3" fmla="*/ 2448340 h 4896681"/>
            </a:gdLst>
            <a:ahLst/>
            <a:cxnLst>
              <a:cxn ang="0">
                <a:pos x="connsiteX0" y="connsiteY0"/>
              </a:cxn>
              <a:cxn ang="0">
                <a:pos x="connsiteX1" y="connsiteY1"/>
              </a:cxn>
              <a:cxn ang="0">
                <a:pos x="connsiteX2" y="connsiteY2"/>
              </a:cxn>
              <a:cxn ang="0">
                <a:pos x="connsiteX3" y="connsiteY3"/>
              </a:cxn>
            </a:cxnLst>
            <a:rect l="l" t="t" r="r" b="b"/>
            <a:pathLst>
              <a:path w="4896681" h="4896681">
                <a:moveTo>
                  <a:pt x="2448340" y="0"/>
                </a:moveTo>
                <a:lnTo>
                  <a:pt x="4896681" y="2448340"/>
                </a:lnTo>
                <a:lnTo>
                  <a:pt x="2448340" y="4896681"/>
                </a:lnTo>
                <a:lnTo>
                  <a:pt x="0" y="2448340"/>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a:t>Drag and Drop image</a:t>
            </a:r>
          </a:p>
        </p:txBody>
      </p:sp>
      <p:sp>
        <p:nvSpPr>
          <p:cNvPr id="7" name="Picture Placeholder 4"/>
          <p:cNvSpPr>
            <a:spLocks noGrp="1"/>
          </p:cNvSpPr>
          <p:nvPr>
            <p:ph type="pic" sz="quarter" idx="17" hasCustomPrompt="1"/>
          </p:nvPr>
        </p:nvSpPr>
        <p:spPr>
          <a:xfrm>
            <a:off x="906112" y="2059056"/>
            <a:ext cx="2726638" cy="2726634"/>
          </a:xfrm>
          <a:custGeom>
            <a:avLst/>
            <a:gdLst>
              <a:gd name="connsiteX0" fmla="*/ 2448340 w 4896681"/>
              <a:gd name="connsiteY0" fmla="*/ 0 h 4896681"/>
              <a:gd name="connsiteX1" fmla="*/ 4896681 w 4896681"/>
              <a:gd name="connsiteY1" fmla="*/ 2448340 h 4896681"/>
              <a:gd name="connsiteX2" fmla="*/ 2448340 w 4896681"/>
              <a:gd name="connsiteY2" fmla="*/ 4896681 h 4896681"/>
              <a:gd name="connsiteX3" fmla="*/ 0 w 4896681"/>
              <a:gd name="connsiteY3" fmla="*/ 2448340 h 4896681"/>
            </a:gdLst>
            <a:ahLst/>
            <a:cxnLst>
              <a:cxn ang="0">
                <a:pos x="connsiteX0" y="connsiteY0"/>
              </a:cxn>
              <a:cxn ang="0">
                <a:pos x="connsiteX1" y="connsiteY1"/>
              </a:cxn>
              <a:cxn ang="0">
                <a:pos x="connsiteX2" y="connsiteY2"/>
              </a:cxn>
              <a:cxn ang="0">
                <a:pos x="connsiteX3" y="connsiteY3"/>
              </a:cxn>
            </a:cxnLst>
            <a:rect l="l" t="t" r="r" b="b"/>
            <a:pathLst>
              <a:path w="4896681" h="4896681">
                <a:moveTo>
                  <a:pt x="2448340" y="0"/>
                </a:moveTo>
                <a:lnTo>
                  <a:pt x="4896681" y="2448340"/>
                </a:lnTo>
                <a:lnTo>
                  <a:pt x="2448340" y="4896681"/>
                </a:lnTo>
                <a:lnTo>
                  <a:pt x="0" y="2448340"/>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a:t>Drag and Drop image</a:t>
            </a:r>
          </a:p>
        </p:txBody>
      </p:sp>
    </p:spTree>
    <p:extLst>
      <p:ext uri="{BB962C8B-B14F-4D97-AF65-F5344CB8AC3E}">
        <p14:creationId xmlns:p14="http://schemas.microsoft.com/office/powerpoint/2010/main" val="2103431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_Title Slide">
    <p:spTree>
      <p:nvGrpSpPr>
        <p:cNvPr id="1" name=""/>
        <p:cNvGrpSpPr/>
        <p:nvPr/>
      </p:nvGrpSpPr>
      <p:grpSpPr>
        <a:xfrm>
          <a:off x="0" y="0"/>
          <a:ext cx="0" cy="0"/>
          <a:chOff x="0" y="0"/>
          <a:chExt cx="0" cy="0"/>
        </a:xfrm>
      </p:grpSpPr>
      <p:grpSp>
        <p:nvGrpSpPr>
          <p:cNvPr id="6" name="Группа 38"/>
          <p:cNvGrpSpPr/>
          <p:nvPr userDrawn="1"/>
        </p:nvGrpSpPr>
        <p:grpSpPr>
          <a:xfrm>
            <a:off x="1585770" y="2416058"/>
            <a:ext cx="2530932" cy="5052118"/>
            <a:chOff x="3421706" y="1143000"/>
            <a:chExt cx="2530932" cy="5052117"/>
          </a:xfrm>
        </p:grpSpPr>
        <p:sp>
          <p:nvSpPr>
            <p:cNvPr id="7" name="Скругленный прямоугольник 39"/>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8" name="Скругленный прямоугольник 40"/>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9" name="Скругленный прямоугольник 41"/>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0" name="Скругленный прямоугольник 42"/>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1" name="Скругленный прямоугольник 43"/>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2" name="Овал 44"/>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3" name="Скругленный прямоугольник 45"/>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4" name="Овал 46"/>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5" name="Овал 47"/>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39" name="Picture Placeholder 4"/>
          <p:cNvSpPr>
            <a:spLocks noGrp="1"/>
          </p:cNvSpPr>
          <p:nvPr>
            <p:ph type="pic" sz="quarter" idx="16" hasCustomPrompt="1"/>
          </p:nvPr>
        </p:nvSpPr>
        <p:spPr>
          <a:xfrm>
            <a:off x="1766071" y="3049287"/>
            <a:ext cx="2164306" cy="3834975"/>
          </a:xfrm>
          <a:prstGeom prst="rect">
            <a:avLst/>
          </a:prstGeom>
          <a:pattFill prst="pct5">
            <a:fgClr>
              <a:schemeClr val="bg1">
                <a:lumMod val="65000"/>
              </a:schemeClr>
            </a:fgClr>
            <a:bgClr>
              <a:schemeClr val="bg1"/>
            </a:bgClr>
          </a:pattFill>
        </p:spPr>
        <p:txBody>
          <a:bodyPr wrap="square" anchor="ctr">
            <a:noAutofit/>
          </a:bodyPr>
          <a:lstStyle>
            <a:lvl1pPr algn="ctr">
              <a:defRPr sz="1200"/>
            </a:lvl1pPr>
          </a:lstStyle>
          <a:p>
            <a:r>
              <a:rPr lang="en-US" dirty="0"/>
              <a:t>Drag &amp; Drop Picture</a:t>
            </a:r>
          </a:p>
        </p:txBody>
      </p:sp>
      <p:grpSp>
        <p:nvGrpSpPr>
          <p:cNvPr id="17" name="Группа 38"/>
          <p:cNvGrpSpPr/>
          <p:nvPr userDrawn="1"/>
        </p:nvGrpSpPr>
        <p:grpSpPr>
          <a:xfrm>
            <a:off x="4802609" y="2416058"/>
            <a:ext cx="2530932" cy="5052118"/>
            <a:chOff x="3421706" y="1143000"/>
            <a:chExt cx="2530932" cy="5052117"/>
          </a:xfrm>
        </p:grpSpPr>
        <p:sp>
          <p:nvSpPr>
            <p:cNvPr id="18" name="Скругленный прямоугольник 39"/>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9" name="Скругленный прямоугольник 40"/>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0" name="Скругленный прямоугольник 41"/>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1" name="Скругленный прямоугольник 42"/>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2" name="Скругленный прямоугольник 43"/>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3" name="Овал 44"/>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4" name="Скругленный прямоугольник 45"/>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5" name="Овал 46"/>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6" name="Овал 47"/>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grpSp>
        <p:nvGrpSpPr>
          <p:cNvPr id="28" name="Группа 38"/>
          <p:cNvGrpSpPr/>
          <p:nvPr userDrawn="1"/>
        </p:nvGrpSpPr>
        <p:grpSpPr>
          <a:xfrm>
            <a:off x="8054902" y="2416058"/>
            <a:ext cx="2530932" cy="5052118"/>
            <a:chOff x="3421706" y="1143000"/>
            <a:chExt cx="2530932" cy="5052117"/>
          </a:xfrm>
        </p:grpSpPr>
        <p:sp>
          <p:nvSpPr>
            <p:cNvPr id="29" name="Скругленный прямоугольник 39"/>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0" name="Скругленный прямоугольник 40"/>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1" name="Скругленный прямоугольник 41"/>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2" name="Скругленный прямоугольник 42"/>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3" name="Скругленный прямоугольник 43"/>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4" name="Овал 44"/>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5" name="Скругленный прямоугольник 45"/>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6" name="Овал 46"/>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7" name="Овал 47"/>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40" name="Picture Placeholder 4"/>
          <p:cNvSpPr>
            <a:spLocks noGrp="1"/>
          </p:cNvSpPr>
          <p:nvPr>
            <p:ph type="pic" sz="quarter" idx="17" hasCustomPrompt="1"/>
          </p:nvPr>
        </p:nvSpPr>
        <p:spPr>
          <a:xfrm>
            <a:off x="4987510" y="3049287"/>
            <a:ext cx="2164306" cy="3834975"/>
          </a:xfrm>
          <a:prstGeom prst="rect">
            <a:avLst/>
          </a:prstGeom>
          <a:pattFill prst="pct5">
            <a:fgClr>
              <a:schemeClr val="bg1">
                <a:lumMod val="65000"/>
              </a:schemeClr>
            </a:fgClr>
            <a:bgClr>
              <a:schemeClr val="bg1"/>
            </a:bgClr>
          </a:pattFill>
        </p:spPr>
        <p:txBody>
          <a:bodyPr wrap="square" anchor="ctr">
            <a:noAutofit/>
          </a:bodyPr>
          <a:lstStyle>
            <a:lvl1pPr algn="ctr">
              <a:defRPr sz="1200"/>
            </a:lvl1pPr>
          </a:lstStyle>
          <a:p>
            <a:r>
              <a:rPr lang="en-US" dirty="0"/>
              <a:t>Drag &amp; Drop Picture</a:t>
            </a:r>
          </a:p>
        </p:txBody>
      </p:sp>
      <p:sp>
        <p:nvSpPr>
          <p:cNvPr id="41" name="Picture Placeholder 4"/>
          <p:cNvSpPr>
            <a:spLocks noGrp="1"/>
          </p:cNvSpPr>
          <p:nvPr>
            <p:ph type="pic" sz="quarter" idx="18" hasCustomPrompt="1"/>
          </p:nvPr>
        </p:nvSpPr>
        <p:spPr>
          <a:xfrm>
            <a:off x="8234420" y="3049287"/>
            <a:ext cx="2164306" cy="3834975"/>
          </a:xfrm>
          <a:prstGeom prst="rect">
            <a:avLst/>
          </a:prstGeom>
          <a:pattFill prst="pct5">
            <a:fgClr>
              <a:schemeClr val="bg1">
                <a:lumMod val="65000"/>
              </a:schemeClr>
            </a:fgClr>
            <a:bgClr>
              <a:schemeClr val="bg1"/>
            </a:bgClr>
          </a:pattFill>
        </p:spPr>
        <p:txBody>
          <a:bodyPr wrap="square" anchor="ctr">
            <a:noAutofit/>
          </a:bodyPr>
          <a:lstStyle>
            <a:lvl1pPr algn="ctr">
              <a:defRPr sz="1200"/>
            </a:lvl1pPr>
          </a:lstStyle>
          <a:p>
            <a:r>
              <a:rPr lang="en-US" dirty="0"/>
              <a:t>Drag &amp; Drop Picture</a:t>
            </a:r>
          </a:p>
        </p:txBody>
      </p:sp>
    </p:spTree>
    <p:extLst>
      <p:ext uri="{BB962C8B-B14F-4D97-AF65-F5344CB8AC3E}">
        <p14:creationId xmlns:p14="http://schemas.microsoft.com/office/powerpoint/2010/main" val="12585997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7_Custom Layout">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3174775" y="760652"/>
            <a:ext cx="5842450" cy="398532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16773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tx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a:t>Drag and Drop image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hasCustomPrompt="1"/>
          </p:nvPr>
        </p:nvSpPr>
        <p:spPr>
          <a:xfrm>
            <a:off x="2668686" y="1"/>
            <a:ext cx="8231633" cy="5835739"/>
          </a:xfrm>
          <a:custGeom>
            <a:avLst/>
            <a:gdLst>
              <a:gd name="connsiteX0" fmla="*/ 0 w 8231633"/>
              <a:gd name="connsiteY0" fmla="*/ 0 h 5835739"/>
              <a:gd name="connsiteX1" fmla="*/ 4791789 w 8231633"/>
              <a:gd name="connsiteY1" fmla="*/ 0 h 5835739"/>
              <a:gd name="connsiteX2" fmla="*/ 8231633 w 8231633"/>
              <a:gd name="connsiteY2" fmla="*/ 3439845 h 5835739"/>
              <a:gd name="connsiteX3" fmla="*/ 5835739 w 8231633"/>
              <a:gd name="connsiteY3" fmla="*/ 5835739 h 5835739"/>
            </a:gdLst>
            <a:ahLst/>
            <a:cxnLst>
              <a:cxn ang="0">
                <a:pos x="connsiteX0" y="connsiteY0"/>
              </a:cxn>
              <a:cxn ang="0">
                <a:pos x="connsiteX1" y="connsiteY1"/>
              </a:cxn>
              <a:cxn ang="0">
                <a:pos x="connsiteX2" y="connsiteY2"/>
              </a:cxn>
              <a:cxn ang="0">
                <a:pos x="connsiteX3" y="connsiteY3"/>
              </a:cxn>
            </a:cxnLst>
            <a:rect l="l" t="t" r="r" b="b"/>
            <a:pathLst>
              <a:path w="8231633" h="5835739">
                <a:moveTo>
                  <a:pt x="0" y="0"/>
                </a:moveTo>
                <a:lnTo>
                  <a:pt x="4791789" y="0"/>
                </a:lnTo>
                <a:lnTo>
                  <a:pt x="8231633" y="3439845"/>
                </a:lnTo>
                <a:lnTo>
                  <a:pt x="5835739" y="5835739"/>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a:t>Drag and Drop image</a:t>
            </a:r>
          </a:p>
        </p:txBody>
      </p:sp>
      <p:sp>
        <p:nvSpPr>
          <p:cNvPr id="21" name="Picture Placeholder 20"/>
          <p:cNvSpPr>
            <a:spLocks noGrp="1"/>
          </p:cNvSpPr>
          <p:nvPr>
            <p:ph type="pic" sz="quarter" idx="12" hasCustomPrompt="1"/>
          </p:nvPr>
        </p:nvSpPr>
        <p:spPr>
          <a:xfrm>
            <a:off x="8172118" y="0"/>
            <a:ext cx="4019883" cy="4062873"/>
          </a:xfrm>
          <a:custGeom>
            <a:avLst/>
            <a:gdLst>
              <a:gd name="connsiteX0" fmla="*/ 4019882 w 4019883"/>
              <a:gd name="connsiteY0" fmla="*/ 2818042 h 4062873"/>
              <a:gd name="connsiteX1" fmla="*/ 4019882 w 4019883"/>
              <a:gd name="connsiteY1" fmla="*/ 4062873 h 4062873"/>
              <a:gd name="connsiteX2" fmla="*/ 3397466 w 4019883"/>
              <a:gd name="connsiteY2" fmla="*/ 3440458 h 4062873"/>
              <a:gd name="connsiteX3" fmla="*/ 0 w 4019883"/>
              <a:gd name="connsiteY3" fmla="*/ 0 h 4062873"/>
              <a:gd name="connsiteX4" fmla="*/ 4019883 w 4019883"/>
              <a:gd name="connsiteY4" fmla="*/ 0 h 4062873"/>
              <a:gd name="connsiteX5" fmla="*/ 4019883 w 4019883"/>
              <a:gd name="connsiteY5" fmla="*/ 2131129 h 4062873"/>
              <a:gd name="connsiteX6" fmla="*/ 3075506 w 4019883"/>
              <a:gd name="connsiteY6" fmla="*/ 3075506 h 406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9883" h="4062873">
                <a:moveTo>
                  <a:pt x="4019882" y="2818042"/>
                </a:moveTo>
                <a:lnTo>
                  <a:pt x="4019882" y="4062873"/>
                </a:lnTo>
                <a:lnTo>
                  <a:pt x="3397466" y="3440458"/>
                </a:lnTo>
                <a:close/>
                <a:moveTo>
                  <a:pt x="0" y="0"/>
                </a:moveTo>
                <a:lnTo>
                  <a:pt x="4019883" y="0"/>
                </a:lnTo>
                <a:lnTo>
                  <a:pt x="4019883" y="2131129"/>
                </a:lnTo>
                <a:lnTo>
                  <a:pt x="3075506" y="3075506"/>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a:t>Drag and Drop image</a:t>
            </a:r>
          </a:p>
        </p:txBody>
      </p:sp>
      <p:sp>
        <p:nvSpPr>
          <p:cNvPr id="20" name="Picture Placeholder 19"/>
          <p:cNvSpPr>
            <a:spLocks noGrp="1"/>
          </p:cNvSpPr>
          <p:nvPr>
            <p:ph type="pic" sz="quarter" idx="13" hasCustomPrompt="1"/>
          </p:nvPr>
        </p:nvSpPr>
        <p:spPr>
          <a:xfrm>
            <a:off x="8852340" y="3776610"/>
            <a:ext cx="3339661" cy="3081391"/>
          </a:xfrm>
          <a:custGeom>
            <a:avLst/>
            <a:gdLst>
              <a:gd name="connsiteX0" fmla="*/ 2395894 w 3339661"/>
              <a:gd name="connsiteY0" fmla="*/ 0 h 3081391"/>
              <a:gd name="connsiteX1" fmla="*/ 3339661 w 3339661"/>
              <a:gd name="connsiteY1" fmla="*/ 943767 h 3081391"/>
              <a:gd name="connsiteX2" fmla="*/ 3339661 w 3339661"/>
              <a:gd name="connsiteY2" fmla="*/ 3081391 h 3081391"/>
              <a:gd name="connsiteX3" fmla="*/ 685497 w 3339661"/>
              <a:gd name="connsiteY3" fmla="*/ 3081391 h 3081391"/>
              <a:gd name="connsiteX4" fmla="*/ 0 w 3339661"/>
              <a:gd name="connsiteY4" fmla="*/ 2395894 h 308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661" h="3081391">
                <a:moveTo>
                  <a:pt x="2395894" y="0"/>
                </a:moveTo>
                <a:lnTo>
                  <a:pt x="3339661" y="943767"/>
                </a:lnTo>
                <a:lnTo>
                  <a:pt x="3339661" y="3081391"/>
                </a:lnTo>
                <a:lnTo>
                  <a:pt x="685497" y="3081391"/>
                </a:lnTo>
                <a:lnTo>
                  <a:pt x="0" y="2395894"/>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a:t>Drag and Drop image</a:t>
            </a:r>
          </a:p>
        </p:txBody>
      </p:sp>
    </p:spTree>
    <p:extLst>
      <p:ext uri="{BB962C8B-B14F-4D97-AF65-F5344CB8AC3E}">
        <p14:creationId xmlns:p14="http://schemas.microsoft.com/office/powerpoint/2010/main" val="186727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952500" y="857250"/>
            <a:ext cx="5143500" cy="5143500"/>
          </a:xfrm>
          <a:prstGeom prst="ellipse">
            <a:avLst/>
          </a:prstGeom>
          <a:pattFill prst="pct5">
            <a:fgClr>
              <a:schemeClr val="bg1">
                <a:lumMod val="75000"/>
              </a:schemeClr>
            </a:fgClr>
            <a:bgClr>
              <a:schemeClr val="bg1"/>
            </a:bgClr>
          </a:pattFill>
        </p:spPr>
        <p:txBody>
          <a:bodyPr anchor="ctr"/>
          <a:lstStyle>
            <a:lvl1pPr algn="ctr">
              <a:defRPr sz="1200"/>
            </a:lvl1pPr>
          </a:lstStyle>
          <a:p>
            <a:r>
              <a:rPr lang="en-US"/>
              <a:t>Drag and Drop image</a:t>
            </a:r>
          </a:p>
        </p:txBody>
      </p:sp>
    </p:spTree>
    <p:extLst>
      <p:ext uri="{BB962C8B-B14F-4D97-AF65-F5344CB8AC3E}">
        <p14:creationId xmlns:p14="http://schemas.microsoft.com/office/powerpoint/2010/main" val="198108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841829" y="0"/>
            <a:ext cx="10541937" cy="5270968"/>
          </a:xfrm>
          <a:custGeom>
            <a:avLst/>
            <a:gdLst>
              <a:gd name="connsiteX0" fmla="*/ 0 w 10541937"/>
              <a:gd name="connsiteY0" fmla="*/ 0 h 5270968"/>
              <a:gd name="connsiteX1" fmla="*/ 10541937 w 10541937"/>
              <a:gd name="connsiteY1" fmla="*/ 0 h 5270968"/>
              <a:gd name="connsiteX2" fmla="*/ 5270969 w 10541937"/>
              <a:gd name="connsiteY2" fmla="*/ 5270968 h 5270968"/>
            </a:gdLst>
            <a:ahLst/>
            <a:cxnLst>
              <a:cxn ang="0">
                <a:pos x="connsiteX0" y="connsiteY0"/>
              </a:cxn>
              <a:cxn ang="0">
                <a:pos x="connsiteX1" y="connsiteY1"/>
              </a:cxn>
              <a:cxn ang="0">
                <a:pos x="connsiteX2" y="connsiteY2"/>
              </a:cxn>
            </a:cxnLst>
            <a:rect l="l" t="t" r="r" b="b"/>
            <a:pathLst>
              <a:path w="10541937" h="5270968">
                <a:moveTo>
                  <a:pt x="0" y="0"/>
                </a:moveTo>
                <a:lnTo>
                  <a:pt x="10541937" y="0"/>
                </a:lnTo>
                <a:lnTo>
                  <a:pt x="5270969" y="5270968"/>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a:t>Drag and Drop image</a:t>
            </a:r>
          </a:p>
        </p:txBody>
      </p:sp>
      <p:sp>
        <p:nvSpPr>
          <p:cNvPr id="9" name="Picture Placeholder 8"/>
          <p:cNvSpPr>
            <a:spLocks noGrp="1"/>
          </p:cNvSpPr>
          <p:nvPr>
            <p:ph type="pic" sz="quarter" idx="11" hasCustomPrompt="1"/>
          </p:nvPr>
        </p:nvSpPr>
        <p:spPr>
          <a:xfrm>
            <a:off x="5256334" y="3429000"/>
            <a:ext cx="6858000" cy="3429000"/>
          </a:xfrm>
          <a:custGeom>
            <a:avLst/>
            <a:gdLst>
              <a:gd name="connsiteX0" fmla="*/ 3429000 w 6858000"/>
              <a:gd name="connsiteY0" fmla="*/ 0 h 3429000"/>
              <a:gd name="connsiteX1" fmla="*/ 6858000 w 6858000"/>
              <a:gd name="connsiteY1" fmla="*/ 3429000 h 3429000"/>
              <a:gd name="connsiteX2" fmla="*/ 0 w 6858000"/>
              <a:gd name="connsiteY2" fmla="*/ 3429000 h 3429000"/>
            </a:gdLst>
            <a:ahLst/>
            <a:cxnLst>
              <a:cxn ang="0">
                <a:pos x="connsiteX0" y="connsiteY0"/>
              </a:cxn>
              <a:cxn ang="0">
                <a:pos x="connsiteX1" y="connsiteY1"/>
              </a:cxn>
              <a:cxn ang="0">
                <a:pos x="connsiteX2" y="connsiteY2"/>
              </a:cxn>
            </a:cxnLst>
            <a:rect l="l" t="t" r="r" b="b"/>
            <a:pathLst>
              <a:path w="6858000" h="3429000">
                <a:moveTo>
                  <a:pt x="3429000" y="0"/>
                </a:moveTo>
                <a:lnTo>
                  <a:pt x="6858000" y="3429000"/>
                </a:lnTo>
                <a:lnTo>
                  <a:pt x="0" y="3429000"/>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a:t>Drag and Drop image</a:t>
            </a:r>
          </a:p>
        </p:txBody>
      </p:sp>
    </p:spTree>
    <p:extLst>
      <p:ext uri="{BB962C8B-B14F-4D97-AF65-F5344CB8AC3E}">
        <p14:creationId xmlns:p14="http://schemas.microsoft.com/office/powerpoint/2010/main" val="66367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2943640" y="-467140"/>
            <a:ext cx="7792280" cy="7792280"/>
          </a:xfrm>
          <a:custGeom>
            <a:avLst/>
            <a:gdLst>
              <a:gd name="connsiteX0" fmla="*/ 2869094 w 5738188"/>
              <a:gd name="connsiteY0" fmla="*/ 717273 h 5738188"/>
              <a:gd name="connsiteX1" fmla="*/ 717273 w 5738188"/>
              <a:gd name="connsiteY1" fmla="*/ 2869094 h 5738188"/>
              <a:gd name="connsiteX2" fmla="*/ 2869094 w 5738188"/>
              <a:gd name="connsiteY2" fmla="*/ 5020915 h 5738188"/>
              <a:gd name="connsiteX3" fmla="*/ 5020915 w 5738188"/>
              <a:gd name="connsiteY3" fmla="*/ 2869094 h 5738188"/>
              <a:gd name="connsiteX4" fmla="*/ 2869094 w 5738188"/>
              <a:gd name="connsiteY4" fmla="*/ 0 h 5738188"/>
              <a:gd name="connsiteX5" fmla="*/ 5738188 w 5738188"/>
              <a:gd name="connsiteY5" fmla="*/ 2869094 h 5738188"/>
              <a:gd name="connsiteX6" fmla="*/ 2869094 w 5738188"/>
              <a:gd name="connsiteY6" fmla="*/ 5738188 h 5738188"/>
              <a:gd name="connsiteX7" fmla="*/ 0 w 5738188"/>
              <a:gd name="connsiteY7" fmla="*/ 2869094 h 573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8188" h="5738188">
                <a:moveTo>
                  <a:pt x="2869094" y="717273"/>
                </a:moveTo>
                <a:lnTo>
                  <a:pt x="717273" y="2869094"/>
                </a:lnTo>
                <a:lnTo>
                  <a:pt x="2869094" y="5020915"/>
                </a:lnTo>
                <a:lnTo>
                  <a:pt x="5020915" y="2869094"/>
                </a:lnTo>
                <a:close/>
                <a:moveTo>
                  <a:pt x="2869094" y="0"/>
                </a:moveTo>
                <a:lnTo>
                  <a:pt x="5738188" y="2869094"/>
                </a:lnTo>
                <a:lnTo>
                  <a:pt x="2869094" y="5738188"/>
                </a:lnTo>
                <a:lnTo>
                  <a:pt x="0" y="2869094"/>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a:t>Drag and Drop image</a:t>
            </a:r>
          </a:p>
        </p:txBody>
      </p:sp>
      <p:sp>
        <p:nvSpPr>
          <p:cNvPr id="5" name="Picture Placeholder 4"/>
          <p:cNvSpPr>
            <a:spLocks noGrp="1"/>
          </p:cNvSpPr>
          <p:nvPr>
            <p:ph type="pic" sz="quarter" idx="14" hasCustomPrompt="1"/>
          </p:nvPr>
        </p:nvSpPr>
        <p:spPr>
          <a:xfrm>
            <a:off x="952500" y="899492"/>
            <a:ext cx="5059020" cy="5059016"/>
          </a:xfrm>
          <a:custGeom>
            <a:avLst/>
            <a:gdLst>
              <a:gd name="connsiteX0" fmla="*/ 2448340 w 4896681"/>
              <a:gd name="connsiteY0" fmla="*/ 0 h 4896681"/>
              <a:gd name="connsiteX1" fmla="*/ 4896681 w 4896681"/>
              <a:gd name="connsiteY1" fmla="*/ 2448340 h 4896681"/>
              <a:gd name="connsiteX2" fmla="*/ 2448340 w 4896681"/>
              <a:gd name="connsiteY2" fmla="*/ 4896681 h 4896681"/>
              <a:gd name="connsiteX3" fmla="*/ 0 w 4896681"/>
              <a:gd name="connsiteY3" fmla="*/ 2448340 h 4896681"/>
            </a:gdLst>
            <a:ahLst/>
            <a:cxnLst>
              <a:cxn ang="0">
                <a:pos x="connsiteX0" y="connsiteY0"/>
              </a:cxn>
              <a:cxn ang="0">
                <a:pos x="connsiteX1" y="connsiteY1"/>
              </a:cxn>
              <a:cxn ang="0">
                <a:pos x="connsiteX2" y="connsiteY2"/>
              </a:cxn>
              <a:cxn ang="0">
                <a:pos x="connsiteX3" y="connsiteY3"/>
              </a:cxn>
            </a:cxnLst>
            <a:rect l="l" t="t" r="r" b="b"/>
            <a:pathLst>
              <a:path w="4896681" h="4896681">
                <a:moveTo>
                  <a:pt x="2448340" y="0"/>
                </a:moveTo>
                <a:lnTo>
                  <a:pt x="4896681" y="2448340"/>
                </a:lnTo>
                <a:lnTo>
                  <a:pt x="2448340" y="4896681"/>
                </a:lnTo>
                <a:lnTo>
                  <a:pt x="0" y="2448340"/>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a:t>Drag and Drop image</a:t>
            </a: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7"/>
          <p:cNvSpPr>
            <a:spLocks noGrp="1"/>
          </p:cNvSpPr>
          <p:nvPr>
            <p:ph type="pic" sz="quarter" idx="11" hasCustomPrompt="1"/>
          </p:nvPr>
        </p:nvSpPr>
        <p:spPr>
          <a:xfrm>
            <a:off x="6060184" y="1720674"/>
            <a:ext cx="3415120" cy="3410946"/>
          </a:xfrm>
          <a:custGeom>
            <a:avLst/>
            <a:gdLst>
              <a:gd name="connsiteX0" fmla="*/ 737707 w 4668644"/>
              <a:gd name="connsiteY0" fmla="*/ 0 h 4662939"/>
              <a:gd name="connsiteX1" fmla="*/ 2334323 w 4668644"/>
              <a:gd name="connsiteY1" fmla="*/ 1596616 h 4662939"/>
              <a:gd name="connsiteX2" fmla="*/ 3930937 w 4668644"/>
              <a:gd name="connsiteY2" fmla="*/ 2 h 4662939"/>
              <a:gd name="connsiteX3" fmla="*/ 4662937 w 4668644"/>
              <a:gd name="connsiteY3" fmla="*/ 732002 h 4662939"/>
              <a:gd name="connsiteX4" fmla="*/ 3066323 w 4668644"/>
              <a:gd name="connsiteY4" fmla="*/ 2328616 h 4662939"/>
              <a:gd name="connsiteX5" fmla="*/ 4668644 w 4668644"/>
              <a:gd name="connsiteY5" fmla="*/ 3930937 h 4662939"/>
              <a:gd name="connsiteX6" fmla="*/ 3936644 w 4668644"/>
              <a:gd name="connsiteY6" fmla="*/ 4662938 h 4662939"/>
              <a:gd name="connsiteX7" fmla="*/ 2334323 w 4668644"/>
              <a:gd name="connsiteY7" fmla="*/ 3060617 h 4662939"/>
              <a:gd name="connsiteX8" fmla="*/ 732000 w 4668644"/>
              <a:gd name="connsiteY8" fmla="*/ 4662939 h 4662939"/>
              <a:gd name="connsiteX9" fmla="*/ 0 w 4668644"/>
              <a:gd name="connsiteY9" fmla="*/ 3930939 h 4662939"/>
              <a:gd name="connsiteX10" fmla="*/ 1602322 w 4668644"/>
              <a:gd name="connsiteY10" fmla="*/ 2328616 h 4662939"/>
              <a:gd name="connsiteX11" fmla="*/ 5707 w 4668644"/>
              <a:gd name="connsiteY11" fmla="*/ 732001 h 466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68644" h="4662939">
                <a:moveTo>
                  <a:pt x="737707" y="0"/>
                </a:moveTo>
                <a:lnTo>
                  <a:pt x="2334323" y="1596616"/>
                </a:lnTo>
                <a:lnTo>
                  <a:pt x="3930937" y="2"/>
                </a:lnTo>
                <a:lnTo>
                  <a:pt x="4662937" y="732002"/>
                </a:lnTo>
                <a:lnTo>
                  <a:pt x="3066323" y="2328616"/>
                </a:lnTo>
                <a:lnTo>
                  <a:pt x="4668644" y="3930937"/>
                </a:lnTo>
                <a:lnTo>
                  <a:pt x="3936644" y="4662938"/>
                </a:lnTo>
                <a:lnTo>
                  <a:pt x="2334323" y="3060617"/>
                </a:lnTo>
                <a:lnTo>
                  <a:pt x="732000" y="4662939"/>
                </a:lnTo>
                <a:lnTo>
                  <a:pt x="0" y="3930939"/>
                </a:lnTo>
                <a:lnTo>
                  <a:pt x="1602322" y="2328616"/>
                </a:lnTo>
                <a:lnTo>
                  <a:pt x="5707" y="732001"/>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a:t>Drag and Drop image</a:t>
            </a:r>
          </a:p>
        </p:txBody>
      </p:sp>
      <p:sp>
        <p:nvSpPr>
          <p:cNvPr id="7" name="Freeform 6"/>
          <p:cNvSpPr/>
          <p:nvPr userDrawn="1"/>
        </p:nvSpPr>
        <p:spPr>
          <a:xfrm>
            <a:off x="8776251" y="13251"/>
            <a:ext cx="3415749" cy="6831499"/>
          </a:xfrm>
          <a:custGeom>
            <a:avLst/>
            <a:gdLst>
              <a:gd name="connsiteX0" fmla="*/ 3415749 w 3415749"/>
              <a:gd name="connsiteY0" fmla="*/ 0 h 6831499"/>
              <a:gd name="connsiteX1" fmla="*/ 3415749 w 3415749"/>
              <a:gd name="connsiteY1" fmla="*/ 6831499 h 6831499"/>
              <a:gd name="connsiteX2" fmla="*/ 0 w 3415749"/>
              <a:gd name="connsiteY2" fmla="*/ 3415750 h 6831499"/>
            </a:gdLst>
            <a:ahLst/>
            <a:cxnLst>
              <a:cxn ang="0">
                <a:pos x="connsiteX0" y="connsiteY0"/>
              </a:cxn>
              <a:cxn ang="0">
                <a:pos x="connsiteX1" y="connsiteY1"/>
              </a:cxn>
              <a:cxn ang="0">
                <a:pos x="connsiteX2" y="connsiteY2"/>
              </a:cxn>
            </a:cxnLst>
            <a:rect l="l" t="t" r="r" b="b"/>
            <a:pathLst>
              <a:path w="3415749" h="6831499">
                <a:moveTo>
                  <a:pt x="3415749" y="0"/>
                </a:moveTo>
                <a:lnTo>
                  <a:pt x="3415749" y="6831499"/>
                </a:lnTo>
                <a:lnTo>
                  <a:pt x="0" y="34157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637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1431612"/>
            <a:ext cx="7088215" cy="5426388"/>
          </a:xfrm>
          <a:custGeom>
            <a:avLst/>
            <a:gdLst>
              <a:gd name="connsiteX0" fmla="*/ 5417120 w 7088215"/>
              <a:gd name="connsiteY0" fmla="*/ 0 h 5426388"/>
              <a:gd name="connsiteX1" fmla="*/ 7088215 w 7088215"/>
              <a:gd name="connsiteY1" fmla="*/ 1671095 h 5426388"/>
              <a:gd name="connsiteX2" fmla="*/ 3332921 w 7088215"/>
              <a:gd name="connsiteY2" fmla="*/ 5426388 h 5426388"/>
              <a:gd name="connsiteX3" fmla="*/ 0 w 7088215"/>
              <a:gd name="connsiteY3" fmla="*/ 5426388 h 5426388"/>
              <a:gd name="connsiteX4" fmla="*/ 0 w 7088215"/>
              <a:gd name="connsiteY4" fmla="*/ 5417119 h 5426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8215" h="5426388">
                <a:moveTo>
                  <a:pt x="5417120" y="0"/>
                </a:moveTo>
                <a:lnTo>
                  <a:pt x="7088215" y="1671095"/>
                </a:lnTo>
                <a:lnTo>
                  <a:pt x="3332921" y="5426388"/>
                </a:lnTo>
                <a:lnTo>
                  <a:pt x="0" y="5426388"/>
                </a:lnTo>
                <a:lnTo>
                  <a:pt x="0" y="5417119"/>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a:t>Drag and Drop image</a:t>
            </a:r>
          </a:p>
        </p:txBody>
      </p:sp>
      <p:sp>
        <p:nvSpPr>
          <p:cNvPr id="10" name="Picture Placeholder 9"/>
          <p:cNvSpPr>
            <a:spLocks noGrp="1"/>
          </p:cNvSpPr>
          <p:nvPr>
            <p:ph type="pic" sz="quarter" idx="11" hasCustomPrompt="1"/>
          </p:nvPr>
        </p:nvSpPr>
        <p:spPr>
          <a:xfrm>
            <a:off x="6096002" y="1"/>
            <a:ext cx="6095999" cy="5857461"/>
          </a:xfrm>
          <a:custGeom>
            <a:avLst/>
            <a:gdLst>
              <a:gd name="connsiteX0" fmla="*/ 4186365 w 6095999"/>
              <a:gd name="connsiteY0" fmla="*/ 0 h 5857461"/>
              <a:gd name="connsiteX1" fmla="*/ 6095999 w 6095999"/>
              <a:gd name="connsiteY1" fmla="*/ 0 h 5857461"/>
              <a:gd name="connsiteX2" fmla="*/ 6095999 w 6095999"/>
              <a:gd name="connsiteY2" fmla="*/ 1432556 h 5857461"/>
              <a:gd name="connsiteX3" fmla="*/ 1671095 w 6095999"/>
              <a:gd name="connsiteY3" fmla="*/ 5857461 h 5857461"/>
              <a:gd name="connsiteX4" fmla="*/ 0 w 6095999"/>
              <a:gd name="connsiteY4" fmla="*/ 4186366 h 5857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9" h="5857461">
                <a:moveTo>
                  <a:pt x="4186365" y="0"/>
                </a:moveTo>
                <a:lnTo>
                  <a:pt x="6095999" y="0"/>
                </a:lnTo>
                <a:lnTo>
                  <a:pt x="6095999" y="1432556"/>
                </a:lnTo>
                <a:lnTo>
                  <a:pt x="1671095" y="5857461"/>
                </a:lnTo>
                <a:lnTo>
                  <a:pt x="0" y="4186366"/>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a:t>Drag and Drop image</a:t>
            </a:r>
          </a:p>
        </p:txBody>
      </p:sp>
    </p:spTree>
    <p:extLst>
      <p:ext uri="{BB962C8B-B14F-4D97-AF65-F5344CB8AC3E}">
        <p14:creationId xmlns:p14="http://schemas.microsoft.com/office/powerpoint/2010/main" val="613781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770224"/>
      </p:ext>
    </p:extLst>
  </p:cSld>
  <p:clrMap bg1="lt1" tx1="dk1" bg2="lt2" tx2="dk2" accent1="accent1" accent2="accent2" accent3="accent3" accent4="accent4" accent5="accent5" accent6="accent6" hlink="hlink" folHlink="folHlink"/>
  <p:sldLayoutIdLst>
    <p:sldLayoutId id="2147483655" r:id="rId1"/>
    <p:sldLayoutId id="2147483659" r:id="rId2"/>
    <p:sldLayoutId id="2147483654" r:id="rId3"/>
    <p:sldLayoutId id="2147483658" r:id="rId4"/>
    <p:sldLayoutId id="2147483660" r:id="rId5"/>
    <p:sldLayoutId id="2147483664" r:id="rId6"/>
    <p:sldLayoutId id="2147483724" r:id="rId7"/>
    <p:sldLayoutId id="2147483675" r:id="rId8"/>
    <p:sldLayoutId id="2147483676" r:id="rId9"/>
    <p:sldLayoutId id="2147483684" r:id="rId10"/>
    <p:sldLayoutId id="2147483689" r:id="rId11"/>
    <p:sldLayoutId id="2147483707" r:id="rId12"/>
    <p:sldLayoutId id="2147483725" r:id="rId13"/>
  </p:sldLayoutIdLst>
  <p:txStyles>
    <p:titleStyle>
      <a:lvl1pPr algn="l" defTabSz="914400" rtl="0" eaLnBrk="1" latinLnBrk="0" hangingPunct="1">
        <a:lnSpc>
          <a:spcPct val="90000"/>
        </a:lnSpc>
        <a:spcBef>
          <a:spcPct val="0"/>
        </a:spcBef>
        <a:buNone/>
        <a:defRPr sz="4400" kern="1200">
          <a:solidFill>
            <a:schemeClr val="tx1"/>
          </a:solidFill>
          <a:latin typeface="Montserrat"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4" pos="3840" userDrawn="1">
          <p15:clr>
            <a:srgbClr val="F26B43"/>
          </p15:clr>
        </p15:guide>
        <p15:guide id="7" pos="7080" userDrawn="1">
          <p15:clr>
            <a:srgbClr val="F26B43"/>
          </p15:clr>
        </p15:guide>
        <p15:guide id="8" pos="6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templatetrain.com/product/44-in-1-entire-shop-bundle/"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329" y="5047636"/>
            <a:ext cx="2257093" cy="369332"/>
          </a:xfrm>
          <a:prstGeom prst="rect">
            <a:avLst/>
          </a:prstGeom>
          <a:noFill/>
        </p:spPr>
        <p:txBody>
          <a:bodyPr wrap="none" rtlCol="0">
            <a:spAutoFit/>
          </a:bodyPr>
          <a:lstStyle/>
          <a:p>
            <a:pPr algn="ctr"/>
            <a:r>
              <a:rPr lang="en-US" b="1" dirty="0"/>
              <a:t>DOWNLOAD LINK:</a:t>
            </a:r>
          </a:p>
        </p:txBody>
      </p:sp>
      <p:sp>
        <p:nvSpPr>
          <p:cNvPr id="6" name="TextBox 5">
            <a:hlinkClick r:id="rId2"/>
          </p:cNvPr>
          <p:cNvSpPr txBox="1"/>
          <p:nvPr/>
        </p:nvSpPr>
        <p:spPr>
          <a:xfrm>
            <a:off x="2358610" y="5416967"/>
            <a:ext cx="7372531" cy="369332"/>
          </a:xfrm>
          <a:prstGeom prst="rect">
            <a:avLst/>
          </a:prstGeom>
          <a:noFill/>
        </p:spPr>
        <p:txBody>
          <a:bodyPr wrap="none" rtlCol="0">
            <a:spAutoFit/>
          </a:bodyPr>
          <a:lstStyle/>
          <a:p>
            <a:pPr algn="ctr"/>
            <a:r>
              <a:rPr lang="en-US" dirty="0">
                <a:hlinkClick r:id="rId2"/>
              </a:rPr>
              <a:t>https://templatetrain.com/product/44-in-1-entire-shop-bundle/</a:t>
            </a:r>
            <a:endParaRPr lang="en-US" dirty="0"/>
          </a:p>
        </p:txBody>
      </p:sp>
      <p:pic>
        <p:nvPicPr>
          <p:cNvPr id="7" name="Picture Placeholder 6" descr="A screenshot of a cell phone&#13;&#10;&#13;&#10;Description automatically generated">
            <a:extLst>
              <a:ext uri="{FF2B5EF4-FFF2-40B4-BE49-F238E27FC236}">
                <a16:creationId xmlns:a16="http://schemas.microsoft.com/office/drawing/2014/main" id="{3998B4EE-5188-4543-9552-C47DCE9E4954}"/>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32" r="232"/>
          <a:stretch>
            <a:fillRect/>
          </a:stretch>
        </p:blipFill>
        <p:spPr/>
      </p:pic>
    </p:spTree>
    <p:extLst>
      <p:ext uri="{BB962C8B-B14F-4D97-AF65-F5344CB8AC3E}">
        <p14:creationId xmlns:p14="http://schemas.microsoft.com/office/powerpoint/2010/main" val="31717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6096" y="1149760"/>
            <a:ext cx="8141574" cy="720197"/>
          </a:xfrm>
          <a:prstGeom prst="rect">
            <a:avLst/>
          </a:prstGeom>
          <a:noFill/>
        </p:spPr>
        <p:txBody>
          <a:bodyPr wrap="square" lIns="0" rIns="0" rtlCol="0">
            <a:spAutoFit/>
          </a:bodyPr>
          <a:lstStyle/>
          <a:p>
            <a:pPr algn="ctr">
              <a:lnSpc>
                <a:spcPct val="80000"/>
              </a:lnSpc>
            </a:pPr>
            <a:r>
              <a:rPr lang="en-US" sz="4800" b="1" dirty="0">
                <a:latin typeface="Montserrat SemiBold" charset="0"/>
                <a:ea typeface="Montserrat SemiBold" charset="0"/>
                <a:cs typeface="Montserrat SemiBold" charset="0"/>
              </a:rPr>
              <a:t>Services Provided</a:t>
            </a:r>
          </a:p>
        </p:txBody>
      </p:sp>
      <p:sp>
        <p:nvSpPr>
          <p:cNvPr id="4" name="TextBox 3"/>
          <p:cNvSpPr txBox="1"/>
          <p:nvPr/>
        </p:nvSpPr>
        <p:spPr>
          <a:xfrm>
            <a:off x="2036096" y="674460"/>
            <a:ext cx="8141574" cy="249299"/>
          </a:xfrm>
          <a:prstGeom prst="rect">
            <a:avLst/>
          </a:prstGeom>
          <a:noFill/>
        </p:spPr>
        <p:txBody>
          <a:bodyPr wrap="square" lIns="0" rIns="0" rtlCol="0">
            <a:spAutoFit/>
          </a:bodyPr>
          <a:lstStyle/>
          <a:p>
            <a:pPr algn="ctr">
              <a:lnSpc>
                <a:spcPct val="80000"/>
              </a:lnSpc>
            </a:pPr>
            <a:r>
              <a:rPr lang="en-US" sz="1200" spc="600">
                <a:latin typeface="Montserrat" charset="0"/>
                <a:ea typeface="Montserrat" charset="0"/>
                <a:cs typeface="Montserrat" charset="0"/>
              </a:rPr>
              <a:t>PRESENTATION</a:t>
            </a:r>
            <a:endParaRPr lang="en-US" sz="1200" spc="600" dirty="0">
              <a:latin typeface="Montserrat" charset="0"/>
              <a:ea typeface="Montserrat" charset="0"/>
              <a:cs typeface="Montserrat" charset="0"/>
            </a:endParaRPr>
          </a:p>
        </p:txBody>
      </p:sp>
      <p:sp>
        <p:nvSpPr>
          <p:cNvPr id="5" name="TextBox 4"/>
          <p:cNvSpPr txBox="1"/>
          <p:nvPr/>
        </p:nvSpPr>
        <p:spPr>
          <a:xfrm>
            <a:off x="1539143" y="2981520"/>
            <a:ext cx="1849865" cy="798680"/>
          </a:xfrm>
          <a:prstGeom prst="rect">
            <a:avLst/>
          </a:prstGeom>
          <a:noFill/>
        </p:spPr>
        <p:txBody>
          <a:bodyPr wrap="none" lIns="0" rIns="0" rtlCol="0">
            <a:spAutoFit/>
          </a:bodyPr>
          <a:lstStyle/>
          <a:p>
            <a:pPr algn="ctr">
              <a:lnSpc>
                <a:spcPct val="80000"/>
              </a:lnSpc>
            </a:pPr>
            <a:r>
              <a:rPr lang="en-US" sz="5400">
                <a:latin typeface="Montserrat Light" charset="0"/>
                <a:ea typeface="Montserrat Light" charset="0"/>
                <a:cs typeface="Montserrat Light" charset="0"/>
              </a:rPr>
              <a:t>3.515</a:t>
            </a:r>
            <a:endParaRPr lang="en-US" sz="5400" dirty="0">
              <a:latin typeface="Montserrat Light" charset="0"/>
              <a:ea typeface="Montserrat Light" charset="0"/>
              <a:cs typeface="Montserrat Light" charset="0"/>
            </a:endParaRPr>
          </a:p>
        </p:txBody>
      </p:sp>
      <p:sp>
        <p:nvSpPr>
          <p:cNvPr id="6" name="TextBox 5"/>
          <p:cNvSpPr txBox="1"/>
          <p:nvPr/>
        </p:nvSpPr>
        <p:spPr>
          <a:xfrm>
            <a:off x="1310309" y="4574800"/>
            <a:ext cx="2307534" cy="692497"/>
          </a:xfrm>
          <a:prstGeom prst="rect">
            <a:avLst/>
          </a:prstGeom>
          <a:noFill/>
        </p:spPr>
        <p:txBody>
          <a:bodyPr wrap="square" lIns="0" rIns="0" rtlCol="0">
            <a:spAutoFit/>
          </a:bodyPr>
          <a:lstStyle/>
          <a:p>
            <a:pPr algn="ctr">
              <a:lnSpc>
                <a:spcPct val="130000"/>
              </a:lnSpc>
            </a:pPr>
            <a:r>
              <a:rPr lang="en-US" sz="1000" dirty="0"/>
              <a:t>There are many variations of passages of Lorem Ipsum available, but the majority</a:t>
            </a:r>
          </a:p>
        </p:txBody>
      </p:sp>
      <p:sp>
        <p:nvSpPr>
          <p:cNvPr id="7" name="TextBox 6"/>
          <p:cNvSpPr txBox="1"/>
          <p:nvPr/>
        </p:nvSpPr>
        <p:spPr>
          <a:xfrm>
            <a:off x="1808448" y="4268056"/>
            <a:ext cx="1311256" cy="276999"/>
          </a:xfrm>
          <a:prstGeom prst="rect">
            <a:avLst/>
          </a:prstGeom>
          <a:noFill/>
        </p:spPr>
        <p:txBody>
          <a:bodyPr wrap="none" lIns="0" rIns="0" rtlCol="0">
            <a:spAutoFit/>
          </a:bodyPr>
          <a:lstStyle/>
          <a:p>
            <a:pPr algn="ctr"/>
            <a:r>
              <a:rPr lang="en-US" sz="1200" b="1" spc="300" dirty="0">
                <a:latin typeface="Montserrat SemiBold" charset="0"/>
                <a:ea typeface="Montserrat SemiBold" charset="0"/>
                <a:cs typeface="Montserrat SemiBold" charset="0"/>
              </a:rPr>
              <a:t>SKILL TITLE</a:t>
            </a:r>
          </a:p>
        </p:txBody>
      </p:sp>
      <p:sp>
        <p:nvSpPr>
          <p:cNvPr id="8" name="TextBox 7"/>
          <p:cNvSpPr txBox="1"/>
          <p:nvPr/>
        </p:nvSpPr>
        <p:spPr>
          <a:xfrm>
            <a:off x="5466421" y="2981520"/>
            <a:ext cx="1284006" cy="798680"/>
          </a:xfrm>
          <a:prstGeom prst="rect">
            <a:avLst/>
          </a:prstGeom>
          <a:noFill/>
        </p:spPr>
        <p:txBody>
          <a:bodyPr wrap="none" lIns="0" rIns="0" rtlCol="0">
            <a:spAutoFit/>
          </a:bodyPr>
          <a:lstStyle/>
          <a:p>
            <a:pPr algn="ctr">
              <a:lnSpc>
                <a:spcPct val="80000"/>
              </a:lnSpc>
            </a:pPr>
            <a:r>
              <a:rPr lang="en-US" sz="5400" dirty="0">
                <a:latin typeface="Montserrat Light" charset="0"/>
                <a:ea typeface="Montserrat Light" charset="0"/>
                <a:cs typeface="Montserrat Light" charset="0"/>
              </a:rPr>
              <a:t>381</a:t>
            </a:r>
          </a:p>
        </p:txBody>
      </p:sp>
      <p:sp>
        <p:nvSpPr>
          <p:cNvPr id="9" name="TextBox 8"/>
          <p:cNvSpPr txBox="1"/>
          <p:nvPr/>
        </p:nvSpPr>
        <p:spPr>
          <a:xfrm>
            <a:off x="4954657" y="4574800"/>
            <a:ext cx="2307534" cy="692497"/>
          </a:xfrm>
          <a:prstGeom prst="rect">
            <a:avLst/>
          </a:prstGeom>
          <a:noFill/>
        </p:spPr>
        <p:txBody>
          <a:bodyPr wrap="square" lIns="0" rIns="0" rtlCol="0">
            <a:spAutoFit/>
          </a:bodyPr>
          <a:lstStyle/>
          <a:p>
            <a:pPr algn="ctr">
              <a:lnSpc>
                <a:spcPct val="130000"/>
              </a:lnSpc>
            </a:pPr>
            <a:r>
              <a:rPr lang="en-US" sz="1000" dirty="0"/>
              <a:t>There are many variations of passages of Lorem Ipsum available, but the majority</a:t>
            </a:r>
          </a:p>
        </p:txBody>
      </p:sp>
      <p:sp>
        <p:nvSpPr>
          <p:cNvPr id="10" name="TextBox 9"/>
          <p:cNvSpPr txBox="1"/>
          <p:nvPr/>
        </p:nvSpPr>
        <p:spPr>
          <a:xfrm>
            <a:off x="5452796" y="4268056"/>
            <a:ext cx="1311256" cy="276999"/>
          </a:xfrm>
          <a:prstGeom prst="rect">
            <a:avLst/>
          </a:prstGeom>
          <a:noFill/>
        </p:spPr>
        <p:txBody>
          <a:bodyPr wrap="none" lIns="0" rIns="0" rtlCol="0">
            <a:spAutoFit/>
          </a:bodyPr>
          <a:lstStyle/>
          <a:p>
            <a:pPr algn="ctr"/>
            <a:r>
              <a:rPr lang="en-US" sz="1200" b="1" spc="300" dirty="0">
                <a:latin typeface="Montserrat SemiBold" charset="0"/>
                <a:ea typeface="Montserrat SemiBold" charset="0"/>
                <a:cs typeface="Montserrat SemiBold" charset="0"/>
              </a:rPr>
              <a:t>SKILL TITLE</a:t>
            </a:r>
          </a:p>
        </p:txBody>
      </p:sp>
      <p:sp>
        <p:nvSpPr>
          <p:cNvPr id="11" name="TextBox 10"/>
          <p:cNvSpPr txBox="1"/>
          <p:nvPr/>
        </p:nvSpPr>
        <p:spPr>
          <a:xfrm>
            <a:off x="8850122" y="2981520"/>
            <a:ext cx="1774525" cy="798680"/>
          </a:xfrm>
          <a:prstGeom prst="rect">
            <a:avLst/>
          </a:prstGeom>
          <a:noFill/>
        </p:spPr>
        <p:txBody>
          <a:bodyPr wrap="none" lIns="0" rIns="0" rtlCol="0">
            <a:spAutoFit/>
          </a:bodyPr>
          <a:lstStyle/>
          <a:p>
            <a:pPr algn="ctr">
              <a:lnSpc>
                <a:spcPct val="80000"/>
              </a:lnSpc>
            </a:pPr>
            <a:r>
              <a:rPr lang="en-US" sz="5400" dirty="0">
                <a:latin typeface="Montserrat Light" charset="0"/>
                <a:ea typeface="Montserrat Light" charset="0"/>
                <a:cs typeface="Montserrat Light" charset="0"/>
              </a:rPr>
              <a:t>$85B</a:t>
            </a:r>
          </a:p>
        </p:txBody>
      </p:sp>
      <p:sp>
        <p:nvSpPr>
          <p:cNvPr id="12" name="TextBox 11"/>
          <p:cNvSpPr txBox="1"/>
          <p:nvPr/>
        </p:nvSpPr>
        <p:spPr>
          <a:xfrm>
            <a:off x="8583618" y="4574800"/>
            <a:ext cx="2307534" cy="692497"/>
          </a:xfrm>
          <a:prstGeom prst="rect">
            <a:avLst/>
          </a:prstGeom>
          <a:noFill/>
        </p:spPr>
        <p:txBody>
          <a:bodyPr wrap="square" lIns="0" rIns="0" rtlCol="0">
            <a:spAutoFit/>
          </a:bodyPr>
          <a:lstStyle/>
          <a:p>
            <a:pPr algn="ctr">
              <a:lnSpc>
                <a:spcPct val="130000"/>
              </a:lnSpc>
            </a:pPr>
            <a:r>
              <a:rPr lang="en-US" sz="1000" dirty="0"/>
              <a:t>There are many variations of passages of Lorem Ipsum available, but the majority</a:t>
            </a:r>
          </a:p>
        </p:txBody>
      </p:sp>
      <p:sp>
        <p:nvSpPr>
          <p:cNvPr id="13" name="TextBox 12"/>
          <p:cNvSpPr txBox="1"/>
          <p:nvPr/>
        </p:nvSpPr>
        <p:spPr>
          <a:xfrm>
            <a:off x="9081757" y="4268056"/>
            <a:ext cx="1311256" cy="276999"/>
          </a:xfrm>
          <a:prstGeom prst="rect">
            <a:avLst/>
          </a:prstGeom>
          <a:noFill/>
        </p:spPr>
        <p:txBody>
          <a:bodyPr wrap="none" lIns="0" rIns="0" rtlCol="0">
            <a:spAutoFit/>
          </a:bodyPr>
          <a:lstStyle/>
          <a:p>
            <a:pPr algn="ctr"/>
            <a:r>
              <a:rPr lang="en-US" sz="1200" b="1" spc="300" dirty="0">
                <a:latin typeface="Montserrat SemiBold" charset="0"/>
                <a:ea typeface="Montserrat SemiBold" charset="0"/>
                <a:cs typeface="Montserrat SemiBold" charset="0"/>
              </a:rPr>
              <a:t>SKILL TITLE</a:t>
            </a:r>
          </a:p>
        </p:txBody>
      </p:sp>
      <p:grpSp>
        <p:nvGrpSpPr>
          <p:cNvPr id="14" name="Group 13"/>
          <p:cNvGrpSpPr/>
          <p:nvPr/>
        </p:nvGrpSpPr>
        <p:grpSpPr>
          <a:xfrm>
            <a:off x="2404884" y="3837360"/>
            <a:ext cx="118381" cy="118381"/>
            <a:chOff x="4910819" y="3077936"/>
            <a:chExt cx="118381" cy="118381"/>
          </a:xfrm>
        </p:grpSpPr>
        <p:cxnSp>
          <p:nvCxnSpPr>
            <p:cNvPr id="15" name="Straight Connector 14"/>
            <p:cNvCxnSpPr/>
            <p:nvPr/>
          </p:nvCxnSpPr>
          <p:spPr>
            <a:xfrm flipH="1" flipV="1">
              <a:off x="4910819" y="3077936"/>
              <a:ext cx="118381" cy="118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910819" y="3077936"/>
              <a:ext cx="118381" cy="118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036809" y="3837360"/>
            <a:ext cx="118381" cy="118381"/>
            <a:chOff x="4910819" y="3077936"/>
            <a:chExt cx="118381" cy="118381"/>
          </a:xfrm>
        </p:grpSpPr>
        <p:cxnSp>
          <p:nvCxnSpPr>
            <p:cNvPr id="18" name="Straight Connector 17"/>
            <p:cNvCxnSpPr/>
            <p:nvPr/>
          </p:nvCxnSpPr>
          <p:spPr>
            <a:xfrm flipH="1" flipV="1">
              <a:off x="4910819" y="3077936"/>
              <a:ext cx="118381" cy="118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910819" y="3077936"/>
              <a:ext cx="118381" cy="118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678193" y="3837360"/>
            <a:ext cx="118381" cy="118381"/>
            <a:chOff x="4910819" y="3077936"/>
            <a:chExt cx="118381" cy="118381"/>
          </a:xfrm>
        </p:grpSpPr>
        <p:cxnSp>
          <p:nvCxnSpPr>
            <p:cNvPr id="21" name="Straight Connector 20"/>
            <p:cNvCxnSpPr/>
            <p:nvPr/>
          </p:nvCxnSpPr>
          <p:spPr>
            <a:xfrm flipH="1" flipV="1">
              <a:off x="4910819" y="3077936"/>
              <a:ext cx="118381" cy="118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910819" y="3077936"/>
              <a:ext cx="118381" cy="118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152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5" name="Oval 4"/>
          <p:cNvSpPr/>
          <p:nvPr/>
        </p:nvSpPr>
        <p:spPr>
          <a:xfrm>
            <a:off x="7129671" y="1577010"/>
            <a:ext cx="795130" cy="795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267201" y="1577010"/>
            <a:ext cx="795130" cy="795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129671" y="4452734"/>
            <a:ext cx="795130" cy="795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1" y="4452734"/>
            <a:ext cx="795130" cy="795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674273" y="1661009"/>
            <a:ext cx="2307534" cy="692497"/>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a:t>
            </a:r>
          </a:p>
        </p:txBody>
      </p:sp>
      <p:sp>
        <p:nvSpPr>
          <p:cNvPr id="10" name="TextBox 9"/>
          <p:cNvSpPr txBox="1"/>
          <p:nvPr/>
        </p:nvSpPr>
        <p:spPr>
          <a:xfrm>
            <a:off x="8674273" y="1308391"/>
            <a:ext cx="1609415" cy="338554"/>
          </a:xfrm>
          <a:prstGeom prst="rect">
            <a:avLst/>
          </a:prstGeom>
          <a:noFill/>
        </p:spPr>
        <p:txBody>
          <a:bodyPr wrap="none" lIns="0" rIns="0" rtlCol="0">
            <a:spAutoFit/>
          </a:bodyPr>
          <a:lstStyle/>
          <a:p>
            <a:r>
              <a:rPr lang="en-US" sz="1600" b="1" spc="300" dirty="0">
                <a:latin typeface="Montserrat SemiBold" charset="0"/>
                <a:ea typeface="Montserrat SemiBold" charset="0"/>
                <a:cs typeface="Montserrat SemiBold" charset="0"/>
              </a:rPr>
              <a:t>SKILL TITLE</a:t>
            </a:r>
          </a:p>
        </p:txBody>
      </p:sp>
      <p:sp>
        <p:nvSpPr>
          <p:cNvPr id="11" name="TextBox 10"/>
          <p:cNvSpPr txBox="1"/>
          <p:nvPr/>
        </p:nvSpPr>
        <p:spPr>
          <a:xfrm>
            <a:off x="1210193" y="1661009"/>
            <a:ext cx="2307534" cy="692497"/>
          </a:xfrm>
          <a:prstGeom prst="rect">
            <a:avLst/>
          </a:prstGeom>
          <a:noFill/>
        </p:spPr>
        <p:txBody>
          <a:bodyPr wrap="square" lIns="0" rIns="0" rtlCol="0">
            <a:spAutoFit/>
          </a:bodyPr>
          <a:lstStyle/>
          <a:p>
            <a:pPr algn="r">
              <a:lnSpc>
                <a:spcPct val="130000"/>
              </a:lnSpc>
            </a:pPr>
            <a:r>
              <a:rPr lang="en-US" sz="1000" dirty="0"/>
              <a:t>There are many variations of passages of Lorem Ipsum available, but the majority</a:t>
            </a:r>
          </a:p>
        </p:txBody>
      </p:sp>
      <p:sp>
        <p:nvSpPr>
          <p:cNvPr id="12" name="TextBox 11"/>
          <p:cNvSpPr txBox="1"/>
          <p:nvPr/>
        </p:nvSpPr>
        <p:spPr>
          <a:xfrm>
            <a:off x="1908312" y="1308391"/>
            <a:ext cx="1609415" cy="338554"/>
          </a:xfrm>
          <a:prstGeom prst="rect">
            <a:avLst/>
          </a:prstGeom>
          <a:noFill/>
        </p:spPr>
        <p:txBody>
          <a:bodyPr wrap="none" lIns="0" rIns="0" rtlCol="0">
            <a:spAutoFit/>
          </a:bodyPr>
          <a:lstStyle/>
          <a:p>
            <a:pPr algn="r"/>
            <a:r>
              <a:rPr lang="en-US" sz="1600" b="1" spc="300" dirty="0">
                <a:latin typeface="Montserrat SemiBold" charset="0"/>
                <a:ea typeface="Montserrat SemiBold" charset="0"/>
                <a:cs typeface="Montserrat SemiBold" charset="0"/>
              </a:rPr>
              <a:t>SKILL TITLE</a:t>
            </a:r>
          </a:p>
        </p:txBody>
      </p:sp>
      <p:sp>
        <p:nvSpPr>
          <p:cNvPr id="13" name="TextBox 12"/>
          <p:cNvSpPr txBox="1"/>
          <p:nvPr/>
        </p:nvSpPr>
        <p:spPr>
          <a:xfrm>
            <a:off x="8674273" y="4765873"/>
            <a:ext cx="2307534" cy="692497"/>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a:t>
            </a:r>
          </a:p>
        </p:txBody>
      </p:sp>
      <p:sp>
        <p:nvSpPr>
          <p:cNvPr id="14" name="TextBox 13"/>
          <p:cNvSpPr txBox="1"/>
          <p:nvPr/>
        </p:nvSpPr>
        <p:spPr>
          <a:xfrm>
            <a:off x="8674273" y="4413255"/>
            <a:ext cx="1609415" cy="338554"/>
          </a:xfrm>
          <a:prstGeom prst="rect">
            <a:avLst/>
          </a:prstGeom>
          <a:noFill/>
        </p:spPr>
        <p:txBody>
          <a:bodyPr wrap="none" lIns="0" rIns="0" rtlCol="0">
            <a:spAutoFit/>
          </a:bodyPr>
          <a:lstStyle/>
          <a:p>
            <a:r>
              <a:rPr lang="en-US" sz="1600" b="1" spc="300" dirty="0">
                <a:latin typeface="Montserrat SemiBold" charset="0"/>
                <a:ea typeface="Montserrat SemiBold" charset="0"/>
                <a:cs typeface="Montserrat SemiBold" charset="0"/>
              </a:rPr>
              <a:t>SKILL TITLE</a:t>
            </a:r>
          </a:p>
        </p:txBody>
      </p:sp>
      <p:sp>
        <p:nvSpPr>
          <p:cNvPr id="15" name="TextBox 14"/>
          <p:cNvSpPr txBox="1"/>
          <p:nvPr/>
        </p:nvSpPr>
        <p:spPr>
          <a:xfrm>
            <a:off x="1210193" y="4765873"/>
            <a:ext cx="2307534" cy="692497"/>
          </a:xfrm>
          <a:prstGeom prst="rect">
            <a:avLst/>
          </a:prstGeom>
          <a:noFill/>
        </p:spPr>
        <p:txBody>
          <a:bodyPr wrap="square" lIns="0" rIns="0" rtlCol="0">
            <a:spAutoFit/>
          </a:bodyPr>
          <a:lstStyle/>
          <a:p>
            <a:pPr algn="r">
              <a:lnSpc>
                <a:spcPct val="130000"/>
              </a:lnSpc>
            </a:pPr>
            <a:r>
              <a:rPr lang="en-US" sz="1000" dirty="0"/>
              <a:t>There are many variations of passages of Lorem Ipsum available, but the majority</a:t>
            </a:r>
          </a:p>
        </p:txBody>
      </p:sp>
      <p:sp>
        <p:nvSpPr>
          <p:cNvPr id="16" name="TextBox 15"/>
          <p:cNvSpPr txBox="1"/>
          <p:nvPr/>
        </p:nvSpPr>
        <p:spPr>
          <a:xfrm>
            <a:off x="1908312" y="4413255"/>
            <a:ext cx="1609415" cy="338554"/>
          </a:xfrm>
          <a:prstGeom prst="rect">
            <a:avLst/>
          </a:prstGeom>
          <a:noFill/>
        </p:spPr>
        <p:txBody>
          <a:bodyPr wrap="none" lIns="0" rIns="0" rtlCol="0">
            <a:spAutoFit/>
          </a:bodyPr>
          <a:lstStyle/>
          <a:p>
            <a:pPr algn="r"/>
            <a:r>
              <a:rPr lang="en-US" sz="1600" b="1" spc="300" dirty="0">
                <a:latin typeface="Montserrat SemiBold" charset="0"/>
                <a:ea typeface="Montserrat SemiBold" charset="0"/>
                <a:cs typeface="Montserrat SemiBold" charset="0"/>
              </a:rPr>
              <a:t>SKILL TITLE</a:t>
            </a:r>
          </a:p>
        </p:txBody>
      </p:sp>
      <p:sp>
        <p:nvSpPr>
          <p:cNvPr id="17" name="Shape 3647"/>
          <p:cNvSpPr/>
          <p:nvPr/>
        </p:nvSpPr>
        <p:spPr>
          <a:xfrm>
            <a:off x="4495014" y="1820531"/>
            <a:ext cx="339502" cy="373452"/>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 name="Shape 3643"/>
          <p:cNvSpPr/>
          <p:nvPr/>
        </p:nvSpPr>
        <p:spPr>
          <a:xfrm>
            <a:off x="4478039" y="4667813"/>
            <a:ext cx="373452" cy="36496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9" name="Shape 3627"/>
          <p:cNvSpPr/>
          <p:nvPr/>
        </p:nvSpPr>
        <p:spPr>
          <a:xfrm>
            <a:off x="7364636" y="1791345"/>
            <a:ext cx="373452" cy="33950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0" name="Shape 3767"/>
          <p:cNvSpPr/>
          <p:nvPr/>
        </p:nvSpPr>
        <p:spPr>
          <a:xfrm>
            <a:off x="7339965" y="4666789"/>
            <a:ext cx="373452" cy="373452"/>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8"/>
                  <a:pt x="3436" y="14236"/>
                </a:cubicBezTo>
                <a:lnTo>
                  <a:pt x="3436" y="10800"/>
                </a:lnTo>
                <a:lnTo>
                  <a:pt x="10309" y="10800"/>
                </a:lnTo>
                <a:lnTo>
                  <a:pt x="10309" y="14236"/>
                </a:lnTo>
                <a:cubicBezTo>
                  <a:pt x="10309" y="14508"/>
                  <a:pt x="10529" y="14727"/>
                  <a:pt x="10800" y="14727"/>
                </a:cubicBezTo>
                <a:cubicBezTo>
                  <a:pt x="11071" y="14727"/>
                  <a:pt x="11291" y="14508"/>
                  <a:pt x="11291" y="14236"/>
                </a:cubicBezTo>
                <a:lnTo>
                  <a:pt x="11291" y="10800"/>
                </a:lnTo>
                <a:lnTo>
                  <a:pt x="18164" y="10800"/>
                </a:lnTo>
                <a:lnTo>
                  <a:pt x="18164" y="14236"/>
                </a:lnTo>
                <a:cubicBezTo>
                  <a:pt x="18164" y="14508"/>
                  <a:pt x="18384" y="14727"/>
                  <a:pt x="18655" y="14727"/>
                </a:cubicBezTo>
                <a:cubicBezTo>
                  <a:pt x="18926" y="14727"/>
                  <a:pt x="19145" y="14508"/>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8"/>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54972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308869" y="1615538"/>
            <a:ext cx="2588850" cy="1600438"/>
          </a:xfrm>
          <a:prstGeom prst="rect">
            <a:avLst/>
          </a:prstGeom>
          <a:noFill/>
        </p:spPr>
        <p:txBody>
          <a:bodyPr wrap="none" lIns="0" rIns="0" rtlCol="0">
            <a:spAutoFit/>
          </a:bodyPr>
          <a:lstStyle/>
          <a:p>
            <a:pPr>
              <a:lnSpc>
                <a:spcPct val="80000"/>
              </a:lnSpc>
            </a:pPr>
            <a:r>
              <a:rPr lang="en-US" sz="4000" b="1" dirty="0">
                <a:latin typeface="Montserrat SemiBold" charset="0"/>
                <a:ea typeface="Montserrat SemiBold" charset="0"/>
                <a:cs typeface="Montserrat SemiBold" charset="0"/>
              </a:rPr>
              <a:t>Awesome</a:t>
            </a:r>
          </a:p>
          <a:p>
            <a:pPr>
              <a:lnSpc>
                <a:spcPct val="80000"/>
              </a:lnSpc>
            </a:pPr>
            <a:r>
              <a:rPr lang="en-US" sz="4000" b="1" dirty="0">
                <a:latin typeface="Montserrat SemiBold" charset="0"/>
                <a:ea typeface="Montserrat SemiBold" charset="0"/>
                <a:cs typeface="Montserrat SemiBold" charset="0"/>
              </a:rPr>
              <a:t>Gallery</a:t>
            </a:r>
          </a:p>
          <a:p>
            <a:pPr>
              <a:lnSpc>
                <a:spcPct val="80000"/>
              </a:lnSpc>
            </a:pPr>
            <a:r>
              <a:rPr lang="en-US" sz="4000" b="1" dirty="0">
                <a:latin typeface="Montserrat SemiBold" charset="0"/>
                <a:ea typeface="Montserrat SemiBold" charset="0"/>
                <a:cs typeface="Montserrat SemiBold" charset="0"/>
              </a:rPr>
              <a:t>slide</a:t>
            </a:r>
          </a:p>
        </p:txBody>
      </p:sp>
      <p:sp>
        <p:nvSpPr>
          <p:cNvPr id="12" name="TextBox 11"/>
          <p:cNvSpPr txBox="1"/>
          <p:nvPr/>
        </p:nvSpPr>
        <p:spPr>
          <a:xfrm>
            <a:off x="7308870" y="3334577"/>
            <a:ext cx="3930630" cy="1892826"/>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a:p>
            <a:pPr>
              <a:lnSpc>
                <a:spcPct val="130000"/>
              </a:lnSpc>
            </a:pPr>
            <a:endParaRPr lang="en-US" sz="1000" dirty="0"/>
          </a:p>
          <a:p>
            <a:pPr>
              <a:lnSpc>
                <a:spcPct val="130000"/>
              </a:lnSpc>
            </a:pPr>
            <a:r>
              <a:rPr lang="en-US" sz="1000" dirty="0"/>
              <a:t>If you are going to use a passage of Lorem Ipsum, you need to be sure there isn't anything embarrassing hidden in the middle of text. All the Lorem Ipsum generators on the Internet tend to repeat predefined chunks as necessary.</a:t>
            </a:r>
          </a:p>
        </p:txBody>
      </p:sp>
      <p:sp>
        <p:nvSpPr>
          <p:cNvPr id="2" name="Picture Placeholder 1"/>
          <p:cNvSpPr>
            <a:spLocks noGrp="1"/>
          </p:cNvSpPr>
          <p:nvPr>
            <p:ph type="pic" sz="quarter" idx="14"/>
          </p:nvPr>
        </p:nvSpPr>
        <p:spPr/>
      </p:sp>
      <p:sp>
        <p:nvSpPr>
          <p:cNvPr id="3" name="Picture Placeholder 2"/>
          <p:cNvSpPr>
            <a:spLocks noGrp="1"/>
          </p:cNvSpPr>
          <p:nvPr>
            <p:ph type="pic" sz="quarter" idx="16"/>
          </p:nvPr>
        </p:nvSpPr>
        <p:spPr/>
      </p:sp>
      <p:sp>
        <p:nvSpPr>
          <p:cNvPr id="4" name="Picture Placeholder 3"/>
          <p:cNvSpPr>
            <a:spLocks noGrp="1"/>
          </p:cNvSpPr>
          <p:nvPr>
            <p:ph type="pic" sz="quarter" idx="15"/>
          </p:nvPr>
        </p:nvSpPr>
        <p:spPr/>
      </p:sp>
      <p:sp>
        <p:nvSpPr>
          <p:cNvPr id="5" name="Picture Placeholder 4"/>
          <p:cNvSpPr>
            <a:spLocks noGrp="1"/>
          </p:cNvSpPr>
          <p:nvPr>
            <p:ph type="pic" sz="quarter" idx="17"/>
          </p:nvPr>
        </p:nvSpPr>
        <p:spPr/>
      </p:sp>
    </p:spTree>
    <p:extLst>
      <p:ext uri="{BB962C8B-B14F-4D97-AF65-F5344CB8AC3E}">
        <p14:creationId xmlns:p14="http://schemas.microsoft.com/office/powerpoint/2010/main" val="119458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6096" y="1149760"/>
            <a:ext cx="8141574" cy="720197"/>
          </a:xfrm>
          <a:prstGeom prst="rect">
            <a:avLst/>
          </a:prstGeom>
          <a:noFill/>
        </p:spPr>
        <p:txBody>
          <a:bodyPr wrap="square" lIns="0" rIns="0" rtlCol="0">
            <a:spAutoFit/>
          </a:bodyPr>
          <a:lstStyle/>
          <a:p>
            <a:pPr algn="ctr">
              <a:lnSpc>
                <a:spcPct val="80000"/>
              </a:lnSpc>
            </a:pPr>
            <a:r>
              <a:rPr lang="en-US" sz="4800" b="1" dirty="0">
                <a:latin typeface="Montserrat SemiBold" charset="0"/>
                <a:ea typeface="Montserrat SemiBold" charset="0"/>
                <a:cs typeface="Montserrat SemiBold" charset="0"/>
              </a:rPr>
              <a:t>Iconic Services Slide</a:t>
            </a:r>
          </a:p>
        </p:txBody>
      </p:sp>
      <p:sp>
        <p:nvSpPr>
          <p:cNvPr id="4" name="TextBox 3"/>
          <p:cNvSpPr txBox="1"/>
          <p:nvPr/>
        </p:nvSpPr>
        <p:spPr>
          <a:xfrm>
            <a:off x="2036096" y="674460"/>
            <a:ext cx="8141574" cy="249299"/>
          </a:xfrm>
          <a:prstGeom prst="rect">
            <a:avLst/>
          </a:prstGeom>
          <a:noFill/>
        </p:spPr>
        <p:txBody>
          <a:bodyPr wrap="square" lIns="0" rIns="0" rtlCol="0">
            <a:spAutoFit/>
          </a:bodyPr>
          <a:lstStyle/>
          <a:p>
            <a:pPr algn="ctr">
              <a:lnSpc>
                <a:spcPct val="80000"/>
              </a:lnSpc>
            </a:pPr>
            <a:r>
              <a:rPr lang="en-US" sz="1200" spc="600">
                <a:latin typeface="Montserrat" charset="0"/>
                <a:ea typeface="Montserrat" charset="0"/>
                <a:cs typeface="Montserrat" charset="0"/>
              </a:rPr>
              <a:t>PRESENTATION</a:t>
            </a:r>
            <a:endParaRPr lang="en-US" sz="1200" spc="600" dirty="0">
              <a:latin typeface="Montserrat" charset="0"/>
              <a:ea typeface="Montserrat" charset="0"/>
              <a:cs typeface="Montserrat" charset="0"/>
            </a:endParaRPr>
          </a:p>
        </p:txBody>
      </p:sp>
      <p:sp>
        <p:nvSpPr>
          <p:cNvPr id="5" name="TextBox 4"/>
          <p:cNvSpPr txBox="1"/>
          <p:nvPr/>
        </p:nvSpPr>
        <p:spPr>
          <a:xfrm>
            <a:off x="970514" y="4364713"/>
            <a:ext cx="2872616" cy="1092607"/>
          </a:xfrm>
          <a:prstGeom prst="rect">
            <a:avLst/>
          </a:prstGeom>
          <a:noFill/>
        </p:spPr>
        <p:txBody>
          <a:bodyPr wrap="square" lIns="0" rIns="0" rtlCol="0">
            <a:spAutoFit/>
          </a:bodyPr>
          <a:lstStyle/>
          <a:p>
            <a:pPr algn="ctr">
              <a:lnSpc>
                <a:spcPct val="130000"/>
              </a:lnSpc>
            </a:pPr>
            <a:r>
              <a:rPr lang="en-US" sz="1000"/>
              <a:t>There are many variations of passages of Lorem Ipsum available, but the </a:t>
            </a:r>
            <a:r>
              <a:rPr lang="en-US" sz="1000" dirty="0" err="1"/>
              <a:t>majorityThere</a:t>
            </a:r>
            <a:r>
              <a:rPr lang="en-US" sz="1000" dirty="0"/>
              <a:t> are many variations of passages of Lorem Ipsum available, but the majority</a:t>
            </a:r>
          </a:p>
          <a:p>
            <a:pPr algn="ctr">
              <a:lnSpc>
                <a:spcPct val="130000"/>
              </a:lnSpc>
            </a:pPr>
            <a:endParaRPr lang="en-US" sz="1000" dirty="0"/>
          </a:p>
        </p:txBody>
      </p:sp>
      <p:sp>
        <p:nvSpPr>
          <p:cNvPr id="6" name="TextBox 5"/>
          <p:cNvSpPr txBox="1"/>
          <p:nvPr/>
        </p:nvSpPr>
        <p:spPr>
          <a:xfrm>
            <a:off x="1395329" y="3919331"/>
            <a:ext cx="2022990" cy="338554"/>
          </a:xfrm>
          <a:prstGeom prst="rect">
            <a:avLst/>
          </a:prstGeom>
          <a:noFill/>
        </p:spPr>
        <p:txBody>
          <a:bodyPr wrap="none" lIns="0" rIns="0" rtlCol="0">
            <a:spAutoFit/>
          </a:bodyPr>
          <a:lstStyle/>
          <a:p>
            <a:pPr algn="ctr"/>
            <a:r>
              <a:rPr lang="en-US" sz="1600" b="1" spc="300" dirty="0">
                <a:latin typeface="Montserrat SemiBold" charset="0"/>
                <a:ea typeface="Montserrat SemiBold" charset="0"/>
                <a:cs typeface="Montserrat SemiBold" charset="0"/>
              </a:rPr>
              <a:t>SERVICE TITLE</a:t>
            </a:r>
          </a:p>
        </p:txBody>
      </p:sp>
      <p:sp>
        <p:nvSpPr>
          <p:cNvPr id="7" name="Shape 3627"/>
          <p:cNvSpPr/>
          <p:nvPr/>
        </p:nvSpPr>
        <p:spPr>
          <a:xfrm>
            <a:off x="2106097" y="3116119"/>
            <a:ext cx="601449" cy="54677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100" tIns="38100" rIns="38100" bIns="38100" anchor="ctr"/>
          <a:lstStyle/>
          <a:p>
            <a:endParaRPr/>
          </a:p>
        </p:txBody>
      </p:sp>
      <p:sp>
        <p:nvSpPr>
          <p:cNvPr id="8" name="TextBox 7"/>
          <p:cNvSpPr txBox="1"/>
          <p:nvPr/>
        </p:nvSpPr>
        <p:spPr>
          <a:xfrm>
            <a:off x="4667871" y="4364713"/>
            <a:ext cx="2872616" cy="1092607"/>
          </a:xfrm>
          <a:prstGeom prst="rect">
            <a:avLst/>
          </a:prstGeom>
          <a:noFill/>
        </p:spPr>
        <p:txBody>
          <a:bodyPr wrap="square" lIns="0" rIns="0" rtlCol="0">
            <a:spAutoFit/>
          </a:bodyPr>
          <a:lstStyle/>
          <a:p>
            <a:pPr algn="ctr">
              <a:lnSpc>
                <a:spcPct val="130000"/>
              </a:lnSpc>
            </a:pPr>
            <a:r>
              <a:rPr lang="en-US" sz="1000"/>
              <a:t>There are many variations of passages of Lorem Ipsum available, but the </a:t>
            </a:r>
            <a:r>
              <a:rPr lang="en-US" sz="1000" dirty="0" err="1"/>
              <a:t>majorityThere</a:t>
            </a:r>
            <a:r>
              <a:rPr lang="en-US" sz="1000" dirty="0"/>
              <a:t> are many variations of passages of Lorem Ipsum available, but the majority</a:t>
            </a:r>
          </a:p>
          <a:p>
            <a:pPr algn="ctr">
              <a:lnSpc>
                <a:spcPct val="130000"/>
              </a:lnSpc>
            </a:pPr>
            <a:endParaRPr lang="en-US" sz="1000" dirty="0"/>
          </a:p>
        </p:txBody>
      </p:sp>
      <p:sp>
        <p:nvSpPr>
          <p:cNvPr id="9" name="TextBox 8"/>
          <p:cNvSpPr txBox="1"/>
          <p:nvPr/>
        </p:nvSpPr>
        <p:spPr>
          <a:xfrm>
            <a:off x="5092686" y="3919331"/>
            <a:ext cx="2022990" cy="338554"/>
          </a:xfrm>
          <a:prstGeom prst="rect">
            <a:avLst/>
          </a:prstGeom>
          <a:noFill/>
        </p:spPr>
        <p:txBody>
          <a:bodyPr wrap="none" lIns="0" rIns="0" rtlCol="0">
            <a:spAutoFit/>
          </a:bodyPr>
          <a:lstStyle/>
          <a:p>
            <a:pPr algn="ctr"/>
            <a:r>
              <a:rPr lang="en-US" sz="1600" b="1" spc="300" dirty="0">
                <a:latin typeface="Montserrat SemiBold" charset="0"/>
                <a:ea typeface="Montserrat SemiBold" charset="0"/>
                <a:cs typeface="Montserrat SemiBold" charset="0"/>
              </a:rPr>
              <a:t>SERVICE TITLE</a:t>
            </a:r>
          </a:p>
        </p:txBody>
      </p:sp>
      <p:sp>
        <p:nvSpPr>
          <p:cNvPr id="10" name="TextBox 9"/>
          <p:cNvSpPr txBox="1"/>
          <p:nvPr/>
        </p:nvSpPr>
        <p:spPr>
          <a:xfrm>
            <a:off x="8366884" y="4364713"/>
            <a:ext cx="2872616" cy="1092607"/>
          </a:xfrm>
          <a:prstGeom prst="rect">
            <a:avLst/>
          </a:prstGeom>
          <a:noFill/>
        </p:spPr>
        <p:txBody>
          <a:bodyPr wrap="square" lIns="0" rIns="0" rtlCol="0">
            <a:spAutoFit/>
          </a:bodyPr>
          <a:lstStyle/>
          <a:p>
            <a:pPr algn="ctr">
              <a:lnSpc>
                <a:spcPct val="130000"/>
              </a:lnSpc>
            </a:pPr>
            <a:r>
              <a:rPr lang="en-US" sz="1000"/>
              <a:t>There are many variations of passages of Lorem Ipsum available, but the </a:t>
            </a:r>
            <a:r>
              <a:rPr lang="en-US" sz="1000" dirty="0" err="1"/>
              <a:t>majorityThere</a:t>
            </a:r>
            <a:r>
              <a:rPr lang="en-US" sz="1000" dirty="0"/>
              <a:t> are many variations of passages of Lorem Ipsum available, but the majority</a:t>
            </a:r>
          </a:p>
          <a:p>
            <a:pPr algn="ctr">
              <a:lnSpc>
                <a:spcPct val="130000"/>
              </a:lnSpc>
            </a:pPr>
            <a:endParaRPr lang="en-US" sz="1000" dirty="0"/>
          </a:p>
        </p:txBody>
      </p:sp>
      <p:sp>
        <p:nvSpPr>
          <p:cNvPr id="11" name="TextBox 10"/>
          <p:cNvSpPr txBox="1"/>
          <p:nvPr/>
        </p:nvSpPr>
        <p:spPr>
          <a:xfrm>
            <a:off x="8791699" y="3919331"/>
            <a:ext cx="2022990" cy="338554"/>
          </a:xfrm>
          <a:prstGeom prst="rect">
            <a:avLst/>
          </a:prstGeom>
          <a:noFill/>
        </p:spPr>
        <p:txBody>
          <a:bodyPr wrap="none" lIns="0" rIns="0" rtlCol="0">
            <a:spAutoFit/>
          </a:bodyPr>
          <a:lstStyle/>
          <a:p>
            <a:pPr algn="ctr"/>
            <a:r>
              <a:rPr lang="en-US" sz="1600" b="1" spc="300" dirty="0">
                <a:latin typeface="Montserrat SemiBold" charset="0"/>
                <a:ea typeface="Montserrat SemiBold" charset="0"/>
                <a:cs typeface="Montserrat SemiBold" charset="0"/>
              </a:rPr>
              <a:t>SERVICE TITLE</a:t>
            </a:r>
          </a:p>
        </p:txBody>
      </p:sp>
      <p:sp>
        <p:nvSpPr>
          <p:cNvPr id="12" name="Shape 3647"/>
          <p:cNvSpPr/>
          <p:nvPr/>
        </p:nvSpPr>
        <p:spPr>
          <a:xfrm>
            <a:off x="5809419" y="3116119"/>
            <a:ext cx="546772" cy="60144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100" tIns="38100" rIns="38100" bIns="38100" anchor="ctr"/>
          <a:lstStyle/>
          <a:p>
            <a:endParaRPr/>
          </a:p>
        </p:txBody>
      </p:sp>
      <p:sp>
        <p:nvSpPr>
          <p:cNvPr id="13" name="Shape 3643"/>
          <p:cNvSpPr/>
          <p:nvPr/>
        </p:nvSpPr>
        <p:spPr>
          <a:xfrm>
            <a:off x="9508605" y="3075106"/>
            <a:ext cx="601449" cy="587785"/>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1"/>
          </a:solidFill>
          <a:ln w="12700">
            <a:miter lim="400000"/>
          </a:ln>
        </p:spPr>
        <p:txBody>
          <a:bodyPr lIns="38100" tIns="38100" rIns="38100" bIns="38100" anchor="ctr"/>
          <a:lstStyle/>
          <a:p>
            <a:endParaRPr/>
          </a:p>
        </p:txBody>
      </p:sp>
      <p:grpSp>
        <p:nvGrpSpPr>
          <p:cNvPr id="22" name="Group 21"/>
          <p:cNvGrpSpPr/>
          <p:nvPr/>
        </p:nvGrpSpPr>
        <p:grpSpPr>
          <a:xfrm>
            <a:off x="3299938" y="3330314"/>
            <a:ext cx="1851938" cy="118381"/>
            <a:chOff x="3299938" y="3330314"/>
            <a:chExt cx="1851938" cy="118381"/>
          </a:xfrm>
        </p:grpSpPr>
        <p:grpSp>
          <p:nvGrpSpPr>
            <p:cNvPr id="14" name="Group 13"/>
            <p:cNvGrpSpPr/>
            <p:nvPr/>
          </p:nvGrpSpPr>
          <p:grpSpPr>
            <a:xfrm>
              <a:off x="3299938" y="3330314"/>
              <a:ext cx="118381" cy="118381"/>
              <a:chOff x="4910819" y="3077936"/>
              <a:chExt cx="118381" cy="118381"/>
            </a:xfrm>
          </p:grpSpPr>
          <p:cxnSp>
            <p:nvCxnSpPr>
              <p:cNvPr id="15" name="Straight Connector 14"/>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a:off x="3511826" y="3389505"/>
              <a:ext cx="143123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5033495" y="3330314"/>
              <a:ext cx="118381" cy="118381"/>
              <a:chOff x="4910819" y="3077936"/>
              <a:chExt cx="118381" cy="118381"/>
            </a:xfrm>
          </p:grpSpPr>
          <p:cxnSp>
            <p:nvCxnSpPr>
              <p:cNvPr id="20" name="Straight Connector 19"/>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3" name="Group 22"/>
          <p:cNvGrpSpPr/>
          <p:nvPr/>
        </p:nvGrpSpPr>
        <p:grpSpPr>
          <a:xfrm>
            <a:off x="7013734" y="3330314"/>
            <a:ext cx="1851938" cy="118381"/>
            <a:chOff x="3299938" y="3330314"/>
            <a:chExt cx="1851938" cy="118381"/>
          </a:xfrm>
        </p:grpSpPr>
        <p:grpSp>
          <p:nvGrpSpPr>
            <p:cNvPr id="24" name="Group 23"/>
            <p:cNvGrpSpPr/>
            <p:nvPr/>
          </p:nvGrpSpPr>
          <p:grpSpPr>
            <a:xfrm>
              <a:off x="3299938" y="3330314"/>
              <a:ext cx="118381" cy="118381"/>
              <a:chOff x="4910819" y="3077936"/>
              <a:chExt cx="118381" cy="118381"/>
            </a:xfrm>
          </p:grpSpPr>
          <p:cxnSp>
            <p:nvCxnSpPr>
              <p:cNvPr id="29" name="Straight Connector 28"/>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3511826" y="3389505"/>
              <a:ext cx="143123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5033495" y="3330314"/>
              <a:ext cx="118381" cy="118381"/>
              <a:chOff x="4910819" y="3077936"/>
              <a:chExt cx="118381" cy="118381"/>
            </a:xfrm>
          </p:grpSpPr>
          <p:cxnSp>
            <p:nvCxnSpPr>
              <p:cNvPr id="27" name="Straight Connector 26"/>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1" name="Group 30"/>
          <p:cNvGrpSpPr/>
          <p:nvPr/>
        </p:nvGrpSpPr>
        <p:grpSpPr>
          <a:xfrm>
            <a:off x="10737595" y="3330314"/>
            <a:ext cx="1851938" cy="118381"/>
            <a:chOff x="3299938" y="3330314"/>
            <a:chExt cx="1851938" cy="118381"/>
          </a:xfrm>
        </p:grpSpPr>
        <p:grpSp>
          <p:nvGrpSpPr>
            <p:cNvPr id="32" name="Group 31"/>
            <p:cNvGrpSpPr/>
            <p:nvPr/>
          </p:nvGrpSpPr>
          <p:grpSpPr>
            <a:xfrm>
              <a:off x="3299938" y="3330314"/>
              <a:ext cx="118381" cy="118381"/>
              <a:chOff x="4910819" y="3077936"/>
              <a:chExt cx="118381" cy="118381"/>
            </a:xfrm>
          </p:grpSpPr>
          <p:cxnSp>
            <p:nvCxnSpPr>
              <p:cNvPr id="37" name="Straight Connector 36"/>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a:off x="3511826" y="3389505"/>
              <a:ext cx="143123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5033495" y="3330314"/>
              <a:ext cx="118381" cy="118381"/>
              <a:chOff x="4910819" y="3077936"/>
              <a:chExt cx="118381" cy="118381"/>
            </a:xfrm>
          </p:grpSpPr>
          <p:cxnSp>
            <p:nvCxnSpPr>
              <p:cNvPr id="35" name="Straight Connector 34"/>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3887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6096" y="1149760"/>
            <a:ext cx="8141574" cy="720197"/>
          </a:xfrm>
          <a:prstGeom prst="rect">
            <a:avLst/>
          </a:prstGeom>
          <a:noFill/>
        </p:spPr>
        <p:txBody>
          <a:bodyPr wrap="square" lIns="0" rIns="0" rtlCol="0">
            <a:spAutoFit/>
          </a:bodyPr>
          <a:lstStyle/>
          <a:p>
            <a:pPr algn="ctr">
              <a:lnSpc>
                <a:spcPct val="80000"/>
              </a:lnSpc>
            </a:pPr>
            <a:r>
              <a:rPr lang="en-US" sz="4800" b="1" dirty="0">
                <a:latin typeface="Montserrat SemiBold" charset="0"/>
                <a:ea typeface="Montserrat SemiBold" charset="0"/>
                <a:cs typeface="Montserrat SemiBold" charset="0"/>
              </a:rPr>
              <a:t>Iconic Services Slide</a:t>
            </a:r>
          </a:p>
        </p:txBody>
      </p:sp>
      <p:sp>
        <p:nvSpPr>
          <p:cNvPr id="3" name="TextBox 2"/>
          <p:cNvSpPr txBox="1"/>
          <p:nvPr/>
        </p:nvSpPr>
        <p:spPr>
          <a:xfrm>
            <a:off x="2036096" y="674460"/>
            <a:ext cx="8141574" cy="249299"/>
          </a:xfrm>
          <a:prstGeom prst="rect">
            <a:avLst/>
          </a:prstGeom>
          <a:noFill/>
        </p:spPr>
        <p:txBody>
          <a:bodyPr wrap="square" lIns="0" rIns="0" rtlCol="0">
            <a:spAutoFit/>
          </a:bodyPr>
          <a:lstStyle/>
          <a:p>
            <a:pPr algn="ctr">
              <a:lnSpc>
                <a:spcPct val="80000"/>
              </a:lnSpc>
            </a:pPr>
            <a:r>
              <a:rPr lang="en-US" sz="1200" spc="600">
                <a:latin typeface="Montserrat" charset="0"/>
                <a:ea typeface="Montserrat" charset="0"/>
                <a:cs typeface="Montserrat" charset="0"/>
              </a:rPr>
              <a:t>PRESENTATION</a:t>
            </a:r>
            <a:endParaRPr lang="en-US" sz="1200" spc="600" dirty="0">
              <a:latin typeface="Montserrat" charset="0"/>
              <a:ea typeface="Montserrat" charset="0"/>
              <a:cs typeface="Montserrat" charset="0"/>
            </a:endParaRPr>
          </a:p>
        </p:txBody>
      </p:sp>
      <p:sp>
        <p:nvSpPr>
          <p:cNvPr id="4" name="TextBox 3"/>
          <p:cNvSpPr txBox="1"/>
          <p:nvPr/>
        </p:nvSpPr>
        <p:spPr>
          <a:xfrm>
            <a:off x="970514" y="4364713"/>
            <a:ext cx="2872616" cy="1092607"/>
          </a:xfrm>
          <a:prstGeom prst="rect">
            <a:avLst/>
          </a:prstGeom>
          <a:noFill/>
        </p:spPr>
        <p:txBody>
          <a:bodyPr wrap="square" lIns="0" rIns="0" rtlCol="0">
            <a:spAutoFit/>
          </a:bodyPr>
          <a:lstStyle/>
          <a:p>
            <a:pPr algn="ctr">
              <a:lnSpc>
                <a:spcPct val="130000"/>
              </a:lnSpc>
            </a:pPr>
            <a:r>
              <a:rPr lang="en-US" sz="1000"/>
              <a:t>There are many variations of passages of Lorem Ipsum available, but the </a:t>
            </a:r>
            <a:r>
              <a:rPr lang="en-US" sz="1000" dirty="0" err="1"/>
              <a:t>majorityThere</a:t>
            </a:r>
            <a:r>
              <a:rPr lang="en-US" sz="1000" dirty="0"/>
              <a:t> are many variations of passages of Lorem Ipsum available, but the majority</a:t>
            </a:r>
          </a:p>
          <a:p>
            <a:pPr algn="ctr">
              <a:lnSpc>
                <a:spcPct val="130000"/>
              </a:lnSpc>
            </a:pPr>
            <a:endParaRPr lang="en-US" sz="1000" dirty="0"/>
          </a:p>
        </p:txBody>
      </p:sp>
      <p:sp>
        <p:nvSpPr>
          <p:cNvPr id="5" name="TextBox 4"/>
          <p:cNvSpPr txBox="1"/>
          <p:nvPr/>
        </p:nvSpPr>
        <p:spPr>
          <a:xfrm>
            <a:off x="1395329" y="3919331"/>
            <a:ext cx="2022990" cy="338554"/>
          </a:xfrm>
          <a:prstGeom prst="rect">
            <a:avLst/>
          </a:prstGeom>
          <a:noFill/>
        </p:spPr>
        <p:txBody>
          <a:bodyPr wrap="none" lIns="0" rIns="0" rtlCol="0">
            <a:spAutoFit/>
          </a:bodyPr>
          <a:lstStyle/>
          <a:p>
            <a:pPr algn="ctr"/>
            <a:r>
              <a:rPr lang="en-US" sz="1600" b="1" spc="300" dirty="0">
                <a:latin typeface="Montserrat SemiBold" charset="0"/>
                <a:ea typeface="Montserrat SemiBold" charset="0"/>
                <a:cs typeface="Montserrat SemiBold" charset="0"/>
              </a:rPr>
              <a:t>SERVICE TITLE</a:t>
            </a:r>
          </a:p>
        </p:txBody>
      </p:sp>
      <p:sp>
        <p:nvSpPr>
          <p:cNvPr id="6" name="Shape 3627"/>
          <p:cNvSpPr/>
          <p:nvPr/>
        </p:nvSpPr>
        <p:spPr>
          <a:xfrm>
            <a:off x="2106097" y="3116119"/>
            <a:ext cx="601449" cy="54677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100" tIns="38100" rIns="38100" bIns="38100" anchor="ctr"/>
          <a:lstStyle/>
          <a:p>
            <a:endParaRPr/>
          </a:p>
        </p:txBody>
      </p:sp>
      <p:sp>
        <p:nvSpPr>
          <p:cNvPr id="7" name="TextBox 6"/>
          <p:cNvSpPr txBox="1"/>
          <p:nvPr/>
        </p:nvSpPr>
        <p:spPr>
          <a:xfrm>
            <a:off x="4667871" y="4364713"/>
            <a:ext cx="2872616" cy="1092607"/>
          </a:xfrm>
          <a:prstGeom prst="rect">
            <a:avLst/>
          </a:prstGeom>
          <a:noFill/>
        </p:spPr>
        <p:txBody>
          <a:bodyPr wrap="square" lIns="0" rIns="0" rtlCol="0">
            <a:spAutoFit/>
          </a:bodyPr>
          <a:lstStyle/>
          <a:p>
            <a:pPr algn="ctr">
              <a:lnSpc>
                <a:spcPct val="130000"/>
              </a:lnSpc>
            </a:pPr>
            <a:r>
              <a:rPr lang="en-US" sz="1000"/>
              <a:t>There are many variations of passages of Lorem Ipsum available, but the </a:t>
            </a:r>
            <a:r>
              <a:rPr lang="en-US" sz="1000" dirty="0" err="1"/>
              <a:t>majorityThere</a:t>
            </a:r>
            <a:r>
              <a:rPr lang="en-US" sz="1000" dirty="0"/>
              <a:t> are many variations of passages of Lorem Ipsum available, but the majority</a:t>
            </a:r>
          </a:p>
          <a:p>
            <a:pPr algn="ctr">
              <a:lnSpc>
                <a:spcPct val="130000"/>
              </a:lnSpc>
            </a:pPr>
            <a:endParaRPr lang="en-US" sz="1000" dirty="0"/>
          </a:p>
        </p:txBody>
      </p:sp>
      <p:sp>
        <p:nvSpPr>
          <p:cNvPr id="8" name="TextBox 7"/>
          <p:cNvSpPr txBox="1"/>
          <p:nvPr/>
        </p:nvSpPr>
        <p:spPr>
          <a:xfrm>
            <a:off x="5092686" y="3919331"/>
            <a:ext cx="2022990" cy="338554"/>
          </a:xfrm>
          <a:prstGeom prst="rect">
            <a:avLst/>
          </a:prstGeom>
          <a:noFill/>
        </p:spPr>
        <p:txBody>
          <a:bodyPr wrap="none" lIns="0" rIns="0" rtlCol="0">
            <a:spAutoFit/>
          </a:bodyPr>
          <a:lstStyle/>
          <a:p>
            <a:pPr algn="ctr"/>
            <a:r>
              <a:rPr lang="en-US" sz="1600" b="1" spc="300" dirty="0">
                <a:latin typeface="Montserrat SemiBold" charset="0"/>
                <a:ea typeface="Montserrat SemiBold" charset="0"/>
                <a:cs typeface="Montserrat SemiBold" charset="0"/>
              </a:rPr>
              <a:t>SERVICE TITLE</a:t>
            </a:r>
          </a:p>
        </p:txBody>
      </p:sp>
      <p:sp>
        <p:nvSpPr>
          <p:cNvPr id="9" name="TextBox 8"/>
          <p:cNvSpPr txBox="1"/>
          <p:nvPr/>
        </p:nvSpPr>
        <p:spPr>
          <a:xfrm>
            <a:off x="8366884" y="4364713"/>
            <a:ext cx="2872616" cy="1092607"/>
          </a:xfrm>
          <a:prstGeom prst="rect">
            <a:avLst/>
          </a:prstGeom>
          <a:noFill/>
        </p:spPr>
        <p:txBody>
          <a:bodyPr wrap="square" lIns="0" rIns="0" rtlCol="0">
            <a:spAutoFit/>
          </a:bodyPr>
          <a:lstStyle/>
          <a:p>
            <a:pPr algn="ctr">
              <a:lnSpc>
                <a:spcPct val="130000"/>
              </a:lnSpc>
            </a:pPr>
            <a:r>
              <a:rPr lang="en-US" sz="1000"/>
              <a:t>There are many variations of passages of Lorem Ipsum available, but the </a:t>
            </a:r>
            <a:r>
              <a:rPr lang="en-US" sz="1000" dirty="0" err="1"/>
              <a:t>majorityThere</a:t>
            </a:r>
            <a:r>
              <a:rPr lang="en-US" sz="1000" dirty="0"/>
              <a:t> are many variations of passages of Lorem Ipsum available, but the majority</a:t>
            </a:r>
          </a:p>
          <a:p>
            <a:pPr algn="ctr">
              <a:lnSpc>
                <a:spcPct val="130000"/>
              </a:lnSpc>
            </a:pPr>
            <a:endParaRPr lang="en-US" sz="1000" dirty="0"/>
          </a:p>
        </p:txBody>
      </p:sp>
      <p:sp>
        <p:nvSpPr>
          <p:cNvPr id="10" name="TextBox 9"/>
          <p:cNvSpPr txBox="1"/>
          <p:nvPr/>
        </p:nvSpPr>
        <p:spPr>
          <a:xfrm>
            <a:off x="8791699" y="3919331"/>
            <a:ext cx="2022990" cy="338554"/>
          </a:xfrm>
          <a:prstGeom prst="rect">
            <a:avLst/>
          </a:prstGeom>
          <a:noFill/>
        </p:spPr>
        <p:txBody>
          <a:bodyPr wrap="none" lIns="0" rIns="0" rtlCol="0">
            <a:spAutoFit/>
          </a:bodyPr>
          <a:lstStyle/>
          <a:p>
            <a:pPr algn="ctr"/>
            <a:r>
              <a:rPr lang="en-US" sz="1600" b="1" spc="300" dirty="0">
                <a:latin typeface="Montserrat SemiBold" charset="0"/>
                <a:ea typeface="Montserrat SemiBold" charset="0"/>
                <a:cs typeface="Montserrat SemiBold" charset="0"/>
              </a:rPr>
              <a:t>SERVICE TITLE</a:t>
            </a:r>
          </a:p>
        </p:txBody>
      </p:sp>
      <p:sp>
        <p:nvSpPr>
          <p:cNvPr id="11" name="Shape 3647"/>
          <p:cNvSpPr/>
          <p:nvPr/>
        </p:nvSpPr>
        <p:spPr>
          <a:xfrm>
            <a:off x="5809419" y="3116119"/>
            <a:ext cx="546772" cy="60144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100" tIns="38100" rIns="38100" bIns="38100" anchor="ctr"/>
          <a:lstStyle/>
          <a:p>
            <a:endParaRPr/>
          </a:p>
        </p:txBody>
      </p:sp>
      <p:sp>
        <p:nvSpPr>
          <p:cNvPr id="12" name="Shape 3643"/>
          <p:cNvSpPr/>
          <p:nvPr/>
        </p:nvSpPr>
        <p:spPr>
          <a:xfrm>
            <a:off x="9508605" y="3075106"/>
            <a:ext cx="601449" cy="587785"/>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1"/>
          </a:solidFill>
          <a:ln w="12700">
            <a:miter lim="400000"/>
          </a:ln>
        </p:spPr>
        <p:txBody>
          <a:bodyPr lIns="38100" tIns="38100" rIns="38100" bIns="38100" anchor="ctr"/>
          <a:lstStyle/>
          <a:p>
            <a:endParaRPr/>
          </a:p>
        </p:txBody>
      </p:sp>
      <p:grpSp>
        <p:nvGrpSpPr>
          <p:cNvPr id="13" name="Group 12"/>
          <p:cNvGrpSpPr/>
          <p:nvPr/>
        </p:nvGrpSpPr>
        <p:grpSpPr>
          <a:xfrm>
            <a:off x="3299938" y="3330314"/>
            <a:ext cx="1851938" cy="118381"/>
            <a:chOff x="3299938" y="3330314"/>
            <a:chExt cx="1851938" cy="118381"/>
          </a:xfrm>
        </p:grpSpPr>
        <p:grpSp>
          <p:nvGrpSpPr>
            <p:cNvPr id="14" name="Group 13"/>
            <p:cNvGrpSpPr/>
            <p:nvPr/>
          </p:nvGrpSpPr>
          <p:grpSpPr>
            <a:xfrm>
              <a:off x="3299938" y="3330314"/>
              <a:ext cx="118381" cy="118381"/>
              <a:chOff x="4910819" y="3077936"/>
              <a:chExt cx="118381" cy="118381"/>
            </a:xfrm>
          </p:grpSpPr>
          <p:cxnSp>
            <p:nvCxnSpPr>
              <p:cNvPr id="19" name="Straight Connector 18"/>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3511826" y="3389505"/>
              <a:ext cx="143123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033495" y="3330314"/>
              <a:ext cx="118381" cy="118381"/>
              <a:chOff x="4910819" y="3077936"/>
              <a:chExt cx="118381" cy="118381"/>
            </a:xfrm>
          </p:grpSpPr>
          <p:cxnSp>
            <p:nvCxnSpPr>
              <p:cNvPr id="17" name="Straight Connector 16"/>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1" name="Group 20"/>
          <p:cNvGrpSpPr/>
          <p:nvPr/>
        </p:nvGrpSpPr>
        <p:grpSpPr>
          <a:xfrm>
            <a:off x="7013734" y="3330314"/>
            <a:ext cx="1851938" cy="118381"/>
            <a:chOff x="3299938" y="3330314"/>
            <a:chExt cx="1851938" cy="118381"/>
          </a:xfrm>
        </p:grpSpPr>
        <p:grpSp>
          <p:nvGrpSpPr>
            <p:cNvPr id="22" name="Group 21"/>
            <p:cNvGrpSpPr/>
            <p:nvPr/>
          </p:nvGrpSpPr>
          <p:grpSpPr>
            <a:xfrm>
              <a:off x="3299938" y="3330314"/>
              <a:ext cx="118381" cy="118381"/>
              <a:chOff x="4910819" y="3077936"/>
              <a:chExt cx="118381" cy="118381"/>
            </a:xfrm>
          </p:grpSpPr>
          <p:cxnSp>
            <p:nvCxnSpPr>
              <p:cNvPr id="27" name="Straight Connector 26"/>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a:off x="3511826" y="3389505"/>
              <a:ext cx="143123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033495" y="3330314"/>
              <a:ext cx="118381" cy="118381"/>
              <a:chOff x="4910819" y="3077936"/>
              <a:chExt cx="118381" cy="118381"/>
            </a:xfrm>
          </p:grpSpPr>
          <p:cxnSp>
            <p:nvCxnSpPr>
              <p:cNvPr id="25" name="Straight Connector 24"/>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p:cNvGrpSpPr/>
          <p:nvPr/>
        </p:nvGrpSpPr>
        <p:grpSpPr>
          <a:xfrm>
            <a:off x="-338233" y="3330314"/>
            <a:ext cx="1851938" cy="118381"/>
            <a:chOff x="3299938" y="3330314"/>
            <a:chExt cx="1851938" cy="118381"/>
          </a:xfrm>
        </p:grpSpPr>
        <p:grpSp>
          <p:nvGrpSpPr>
            <p:cNvPr id="30" name="Group 29"/>
            <p:cNvGrpSpPr/>
            <p:nvPr/>
          </p:nvGrpSpPr>
          <p:grpSpPr>
            <a:xfrm>
              <a:off x="3299938" y="3330314"/>
              <a:ext cx="118381" cy="118381"/>
              <a:chOff x="4910819" y="3077936"/>
              <a:chExt cx="118381" cy="118381"/>
            </a:xfrm>
          </p:grpSpPr>
          <p:cxnSp>
            <p:nvCxnSpPr>
              <p:cNvPr id="35" name="Straight Connector 34"/>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a:xfrm>
              <a:off x="3511826" y="3389505"/>
              <a:ext cx="143123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033495" y="3330314"/>
              <a:ext cx="118381" cy="118381"/>
              <a:chOff x="4910819" y="3077936"/>
              <a:chExt cx="118381" cy="118381"/>
            </a:xfrm>
          </p:grpSpPr>
          <p:cxnSp>
            <p:nvCxnSpPr>
              <p:cNvPr id="33" name="Straight Connector 32"/>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65500871"/>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7071" y="1901179"/>
            <a:ext cx="3237857" cy="291618"/>
          </a:xfrm>
          <a:prstGeom prst="rect">
            <a:avLst/>
          </a:prstGeom>
          <a:noFill/>
        </p:spPr>
        <p:txBody>
          <a:bodyPr wrap="square" lIns="0" rIns="0" rtlCol="0">
            <a:spAutoFit/>
          </a:bodyPr>
          <a:lstStyle/>
          <a:p>
            <a:pPr algn="ctr">
              <a:lnSpc>
                <a:spcPct val="90000"/>
              </a:lnSpc>
            </a:pPr>
            <a:r>
              <a:rPr lang="en-US" sz="1400" spc="300" dirty="0">
                <a:latin typeface="+mj-lt"/>
              </a:rPr>
              <a:t>YOUR TITLE HERE</a:t>
            </a:r>
          </a:p>
        </p:txBody>
      </p:sp>
      <p:sp>
        <p:nvSpPr>
          <p:cNvPr id="3" name="TextBox 2"/>
          <p:cNvSpPr txBox="1"/>
          <p:nvPr/>
        </p:nvSpPr>
        <p:spPr>
          <a:xfrm>
            <a:off x="4477071" y="2261411"/>
            <a:ext cx="3237857" cy="784830"/>
          </a:xfrm>
          <a:prstGeom prst="rect">
            <a:avLst/>
          </a:prstGeom>
          <a:noFill/>
        </p:spPr>
        <p:txBody>
          <a:bodyPr wrap="square" lIns="0" rIns="0" rtlCol="0">
            <a:spAutoFit/>
          </a:bodyPr>
          <a:lstStyle/>
          <a:p>
            <a:pPr algn="ctr">
              <a:lnSpc>
                <a:spcPct val="150000"/>
              </a:lnSpc>
            </a:pPr>
            <a:r>
              <a:rPr lang="en-US" sz="1000" dirty="0">
                <a:solidFill>
                  <a:schemeClr val="tx1">
                    <a:alpha val="70000"/>
                  </a:schemeClr>
                </a:solidFill>
                <a:ea typeface="Roboto Slab Light" charset="0"/>
                <a:cs typeface="Roboto Slab Light" charset="0"/>
              </a:rPr>
              <a:t>It is a long established fact that a reader will be distracted by the readable content of a page when looking at its layout. The point of using.</a:t>
            </a:r>
          </a:p>
        </p:txBody>
      </p:sp>
      <p:sp>
        <p:nvSpPr>
          <p:cNvPr id="4" name="Shape 3598"/>
          <p:cNvSpPr/>
          <p:nvPr/>
        </p:nvSpPr>
        <p:spPr>
          <a:xfrm>
            <a:off x="5790106" y="1063463"/>
            <a:ext cx="601449" cy="601449"/>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100" tIns="38100" rIns="38100" bIns="38100" anchor="ctr"/>
          <a:lstStyle/>
          <a:p>
            <a:endParaRPr/>
          </a:p>
        </p:txBody>
      </p:sp>
      <p:sp>
        <p:nvSpPr>
          <p:cNvPr id="5" name="TextBox 4"/>
          <p:cNvSpPr txBox="1"/>
          <p:nvPr/>
        </p:nvSpPr>
        <p:spPr>
          <a:xfrm>
            <a:off x="8103369" y="1901179"/>
            <a:ext cx="3237857" cy="291618"/>
          </a:xfrm>
          <a:prstGeom prst="rect">
            <a:avLst/>
          </a:prstGeom>
          <a:noFill/>
        </p:spPr>
        <p:txBody>
          <a:bodyPr wrap="square" lIns="0" rIns="0" rtlCol="0">
            <a:spAutoFit/>
          </a:bodyPr>
          <a:lstStyle/>
          <a:p>
            <a:pPr algn="ctr">
              <a:lnSpc>
                <a:spcPct val="90000"/>
              </a:lnSpc>
            </a:pPr>
            <a:r>
              <a:rPr lang="en-US" sz="1400" spc="300" dirty="0">
                <a:latin typeface="+mj-lt"/>
              </a:rPr>
              <a:t>YOUR TITLE HERE</a:t>
            </a:r>
          </a:p>
        </p:txBody>
      </p:sp>
      <p:sp>
        <p:nvSpPr>
          <p:cNvPr id="6" name="TextBox 5"/>
          <p:cNvSpPr txBox="1"/>
          <p:nvPr/>
        </p:nvSpPr>
        <p:spPr>
          <a:xfrm>
            <a:off x="8103369" y="2261411"/>
            <a:ext cx="3237857" cy="784830"/>
          </a:xfrm>
          <a:prstGeom prst="rect">
            <a:avLst/>
          </a:prstGeom>
          <a:noFill/>
        </p:spPr>
        <p:txBody>
          <a:bodyPr wrap="square" lIns="0" rIns="0" rtlCol="0">
            <a:spAutoFit/>
          </a:bodyPr>
          <a:lstStyle/>
          <a:p>
            <a:pPr algn="ctr">
              <a:lnSpc>
                <a:spcPct val="150000"/>
              </a:lnSpc>
            </a:pPr>
            <a:r>
              <a:rPr lang="en-US" sz="1000" dirty="0">
                <a:solidFill>
                  <a:schemeClr val="tx1">
                    <a:alpha val="70000"/>
                  </a:schemeClr>
                </a:solidFill>
                <a:ea typeface="Roboto Slab Light" charset="0"/>
                <a:cs typeface="Roboto Slab Light" charset="0"/>
              </a:rPr>
              <a:t>It is a long established fact that a reader will be distracted by the readable content of a page when looking at its layout. The point of using.</a:t>
            </a:r>
          </a:p>
        </p:txBody>
      </p:sp>
      <p:sp>
        <p:nvSpPr>
          <p:cNvPr id="7" name="TextBox 6"/>
          <p:cNvSpPr txBox="1"/>
          <p:nvPr/>
        </p:nvSpPr>
        <p:spPr>
          <a:xfrm>
            <a:off x="4477071" y="4817999"/>
            <a:ext cx="3237857" cy="291618"/>
          </a:xfrm>
          <a:prstGeom prst="rect">
            <a:avLst/>
          </a:prstGeom>
          <a:noFill/>
        </p:spPr>
        <p:txBody>
          <a:bodyPr wrap="square" lIns="0" rIns="0" rtlCol="0">
            <a:spAutoFit/>
          </a:bodyPr>
          <a:lstStyle/>
          <a:p>
            <a:pPr algn="ctr">
              <a:lnSpc>
                <a:spcPct val="90000"/>
              </a:lnSpc>
            </a:pPr>
            <a:r>
              <a:rPr lang="en-US" sz="1400" spc="300" dirty="0">
                <a:latin typeface="+mj-lt"/>
              </a:rPr>
              <a:t>YOUR TITLE HERE</a:t>
            </a:r>
          </a:p>
        </p:txBody>
      </p:sp>
      <p:sp>
        <p:nvSpPr>
          <p:cNvPr id="8" name="TextBox 7"/>
          <p:cNvSpPr txBox="1"/>
          <p:nvPr/>
        </p:nvSpPr>
        <p:spPr>
          <a:xfrm>
            <a:off x="4477071" y="5178231"/>
            <a:ext cx="3237857" cy="784830"/>
          </a:xfrm>
          <a:prstGeom prst="rect">
            <a:avLst/>
          </a:prstGeom>
          <a:noFill/>
        </p:spPr>
        <p:txBody>
          <a:bodyPr wrap="square" lIns="0" rIns="0" rtlCol="0">
            <a:spAutoFit/>
          </a:bodyPr>
          <a:lstStyle/>
          <a:p>
            <a:pPr algn="ctr">
              <a:lnSpc>
                <a:spcPct val="150000"/>
              </a:lnSpc>
            </a:pPr>
            <a:r>
              <a:rPr lang="en-US" sz="1000" dirty="0">
                <a:solidFill>
                  <a:schemeClr val="tx1">
                    <a:alpha val="70000"/>
                  </a:schemeClr>
                </a:solidFill>
                <a:ea typeface="Roboto Slab Light" charset="0"/>
                <a:cs typeface="Roboto Slab Light" charset="0"/>
              </a:rPr>
              <a:t>It is a long established fact that a reader will be distracted by the readable content of a page when looking at its layout. The point of using.</a:t>
            </a:r>
          </a:p>
        </p:txBody>
      </p:sp>
      <p:sp>
        <p:nvSpPr>
          <p:cNvPr id="9" name="TextBox 8"/>
          <p:cNvSpPr txBox="1"/>
          <p:nvPr/>
        </p:nvSpPr>
        <p:spPr>
          <a:xfrm>
            <a:off x="8103369" y="4817999"/>
            <a:ext cx="3237857" cy="291618"/>
          </a:xfrm>
          <a:prstGeom prst="rect">
            <a:avLst/>
          </a:prstGeom>
          <a:noFill/>
        </p:spPr>
        <p:txBody>
          <a:bodyPr wrap="square" lIns="0" rIns="0" rtlCol="0">
            <a:spAutoFit/>
          </a:bodyPr>
          <a:lstStyle/>
          <a:p>
            <a:pPr algn="ctr">
              <a:lnSpc>
                <a:spcPct val="90000"/>
              </a:lnSpc>
            </a:pPr>
            <a:r>
              <a:rPr lang="en-US" sz="1400" spc="300" dirty="0">
                <a:latin typeface="+mj-lt"/>
              </a:rPr>
              <a:t>YOUR TITLE HERE</a:t>
            </a:r>
          </a:p>
        </p:txBody>
      </p:sp>
      <p:sp>
        <p:nvSpPr>
          <p:cNvPr id="10" name="TextBox 9"/>
          <p:cNvSpPr txBox="1"/>
          <p:nvPr/>
        </p:nvSpPr>
        <p:spPr>
          <a:xfrm>
            <a:off x="8103369" y="5178231"/>
            <a:ext cx="3237857" cy="784830"/>
          </a:xfrm>
          <a:prstGeom prst="rect">
            <a:avLst/>
          </a:prstGeom>
          <a:noFill/>
        </p:spPr>
        <p:txBody>
          <a:bodyPr wrap="square" lIns="0" rIns="0" rtlCol="0">
            <a:spAutoFit/>
          </a:bodyPr>
          <a:lstStyle/>
          <a:p>
            <a:pPr algn="ctr">
              <a:lnSpc>
                <a:spcPct val="150000"/>
              </a:lnSpc>
            </a:pPr>
            <a:r>
              <a:rPr lang="en-US" sz="1000" dirty="0">
                <a:solidFill>
                  <a:schemeClr val="tx1">
                    <a:alpha val="70000"/>
                  </a:schemeClr>
                </a:solidFill>
                <a:ea typeface="Roboto Slab Light" charset="0"/>
                <a:cs typeface="Roboto Slab Light" charset="0"/>
              </a:rPr>
              <a:t>It is a long established fact that a reader will be distracted by the readable content of a page when looking at its layout. The point of using.</a:t>
            </a:r>
          </a:p>
        </p:txBody>
      </p:sp>
      <p:sp>
        <p:nvSpPr>
          <p:cNvPr id="11" name="Shape 3627"/>
          <p:cNvSpPr/>
          <p:nvPr/>
        </p:nvSpPr>
        <p:spPr>
          <a:xfrm>
            <a:off x="9416403" y="1118140"/>
            <a:ext cx="601449" cy="54677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 name="Shape 3647"/>
          <p:cNvSpPr/>
          <p:nvPr/>
        </p:nvSpPr>
        <p:spPr>
          <a:xfrm>
            <a:off x="5817444" y="3980282"/>
            <a:ext cx="546772" cy="60144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 name="Shape 3664"/>
          <p:cNvSpPr/>
          <p:nvPr/>
        </p:nvSpPr>
        <p:spPr>
          <a:xfrm>
            <a:off x="9416403" y="3980281"/>
            <a:ext cx="601449" cy="601449"/>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4"/>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4"/>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path>
            </a:pathLst>
          </a:custGeom>
          <a:solidFill>
            <a:schemeClr val="tx1"/>
          </a:solidFill>
          <a:ln w="12700">
            <a:miter lim="400000"/>
          </a:ln>
        </p:spPr>
        <p:txBody>
          <a:bodyPr lIns="38100" tIns="38100" rIns="38100" bIns="38100" anchor="ctr"/>
          <a:lstStyle/>
          <a:p>
            <a:endParaRPr>
              <a:solidFill>
                <a:prstClr val="black"/>
              </a:solidFill>
            </a:endParaRPr>
          </a:p>
        </p:txBody>
      </p:sp>
      <p:cxnSp>
        <p:nvCxnSpPr>
          <p:cNvPr id="14" name="Straight Connector 13"/>
          <p:cNvCxnSpPr/>
          <p:nvPr/>
        </p:nvCxnSpPr>
        <p:spPr>
          <a:xfrm>
            <a:off x="0" y="3429000"/>
            <a:ext cx="12192000" cy="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40233" y="0"/>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6711" y="1901179"/>
            <a:ext cx="3237857" cy="291618"/>
          </a:xfrm>
          <a:prstGeom prst="rect">
            <a:avLst/>
          </a:prstGeom>
          <a:noFill/>
        </p:spPr>
        <p:txBody>
          <a:bodyPr wrap="square" lIns="0" rIns="0" rtlCol="0">
            <a:spAutoFit/>
          </a:bodyPr>
          <a:lstStyle/>
          <a:p>
            <a:pPr algn="ctr">
              <a:lnSpc>
                <a:spcPct val="90000"/>
              </a:lnSpc>
            </a:pPr>
            <a:r>
              <a:rPr lang="en-US" sz="1400" spc="300" dirty="0">
                <a:latin typeface="+mj-lt"/>
              </a:rPr>
              <a:t>YOUR TITLE HERE</a:t>
            </a:r>
          </a:p>
        </p:txBody>
      </p:sp>
      <p:sp>
        <p:nvSpPr>
          <p:cNvPr id="17" name="TextBox 16"/>
          <p:cNvSpPr txBox="1"/>
          <p:nvPr/>
        </p:nvSpPr>
        <p:spPr>
          <a:xfrm>
            <a:off x="786711" y="2261411"/>
            <a:ext cx="3237857" cy="784830"/>
          </a:xfrm>
          <a:prstGeom prst="rect">
            <a:avLst/>
          </a:prstGeom>
          <a:noFill/>
        </p:spPr>
        <p:txBody>
          <a:bodyPr wrap="square" lIns="0" rIns="0" rtlCol="0">
            <a:spAutoFit/>
          </a:bodyPr>
          <a:lstStyle/>
          <a:p>
            <a:pPr algn="ctr">
              <a:lnSpc>
                <a:spcPct val="150000"/>
              </a:lnSpc>
            </a:pPr>
            <a:r>
              <a:rPr lang="en-US" sz="1000" dirty="0">
                <a:solidFill>
                  <a:schemeClr val="tx1">
                    <a:alpha val="70000"/>
                  </a:schemeClr>
                </a:solidFill>
                <a:ea typeface="Roboto Slab Light" charset="0"/>
                <a:cs typeface="Roboto Slab Light" charset="0"/>
              </a:rPr>
              <a:t>It is a long established fact that a reader will be distracted by the readable content of a page when looking at its layout. The point of using.</a:t>
            </a:r>
          </a:p>
        </p:txBody>
      </p:sp>
      <p:sp>
        <p:nvSpPr>
          <p:cNvPr id="18" name="TextBox 17"/>
          <p:cNvSpPr txBox="1"/>
          <p:nvPr/>
        </p:nvSpPr>
        <p:spPr>
          <a:xfrm>
            <a:off x="786711" y="4817999"/>
            <a:ext cx="3237857" cy="291618"/>
          </a:xfrm>
          <a:prstGeom prst="rect">
            <a:avLst/>
          </a:prstGeom>
          <a:noFill/>
        </p:spPr>
        <p:txBody>
          <a:bodyPr wrap="square" lIns="0" rIns="0" rtlCol="0">
            <a:spAutoFit/>
          </a:bodyPr>
          <a:lstStyle/>
          <a:p>
            <a:pPr algn="ctr">
              <a:lnSpc>
                <a:spcPct val="90000"/>
              </a:lnSpc>
            </a:pPr>
            <a:r>
              <a:rPr lang="en-US" sz="1400" spc="300" dirty="0">
                <a:latin typeface="+mj-lt"/>
              </a:rPr>
              <a:t>YOUR TITLE HERE</a:t>
            </a:r>
          </a:p>
        </p:txBody>
      </p:sp>
      <p:sp>
        <p:nvSpPr>
          <p:cNvPr id="19" name="TextBox 18"/>
          <p:cNvSpPr txBox="1"/>
          <p:nvPr/>
        </p:nvSpPr>
        <p:spPr>
          <a:xfrm>
            <a:off x="786711" y="5178231"/>
            <a:ext cx="3237857" cy="784830"/>
          </a:xfrm>
          <a:prstGeom prst="rect">
            <a:avLst/>
          </a:prstGeom>
          <a:noFill/>
        </p:spPr>
        <p:txBody>
          <a:bodyPr wrap="square" lIns="0" rIns="0" rtlCol="0">
            <a:spAutoFit/>
          </a:bodyPr>
          <a:lstStyle/>
          <a:p>
            <a:pPr algn="ctr">
              <a:lnSpc>
                <a:spcPct val="150000"/>
              </a:lnSpc>
            </a:pPr>
            <a:r>
              <a:rPr lang="en-US" sz="1000" dirty="0">
                <a:solidFill>
                  <a:schemeClr val="tx1">
                    <a:alpha val="70000"/>
                  </a:schemeClr>
                </a:solidFill>
                <a:ea typeface="Roboto Slab Light" charset="0"/>
                <a:cs typeface="Roboto Slab Light" charset="0"/>
              </a:rPr>
              <a:t>It is a long established fact that a reader will be distracted by the readable content of a page when looking at its layout. The point of using.</a:t>
            </a:r>
          </a:p>
        </p:txBody>
      </p:sp>
      <p:cxnSp>
        <p:nvCxnSpPr>
          <p:cNvPr id="20" name="Straight Connector 19"/>
          <p:cNvCxnSpPr/>
          <p:nvPr/>
        </p:nvCxnSpPr>
        <p:spPr>
          <a:xfrm>
            <a:off x="4236334" y="0"/>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1" name="Shape 3691"/>
          <p:cNvSpPr/>
          <p:nvPr/>
        </p:nvSpPr>
        <p:spPr>
          <a:xfrm>
            <a:off x="2099803" y="1063433"/>
            <a:ext cx="601391" cy="601477"/>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19"/>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3"/>
                  <a:pt x="12571" y="5401"/>
                </a:cubicBezTo>
                <a:cubicBezTo>
                  <a:pt x="12571" y="7300"/>
                  <a:pt x="14087" y="8840"/>
                  <a:pt x="15958" y="8840"/>
                </a:cubicBezTo>
                <a:cubicBezTo>
                  <a:pt x="16893" y="8840"/>
                  <a:pt x="17737" y="8453"/>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4"/>
                </a:lnTo>
                <a:cubicBezTo>
                  <a:pt x="3919" y="20399"/>
                  <a:pt x="3436" y="20618"/>
                  <a:pt x="2902" y="20618"/>
                </a:cubicBezTo>
                <a:cubicBezTo>
                  <a:pt x="1833" y="20618"/>
                  <a:pt x="967" y="19740"/>
                  <a:pt x="967" y="18655"/>
                </a:cubicBezTo>
                <a:cubicBezTo>
                  <a:pt x="967" y="18113"/>
                  <a:pt x="1184" y="17622"/>
                  <a:pt x="1534" y="17266"/>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4"/>
                </a:cubicBezTo>
                <a:lnTo>
                  <a:pt x="850" y="16572"/>
                </a:lnTo>
                <a:cubicBezTo>
                  <a:pt x="325" y="17105"/>
                  <a:pt x="0" y="17842"/>
                  <a:pt x="0" y="18655"/>
                </a:cubicBezTo>
                <a:cubicBezTo>
                  <a:pt x="0" y="20282"/>
                  <a:pt x="1299" y="21600"/>
                  <a:pt x="2902" y="21600"/>
                </a:cubicBezTo>
                <a:cubicBezTo>
                  <a:pt x="3703" y="21600"/>
                  <a:pt x="4429" y="21271"/>
                  <a:pt x="4954" y="20738"/>
                </a:cubicBezTo>
                <a:lnTo>
                  <a:pt x="12160" y="12652"/>
                </a:lnTo>
                <a:cubicBezTo>
                  <a:pt x="13800" y="13590"/>
                  <a:pt x="15363" y="13748"/>
                  <a:pt x="15606" y="13748"/>
                </a:cubicBezTo>
                <a:cubicBezTo>
                  <a:pt x="16313" y="13748"/>
                  <a:pt x="17067" y="13463"/>
                  <a:pt x="17617" y="12892"/>
                </a:cubicBezTo>
                <a:lnTo>
                  <a:pt x="20209" y="10198"/>
                </a:lnTo>
                <a:cubicBezTo>
                  <a:pt x="21560" y="8795"/>
                  <a:pt x="21600" y="6432"/>
                  <a:pt x="20499" y="427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2" name="Shape 3717"/>
          <p:cNvSpPr/>
          <p:nvPr/>
        </p:nvSpPr>
        <p:spPr>
          <a:xfrm>
            <a:off x="2099803" y="3983412"/>
            <a:ext cx="601449" cy="601449"/>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9"/>
                  <a:pt x="6873" y="21109"/>
                </a:cubicBezTo>
                <a:cubicBezTo>
                  <a:pt x="6873" y="21380"/>
                  <a:pt x="7092" y="21600"/>
                  <a:pt x="7364" y="21600"/>
                </a:cubicBezTo>
                <a:lnTo>
                  <a:pt x="14236" y="21600"/>
                </a:lnTo>
                <a:cubicBezTo>
                  <a:pt x="14508" y="21600"/>
                  <a:pt x="14727" y="21380"/>
                  <a:pt x="14727" y="21109"/>
                </a:cubicBezTo>
                <a:cubicBezTo>
                  <a:pt x="14727" y="20839"/>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051266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06275" y="1363844"/>
            <a:ext cx="2889954" cy="838050"/>
          </a:xfrm>
          <a:prstGeom prst="rect">
            <a:avLst/>
          </a:prstGeom>
        </p:spPr>
        <p:txBody>
          <a:bodyPr wrap="square" lIns="121920" rIns="121920" bIns="60960">
            <a:spAutoFit/>
          </a:bodyPr>
          <a:lstStyle/>
          <a:p>
            <a:pPr algn="ctr">
              <a:lnSpc>
                <a:spcPct val="89000"/>
              </a:lnSpc>
              <a:spcBef>
                <a:spcPts val="600"/>
              </a:spcBef>
            </a:pPr>
            <a:r>
              <a:rPr lang="en-US" sz="1400" b="1" spc="200" dirty="0">
                <a:latin typeface="+mj-lt"/>
                <a:ea typeface="Source Sans Pro Semibold" charset="0"/>
                <a:cs typeface="Source Sans Pro Semibold" charset="0"/>
              </a:rPr>
              <a:t>YOUR TITLE HERE</a:t>
            </a:r>
          </a:p>
          <a:p>
            <a:pPr algn="ctr">
              <a:lnSpc>
                <a:spcPct val="150000"/>
              </a:lnSpc>
              <a:spcBef>
                <a:spcPts val="600"/>
              </a:spcBef>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9" name="Rectangle 8"/>
          <p:cNvSpPr/>
          <p:nvPr/>
        </p:nvSpPr>
        <p:spPr>
          <a:xfrm>
            <a:off x="4653873" y="1363844"/>
            <a:ext cx="2889954" cy="838050"/>
          </a:xfrm>
          <a:prstGeom prst="rect">
            <a:avLst/>
          </a:prstGeom>
        </p:spPr>
        <p:txBody>
          <a:bodyPr wrap="square" lIns="121920" rIns="121920" bIns="60960">
            <a:spAutoFit/>
          </a:bodyPr>
          <a:lstStyle/>
          <a:p>
            <a:pPr algn="ctr">
              <a:lnSpc>
                <a:spcPct val="89000"/>
              </a:lnSpc>
              <a:spcBef>
                <a:spcPts val="600"/>
              </a:spcBef>
            </a:pPr>
            <a:r>
              <a:rPr lang="en-US" sz="1400" b="1" spc="200" dirty="0">
                <a:latin typeface="+mj-lt"/>
                <a:ea typeface="Source Sans Pro Semibold" charset="0"/>
                <a:cs typeface="Source Sans Pro Semibold" charset="0"/>
              </a:rPr>
              <a:t>YOUR TITLE HERE</a:t>
            </a:r>
          </a:p>
          <a:p>
            <a:pPr algn="ctr">
              <a:lnSpc>
                <a:spcPct val="150000"/>
              </a:lnSpc>
              <a:spcBef>
                <a:spcPts val="600"/>
              </a:spcBef>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10" name="Rectangle 9"/>
          <p:cNvSpPr/>
          <p:nvPr/>
        </p:nvSpPr>
        <p:spPr>
          <a:xfrm>
            <a:off x="7879814" y="1363844"/>
            <a:ext cx="2889954" cy="838050"/>
          </a:xfrm>
          <a:prstGeom prst="rect">
            <a:avLst/>
          </a:prstGeom>
        </p:spPr>
        <p:txBody>
          <a:bodyPr wrap="square" lIns="121920" rIns="121920" bIns="60960">
            <a:spAutoFit/>
          </a:bodyPr>
          <a:lstStyle/>
          <a:p>
            <a:pPr algn="ctr">
              <a:lnSpc>
                <a:spcPct val="89000"/>
              </a:lnSpc>
              <a:spcBef>
                <a:spcPts val="600"/>
              </a:spcBef>
            </a:pPr>
            <a:r>
              <a:rPr lang="en-US" sz="1400" b="1" spc="200" dirty="0">
                <a:latin typeface="+mj-lt"/>
                <a:ea typeface="Source Sans Pro Semibold" charset="0"/>
                <a:cs typeface="Source Sans Pro Semibold" charset="0"/>
              </a:rPr>
              <a:t>YOUR TITLE HERE</a:t>
            </a:r>
          </a:p>
          <a:p>
            <a:pPr algn="ctr">
              <a:lnSpc>
                <a:spcPct val="150000"/>
              </a:lnSpc>
              <a:spcBef>
                <a:spcPts val="600"/>
              </a:spcBef>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2" name="Picture Placeholder 1"/>
          <p:cNvSpPr>
            <a:spLocks noGrp="1"/>
          </p:cNvSpPr>
          <p:nvPr>
            <p:ph type="pic" sz="quarter" idx="16"/>
          </p:nvPr>
        </p:nvSpPr>
        <p:spPr/>
      </p:sp>
      <p:sp>
        <p:nvSpPr>
          <p:cNvPr id="3" name="Picture Placeholder 2"/>
          <p:cNvSpPr>
            <a:spLocks noGrp="1"/>
          </p:cNvSpPr>
          <p:nvPr>
            <p:ph type="pic" sz="quarter" idx="17"/>
          </p:nvPr>
        </p:nvSpPr>
        <p:spPr/>
      </p:sp>
      <p:sp>
        <p:nvSpPr>
          <p:cNvPr id="4" name="Picture Placeholder 3"/>
          <p:cNvSpPr>
            <a:spLocks noGrp="1"/>
          </p:cNvSpPr>
          <p:nvPr>
            <p:ph type="pic" sz="quarter" idx="18"/>
          </p:nvPr>
        </p:nvSpPr>
        <p:spPr/>
      </p:sp>
    </p:spTree>
    <p:extLst>
      <p:ext uri="{BB962C8B-B14F-4D97-AF65-F5344CB8AC3E}">
        <p14:creationId xmlns:p14="http://schemas.microsoft.com/office/powerpoint/2010/main" val="57162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9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grpId="0" nodeType="withEffect">
                                  <p:stCondLst>
                                    <p:cond delay="195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grpId="0" nodeType="withEffect">
                                  <p:stCondLst>
                                    <p:cond delay="19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4"/>
          <p:cNvGraphicFramePr/>
          <p:nvPr>
            <p:extLst/>
          </p:nvPr>
        </p:nvGraphicFramePr>
        <p:xfrm>
          <a:off x="824092" y="2709695"/>
          <a:ext cx="2638441" cy="20811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4"/>
          <p:cNvGraphicFramePr/>
          <p:nvPr>
            <p:extLst/>
          </p:nvPr>
        </p:nvGraphicFramePr>
        <p:xfrm>
          <a:off x="894275" y="2336572"/>
          <a:ext cx="2722636" cy="2152650"/>
        </p:xfrm>
        <a:graphic>
          <a:graphicData uri="http://schemas.openxmlformats.org/drawingml/2006/chart">
            <c:chart xmlns:c="http://schemas.openxmlformats.org/drawingml/2006/chart" xmlns:r="http://schemas.openxmlformats.org/officeDocument/2006/relationships" r:id="rId3"/>
          </a:graphicData>
        </a:graphic>
      </p:graphicFrame>
      <p:sp>
        <p:nvSpPr>
          <p:cNvPr id="5" name="Текст 7"/>
          <p:cNvSpPr txBox="1">
            <a:spLocks/>
          </p:cNvSpPr>
          <p:nvPr/>
        </p:nvSpPr>
        <p:spPr>
          <a:xfrm>
            <a:off x="1633749" y="3143019"/>
            <a:ext cx="1243676"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000" dirty="0">
                <a:ea typeface="Butler" charset="0"/>
                <a:cs typeface="Butler" charset="0"/>
              </a:rPr>
              <a:t>50%</a:t>
            </a:r>
          </a:p>
        </p:txBody>
      </p:sp>
      <p:graphicFrame>
        <p:nvGraphicFramePr>
          <p:cNvPr id="6" name="Chart 5"/>
          <p:cNvGraphicFramePr/>
          <p:nvPr>
            <p:extLst/>
          </p:nvPr>
        </p:nvGraphicFramePr>
        <p:xfrm>
          <a:off x="3452083" y="2336572"/>
          <a:ext cx="2722636" cy="2152650"/>
        </p:xfrm>
        <a:graphic>
          <a:graphicData uri="http://schemas.openxmlformats.org/drawingml/2006/chart">
            <c:chart xmlns:c="http://schemas.openxmlformats.org/drawingml/2006/chart" xmlns:r="http://schemas.openxmlformats.org/officeDocument/2006/relationships" r:id="rId4"/>
          </a:graphicData>
        </a:graphic>
      </p:graphicFrame>
      <p:sp>
        <p:nvSpPr>
          <p:cNvPr id="7" name="Текст 7"/>
          <p:cNvSpPr txBox="1">
            <a:spLocks/>
          </p:cNvSpPr>
          <p:nvPr/>
        </p:nvSpPr>
        <p:spPr>
          <a:xfrm>
            <a:off x="4191558" y="3143019"/>
            <a:ext cx="1243676"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000">
                <a:ea typeface="Butler" charset="0"/>
                <a:cs typeface="Butler" charset="0"/>
              </a:rPr>
              <a:t>30%</a:t>
            </a:r>
            <a:endParaRPr lang="en-US" sz="2000" dirty="0">
              <a:ea typeface="Butler" charset="0"/>
              <a:cs typeface="Butler" charset="0"/>
            </a:endParaRPr>
          </a:p>
        </p:txBody>
      </p:sp>
      <p:graphicFrame>
        <p:nvGraphicFramePr>
          <p:cNvPr id="8" name="Chart 4"/>
          <p:cNvGraphicFramePr/>
          <p:nvPr>
            <p:extLst/>
          </p:nvPr>
        </p:nvGraphicFramePr>
        <p:xfrm>
          <a:off x="6030088" y="2336572"/>
          <a:ext cx="2722636" cy="2152650"/>
        </p:xfrm>
        <a:graphic>
          <a:graphicData uri="http://schemas.openxmlformats.org/drawingml/2006/chart">
            <c:chart xmlns:c="http://schemas.openxmlformats.org/drawingml/2006/chart" xmlns:r="http://schemas.openxmlformats.org/officeDocument/2006/relationships" r:id="rId5"/>
          </a:graphicData>
        </a:graphic>
      </p:graphicFrame>
      <p:sp>
        <p:nvSpPr>
          <p:cNvPr id="9" name="Текст 7"/>
          <p:cNvSpPr txBox="1">
            <a:spLocks/>
          </p:cNvSpPr>
          <p:nvPr/>
        </p:nvSpPr>
        <p:spPr>
          <a:xfrm>
            <a:off x="6769563" y="3143019"/>
            <a:ext cx="1243676"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000">
                <a:ea typeface="Butler" charset="0"/>
                <a:cs typeface="Butler" charset="0"/>
              </a:rPr>
              <a:t>10%</a:t>
            </a:r>
            <a:endParaRPr lang="en-US" sz="2000" dirty="0">
              <a:ea typeface="Butler" charset="0"/>
              <a:cs typeface="Butler" charset="0"/>
            </a:endParaRPr>
          </a:p>
        </p:txBody>
      </p:sp>
      <p:graphicFrame>
        <p:nvGraphicFramePr>
          <p:cNvPr id="10" name="Chart 4"/>
          <p:cNvGraphicFramePr/>
          <p:nvPr>
            <p:extLst/>
          </p:nvPr>
        </p:nvGraphicFramePr>
        <p:xfrm>
          <a:off x="8608904" y="2336572"/>
          <a:ext cx="2722636" cy="2152650"/>
        </p:xfrm>
        <a:graphic>
          <a:graphicData uri="http://schemas.openxmlformats.org/drawingml/2006/chart">
            <c:chart xmlns:c="http://schemas.openxmlformats.org/drawingml/2006/chart" xmlns:r="http://schemas.openxmlformats.org/officeDocument/2006/relationships" r:id="rId6"/>
          </a:graphicData>
        </a:graphic>
      </p:graphicFrame>
      <p:sp>
        <p:nvSpPr>
          <p:cNvPr id="11" name="Текст 7"/>
          <p:cNvSpPr txBox="1">
            <a:spLocks/>
          </p:cNvSpPr>
          <p:nvPr/>
        </p:nvSpPr>
        <p:spPr>
          <a:xfrm>
            <a:off x="9348379" y="3143019"/>
            <a:ext cx="1243676"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000">
                <a:ea typeface="Butler" charset="0"/>
                <a:cs typeface="Butler" charset="0"/>
              </a:rPr>
              <a:t>20%</a:t>
            </a:r>
            <a:endParaRPr lang="en-US" sz="2000" dirty="0">
              <a:ea typeface="Butler" charset="0"/>
              <a:cs typeface="Butler" charset="0"/>
            </a:endParaRPr>
          </a:p>
        </p:txBody>
      </p:sp>
      <p:sp>
        <p:nvSpPr>
          <p:cNvPr id="12" name="TextBox 11"/>
          <p:cNvSpPr txBox="1"/>
          <p:nvPr/>
        </p:nvSpPr>
        <p:spPr>
          <a:xfrm>
            <a:off x="1250555" y="4636970"/>
            <a:ext cx="1998945" cy="307777"/>
          </a:xfrm>
          <a:prstGeom prst="rect">
            <a:avLst/>
          </a:prstGeom>
          <a:noFill/>
        </p:spPr>
        <p:txBody>
          <a:bodyPr wrap="none" lIns="0" rIns="0" rtlCol="0">
            <a:spAutoFit/>
          </a:bodyPr>
          <a:lstStyle/>
          <a:p>
            <a:pPr algn="ctr"/>
            <a:r>
              <a:rPr lang="en-US" sz="1400" b="1" spc="200" dirty="0">
                <a:latin typeface="+mj-lt"/>
                <a:ea typeface="Source Sans Pro Semibold" charset="0"/>
                <a:cs typeface="Source Sans Pro Semibold" charset="0"/>
              </a:rPr>
              <a:t>YOUR TITLE HERE</a:t>
            </a:r>
          </a:p>
        </p:txBody>
      </p:sp>
      <p:sp>
        <p:nvSpPr>
          <p:cNvPr id="13" name="TextBox 12"/>
          <p:cNvSpPr txBox="1"/>
          <p:nvPr/>
        </p:nvSpPr>
        <p:spPr>
          <a:xfrm>
            <a:off x="1172206" y="4996663"/>
            <a:ext cx="2155642" cy="553998"/>
          </a:xfrm>
          <a:prstGeom prst="rect">
            <a:avLst/>
          </a:prstGeom>
          <a:noFill/>
        </p:spPr>
        <p:txBody>
          <a:bodyPr wrap="square" lIns="0" rIns="0" rtlCol="0">
            <a:spAutoFit/>
          </a:bodyPr>
          <a:lstStyle/>
          <a:p>
            <a:pPr algn="ctr">
              <a:lnSpc>
                <a:spcPct val="150000"/>
              </a:lnSpc>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16" name="TextBox 15"/>
          <p:cNvSpPr txBox="1"/>
          <p:nvPr/>
        </p:nvSpPr>
        <p:spPr>
          <a:xfrm>
            <a:off x="3819153" y="4636970"/>
            <a:ext cx="1998945" cy="307777"/>
          </a:xfrm>
          <a:prstGeom prst="rect">
            <a:avLst/>
          </a:prstGeom>
          <a:noFill/>
        </p:spPr>
        <p:txBody>
          <a:bodyPr wrap="none" lIns="0" rIns="0" rtlCol="0">
            <a:spAutoFit/>
          </a:bodyPr>
          <a:lstStyle/>
          <a:p>
            <a:pPr algn="ctr"/>
            <a:r>
              <a:rPr lang="en-US" sz="1400" b="1" spc="200" dirty="0">
                <a:latin typeface="+mj-lt"/>
                <a:ea typeface="Source Sans Pro Semibold" charset="0"/>
                <a:cs typeface="Source Sans Pro Semibold" charset="0"/>
              </a:rPr>
              <a:t>YOUR TITLE HERE</a:t>
            </a:r>
          </a:p>
        </p:txBody>
      </p:sp>
      <p:sp>
        <p:nvSpPr>
          <p:cNvPr id="17" name="TextBox 16"/>
          <p:cNvSpPr txBox="1"/>
          <p:nvPr/>
        </p:nvSpPr>
        <p:spPr>
          <a:xfrm>
            <a:off x="3740804" y="4996663"/>
            <a:ext cx="2155642" cy="553998"/>
          </a:xfrm>
          <a:prstGeom prst="rect">
            <a:avLst/>
          </a:prstGeom>
          <a:noFill/>
        </p:spPr>
        <p:txBody>
          <a:bodyPr wrap="square" lIns="0" rIns="0" rtlCol="0">
            <a:spAutoFit/>
          </a:bodyPr>
          <a:lstStyle/>
          <a:p>
            <a:pPr algn="ctr">
              <a:lnSpc>
                <a:spcPct val="150000"/>
              </a:lnSpc>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18" name="TextBox 17"/>
          <p:cNvSpPr txBox="1"/>
          <p:nvPr/>
        </p:nvSpPr>
        <p:spPr>
          <a:xfrm>
            <a:off x="6377278" y="4636970"/>
            <a:ext cx="1998945" cy="307777"/>
          </a:xfrm>
          <a:prstGeom prst="rect">
            <a:avLst/>
          </a:prstGeom>
          <a:noFill/>
        </p:spPr>
        <p:txBody>
          <a:bodyPr wrap="none" lIns="0" rIns="0" rtlCol="0">
            <a:spAutoFit/>
          </a:bodyPr>
          <a:lstStyle/>
          <a:p>
            <a:pPr algn="ctr"/>
            <a:r>
              <a:rPr lang="en-US" sz="1400" b="1" spc="200" dirty="0">
                <a:latin typeface="+mj-lt"/>
                <a:ea typeface="Source Sans Pro Semibold" charset="0"/>
                <a:cs typeface="Source Sans Pro Semibold" charset="0"/>
              </a:rPr>
              <a:t>YOUR TITLE HERE</a:t>
            </a:r>
          </a:p>
        </p:txBody>
      </p:sp>
      <p:sp>
        <p:nvSpPr>
          <p:cNvPr id="19" name="TextBox 18"/>
          <p:cNvSpPr txBox="1"/>
          <p:nvPr/>
        </p:nvSpPr>
        <p:spPr>
          <a:xfrm>
            <a:off x="6298929" y="4996663"/>
            <a:ext cx="2155642" cy="553998"/>
          </a:xfrm>
          <a:prstGeom prst="rect">
            <a:avLst/>
          </a:prstGeom>
          <a:noFill/>
        </p:spPr>
        <p:txBody>
          <a:bodyPr wrap="square" lIns="0" rIns="0" rtlCol="0">
            <a:spAutoFit/>
          </a:bodyPr>
          <a:lstStyle/>
          <a:p>
            <a:pPr algn="ctr">
              <a:lnSpc>
                <a:spcPct val="150000"/>
              </a:lnSpc>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20" name="TextBox 19"/>
          <p:cNvSpPr txBox="1"/>
          <p:nvPr/>
        </p:nvSpPr>
        <p:spPr>
          <a:xfrm>
            <a:off x="9008384" y="4636970"/>
            <a:ext cx="1998945" cy="307777"/>
          </a:xfrm>
          <a:prstGeom prst="rect">
            <a:avLst/>
          </a:prstGeom>
          <a:noFill/>
        </p:spPr>
        <p:txBody>
          <a:bodyPr wrap="none" lIns="0" rIns="0" rtlCol="0">
            <a:spAutoFit/>
          </a:bodyPr>
          <a:lstStyle/>
          <a:p>
            <a:pPr algn="ctr"/>
            <a:r>
              <a:rPr lang="en-US" sz="1400" b="1" spc="200" dirty="0">
                <a:latin typeface="+mj-lt"/>
                <a:ea typeface="Source Sans Pro Semibold" charset="0"/>
                <a:cs typeface="Source Sans Pro Semibold" charset="0"/>
              </a:rPr>
              <a:t>YOUR TITLE HERE</a:t>
            </a:r>
          </a:p>
        </p:txBody>
      </p:sp>
      <p:sp>
        <p:nvSpPr>
          <p:cNvPr id="21" name="TextBox 20"/>
          <p:cNvSpPr txBox="1"/>
          <p:nvPr/>
        </p:nvSpPr>
        <p:spPr>
          <a:xfrm>
            <a:off x="8930035" y="4996663"/>
            <a:ext cx="2155642" cy="553998"/>
          </a:xfrm>
          <a:prstGeom prst="rect">
            <a:avLst/>
          </a:prstGeom>
          <a:noFill/>
        </p:spPr>
        <p:txBody>
          <a:bodyPr wrap="square" lIns="0" rIns="0" rtlCol="0">
            <a:spAutoFit/>
          </a:bodyPr>
          <a:lstStyle/>
          <a:p>
            <a:pPr algn="ctr">
              <a:lnSpc>
                <a:spcPct val="150000"/>
              </a:lnSpc>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22" name="TextBox 21"/>
          <p:cNvSpPr txBox="1"/>
          <p:nvPr/>
        </p:nvSpPr>
        <p:spPr>
          <a:xfrm>
            <a:off x="2036096" y="1149760"/>
            <a:ext cx="8141574" cy="720197"/>
          </a:xfrm>
          <a:prstGeom prst="rect">
            <a:avLst/>
          </a:prstGeom>
          <a:noFill/>
        </p:spPr>
        <p:txBody>
          <a:bodyPr wrap="square" lIns="0" rIns="0" rtlCol="0">
            <a:spAutoFit/>
          </a:bodyPr>
          <a:lstStyle/>
          <a:p>
            <a:pPr algn="ctr">
              <a:lnSpc>
                <a:spcPct val="80000"/>
              </a:lnSpc>
            </a:pPr>
            <a:r>
              <a:rPr lang="en-US" sz="4800" b="1" dirty="0">
                <a:latin typeface="Montserrat SemiBold" charset="0"/>
                <a:ea typeface="Montserrat SemiBold" charset="0"/>
                <a:cs typeface="Montserrat SemiBold" charset="0"/>
              </a:rPr>
              <a:t>Data chart in </a:t>
            </a:r>
            <a:r>
              <a:rPr lang="en-US" sz="4800" b="1" dirty="0" err="1">
                <a:latin typeface="Montserrat SemiBold" charset="0"/>
                <a:ea typeface="Montserrat SemiBold" charset="0"/>
                <a:cs typeface="Montserrat SemiBold" charset="0"/>
              </a:rPr>
              <a:t>smartart</a:t>
            </a:r>
            <a:endParaRPr lang="en-US" sz="4800" b="1" dirty="0">
              <a:latin typeface="Montserrat SemiBold" charset="0"/>
              <a:ea typeface="Montserrat SemiBold" charset="0"/>
              <a:cs typeface="Montserrat SemiBold" charset="0"/>
            </a:endParaRPr>
          </a:p>
        </p:txBody>
      </p:sp>
      <p:sp>
        <p:nvSpPr>
          <p:cNvPr id="23" name="TextBox 22"/>
          <p:cNvSpPr txBox="1"/>
          <p:nvPr/>
        </p:nvSpPr>
        <p:spPr>
          <a:xfrm>
            <a:off x="2036096" y="674460"/>
            <a:ext cx="8141574" cy="249299"/>
          </a:xfrm>
          <a:prstGeom prst="rect">
            <a:avLst/>
          </a:prstGeom>
          <a:noFill/>
        </p:spPr>
        <p:txBody>
          <a:bodyPr wrap="square" lIns="0" rIns="0" rtlCol="0">
            <a:spAutoFit/>
          </a:bodyPr>
          <a:lstStyle/>
          <a:p>
            <a:pPr algn="ctr">
              <a:lnSpc>
                <a:spcPct val="80000"/>
              </a:lnSpc>
            </a:pPr>
            <a:r>
              <a:rPr lang="en-US" sz="1200" spc="600">
                <a:latin typeface="Montserrat" charset="0"/>
                <a:ea typeface="Montserrat" charset="0"/>
                <a:cs typeface="Montserrat" charset="0"/>
              </a:rPr>
              <a:t>PRESENTATION</a:t>
            </a:r>
            <a:endParaRPr lang="en-US" sz="1200" spc="600" dirty="0">
              <a:latin typeface="Montserrat" charset="0"/>
              <a:ea typeface="Montserrat" charset="0"/>
              <a:cs typeface="Montserrat" charset="0"/>
            </a:endParaRPr>
          </a:p>
        </p:txBody>
      </p:sp>
    </p:spTree>
    <p:extLst>
      <p:ext uri="{BB962C8B-B14F-4D97-AF65-F5344CB8AC3E}">
        <p14:creationId xmlns:p14="http://schemas.microsoft.com/office/powerpoint/2010/main" val="75436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1"/>
          <p:cNvGrpSpPr/>
          <p:nvPr/>
        </p:nvGrpSpPr>
        <p:grpSpPr>
          <a:xfrm>
            <a:off x="5929735" y="1770669"/>
            <a:ext cx="5586645" cy="3681413"/>
            <a:chOff x="5157992" y="1665629"/>
            <a:chExt cx="2936367" cy="1919171"/>
          </a:xfrm>
          <a:solidFill>
            <a:schemeClr val="bg2">
              <a:lumMod val="90000"/>
            </a:schemeClr>
          </a:solidFill>
        </p:grpSpPr>
        <p:sp>
          <p:nvSpPr>
            <p:cNvPr id="10" name="Freeform 5"/>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1" name="Freeform 6"/>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2" name="Freeform 7"/>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3" name="Freeform 8"/>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4" name="Freeform 9"/>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5" name="Freeform 10"/>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6" name="Freeform 11"/>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7" name="Freeform 12"/>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8" name="Freeform 13"/>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9" name="Freeform 14"/>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0" name="Freeform 15"/>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1" name="Freeform 16"/>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2" name="Freeform 17"/>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3" name="Freeform 18"/>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4" name="Freeform 19"/>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5" name="Freeform 20"/>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6" name="Freeform 21"/>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7" name="Freeform 22"/>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solidFill>
              <a:schemeClr val="accent1"/>
            </a:solidFill>
            <a:ln w="6350" cap="flat">
              <a:solidFill>
                <a:schemeClr val="bg1"/>
              </a:solidFill>
              <a:prstDash val="solid"/>
              <a:miter lim="800000"/>
              <a:headEnd/>
              <a:tailEnd/>
            </a:ln>
          </p:spPr>
          <p:txBody>
            <a:bodyPr/>
            <a:lstStyle/>
            <a:p>
              <a:pPr defTabSz="1828272">
                <a:defRPr/>
              </a:pPr>
              <a:endParaRPr lang="en-US"/>
            </a:p>
          </p:txBody>
        </p:sp>
        <p:sp>
          <p:nvSpPr>
            <p:cNvPr id="28" name="Freeform 23"/>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9" name="Freeform 24"/>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0" name="Freeform 25"/>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solidFill>
              <a:schemeClr val="accent1"/>
            </a:solidFill>
            <a:ln w="6350" cap="flat">
              <a:solidFill>
                <a:schemeClr val="bg1"/>
              </a:solidFill>
              <a:prstDash val="solid"/>
              <a:miter lim="800000"/>
              <a:headEnd/>
              <a:tailEnd/>
            </a:ln>
          </p:spPr>
          <p:txBody>
            <a:bodyPr/>
            <a:lstStyle/>
            <a:p>
              <a:pPr defTabSz="1828272">
                <a:defRPr/>
              </a:pPr>
              <a:endParaRPr lang="en-US"/>
            </a:p>
          </p:txBody>
        </p:sp>
        <p:sp>
          <p:nvSpPr>
            <p:cNvPr id="31" name="Freeform 26"/>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2" name="Freeform 27"/>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3" name="Freeform 28"/>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4" name="Freeform 29"/>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5" name="Freeform 30"/>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6" name="Freeform 31"/>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7" name="Freeform 32"/>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8" name="Freeform 33"/>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9" name="Freeform 34"/>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0" name="Freeform 35"/>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1" name="Freeform 36"/>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2" name="Freeform 37"/>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solidFill>
              <a:schemeClr val="accent1"/>
            </a:solidFill>
            <a:ln w="6350" cap="flat">
              <a:solidFill>
                <a:schemeClr val="bg1"/>
              </a:solidFill>
              <a:prstDash val="solid"/>
              <a:miter lim="800000"/>
              <a:headEnd/>
              <a:tailEnd/>
            </a:ln>
          </p:spPr>
          <p:txBody>
            <a:bodyPr/>
            <a:lstStyle/>
            <a:p>
              <a:pPr defTabSz="1828272">
                <a:defRPr/>
              </a:pPr>
              <a:endParaRPr lang="en-US"/>
            </a:p>
          </p:txBody>
        </p:sp>
        <p:sp>
          <p:nvSpPr>
            <p:cNvPr id="43" name="Freeform 38"/>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chemeClr val="bg1"/>
              </a:solidFill>
              <a:prstDash val="solid"/>
              <a:miter lim="800000"/>
              <a:headEnd/>
              <a:tailEnd/>
            </a:ln>
          </p:spPr>
          <p:txBody>
            <a:bodyPr/>
            <a:lstStyle/>
            <a:p>
              <a:pPr defTabSz="1828272">
                <a:defRPr/>
              </a:pPr>
              <a:endParaRPr lang="en-US">
                <a:solidFill>
                  <a:schemeClr val="accent6"/>
                </a:solidFill>
              </a:endParaRPr>
            </a:p>
          </p:txBody>
        </p:sp>
        <p:sp>
          <p:nvSpPr>
            <p:cNvPr id="44" name="Freeform 39"/>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solidFill>
              <a:schemeClr val="accent1"/>
            </a:solidFill>
            <a:ln w="6350" cap="flat">
              <a:solidFill>
                <a:schemeClr val="bg1"/>
              </a:solidFill>
              <a:prstDash val="solid"/>
              <a:miter lim="800000"/>
              <a:headEnd/>
              <a:tailEnd/>
            </a:ln>
          </p:spPr>
          <p:txBody>
            <a:bodyPr/>
            <a:lstStyle/>
            <a:p>
              <a:pPr defTabSz="1828272">
                <a:defRPr/>
              </a:pPr>
              <a:endParaRPr lang="en-US"/>
            </a:p>
          </p:txBody>
        </p:sp>
        <p:sp>
          <p:nvSpPr>
            <p:cNvPr id="45" name="Freeform 40"/>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6" name="Freeform 41"/>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7" name="Freeform 42"/>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8" name="Freeform 43"/>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9" name="Freeform 44"/>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0" name="Freeform 45"/>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1" name="Freeform 46"/>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2" name="Freeform 47"/>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3" name="Line 48"/>
            <p:cNvSpPr>
              <a:spLocks noChangeShapeType="1"/>
            </p:cNvSpPr>
            <p:nvPr/>
          </p:nvSpPr>
          <p:spPr bwMode="auto">
            <a:xfrm>
              <a:off x="6881808" y="2014722"/>
              <a:ext cx="0" cy="0"/>
            </a:xfrm>
            <a:prstGeom prst="line">
              <a:avLst/>
            </a:prstGeom>
            <a:grpFill/>
            <a:ln w="6350">
              <a:solidFill>
                <a:schemeClr val="bg1"/>
              </a:solidFill>
              <a:round/>
              <a:headEnd/>
              <a:tailEnd/>
            </a:ln>
            <a:extLst/>
          </p:spPr>
          <p:txBody>
            <a:bodyPr/>
            <a:lstStyle/>
            <a:p>
              <a:pPr defTabSz="1828272">
                <a:defRPr/>
              </a:pPr>
              <a:endParaRPr lang="en-US"/>
            </a:p>
          </p:txBody>
        </p:sp>
        <p:sp>
          <p:nvSpPr>
            <p:cNvPr id="54" name="Line 49"/>
            <p:cNvSpPr>
              <a:spLocks noChangeShapeType="1"/>
            </p:cNvSpPr>
            <p:nvPr/>
          </p:nvSpPr>
          <p:spPr bwMode="auto">
            <a:xfrm>
              <a:off x="6881808" y="2014722"/>
              <a:ext cx="0" cy="0"/>
            </a:xfrm>
            <a:prstGeom prst="line">
              <a:avLst/>
            </a:prstGeom>
            <a:grpFill/>
            <a:ln w="6350" cap="flat">
              <a:solidFill>
                <a:schemeClr val="bg1"/>
              </a:solidFill>
              <a:prstDash val="solid"/>
              <a:miter lim="800000"/>
              <a:headEnd/>
              <a:tailEnd/>
            </a:ln>
            <a:extLst/>
          </p:spPr>
          <p:txBody>
            <a:bodyPr/>
            <a:lstStyle/>
            <a:p>
              <a:pPr defTabSz="1828272">
                <a:defRPr/>
              </a:pPr>
              <a:endParaRPr lang="en-US"/>
            </a:p>
          </p:txBody>
        </p:sp>
        <p:sp>
          <p:nvSpPr>
            <p:cNvPr id="55" name="Freeform 50"/>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6" name="Freeform 51"/>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7" name="Freeform 52"/>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8" name="Freeform 53"/>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9" name="Freeform 54"/>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60" name="Freeform 55"/>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61" name="Freeform 71"/>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62" name="Freeform 72"/>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chemeClr val="bg1"/>
              </a:solidFill>
              <a:prstDash val="solid"/>
              <a:miter lim="800000"/>
              <a:headEnd/>
              <a:tailEnd/>
            </a:ln>
          </p:spPr>
          <p:txBody>
            <a:bodyPr/>
            <a:lstStyle/>
            <a:p>
              <a:pPr defTabSz="1828272">
                <a:defRPr/>
              </a:pPr>
              <a:endParaRPr lang="en-US"/>
            </a:p>
          </p:txBody>
        </p:sp>
      </p:grpSp>
      <p:sp>
        <p:nvSpPr>
          <p:cNvPr id="67" name="TextBox 66"/>
          <p:cNvSpPr txBox="1"/>
          <p:nvPr/>
        </p:nvSpPr>
        <p:spPr>
          <a:xfrm>
            <a:off x="952500" y="2542478"/>
            <a:ext cx="2358018" cy="1077218"/>
          </a:xfrm>
          <a:prstGeom prst="rect">
            <a:avLst/>
          </a:prstGeom>
          <a:noFill/>
        </p:spPr>
        <p:txBody>
          <a:bodyPr wrap="none" lIns="0" rIns="0" rtlCol="0">
            <a:spAutoFit/>
          </a:bodyPr>
          <a:lstStyle/>
          <a:p>
            <a:r>
              <a:rPr lang="en-US" sz="3200" b="1" dirty="0">
                <a:latin typeface="Montserrat SemiBold" charset="0"/>
                <a:ea typeface="Montserrat SemiBold" charset="0"/>
                <a:cs typeface="Montserrat SemiBold" charset="0"/>
              </a:rPr>
              <a:t>United</a:t>
            </a:r>
          </a:p>
          <a:p>
            <a:r>
              <a:rPr lang="en-US" sz="3200" b="1" dirty="0">
                <a:latin typeface="Montserrat SemiBold" charset="0"/>
                <a:ea typeface="Montserrat SemiBold" charset="0"/>
                <a:cs typeface="Montserrat SemiBold" charset="0"/>
              </a:rPr>
              <a:t>States map</a:t>
            </a:r>
          </a:p>
        </p:txBody>
      </p:sp>
      <p:sp>
        <p:nvSpPr>
          <p:cNvPr id="68" name="TextBox 67"/>
          <p:cNvSpPr txBox="1"/>
          <p:nvPr/>
        </p:nvSpPr>
        <p:spPr>
          <a:xfrm>
            <a:off x="952501" y="3741904"/>
            <a:ext cx="3480120" cy="892552"/>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p:txBody>
      </p:sp>
      <p:sp>
        <p:nvSpPr>
          <p:cNvPr id="69" name="TextBox 68"/>
          <p:cNvSpPr txBox="1"/>
          <p:nvPr/>
        </p:nvSpPr>
        <p:spPr>
          <a:xfrm>
            <a:off x="952500" y="4984932"/>
            <a:ext cx="1166986" cy="253916"/>
          </a:xfrm>
          <a:prstGeom prst="rect">
            <a:avLst/>
          </a:prstGeom>
          <a:noFill/>
        </p:spPr>
        <p:txBody>
          <a:bodyPr wrap="none" lIns="0" rIns="0" rtlCol="0">
            <a:spAutoFit/>
          </a:bodyPr>
          <a:lstStyle/>
          <a:p>
            <a:r>
              <a:rPr lang="en-US" sz="1050" spc="300" dirty="0">
                <a:latin typeface="Montserrat Medium" charset="0"/>
                <a:ea typeface="Montserrat Medium" charset="0"/>
                <a:cs typeface="Montserrat Medium" charset="0"/>
              </a:rPr>
              <a:t>VIEW MORE</a:t>
            </a:r>
          </a:p>
        </p:txBody>
      </p:sp>
      <p:sp>
        <p:nvSpPr>
          <p:cNvPr id="70" name="Shape 3938"/>
          <p:cNvSpPr/>
          <p:nvPr/>
        </p:nvSpPr>
        <p:spPr>
          <a:xfrm>
            <a:off x="2208073" y="5016256"/>
            <a:ext cx="190583" cy="19058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cxnSp>
        <p:nvCxnSpPr>
          <p:cNvPr id="71" name="Straight Connector 70"/>
          <p:cNvCxnSpPr/>
          <p:nvPr/>
        </p:nvCxnSpPr>
        <p:spPr>
          <a:xfrm>
            <a:off x="952500" y="2152185"/>
            <a:ext cx="1801851"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92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8" name="Rectangle 7"/>
          <p:cNvSpPr/>
          <p:nvPr/>
        </p:nvSpPr>
        <p:spPr>
          <a:xfrm>
            <a:off x="218114" y="167779"/>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 name="Straight Connector 3"/>
          <p:cNvCxnSpPr/>
          <p:nvPr/>
        </p:nvCxnSpPr>
        <p:spPr>
          <a:xfrm>
            <a:off x="4728117" y="2051824"/>
            <a:ext cx="2743200" cy="274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4728117" y="2051824"/>
            <a:ext cx="2743200" cy="274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032460" y="3198167"/>
            <a:ext cx="2228174" cy="461665"/>
          </a:xfrm>
          <a:prstGeom prst="rect">
            <a:avLst/>
          </a:prstGeom>
          <a:noFill/>
        </p:spPr>
        <p:txBody>
          <a:bodyPr wrap="none" lIns="0" rIns="0" rtlCol="0">
            <a:spAutoFit/>
          </a:bodyPr>
          <a:lstStyle/>
          <a:p>
            <a:r>
              <a:rPr lang="en-US" sz="2400" b="1" spc="600" dirty="0">
                <a:solidFill>
                  <a:schemeClr val="bg1"/>
                </a:solidFill>
                <a:ea typeface="Montserrat SemiBold" charset="0"/>
                <a:cs typeface="Montserrat SemiBold" charset="0"/>
              </a:rPr>
              <a:t>TEMPLATE</a:t>
            </a:r>
          </a:p>
        </p:txBody>
      </p:sp>
      <p:sp>
        <p:nvSpPr>
          <p:cNvPr id="7" name="TextBox 6"/>
          <p:cNvSpPr txBox="1"/>
          <p:nvPr/>
        </p:nvSpPr>
        <p:spPr>
          <a:xfrm>
            <a:off x="3074400" y="3198167"/>
            <a:ext cx="2037417" cy="461665"/>
          </a:xfrm>
          <a:prstGeom prst="rect">
            <a:avLst/>
          </a:prstGeom>
          <a:noFill/>
        </p:spPr>
        <p:txBody>
          <a:bodyPr wrap="none" lIns="0" rIns="0" rtlCol="0">
            <a:spAutoFit/>
          </a:bodyPr>
          <a:lstStyle/>
          <a:p>
            <a:pPr algn="r"/>
            <a:r>
              <a:rPr lang="en-US" sz="2400" b="1" spc="600" dirty="0">
                <a:solidFill>
                  <a:schemeClr val="bg1"/>
                </a:solidFill>
                <a:ea typeface="Montserrat SemiBold" charset="0"/>
                <a:cs typeface="Montserrat SemiBold" charset="0"/>
              </a:rPr>
              <a:t>THIS IS X</a:t>
            </a:r>
          </a:p>
        </p:txBody>
      </p:sp>
    </p:spTree>
    <p:extLst>
      <p:ext uri="{BB962C8B-B14F-4D97-AF65-F5344CB8AC3E}">
        <p14:creationId xmlns:p14="http://schemas.microsoft.com/office/powerpoint/2010/main" val="148603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9867292" y="2051824"/>
            <a:ext cx="2743200" cy="274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867292" y="2051824"/>
            <a:ext cx="2743200" cy="274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52500" y="3671783"/>
            <a:ext cx="3829575" cy="1107996"/>
          </a:xfrm>
          <a:prstGeom prst="rect">
            <a:avLst/>
          </a:prstGeom>
          <a:noFill/>
        </p:spPr>
        <p:txBody>
          <a:bodyPr wrap="none" lIns="0" rIns="0" rtlCol="0">
            <a:spAutoFit/>
          </a:bodyPr>
          <a:lstStyle/>
          <a:p>
            <a:pPr>
              <a:lnSpc>
                <a:spcPct val="80000"/>
              </a:lnSpc>
            </a:pPr>
            <a:r>
              <a:rPr lang="en-US" sz="4000" dirty="0" err="1">
                <a:latin typeface="Montserrat" charset="0"/>
                <a:ea typeface="Montserrat" charset="0"/>
                <a:cs typeface="Montserrat" charset="0"/>
              </a:rPr>
              <a:t>Awsome</a:t>
            </a:r>
            <a:endParaRPr lang="en-US" sz="4000" dirty="0">
              <a:latin typeface="Montserrat" charset="0"/>
              <a:ea typeface="Montserrat" charset="0"/>
              <a:cs typeface="Montserrat" charset="0"/>
            </a:endParaRPr>
          </a:p>
          <a:p>
            <a:pPr>
              <a:lnSpc>
                <a:spcPct val="80000"/>
              </a:lnSpc>
            </a:pPr>
            <a:r>
              <a:rPr lang="en-US" sz="4000" dirty="0">
                <a:latin typeface="Montserrat" charset="0"/>
                <a:ea typeface="Montserrat" charset="0"/>
                <a:cs typeface="Montserrat" charset="0"/>
              </a:rPr>
              <a:t>Layout </a:t>
            </a:r>
            <a:r>
              <a:rPr lang="en-US" sz="4000" dirty="0" err="1">
                <a:latin typeface="Montserrat" charset="0"/>
                <a:ea typeface="Montserrat" charset="0"/>
                <a:cs typeface="Montserrat" charset="0"/>
              </a:rPr>
              <a:t>pirtures</a:t>
            </a:r>
            <a:endParaRPr lang="en-US" sz="4000" dirty="0">
              <a:latin typeface="Montserrat" charset="0"/>
              <a:ea typeface="Montserrat" charset="0"/>
              <a:cs typeface="Montserrat" charset="0"/>
            </a:endParaRPr>
          </a:p>
        </p:txBody>
      </p:sp>
      <p:sp>
        <p:nvSpPr>
          <p:cNvPr id="15" name="TextBox 14"/>
          <p:cNvSpPr txBox="1"/>
          <p:nvPr/>
        </p:nvSpPr>
        <p:spPr>
          <a:xfrm>
            <a:off x="952500" y="5020640"/>
            <a:ext cx="4400085" cy="881010"/>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p:txBody>
      </p:sp>
      <p:cxnSp>
        <p:nvCxnSpPr>
          <p:cNvPr id="16" name="Straight Connector 15"/>
          <p:cNvCxnSpPr/>
          <p:nvPr/>
        </p:nvCxnSpPr>
        <p:spPr>
          <a:xfrm>
            <a:off x="952500" y="3430921"/>
            <a:ext cx="1801851"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Tree>
    <p:extLst>
      <p:ext uri="{BB962C8B-B14F-4D97-AF65-F5344CB8AC3E}">
        <p14:creationId xmlns:p14="http://schemas.microsoft.com/office/powerpoint/2010/main" val="29330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2395977" y="-55757"/>
            <a:ext cx="6936058" cy="6936059"/>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687" y="-55757"/>
            <a:ext cx="6936058" cy="6936059"/>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00" y="1283997"/>
            <a:ext cx="3563476" cy="2128275"/>
          </a:xfrm>
          <a:prstGeom prst="rect">
            <a:avLst/>
          </a:prstGeom>
          <a:noFill/>
        </p:spPr>
        <p:txBody>
          <a:bodyPr wrap="none" lIns="0" rIns="0" rtlCol="0">
            <a:spAutoFit/>
          </a:bodyPr>
          <a:lstStyle/>
          <a:p>
            <a:pPr>
              <a:lnSpc>
                <a:spcPct val="80000"/>
              </a:lnSpc>
            </a:pPr>
            <a:r>
              <a:rPr lang="en-US" sz="5400" b="1" dirty="0">
                <a:latin typeface="Montserrat SemiBold" charset="0"/>
                <a:ea typeface="Montserrat SemiBold" charset="0"/>
                <a:cs typeface="Montserrat SemiBold" charset="0"/>
              </a:rPr>
              <a:t>X layout</a:t>
            </a:r>
          </a:p>
          <a:p>
            <a:pPr>
              <a:lnSpc>
                <a:spcPct val="80000"/>
              </a:lnSpc>
            </a:pPr>
            <a:r>
              <a:rPr lang="en-US" sz="5400" b="1" dirty="0">
                <a:latin typeface="Montserrat SemiBold" charset="0"/>
                <a:ea typeface="Montserrat SemiBold" charset="0"/>
                <a:cs typeface="Montserrat SemiBold" charset="0"/>
              </a:rPr>
              <a:t>Clean text</a:t>
            </a:r>
          </a:p>
          <a:p>
            <a:pPr>
              <a:lnSpc>
                <a:spcPct val="80000"/>
              </a:lnSpc>
            </a:pPr>
            <a:r>
              <a:rPr lang="en-US" sz="5400" b="1" dirty="0">
                <a:latin typeface="Montserrat SemiBold" charset="0"/>
                <a:ea typeface="Montserrat SemiBold" charset="0"/>
                <a:cs typeface="Montserrat SemiBold" charset="0"/>
              </a:rPr>
              <a:t>slide</a:t>
            </a:r>
          </a:p>
        </p:txBody>
      </p:sp>
      <p:sp>
        <p:nvSpPr>
          <p:cNvPr id="8" name="TextBox 7"/>
          <p:cNvSpPr txBox="1"/>
          <p:nvPr/>
        </p:nvSpPr>
        <p:spPr>
          <a:xfrm>
            <a:off x="6096000" y="3412272"/>
            <a:ext cx="5143500" cy="2092881"/>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a:p>
            <a:pPr>
              <a:lnSpc>
                <a:spcPct val="130000"/>
              </a:lnSpc>
            </a:pPr>
            <a:endParaRPr lang="en-US" sz="1000" dirty="0"/>
          </a:p>
          <a:p>
            <a:pPr>
              <a:lnSpc>
                <a:spcPct val="130000"/>
              </a:lnSpc>
            </a:pPr>
            <a:r>
              <a:rPr lang="en-US" sz="1000" dirty="0"/>
              <a:t>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a:t>
            </a:r>
          </a:p>
        </p:txBody>
      </p:sp>
    </p:spTree>
    <p:extLst>
      <p:ext uri="{BB962C8B-B14F-4D97-AF65-F5344CB8AC3E}">
        <p14:creationId xmlns:p14="http://schemas.microsoft.com/office/powerpoint/2010/main" val="140747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12" name="Group 11"/>
          <p:cNvGrpSpPr/>
          <p:nvPr/>
        </p:nvGrpSpPr>
        <p:grpSpPr>
          <a:xfrm>
            <a:off x="2980860" y="2888166"/>
            <a:ext cx="1086781" cy="1081668"/>
            <a:chOff x="2905357" y="2888166"/>
            <a:chExt cx="1086781" cy="1081668"/>
          </a:xfrm>
        </p:grpSpPr>
        <p:cxnSp>
          <p:nvCxnSpPr>
            <p:cNvPr id="6" name="Straight Connector 5"/>
            <p:cNvCxnSpPr/>
            <p:nvPr/>
          </p:nvCxnSpPr>
          <p:spPr>
            <a:xfrm flipH="1">
              <a:off x="2910469" y="2888166"/>
              <a:ext cx="1081669" cy="108166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05357" y="2888166"/>
              <a:ext cx="1081669" cy="108166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728831" y="2542478"/>
            <a:ext cx="2673809" cy="1077218"/>
          </a:xfrm>
          <a:prstGeom prst="rect">
            <a:avLst/>
          </a:prstGeom>
          <a:noFill/>
        </p:spPr>
        <p:txBody>
          <a:bodyPr wrap="none" lIns="0" rIns="0" rtlCol="0">
            <a:spAutoFit/>
          </a:bodyPr>
          <a:lstStyle/>
          <a:p>
            <a:r>
              <a:rPr lang="en-US" sz="3200" b="1" dirty="0">
                <a:latin typeface="Montserrat SemiBold" charset="0"/>
                <a:ea typeface="Montserrat SemiBold" charset="0"/>
                <a:cs typeface="Montserrat SemiBold" charset="0"/>
              </a:rPr>
              <a:t>2017 trend</a:t>
            </a:r>
          </a:p>
          <a:p>
            <a:r>
              <a:rPr lang="en-US" sz="3200" b="1" dirty="0">
                <a:latin typeface="Montserrat SemiBold" charset="0"/>
                <a:ea typeface="Montserrat SemiBold" charset="0"/>
                <a:cs typeface="Montserrat SemiBold" charset="0"/>
              </a:rPr>
              <a:t>Presentation</a:t>
            </a:r>
          </a:p>
        </p:txBody>
      </p:sp>
      <p:sp>
        <p:nvSpPr>
          <p:cNvPr id="14" name="TextBox 13"/>
          <p:cNvSpPr txBox="1"/>
          <p:nvPr/>
        </p:nvSpPr>
        <p:spPr>
          <a:xfrm>
            <a:off x="6728831" y="3741904"/>
            <a:ext cx="4400085" cy="881010"/>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p:txBody>
      </p:sp>
      <p:sp>
        <p:nvSpPr>
          <p:cNvPr id="15" name="TextBox 14"/>
          <p:cNvSpPr txBox="1"/>
          <p:nvPr/>
        </p:nvSpPr>
        <p:spPr>
          <a:xfrm>
            <a:off x="6728831" y="4984932"/>
            <a:ext cx="1166986" cy="253916"/>
          </a:xfrm>
          <a:prstGeom prst="rect">
            <a:avLst/>
          </a:prstGeom>
          <a:noFill/>
        </p:spPr>
        <p:txBody>
          <a:bodyPr wrap="none" lIns="0" rIns="0" rtlCol="0">
            <a:spAutoFit/>
          </a:bodyPr>
          <a:lstStyle/>
          <a:p>
            <a:r>
              <a:rPr lang="en-US" sz="1050" spc="300" dirty="0">
                <a:latin typeface="Montserrat Medium" charset="0"/>
                <a:ea typeface="Montserrat Medium" charset="0"/>
                <a:cs typeface="Montserrat Medium" charset="0"/>
              </a:rPr>
              <a:t>VIEW MORE</a:t>
            </a:r>
          </a:p>
        </p:txBody>
      </p:sp>
      <p:sp>
        <p:nvSpPr>
          <p:cNvPr id="16" name="Shape 3938"/>
          <p:cNvSpPr/>
          <p:nvPr/>
        </p:nvSpPr>
        <p:spPr>
          <a:xfrm>
            <a:off x="7984404" y="5016256"/>
            <a:ext cx="190583" cy="19058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cxnSp>
        <p:nvCxnSpPr>
          <p:cNvPr id="17" name="Straight Connector 16"/>
          <p:cNvCxnSpPr/>
          <p:nvPr/>
        </p:nvCxnSpPr>
        <p:spPr>
          <a:xfrm>
            <a:off x="6728831" y="2152185"/>
            <a:ext cx="1801851"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1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825031" y="0"/>
            <a:ext cx="10541937" cy="5270968"/>
          </a:xfrm>
        </p:spPr>
      </p:sp>
      <p:sp>
        <p:nvSpPr>
          <p:cNvPr id="7" name="TextBox 6"/>
          <p:cNvSpPr txBox="1"/>
          <p:nvPr/>
        </p:nvSpPr>
        <p:spPr>
          <a:xfrm>
            <a:off x="952500" y="2542478"/>
            <a:ext cx="4454746" cy="1107996"/>
          </a:xfrm>
          <a:prstGeom prst="rect">
            <a:avLst/>
          </a:prstGeom>
          <a:noFill/>
        </p:spPr>
        <p:txBody>
          <a:bodyPr wrap="none" lIns="0" rIns="0" rtlCol="0">
            <a:spAutoFit/>
          </a:bodyPr>
          <a:lstStyle/>
          <a:p>
            <a:pPr>
              <a:lnSpc>
                <a:spcPct val="80000"/>
              </a:lnSpc>
            </a:pPr>
            <a:r>
              <a:rPr lang="en-US" sz="4000" b="1" dirty="0">
                <a:latin typeface="Montserrat SemiBold" charset="0"/>
                <a:ea typeface="Montserrat SemiBold" charset="0"/>
                <a:cs typeface="Montserrat SemiBold" charset="0"/>
              </a:rPr>
              <a:t>2017 Trend</a:t>
            </a:r>
          </a:p>
          <a:p>
            <a:pPr>
              <a:lnSpc>
                <a:spcPct val="80000"/>
              </a:lnSpc>
            </a:pPr>
            <a:r>
              <a:rPr lang="en-US" sz="4000" b="1" dirty="0">
                <a:latin typeface="Montserrat SemiBold" charset="0"/>
                <a:ea typeface="Montserrat SemiBold" charset="0"/>
                <a:cs typeface="Montserrat SemiBold" charset="0"/>
              </a:rPr>
              <a:t>Awesome design</a:t>
            </a:r>
          </a:p>
        </p:txBody>
      </p:sp>
      <p:sp>
        <p:nvSpPr>
          <p:cNvPr id="8" name="TextBox 7"/>
          <p:cNvSpPr txBox="1"/>
          <p:nvPr/>
        </p:nvSpPr>
        <p:spPr>
          <a:xfrm>
            <a:off x="952501" y="3741904"/>
            <a:ext cx="3722242" cy="892552"/>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p:txBody>
      </p:sp>
      <p:sp>
        <p:nvSpPr>
          <p:cNvPr id="9" name="TextBox 8"/>
          <p:cNvSpPr txBox="1"/>
          <p:nvPr/>
        </p:nvSpPr>
        <p:spPr>
          <a:xfrm>
            <a:off x="952500" y="4984932"/>
            <a:ext cx="1166986" cy="253916"/>
          </a:xfrm>
          <a:prstGeom prst="rect">
            <a:avLst/>
          </a:prstGeom>
          <a:noFill/>
        </p:spPr>
        <p:txBody>
          <a:bodyPr wrap="none" lIns="0" rIns="0" rtlCol="0">
            <a:spAutoFit/>
          </a:bodyPr>
          <a:lstStyle/>
          <a:p>
            <a:r>
              <a:rPr lang="en-US" sz="1050" spc="300" dirty="0">
                <a:latin typeface="Montserrat Medium" charset="0"/>
                <a:ea typeface="Montserrat Medium" charset="0"/>
                <a:cs typeface="Montserrat Medium" charset="0"/>
              </a:rPr>
              <a:t>VIEW MORE</a:t>
            </a:r>
          </a:p>
        </p:txBody>
      </p:sp>
      <p:sp>
        <p:nvSpPr>
          <p:cNvPr id="10" name="Shape 3938"/>
          <p:cNvSpPr/>
          <p:nvPr/>
        </p:nvSpPr>
        <p:spPr>
          <a:xfrm>
            <a:off x="2208073" y="5016256"/>
            <a:ext cx="190583" cy="19058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cxnSp>
        <p:nvCxnSpPr>
          <p:cNvPr id="11" name="Straight Connector 10"/>
          <p:cNvCxnSpPr/>
          <p:nvPr/>
        </p:nvCxnSpPr>
        <p:spPr>
          <a:xfrm>
            <a:off x="5616236" y="5101234"/>
            <a:ext cx="477634" cy="477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724400" y="4209398"/>
            <a:ext cx="2743200" cy="274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1"/>
          </p:nvPr>
        </p:nvSpPr>
        <p:spPr/>
      </p:sp>
    </p:spTree>
    <p:extLst>
      <p:ext uri="{BB962C8B-B14F-4D97-AF65-F5344CB8AC3E}">
        <p14:creationId xmlns:p14="http://schemas.microsoft.com/office/powerpoint/2010/main" val="39437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16405" y="2542478"/>
            <a:ext cx="3480120" cy="1077218"/>
          </a:xfrm>
          <a:prstGeom prst="rect">
            <a:avLst/>
          </a:prstGeom>
          <a:noFill/>
        </p:spPr>
        <p:txBody>
          <a:bodyPr wrap="none" lIns="0" rIns="0" rtlCol="0">
            <a:spAutoFit/>
          </a:bodyPr>
          <a:lstStyle/>
          <a:p>
            <a:r>
              <a:rPr lang="en-US" sz="3200" b="1" dirty="0">
                <a:latin typeface="Montserrat SemiBold" charset="0"/>
                <a:ea typeface="Montserrat SemiBold" charset="0"/>
                <a:cs typeface="Montserrat SemiBold" charset="0"/>
              </a:rPr>
              <a:t>Awesome layout</a:t>
            </a:r>
          </a:p>
          <a:p>
            <a:r>
              <a:rPr lang="en-US" sz="3200" b="1" dirty="0">
                <a:latin typeface="Montserrat SemiBold" charset="0"/>
                <a:ea typeface="Montserrat SemiBold" charset="0"/>
                <a:cs typeface="Montserrat SemiBold" charset="0"/>
              </a:rPr>
              <a:t>images slide</a:t>
            </a:r>
          </a:p>
        </p:txBody>
      </p:sp>
      <p:sp>
        <p:nvSpPr>
          <p:cNvPr id="11" name="TextBox 10"/>
          <p:cNvSpPr txBox="1"/>
          <p:nvPr/>
        </p:nvSpPr>
        <p:spPr>
          <a:xfrm>
            <a:off x="6816406" y="3741904"/>
            <a:ext cx="3480120" cy="892552"/>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p:txBody>
      </p:sp>
      <p:sp>
        <p:nvSpPr>
          <p:cNvPr id="12" name="TextBox 11"/>
          <p:cNvSpPr txBox="1"/>
          <p:nvPr/>
        </p:nvSpPr>
        <p:spPr>
          <a:xfrm>
            <a:off x="6816405" y="4984932"/>
            <a:ext cx="1166986" cy="253916"/>
          </a:xfrm>
          <a:prstGeom prst="rect">
            <a:avLst/>
          </a:prstGeom>
          <a:noFill/>
        </p:spPr>
        <p:txBody>
          <a:bodyPr wrap="none" lIns="0" rIns="0" rtlCol="0">
            <a:spAutoFit/>
          </a:bodyPr>
          <a:lstStyle/>
          <a:p>
            <a:r>
              <a:rPr lang="en-US" sz="1050" spc="300" dirty="0">
                <a:latin typeface="Montserrat Medium" charset="0"/>
                <a:ea typeface="Montserrat Medium" charset="0"/>
                <a:cs typeface="Montserrat Medium" charset="0"/>
              </a:rPr>
              <a:t>VIEW MORE</a:t>
            </a:r>
          </a:p>
        </p:txBody>
      </p:sp>
      <p:sp>
        <p:nvSpPr>
          <p:cNvPr id="13" name="Shape 3938"/>
          <p:cNvSpPr/>
          <p:nvPr/>
        </p:nvSpPr>
        <p:spPr>
          <a:xfrm>
            <a:off x="8071978" y="5016256"/>
            <a:ext cx="190583" cy="19058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cxnSp>
        <p:nvCxnSpPr>
          <p:cNvPr id="14" name="Straight Connector 13"/>
          <p:cNvCxnSpPr/>
          <p:nvPr/>
        </p:nvCxnSpPr>
        <p:spPr>
          <a:xfrm>
            <a:off x="6816405" y="2152185"/>
            <a:ext cx="1801851"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Tree>
    <p:extLst>
      <p:ext uri="{BB962C8B-B14F-4D97-AF65-F5344CB8AC3E}">
        <p14:creationId xmlns:p14="http://schemas.microsoft.com/office/powerpoint/2010/main" val="169784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75304" y="3228945"/>
            <a:ext cx="1998945" cy="400110"/>
          </a:xfrm>
          <a:prstGeom prst="rect">
            <a:avLst/>
          </a:prstGeom>
          <a:noFill/>
        </p:spPr>
        <p:txBody>
          <a:bodyPr wrap="none" lIns="0" rIns="0" rtlCol="0">
            <a:spAutoFit/>
          </a:bodyPr>
          <a:lstStyle/>
          <a:p>
            <a:r>
              <a:rPr lang="en-US" sz="2000" b="1" spc="600" dirty="0">
                <a:solidFill>
                  <a:schemeClr val="bg1"/>
                </a:solidFill>
                <a:latin typeface="Montserrat SemiBold" charset="0"/>
                <a:ea typeface="Montserrat SemiBold" charset="0"/>
                <a:cs typeface="Montserrat SemiBold" charset="0"/>
              </a:rPr>
              <a:t>JOHN DOE</a:t>
            </a:r>
          </a:p>
        </p:txBody>
      </p:sp>
      <p:sp>
        <p:nvSpPr>
          <p:cNvPr id="6" name="TextBox 5"/>
          <p:cNvSpPr txBox="1"/>
          <p:nvPr/>
        </p:nvSpPr>
        <p:spPr>
          <a:xfrm>
            <a:off x="952500" y="2963097"/>
            <a:ext cx="3340658" cy="954107"/>
          </a:xfrm>
          <a:prstGeom prst="rect">
            <a:avLst/>
          </a:prstGeom>
          <a:noFill/>
        </p:spPr>
        <p:txBody>
          <a:bodyPr wrap="none" lIns="0" rIns="0" rtlCol="0">
            <a:spAutoFit/>
          </a:bodyPr>
          <a:lstStyle/>
          <a:p>
            <a:r>
              <a:rPr lang="en-US" sz="2800" dirty="0">
                <a:latin typeface="Montserrat" charset="0"/>
                <a:ea typeface="Montserrat" charset="0"/>
                <a:cs typeface="Montserrat" charset="0"/>
              </a:rPr>
              <a:t>X theme awesome</a:t>
            </a:r>
          </a:p>
          <a:p>
            <a:r>
              <a:rPr lang="en-US" sz="2800" dirty="0">
                <a:latin typeface="Montserrat" charset="0"/>
                <a:ea typeface="Montserrat" charset="0"/>
                <a:cs typeface="Montserrat" charset="0"/>
              </a:rPr>
              <a:t>Layout design</a:t>
            </a: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01229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52500" y="1283997"/>
            <a:ext cx="2588850" cy="1600438"/>
          </a:xfrm>
          <a:prstGeom prst="rect">
            <a:avLst/>
          </a:prstGeom>
          <a:noFill/>
        </p:spPr>
        <p:txBody>
          <a:bodyPr wrap="none" lIns="0" rIns="0" rtlCol="0">
            <a:spAutoFit/>
          </a:bodyPr>
          <a:lstStyle/>
          <a:p>
            <a:pPr>
              <a:lnSpc>
                <a:spcPct val="80000"/>
              </a:lnSpc>
            </a:pPr>
            <a:r>
              <a:rPr lang="en-US" sz="4000" b="1" dirty="0">
                <a:latin typeface="Montserrat SemiBold" charset="0"/>
                <a:ea typeface="Montserrat SemiBold" charset="0"/>
                <a:cs typeface="Montserrat SemiBold" charset="0"/>
              </a:rPr>
              <a:t>Awesome</a:t>
            </a:r>
          </a:p>
          <a:p>
            <a:pPr>
              <a:lnSpc>
                <a:spcPct val="80000"/>
              </a:lnSpc>
            </a:pPr>
            <a:r>
              <a:rPr lang="en-US" sz="4000" b="1" dirty="0">
                <a:latin typeface="Montserrat SemiBold" charset="0"/>
                <a:ea typeface="Montserrat SemiBold" charset="0"/>
                <a:cs typeface="Montserrat SemiBold" charset="0"/>
              </a:rPr>
              <a:t>Gallery</a:t>
            </a:r>
          </a:p>
          <a:p>
            <a:pPr>
              <a:lnSpc>
                <a:spcPct val="80000"/>
              </a:lnSpc>
            </a:pPr>
            <a:r>
              <a:rPr lang="en-US" sz="4000" b="1" dirty="0">
                <a:latin typeface="Montserrat SemiBold" charset="0"/>
                <a:ea typeface="Montserrat SemiBold" charset="0"/>
                <a:cs typeface="Montserrat SemiBold" charset="0"/>
              </a:rPr>
              <a:t>slide</a:t>
            </a:r>
          </a:p>
        </p:txBody>
      </p:sp>
      <p:sp>
        <p:nvSpPr>
          <p:cNvPr id="9" name="Rectangle 8"/>
          <p:cNvSpPr/>
          <p:nvPr/>
        </p:nvSpPr>
        <p:spPr>
          <a:xfrm rot="2700000">
            <a:off x="6814455" y="2256377"/>
            <a:ext cx="654466" cy="654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7047111" y="2445110"/>
            <a:ext cx="189154" cy="276999"/>
          </a:xfrm>
          <a:prstGeom prst="rect">
            <a:avLst/>
          </a:prstGeom>
          <a:noFill/>
        </p:spPr>
        <p:txBody>
          <a:bodyPr wrap="none" lIns="0" rIns="0" rtlCol="0">
            <a:spAutoFit/>
          </a:bodyPr>
          <a:lstStyle/>
          <a:p>
            <a:r>
              <a:rPr lang="en-US" sz="1200"/>
              <a:t>01</a:t>
            </a:r>
            <a:endParaRPr lang="en-US" sz="1200" dirty="0"/>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Tree>
    <p:extLst>
      <p:ext uri="{BB962C8B-B14F-4D97-AF65-F5344CB8AC3E}">
        <p14:creationId xmlns:p14="http://schemas.microsoft.com/office/powerpoint/2010/main" val="1758805956"/>
      </p:ext>
    </p:extLst>
  </p:cSld>
  <p:clrMapOvr>
    <a:masterClrMapping/>
  </p:clrMapOvr>
</p:sld>
</file>

<file path=ppt/theme/theme1.xml><?xml version="1.0" encoding="utf-8"?>
<a:theme xmlns:a="http://schemas.openxmlformats.org/drawingml/2006/main" name="Office Theme">
  <a:themeElements>
    <a:clrScheme name="every colors">
      <a:dk1>
        <a:srgbClr val="000000"/>
      </a:dk1>
      <a:lt1>
        <a:sysClr val="window" lastClr="FFFFFF"/>
      </a:lt1>
      <a:dk2>
        <a:srgbClr val="000000"/>
      </a:dk2>
      <a:lt2>
        <a:srgbClr val="FFFFFF"/>
      </a:lt2>
      <a:accent1>
        <a:srgbClr val="F44336"/>
      </a:accent1>
      <a:accent2>
        <a:srgbClr val="E91E63"/>
      </a:accent2>
      <a:accent3>
        <a:srgbClr val="9C27B0"/>
      </a:accent3>
      <a:accent4>
        <a:srgbClr val="673AB7"/>
      </a:accent4>
      <a:accent5>
        <a:srgbClr val="3F51B5"/>
      </a:accent5>
      <a:accent6>
        <a:srgbClr val="2196F3"/>
      </a:accent6>
      <a:hlink>
        <a:srgbClr val="0563C1"/>
      </a:hlink>
      <a:folHlink>
        <a:srgbClr val="954F72"/>
      </a:folHlink>
    </a:clrScheme>
    <a:fontScheme name="Every">
      <a:majorFont>
        <a:latin typeface="Montserrat ExtraBold"/>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1041</Words>
  <Application>Microsoft Macintosh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Montserrat</vt:lpstr>
      <vt:lpstr>Montserrat ExtraBold</vt:lpstr>
      <vt:lpstr>Montserrat Light</vt:lpstr>
      <vt:lpstr>Montserrat Medium</vt:lpstr>
      <vt:lpstr>Montserrat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dublin9design@gmail.com</dc:creator>
  <cp:lastModifiedBy>SevenBox Team</cp:lastModifiedBy>
  <cp:revision>201</cp:revision>
  <dcterms:created xsi:type="dcterms:W3CDTF">2017-02-06T12:53:32Z</dcterms:created>
  <dcterms:modified xsi:type="dcterms:W3CDTF">2019-04-02T12:01:21Z</dcterms:modified>
</cp:coreProperties>
</file>