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56" r:id="rId3"/>
    <p:sldId id="266" r:id="rId4"/>
    <p:sldId id="275" r:id="rId5"/>
    <p:sldId id="276" r:id="rId6"/>
    <p:sldId id="274" r:id="rId7"/>
    <p:sldId id="25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262" r:id="rId36"/>
    <p:sldId id="30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520"/>
    <a:srgbClr val="043CAC"/>
    <a:srgbClr val="00B0F0"/>
    <a:srgbClr val="DBD610"/>
    <a:srgbClr val="ED472F"/>
    <a:srgbClr val="CBCB0F"/>
    <a:srgbClr val="AFB00D"/>
    <a:srgbClr val="F4A60E"/>
    <a:srgbClr val="F4AC22"/>
    <a:srgbClr val="F27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E564-EE6F-4FD2-B7E9-C707593F369C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6419-43D1-4FF6-AA74-24DA93046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8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" y="1036320"/>
            <a:ext cx="11582400" cy="553212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0498483" y="289366"/>
            <a:ext cx="1520813" cy="570556"/>
            <a:chOff x="10206269" y="175334"/>
            <a:chExt cx="1813027" cy="680186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2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1"/>
              <a:ext cx="690357" cy="47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730764" y="540779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1440180" y="3134360"/>
            <a:ext cx="0" cy="3581072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516380" y="257174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1155103" y="279067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1598229" y="331503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47059" y="237716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333042" y="369445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9926" y="410359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1087479" y="494738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755276" y="2920673"/>
            <a:ext cx="6773589" cy="178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curso de Machine Learning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902733" y="1561096"/>
            <a:ext cx="5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1572881" y="1491906"/>
            <a:ext cx="319815" cy="319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2849324" y="5115487"/>
            <a:ext cx="995956" cy="626471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4273592" y="5764664"/>
            <a:ext cx="438634" cy="441729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2239365" y="4314594"/>
            <a:ext cx="472692" cy="701813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2488096" y="5311582"/>
            <a:ext cx="189902" cy="192999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3218808" y="5908123"/>
            <a:ext cx="194031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4094010" y="5181540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8" name="Agrupar 117"/>
          <p:cNvGrpSpPr/>
          <p:nvPr/>
        </p:nvGrpSpPr>
        <p:grpSpPr>
          <a:xfrm>
            <a:off x="1906004" y="4530298"/>
            <a:ext cx="196095" cy="192999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3952615" y="5784273"/>
            <a:ext cx="196096" cy="196095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2278584" y="5654325"/>
            <a:ext cx="196094" cy="19403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4529547" y="5295068"/>
            <a:ext cx="199191" cy="196096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2195341" y="1351285"/>
            <a:ext cx="459118" cy="326499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7919895" y="1935876"/>
            <a:ext cx="746810" cy="806968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1901011" y="6029744"/>
            <a:ext cx="918469" cy="983065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49" name="Conector reto 148"/>
          <p:cNvCxnSpPr/>
          <p:nvPr/>
        </p:nvCxnSpPr>
        <p:spPr>
          <a:xfrm>
            <a:off x="8981440" y="4069731"/>
            <a:ext cx="1496723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8981871" y="4348204"/>
            <a:ext cx="1470067" cy="1472200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799085" y="336042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10443384" y="3822634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10257351" y="2951586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10811549" y="3271449"/>
            <a:ext cx="780055" cy="782320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39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08C9B7F-B483-4FC6-8504-1BD43966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7" y="5942678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B44556-6E0B-4B3F-9159-ABFB3C33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759" y="5925019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8013925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 é Machine Learning?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ou Aprendizado de Máquina é um método de análise de dados que automatiza o desenvolvimento de modelos analíticos. Usando algoritmos que aprendem interativamente a partir de dados, o aprendizado de máquinas permite que os computadores encontrem insights ocultos sem serem explicitamente programados para procurar algo específico.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35148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ases de aprendizado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Treinamento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Não aprender por memorização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Generalizar posteriormente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95350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ormas de aprendizado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16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Supervisionado.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Não supervisionado.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Por reforço (recompensas e punições).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538641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imensionalidade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Maldição da dimensionalidade.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Influência da quantidade de atributos na eficácia.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Espaços com muitas dimensões (atributos).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Seleção de atributos.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3B11CE-4EE4-4C5A-8498-2743D535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908" y="4101127"/>
            <a:ext cx="3476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569489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ré processamento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Dados incompletos, com ausência de valores, outliers ou inconsistentes.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Utilização do pré-processamento.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Limpeza dos dados.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Remover dados absurdos (ruídos).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Integração de dados (internos e externos).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Agregação.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Criação de categorias de valores possíveis.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Redução do volume de dados.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83310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lassificação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Classificação automática.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 função das características.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Classificador.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Problemas comuns da vida real.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Baseado em treinamento.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DF808F-11EC-4DC2-8DF7-12AA4C7DB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181" y="2690561"/>
            <a:ext cx="3305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83310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lassificação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11A12D-2839-4C80-B4A2-5BE178D9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3" y="2481635"/>
            <a:ext cx="8096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20794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grupamento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01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Dividir automaticamente um conjunto de objetos em grupos.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Classes podem não ser conhecidas.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Dividir de acordo com as similaridades.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2" name="Picture 2" descr="Resultado de imagem para clustering machine learning">
            <a:extLst>
              <a:ext uri="{FF2B5EF4-FFF2-40B4-BE49-F238E27FC236}">
                <a16:creationId xmlns:a16="http://schemas.microsoft.com/office/drawing/2014/main" id="{06BFF75B-3BE0-4A0D-8B0A-0C9354A9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01" y="3143652"/>
            <a:ext cx="3515544" cy="263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20794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grupamento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7190F4B-F14E-4F73-9BF4-DFC5BFC5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37" y="2504067"/>
            <a:ext cx="3312368" cy="3271973"/>
          </a:xfrm>
          <a:prstGeom prst="rect">
            <a:avLst/>
          </a:prstGeom>
        </p:spPr>
      </p:pic>
      <p:sp>
        <p:nvSpPr>
          <p:cNvPr id="52" name="Seta para a direita 6">
            <a:extLst>
              <a:ext uri="{FF2B5EF4-FFF2-40B4-BE49-F238E27FC236}">
                <a16:creationId xmlns:a16="http://schemas.microsoft.com/office/drawing/2014/main" id="{3161F4C3-1A57-489D-BD4A-35526D09CED9}"/>
              </a:ext>
            </a:extLst>
          </p:cNvPr>
          <p:cNvSpPr/>
          <p:nvPr/>
        </p:nvSpPr>
        <p:spPr>
          <a:xfrm>
            <a:off x="4656313" y="3800212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980DF070-1539-462B-A295-2A2EA2896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449" y="2529966"/>
            <a:ext cx="3312368" cy="3203278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8CA712E-A2EB-4C27-8876-6475B5309183}"/>
              </a:ext>
            </a:extLst>
          </p:cNvPr>
          <p:cNvSpPr txBox="1"/>
          <p:nvPr/>
        </p:nvSpPr>
        <p:spPr>
          <a:xfrm>
            <a:off x="1833735" y="577604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não agrupados.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8FFD9C8-3589-4547-9ED1-E4C649401157}"/>
              </a:ext>
            </a:extLst>
          </p:cNvPr>
          <p:cNvSpPr txBox="1"/>
          <p:nvPr/>
        </p:nvSpPr>
        <p:spPr>
          <a:xfrm>
            <a:off x="6606140" y="576035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agrupados.</a:t>
            </a:r>
          </a:p>
        </p:txBody>
      </p:sp>
    </p:spTree>
    <p:extLst>
      <p:ext uri="{BB962C8B-B14F-4D97-AF65-F5344CB8AC3E}">
        <p14:creationId xmlns:p14="http://schemas.microsoft.com/office/powerpoint/2010/main" val="3253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Usado quando deseja-se prever um valor numérico.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Tenta-se encontrar uma relação entre o conjunto de dados de entrada e uma saída numérica.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3" name="Picture 2" descr="Resultado de imagem para regressao linear">
            <a:extLst>
              <a:ext uri="{FF2B5EF4-FFF2-40B4-BE49-F238E27FC236}">
                <a16:creationId xmlns:a16="http://schemas.microsoft.com/office/drawing/2014/main" id="{D4C64EA7-5747-4ACA-AA11-AA84D37D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18" y="3511326"/>
            <a:ext cx="3312368" cy="26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70188" y="2279650"/>
            <a:ext cx="576263" cy="1081088"/>
          </a:xfrm>
          <a:custGeom>
            <a:avLst/>
            <a:gdLst>
              <a:gd name="T0" fmla="*/ 91 w 203"/>
              <a:gd name="T1" fmla="*/ 380 h 380"/>
              <a:gd name="T2" fmla="*/ 89 w 203"/>
              <a:gd name="T3" fmla="*/ 378 h 380"/>
              <a:gd name="T4" fmla="*/ 0 w 203"/>
              <a:gd name="T5" fmla="*/ 125 h 380"/>
              <a:gd name="T6" fmla="*/ 1 w 203"/>
              <a:gd name="T7" fmla="*/ 122 h 380"/>
              <a:gd name="T8" fmla="*/ 199 w 203"/>
              <a:gd name="T9" fmla="*/ 1 h 380"/>
              <a:gd name="T10" fmla="*/ 201 w 203"/>
              <a:gd name="T11" fmla="*/ 0 h 380"/>
              <a:gd name="T12" fmla="*/ 202 w 203"/>
              <a:gd name="T13" fmla="*/ 1 h 380"/>
              <a:gd name="T14" fmla="*/ 203 w 203"/>
              <a:gd name="T15" fmla="*/ 3 h 380"/>
              <a:gd name="T16" fmla="*/ 93 w 203"/>
              <a:gd name="T17" fmla="*/ 378 h 380"/>
              <a:gd name="T18" fmla="*/ 91 w 203"/>
              <a:gd name="T19" fmla="*/ 380 h 380"/>
              <a:gd name="T20" fmla="*/ 91 w 203"/>
              <a:gd name="T21" fmla="*/ 380 h 380"/>
              <a:gd name="T22" fmla="*/ 91 w 203"/>
              <a:gd name="T23" fmla="*/ 370 h 380"/>
              <a:gd name="T24" fmla="*/ 197 w 203"/>
              <a:gd name="T25" fmla="*/ 8 h 380"/>
              <a:gd name="T26" fmla="*/ 5 w 203"/>
              <a:gd name="T27" fmla="*/ 125 h 380"/>
              <a:gd name="T28" fmla="*/ 91 w 203"/>
              <a:gd name="T29" fmla="*/ 37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" h="380">
                <a:moveTo>
                  <a:pt x="91" y="380"/>
                </a:moveTo>
                <a:cubicBezTo>
                  <a:pt x="90" y="380"/>
                  <a:pt x="89" y="379"/>
                  <a:pt x="89" y="378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3"/>
                  <a:pt x="0" y="122"/>
                  <a:pt x="1" y="122"/>
                </a:cubicBezTo>
                <a:cubicBezTo>
                  <a:pt x="199" y="1"/>
                  <a:pt x="199" y="1"/>
                  <a:pt x="199" y="1"/>
                </a:cubicBezTo>
                <a:cubicBezTo>
                  <a:pt x="200" y="0"/>
                  <a:pt x="200" y="0"/>
                  <a:pt x="201" y="0"/>
                </a:cubicBezTo>
                <a:cubicBezTo>
                  <a:pt x="201" y="0"/>
                  <a:pt x="202" y="0"/>
                  <a:pt x="202" y="1"/>
                </a:cubicBezTo>
                <a:cubicBezTo>
                  <a:pt x="203" y="1"/>
                  <a:pt x="203" y="2"/>
                  <a:pt x="203" y="3"/>
                </a:cubicBezTo>
                <a:cubicBezTo>
                  <a:pt x="93" y="378"/>
                  <a:pt x="93" y="378"/>
                  <a:pt x="93" y="378"/>
                </a:cubicBezTo>
                <a:cubicBezTo>
                  <a:pt x="93" y="379"/>
                  <a:pt x="92" y="380"/>
                  <a:pt x="91" y="380"/>
                </a:cubicBezTo>
                <a:cubicBezTo>
                  <a:pt x="91" y="380"/>
                  <a:pt x="91" y="380"/>
                  <a:pt x="91" y="380"/>
                </a:cubicBezTo>
                <a:close/>
                <a:moveTo>
                  <a:pt x="91" y="370"/>
                </a:moveTo>
                <a:cubicBezTo>
                  <a:pt x="197" y="8"/>
                  <a:pt x="197" y="8"/>
                  <a:pt x="197" y="8"/>
                </a:cubicBezTo>
                <a:cubicBezTo>
                  <a:pt x="5" y="125"/>
                  <a:pt x="5" y="125"/>
                  <a:pt x="5" y="125"/>
                </a:cubicBezTo>
                <a:lnTo>
                  <a:pt x="91" y="3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3022600" y="2279650"/>
            <a:ext cx="323850" cy="1485900"/>
          </a:xfrm>
          <a:custGeom>
            <a:avLst/>
            <a:gdLst>
              <a:gd name="T0" fmla="*/ 112 w 114"/>
              <a:gd name="T1" fmla="*/ 522 h 522"/>
              <a:gd name="T2" fmla="*/ 110 w 114"/>
              <a:gd name="T3" fmla="*/ 521 h 522"/>
              <a:gd name="T4" fmla="*/ 0 w 114"/>
              <a:gd name="T5" fmla="*/ 379 h 522"/>
              <a:gd name="T6" fmla="*/ 0 w 114"/>
              <a:gd name="T7" fmla="*/ 377 h 522"/>
              <a:gd name="T8" fmla="*/ 109 w 114"/>
              <a:gd name="T9" fmla="*/ 2 h 522"/>
              <a:gd name="T10" fmla="*/ 112 w 114"/>
              <a:gd name="T11" fmla="*/ 0 h 522"/>
              <a:gd name="T12" fmla="*/ 112 w 114"/>
              <a:gd name="T13" fmla="*/ 0 h 522"/>
              <a:gd name="T14" fmla="*/ 114 w 114"/>
              <a:gd name="T15" fmla="*/ 3 h 522"/>
              <a:gd name="T16" fmla="*/ 114 w 114"/>
              <a:gd name="T17" fmla="*/ 519 h 522"/>
              <a:gd name="T18" fmla="*/ 113 w 114"/>
              <a:gd name="T19" fmla="*/ 522 h 522"/>
              <a:gd name="T20" fmla="*/ 112 w 114"/>
              <a:gd name="T21" fmla="*/ 522 h 522"/>
              <a:gd name="T22" fmla="*/ 109 w 114"/>
              <a:gd name="T23" fmla="*/ 512 h 522"/>
              <a:gd name="T24" fmla="*/ 109 w 114"/>
              <a:gd name="T25" fmla="*/ 19 h 522"/>
              <a:gd name="T26" fmla="*/ 5 w 114"/>
              <a:gd name="T27" fmla="*/ 377 h 522"/>
              <a:gd name="T28" fmla="*/ 109 w 114"/>
              <a:gd name="T29" fmla="*/ 51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522">
                <a:moveTo>
                  <a:pt x="112" y="522"/>
                </a:moveTo>
                <a:cubicBezTo>
                  <a:pt x="111" y="522"/>
                  <a:pt x="110" y="521"/>
                  <a:pt x="110" y="521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9"/>
                  <a:pt x="0" y="378"/>
                  <a:pt x="0" y="377"/>
                </a:cubicBezTo>
                <a:cubicBezTo>
                  <a:pt x="109" y="2"/>
                  <a:pt x="109" y="2"/>
                  <a:pt x="109" y="2"/>
                </a:cubicBezTo>
                <a:cubicBezTo>
                  <a:pt x="110" y="1"/>
                  <a:pt x="111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3" y="0"/>
                  <a:pt x="114" y="1"/>
                  <a:pt x="114" y="3"/>
                </a:cubicBezTo>
                <a:cubicBezTo>
                  <a:pt x="114" y="519"/>
                  <a:pt x="114" y="519"/>
                  <a:pt x="114" y="519"/>
                </a:cubicBezTo>
                <a:cubicBezTo>
                  <a:pt x="114" y="520"/>
                  <a:pt x="113" y="521"/>
                  <a:pt x="113" y="522"/>
                </a:cubicBezTo>
                <a:cubicBezTo>
                  <a:pt x="112" y="522"/>
                  <a:pt x="112" y="522"/>
                  <a:pt x="112" y="522"/>
                </a:cubicBezTo>
                <a:close/>
                <a:moveTo>
                  <a:pt x="109" y="512"/>
                </a:moveTo>
                <a:cubicBezTo>
                  <a:pt x="109" y="19"/>
                  <a:pt x="109" y="19"/>
                  <a:pt x="109" y="19"/>
                </a:cubicBezTo>
                <a:cubicBezTo>
                  <a:pt x="5" y="377"/>
                  <a:pt x="5" y="377"/>
                  <a:pt x="5" y="377"/>
                </a:cubicBezTo>
                <a:lnTo>
                  <a:pt x="109" y="5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3332163" y="2279650"/>
            <a:ext cx="585788" cy="1485900"/>
          </a:xfrm>
          <a:custGeom>
            <a:avLst/>
            <a:gdLst>
              <a:gd name="T0" fmla="*/ 3 w 206"/>
              <a:gd name="T1" fmla="*/ 522 h 522"/>
              <a:gd name="T2" fmla="*/ 2 w 206"/>
              <a:gd name="T3" fmla="*/ 521 h 522"/>
              <a:gd name="T4" fmla="*/ 0 w 206"/>
              <a:gd name="T5" fmla="*/ 519 h 522"/>
              <a:gd name="T6" fmla="*/ 0 w 206"/>
              <a:gd name="T7" fmla="*/ 3 h 522"/>
              <a:gd name="T8" fmla="*/ 2 w 206"/>
              <a:gd name="T9" fmla="*/ 0 h 522"/>
              <a:gd name="T10" fmla="*/ 2 w 206"/>
              <a:gd name="T11" fmla="*/ 0 h 522"/>
              <a:gd name="T12" fmla="*/ 3 w 206"/>
              <a:gd name="T13" fmla="*/ 0 h 522"/>
              <a:gd name="T14" fmla="*/ 5 w 206"/>
              <a:gd name="T15" fmla="*/ 1 h 522"/>
              <a:gd name="T16" fmla="*/ 206 w 206"/>
              <a:gd name="T17" fmla="*/ 408 h 522"/>
              <a:gd name="T18" fmla="*/ 205 w 206"/>
              <a:gd name="T19" fmla="*/ 411 h 522"/>
              <a:gd name="T20" fmla="*/ 4 w 206"/>
              <a:gd name="T21" fmla="*/ 521 h 522"/>
              <a:gd name="T22" fmla="*/ 3 w 206"/>
              <a:gd name="T23" fmla="*/ 522 h 522"/>
              <a:gd name="T24" fmla="*/ 5 w 206"/>
              <a:gd name="T25" fmla="*/ 515 h 522"/>
              <a:gd name="T26" fmla="*/ 200 w 206"/>
              <a:gd name="T27" fmla="*/ 408 h 522"/>
              <a:gd name="T28" fmla="*/ 5 w 206"/>
              <a:gd name="T29" fmla="*/ 13 h 522"/>
              <a:gd name="T30" fmla="*/ 5 w 206"/>
              <a:gd name="T31" fmla="*/ 515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522">
                <a:moveTo>
                  <a:pt x="3" y="522"/>
                </a:moveTo>
                <a:cubicBezTo>
                  <a:pt x="2" y="522"/>
                  <a:pt x="2" y="522"/>
                  <a:pt x="2" y="521"/>
                </a:cubicBezTo>
                <a:cubicBezTo>
                  <a:pt x="1" y="521"/>
                  <a:pt x="0" y="520"/>
                  <a:pt x="0" y="5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206" y="408"/>
                  <a:pt x="206" y="408"/>
                  <a:pt x="206" y="408"/>
                </a:cubicBezTo>
                <a:cubicBezTo>
                  <a:pt x="206" y="409"/>
                  <a:pt x="206" y="410"/>
                  <a:pt x="205" y="411"/>
                </a:cubicBezTo>
                <a:cubicBezTo>
                  <a:pt x="4" y="521"/>
                  <a:pt x="4" y="521"/>
                  <a:pt x="4" y="521"/>
                </a:cubicBezTo>
                <a:cubicBezTo>
                  <a:pt x="4" y="522"/>
                  <a:pt x="3" y="522"/>
                  <a:pt x="3" y="522"/>
                </a:cubicBezTo>
                <a:close/>
                <a:moveTo>
                  <a:pt x="5" y="515"/>
                </a:moveTo>
                <a:cubicBezTo>
                  <a:pt x="200" y="408"/>
                  <a:pt x="200" y="408"/>
                  <a:pt x="200" y="408"/>
                </a:cubicBezTo>
                <a:cubicBezTo>
                  <a:pt x="5" y="13"/>
                  <a:pt x="5" y="13"/>
                  <a:pt x="5" y="13"/>
                </a:cubicBezTo>
                <a:lnTo>
                  <a:pt x="5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auto">
          <a:xfrm>
            <a:off x="6538913" y="550862"/>
            <a:ext cx="771525" cy="1231900"/>
          </a:xfrm>
          <a:custGeom>
            <a:avLst/>
            <a:gdLst>
              <a:gd name="T0" fmla="*/ 136 w 271"/>
              <a:gd name="T1" fmla="*/ 433 h 433"/>
              <a:gd name="T2" fmla="*/ 134 w 271"/>
              <a:gd name="T3" fmla="*/ 431 h 433"/>
              <a:gd name="T4" fmla="*/ 1 w 271"/>
              <a:gd name="T5" fmla="*/ 3 h 433"/>
              <a:gd name="T6" fmla="*/ 1 w 271"/>
              <a:gd name="T7" fmla="*/ 1 h 433"/>
              <a:gd name="T8" fmla="*/ 3 w 271"/>
              <a:gd name="T9" fmla="*/ 0 h 433"/>
              <a:gd name="T10" fmla="*/ 4 w 271"/>
              <a:gd name="T11" fmla="*/ 0 h 433"/>
              <a:gd name="T12" fmla="*/ 270 w 271"/>
              <a:gd name="T13" fmla="*/ 156 h 433"/>
              <a:gd name="T14" fmla="*/ 271 w 271"/>
              <a:gd name="T15" fmla="*/ 159 h 433"/>
              <a:gd name="T16" fmla="*/ 138 w 271"/>
              <a:gd name="T17" fmla="*/ 432 h 433"/>
              <a:gd name="T18" fmla="*/ 136 w 271"/>
              <a:gd name="T19" fmla="*/ 433 h 433"/>
              <a:gd name="T20" fmla="*/ 136 w 271"/>
              <a:gd name="T21" fmla="*/ 424 h 433"/>
              <a:gd name="T22" fmla="*/ 266 w 271"/>
              <a:gd name="T23" fmla="*/ 159 h 433"/>
              <a:gd name="T24" fmla="*/ 7 w 271"/>
              <a:gd name="T25" fmla="*/ 7 h 433"/>
              <a:gd name="T26" fmla="*/ 136 w 271"/>
              <a:gd name="T27" fmla="*/ 424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" h="433">
                <a:moveTo>
                  <a:pt x="136" y="433"/>
                </a:moveTo>
                <a:cubicBezTo>
                  <a:pt x="135" y="433"/>
                  <a:pt x="134" y="432"/>
                  <a:pt x="134" y="431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70" y="156"/>
                  <a:pt x="270" y="156"/>
                  <a:pt x="270" y="156"/>
                </a:cubicBezTo>
                <a:cubicBezTo>
                  <a:pt x="271" y="156"/>
                  <a:pt x="271" y="157"/>
                  <a:pt x="271" y="159"/>
                </a:cubicBezTo>
                <a:cubicBezTo>
                  <a:pt x="138" y="432"/>
                  <a:pt x="138" y="432"/>
                  <a:pt x="138" y="432"/>
                </a:cubicBezTo>
                <a:cubicBezTo>
                  <a:pt x="138" y="432"/>
                  <a:pt x="137" y="433"/>
                  <a:pt x="136" y="433"/>
                </a:cubicBezTo>
                <a:close/>
                <a:moveTo>
                  <a:pt x="136" y="424"/>
                </a:moveTo>
                <a:cubicBezTo>
                  <a:pt x="266" y="159"/>
                  <a:pt x="266" y="159"/>
                  <a:pt x="266" y="159"/>
                </a:cubicBezTo>
                <a:cubicBezTo>
                  <a:pt x="7" y="7"/>
                  <a:pt x="7" y="7"/>
                  <a:pt x="7" y="7"/>
                </a:cubicBezTo>
                <a:lnTo>
                  <a:pt x="136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4611688" y="846137"/>
            <a:ext cx="955675" cy="1163638"/>
          </a:xfrm>
          <a:custGeom>
            <a:avLst/>
            <a:gdLst>
              <a:gd name="T0" fmla="*/ 334 w 336"/>
              <a:gd name="T1" fmla="*/ 409 h 409"/>
              <a:gd name="T2" fmla="*/ 332 w 336"/>
              <a:gd name="T3" fmla="*/ 408 h 409"/>
              <a:gd name="T4" fmla="*/ 1 w 336"/>
              <a:gd name="T5" fmla="*/ 143 h 409"/>
              <a:gd name="T6" fmla="*/ 0 w 336"/>
              <a:gd name="T7" fmla="*/ 140 h 409"/>
              <a:gd name="T8" fmla="*/ 1 w 336"/>
              <a:gd name="T9" fmla="*/ 139 h 409"/>
              <a:gd name="T10" fmla="*/ 325 w 336"/>
              <a:gd name="T11" fmla="*/ 0 h 409"/>
              <a:gd name="T12" fmla="*/ 326 w 336"/>
              <a:gd name="T13" fmla="*/ 0 h 409"/>
              <a:gd name="T14" fmla="*/ 327 w 336"/>
              <a:gd name="T15" fmla="*/ 0 h 409"/>
              <a:gd name="T16" fmla="*/ 328 w 336"/>
              <a:gd name="T17" fmla="*/ 2 h 409"/>
              <a:gd name="T18" fmla="*/ 336 w 336"/>
              <a:gd name="T19" fmla="*/ 406 h 409"/>
              <a:gd name="T20" fmla="*/ 335 w 336"/>
              <a:gd name="T21" fmla="*/ 408 h 409"/>
              <a:gd name="T22" fmla="*/ 334 w 336"/>
              <a:gd name="T23" fmla="*/ 409 h 409"/>
              <a:gd name="T24" fmla="*/ 331 w 336"/>
              <a:gd name="T25" fmla="*/ 401 h 409"/>
              <a:gd name="T26" fmla="*/ 323 w 336"/>
              <a:gd name="T27" fmla="*/ 6 h 409"/>
              <a:gd name="T28" fmla="*/ 7 w 336"/>
              <a:gd name="T29" fmla="*/ 141 h 409"/>
              <a:gd name="T30" fmla="*/ 331 w 336"/>
              <a:gd name="T31" fmla="*/ 40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6" h="409">
                <a:moveTo>
                  <a:pt x="334" y="409"/>
                </a:moveTo>
                <a:cubicBezTo>
                  <a:pt x="333" y="409"/>
                  <a:pt x="332" y="408"/>
                  <a:pt x="332" y="408"/>
                </a:cubicBezTo>
                <a:cubicBezTo>
                  <a:pt x="1" y="143"/>
                  <a:pt x="1" y="143"/>
                  <a:pt x="1" y="143"/>
                </a:cubicBezTo>
                <a:cubicBezTo>
                  <a:pt x="0" y="142"/>
                  <a:pt x="0" y="141"/>
                  <a:pt x="0" y="140"/>
                </a:cubicBezTo>
                <a:cubicBezTo>
                  <a:pt x="0" y="140"/>
                  <a:pt x="1" y="139"/>
                  <a:pt x="1" y="139"/>
                </a:cubicBezTo>
                <a:cubicBezTo>
                  <a:pt x="325" y="0"/>
                  <a:pt x="325" y="0"/>
                  <a:pt x="325" y="0"/>
                </a:cubicBezTo>
                <a:cubicBezTo>
                  <a:pt x="325" y="0"/>
                  <a:pt x="325" y="0"/>
                  <a:pt x="326" y="0"/>
                </a:cubicBezTo>
                <a:cubicBezTo>
                  <a:pt x="326" y="0"/>
                  <a:pt x="327" y="0"/>
                  <a:pt x="327" y="0"/>
                </a:cubicBezTo>
                <a:cubicBezTo>
                  <a:pt x="328" y="1"/>
                  <a:pt x="328" y="2"/>
                  <a:pt x="328" y="2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7"/>
                  <a:pt x="335" y="408"/>
                  <a:pt x="335" y="408"/>
                </a:cubicBezTo>
                <a:cubicBezTo>
                  <a:pt x="334" y="408"/>
                  <a:pt x="334" y="409"/>
                  <a:pt x="334" y="409"/>
                </a:cubicBezTo>
                <a:close/>
                <a:moveTo>
                  <a:pt x="331" y="401"/>
                </a:moveTo>
                <a:cubicBezTo>
                  <a:pt x="323" y="6"/>
                  <a:pt x="323" y="6"/>
                  <a:pt x="323" y="6"/>
                </a:cubicBezTo>
                <a:cubicBezTo>
                  <a:pt x="7" y="141"/>
                  <a:pt x="7" y="141"/>
                  <a:pt x="7" y="141"/>
                </a:cubicBezTo>
                <a:lnTo>
                  <a:pt x="331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8316913" y="2149475"/>
            <a:ext cx="823913" cy="987425"/>
          </a:xfrm>
          <a:custGeom>
            <a:avLst/>
            <a:gdLst>
              <a:gd name="T0" fmla="*/ 3 w 290"/>
              <a:gd name="T1" fmla="*/ 347 h 347"/>
              <a:gd name="T2" fmla="*/ 1 w 290"/>
              <a:gd name="T3" fmla="*/ 346 h 347"/>
              <a:gd name="T4" fmla="*/ 1 w 290"/>
              <a:gd name="T5" fmla="*/ 344 h 347"/>
              <a:gd name="T6" fmla="*/ 71 w 290"/>
              <a:gd name="T7" fmla="*/ 2 h 347"/>
              <a:gd name="T8" fmla="*/ 73 w 290"/>
              <a:gd name="T9" fmla="*/ 0 h 347"/>
              <a:gd name="T10" fmla="*/ 73 w 290"/>
              <a:gd name="T11" fmla="*/ 0 h 347"/>
              <a:gd name="T12" fmla="*/ 73 w 290"/>
              <a:gd name="T13" fmla="*/ 0 h 347"/>
              <a:gd name="T14" fmla="*/ 75 w 290"/>
              <a:gd name="T15" fmla="*/ 1 h 347"/>
              <a:gd name="T16" fmla="*/ 289 w 290"/>
              <a:gd name="T17" fmla="*/ 234 h 347"/>
              <a:gd name="T18" fmla="*/ 290 w 290"/>
              <a:gd name="T19" fmla="*/ 236 h 347"/>
              <a:gd name="T20" fmla="*/ 288 w 290"/>
              <a:gd name="T21" fmla="*/ 237 h 347"/>
              <a:gd name="T22" fmla="*/ 3 w 290"/>
              <a:gd name="T23" fmla="*/ 347 h 347"/>
              <a:gd name="T24" fmla="*/ 3 w 290"/>
              <a:gd name="T25" fmla="*/ 347 h 347"/>
              <a:gd name="T26" fmla="*/ 6 w 290"/>
              <a:gd name="T27" fmla="*/ 340 h 347"/>
              <a:gd name="T28" fmla="*/ 283 w 290"/>
              <a:gd name="T29" fmla="*/ 234 h 347"/>
              <a:gd name="T30" fmla="*/ 75 w 290"/>
              <a:gd name="T31" fmla="*/ 7 h 347"/>
              <a:gd name="T32" fmla="*/ 6 w 290"/>
              <a:gd name="T33" fmla="*/ 34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347">
                <a:moveTo>
                  <a:pt x="3" y="347"/>
                </a:moveTo>
                <a:cubicBezTo>
                  <a:pt x="2" y="347"/>
                  <a:pt x="2" y="346"/>
                  <a:pt x="1" y="346"/>
                </a:cubicBezTo>
                <a:cubicBezTo>
                  <a:pt x="1" y="345"/>
                  <a:pt x="0" y="345"/>
                  <a:pt x="1" y="344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2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0"/>
                  <a:pt x="75" y="1"/>
                </a:cubicBezTo>
                <a:cubicBezTo>
                  <a:pt x="289" y="234"/>
                  <a:pt x="289" y="234"/>
                  <a:pt x="289" y="234"/>
                </a:cubicBezTo>
                <a:cubicBezTo>
                  <a:pt x="290" y="234"/>
                  <a:pt x="290" y="235"/>
                  <a:pt x="290" y="236"/>
                </a:cubicBezTo>
                <a:cubicBezTo>
                  <a:pt x="290" y="236"/>
                  <a:pt x="289" y="237"/>
                  <a:pt x="288" y="237"/>
                </a:cubicBezTo>
                <a:cubicBezTo>
                  <a:pt x="3" y="347"/>
                  <a:pt x="3" y="347"/>
                  <a:pt x="3" y="347"/>
                </a:cubicBezTo>
                <a:cubicBezTo>
                  <a:pt x="3" y="347"/>
                  <a:pt x="3" y="347"/>
                  <a:pt x="3" y="347"/>
                </a:cubicBezTo>
                <a:close/>
                <a:moveTo>
                  <a:pt x="6" y="340"/>
                </a:moveTo>
                <a:cubicBezTo>
                  <a:pt x="283" y="234"/>
                  <a:pt x="283" y="234"/>
                  <a:pt x="283" y="234"/>
                </a:cubicBezTo>
                <a:cubicBezTo>
                  <a:pt x="75" y="7"/>
                  <a:pt x="75" y="7"/>
                  <a:pt x="75" y="7"/>
                </a:cubicBezTo>
                <a:lnTo>
                  <a:pt x="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3019425" y="846137"/>
            <a:ext cx="503238" cy="557213"/>
          </a:xfrm>
          <a:custGeom>
            <a:avLst/>
            <a:gdLst>
              <a:gd name="T0" fmla="*/ 2 w 177"/>
              <a:gd name="T1" fmla="*/ 196 h 196"/>
              <a:gd name="T2" fmla="*/ 0 w 177"/>
              <a:gd name="T3" fmla="*/ 195 h 196"/>
              <a:gd name="T4" fmla="*/ 1 w 177"/>
              <a:gd name="T5" fmla="*/ 192 h 196"/>
              <a:gd name="T6" fmla="*/ 173 w 177"/>
              <a:gd name="T7" fmla="*/ 1 h 196"/>
              <a:gd name="T8" fmla="*/ 174 w 177"/>
              <a:gd name="T9" fmla="*/ 0 h 196"/>
              <a:gd name="T10" fmla="*/ 175 w 177"/>
              <a:gd name="T11" fmla="*/ 0 h 196"/>
              <a:gd name="T12" fmla="*/ 175 w 177"/>
              <a:gd name="T13" fmla="*/ 0 h 196"/>
              <a:gd name="T14" fmla="*/ 177 w 177"/>
              <a:gd name="T15" fmla="*/ 2 h 196"/>
              <a:gd name="T16" fmla="*/ 177 w 177"/>
              <a:gd name="T17" fmla="*/ 185 h 196"/>
              <a:gd name="T18" fmla="*/ 174 w 177"/>
              <a:gd name="T19" fmla="*/ 187 h 196"/>
              <a:gd name="T20" fmla="*/ 2 w 177"/>
              <a:gd name="T21" fmla="*/ 196 h 196"/>
              <a:gd name="T22" fmla="*/ 8 w 177"/>
              <a:gd name="T23" fmla="*/ 191 h 196"/>
              <a:gd name="T24" fmla="*/ 172 w 177"/>
              <a:gd name="T25" fmla="*/ 182 h 196"/>
              <a:gd name="T26" fmla="*/ 172 w 177"/>
              <a:gd name="T27" fmla="*/ 9 h 196"/>
              <a:gd name="T28" fmla="*/ 8 w 177"/>
              <a:gd name="T29" fmla="*/ 19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96">
                <a:moveTo>
                  <a:pt x="2" y="196"/>
                </a:moveTo>
                <a:cubicBezTo>
                  <a:pt x="1" y="196"/>
                  <a:pt x="0" y="196"/>
                  <a:pt x="0" y="195"/>
                </a:cubicBezTo>
                <a:cubicBezTo>
                  <a:pt x="0" y="194"/>
                  <a:pt x="0" y="193"/>
                  <a:pt x="1" y="192"/>
                </a:cubicBezTo>
                <a:cubicBezTo>
                  <a:pt x="173" y="1"/>
                  <a:pt x="173" y="1"/>
                  <a:pt x="173" y="1"/>
                </a:cubicBezTo>
                <a:cubicBezTo>
                  <a:pt x="173" y="0"/>
                  <a:pt x="174" y="0"/>
                  <a:pt x="174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1"/>
                  <a:pt x="177" y="1"/>
                  <a:pt x="177" y="2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7" y="186"/>
                  <a:pt x="176" y="187"/>
                  <a:pt x="174" y="187"/>
                </a:cubicBezTo>
                <a:cubicBezTo>
                  <a:pt x="2" y="196"/>
                  <a:pt x="2" y="196"/>
                  <a:pt x="2" y="196"/>
                </a:cubicBezTo>
                <a:close/>
                <a:moveTo>
                  <a:pt x="8" y="191"/>
                </a:moveTo>
                <a:cubicBezTo>
                  <a:pt x="172" y="182"/>
                  <a:pt x="172" y="182"/>
                  <a:pt x="172" y="182"/>
                </a:cubicBezTo>
                <a:cubicBezTo>
                  <a:pt x="172" y="9"/>
                  <a:pt x="172" y="9"/>
                  <a:pt x="172" y="9"/>
                </a:cubicBezTo>
                <a:lnTo>
                  <a:pt x="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3508375" y="846137"/>
            <a:ext cx="460375" cy="531813"/>
          </a:xfrm>
          <a:custGeom>
            <a:avLst/>
            <a:gdLst>
              <a:gd name="T0" fmla="*/ 2 w 162"/>
              <a:gd name="T1" fmla="*/ 187 h 187"/>
              <a:gd name="T2" fmla="*/ 1 w 162"/>
              <a:gd name="T3" fmla="*/ 187 h 187"/>
              <a:gd name="T4" fmla="*/ 0 w 162"/>
              <a:gd name="T5" fmla="*/ 185 h 187"/>
              <a:gd name="T6" fmla="*/ 0 w 162"/>
              <a:gd name="T7" fmla="*/ 2 h 187"/>
              <a:gd name="T8" fmla="*/ 1 w 162"/>
              <a:gd name="T9" fmla="*/ 0 h 187"/>
              <a:gd name="T10" fmla="*/ 2 w 162"/>
              <a:gd name="T11" fmla="*/ 0 h 187"/>
              <a:gd name="T12" fmla="*/ 4 w 162"/>
              <a:gd name="T13" fmla="*/ 0 h 187"/>
              <a:gd name="T14" fmla="*/ 161 w 162"/>
              <a:gd name="T15" fmla="*/ 104 h 187"/>
              <a:gd name="T16" fmla="*/ 162 w 162"/>
              <a:gd name="T17" fmla="*/ 106 h 187"/>
              <a:gd name="T18" fmla="*/ 160 w 162"/>
              <a:gd name="T19" fmla="*/ 108 h 187"/>
              <a:gd name="T20" fmla="*/ 3 w 162"/>
              <a:gd name="T21" fmla="*/ 187 h 187"/>
              <a:gd name="T22" fmla="*/ 2 w 162"/>
              <a:gd name="T23" fmla="*/ 187 h 187"/>
              <a:gd name="T24" fmla="*/ 5 w 162"/>
              <a:gd name="T25" fmla="*/ 181 h 187"/>
              <a:gd name="T26" fmla="*/ 155 w 162"/>
              <a:gd name="T27" fmla="*/ 105 h 187"/>
              <a:gd name="T28" fmla="*/ 5 w 162"/>
              <a:gd name="T29" fmla="*/ 7 h 187"/>
              <a:gd name="T30" fmla="*/ 5 w 162"/>
              <a:gd name="T31" fmla="*/ 1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87">
                <a:moveTo>
                  <a:pt x="2" y="187"/>
                </a:moveTo>
                <a:cubicBezTo>
                  <a:pt x="2" y="187"/>
                  <a:pt x="1" y="187"/>
                  <a:pt x="1" y="187"/>
                </a:cubicBezTo>
                <a:cubicBezTo>
                  <a:pt x="0" y="186"/>
                  <a:pt x="0" y="185"/>
                  <a:pt x="0" y="185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1" y="104"/>
                  <a:pt x="162" y="105"/>
                  <a:pt x="162" y="106"/>
                </a:cubicBezTo>
                <a:cubicBezTo>
                  <a:pt x="162" y="106"/>
                  <a:pt x="161" y="107"/>
                  <a:pt x="160" y="108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3" y="187"/>
                  <a:pt x="2" y="187"/>
                </a:cubicBezTo>
                <a:close/>
                <a:moveTo>
                  <a:pt x="5" y="181"/>
                </a:moveTo>
                <a:cubicBezTo>
                  <a:pt x="155" y="105"/>
                  <a:pt x="155" y="105"/>
                  <a:pt x="155" y="105"/>
                </a:cubicBezTo>
                <a:cubicBezTo>
                  <a:pt x="5" y="7"/>
                  <a:pt x="5" y="7"/>
                  <a:pt x="5" y="7"/>
                </a:cubicBezTo>
                <a:lnTo>
                  <a:pt x="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4841875" y="-144463"/>
            <a:ext cx="711200" cy="488950"/>
          </a:xfrm>
          <a:custGeom>
            <a:avLst/>
            <a:gdLst>
              <a:gd name="T0" fmla="*/ 3 w 250"/>
              <a:gd name="T1" fmla="*/ 172 h 172"/>
              <a:gd name="T2" fmla="*/ 1 w 250"/>
              <a:gd name="T3" fmla="*/ 171 h 172"/>
              <a:gd name="T4" fmla="*/ 1 w 250"/>
              <a:gd name="T5" fmla="*/ 169 h 172"/>
              <a:gd name="T6" fmla="*/ 34 w 250"/>
              <a:gd name="T7" fmla="*/ 2 h 172"/>
              <a:gd name="T8" fmla="*/ 36 w 250"/>
              <a:gd name="T9" fmla="*/ 0 h 172"/>
              <a:gd name="T10" fmla="*/ 37 w 250"/>
              <a:gd name="T11" fmla="*/ 0 h 172"/>
              <a:gd name="T12" fmla="*/ 37 w 250"/>
              <a:gd name="T13" fmla="*/ 0 h 172"/>
              <a:gd name="T14" fmla="*/ 37 w 250"/>
              <a:gd name="T15" fmla="*/ 0 h 172"/>
              <a:gd name="T16" fmla="*/ 248 w 250"/>
              <a:gd name="T17" fmla="*/ 56 h 172"/>
              <a:gd name="T18" fmla="*/ 250 w 250"/>
              <a:gd name="T19" fmla="*/ 58 h 172"/>
              <a:gd name="T20" fmla="*/ 248 w 250"/>
              <a:gd name="T21" fmla="*/ 60 h 172"/>
              <a:gd name="T22" fmla="*/ 4 w 250"/>
              <a:gd name="T23" fmla="*/ 171 h 172"/>
              <a:gd name="T24" fmla="*/ 3 w 250"/>
              <a:gd name="T25" fmla="*/ 172 h 172"/>
              <a:gd name="T26" fmla="*/ 6 w 250"/>
              <a:gd name="T27" fmla="*/ 165 h 172"/>
              <a:gd name="T28" fmla="*/ 241 w 250"/>
              <a:gd name="T29" fmla="*/ 59 h 172"/>
              <a:gd name="T30" fmla="*/ 39 w 250"/>
              <a:gd name="T31" fmla="*/ 5 h 172"/>
              <a:gd name="T32" fmla="*/ 6 w 250"/>
              <a:gd name="T33" fmla="*/ 16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0" h="172">
                <a:moveTo>
                  <a:pt x="3" y="172"/>
                </a:moveTo>
                <a:cubicBezTo>
                  <a:pt x="2" y="172"/>
                  <a:pt x="2" y="171"/>
                  <a:pt x="1" y="171"/>
                </a:cubicBezTo>
                <a:cubicBezTo>
                  <a:pt x="1" y="171"/>
                  <a:pt x="0" y="170"/>
                  <a:pt x="1" y="169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1"/>
                  <a:pt x="35" y="1"/>
                  <a:pt x="36" y="0"/>
                </a:cubicBezTo>
                <a:cubicBezTo>
                  <a:pt x="36" y="0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48" y="56"/>
                  <a:pt x="248" y="56"/>
                  <a:pt x="248" y="56"/>
                </a:cubicBezTo>
                <a:cubicBezTo>
                  <a:pt x="249" y="56"/>
                  <a:pt x="250" y="57"/>
                  <a:pt x="250" y="58"/>
                </a:cubicBezTo>
                <a:cubicBezTo>
                  <a:pt x="250" y="59"/>
                  <a:pt x="249" y="60"/>
                  <a:pt x="248" y="60"/>
                </a:cubicBezTo>
                <a:cubicBezTo>
                  <a:pt x="4" y="171"/>
                  <a:pt x="4" y="171"/>
                  <a:pt x="4" y="171"/>
                </a:cubicBezTo>
                <a:cubicBezTo>
                  <a:pt x="4" y="172"/>
                  <a:pt x="3" y="172"/>
                  <a:pt x="3" y="172"/>
                </a:cubicBezTo>
                <a:close/>
                <a:moveTo>
                  <a:pt x="6" y="165"/>
                </a:moveTo>
                <a:cubicBezTo>
                  <a:pt x="241" y="59"/>
                  <a:pt x="241" y="59"/>
                  <a:pt x="241" y="59"/>
                </a:cubicBezTo>
                <a:cubicBezTo>
                  <a:pt x="39" y="5"/>
                  <a:pt x="39" y="5"/>
                  <a:pt x="39" y="5"/>
                </a:cubicBezTo>
                <a:lnTo>
                  <a:pt x="6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3640138" y="6124575"/>
            <a:ext cx="546100" cy="363538"/>
          </a:xfrm>
          <a:custGeom>
            <a:avLst/>
            <a:gdLst>
              <a:gd name="T0" fmla="*/ 189 w 192"/>
              <a:gd name="T1" fmla="*/ 128 h 128"/>
              <a:gd name="T2" fmla="*/ 188 w 192"/>
              <a:gd name="T3" fmla="*/ 127 h 128"/>
              <a:gd name="T4" fmla="*/ 1 w 192"/>
              <a:gd name="T5" fmla="*/ 64 h 128"/>
              <a:gd name="T6" fmla="*/ 0 w 192"/>
              <a:gd name="T7" fmla="*/ 62 h 128"/>
              <a:gd name="T8" fmla="*/ 0 w 192"/>
              <a:gd name="T9" fmla="*/ 60 h 128"/>
              <a:gd name="T10" fmla="*/ 45 w 192"/>
              <a:gd name="T11" fmla="*/ 1 h 128"/>
              <a:gd name="T12" fmla="*/ 46 w 192"/>
              <a:gd name="T13" fmla="*/ 0 h 128"/>
              <a:gd name="T14" fmla="*/ 47 w 192"/>
              <a:gd name="T15" fmla="*/ 0 h 128"/>
              <a:gd name="T16" fmla="*/ 48 w 192"/>
              <a:gd name="T17" fmla="*/ 1 h 128"/>
              <a:gd name="T18" fmla="*/ 190 w 192"/>
              <a:gd name="T19" fmla="*/ 124 h 128"/>
              <a:gd name="T20" fmla="*/ 191 w 192"/>
              <a:gd name="T21" fmla="*/ 126 h 128"/>
              <a:gd name="T22" fmla="*/ 189 w 192"/>
              <a:gd name="T23" fmla="*/ 128 h 128"/>
              <a:gd name="T24" fmla="*/ 178 w 192"/>
              <a:gd name="T25" fmla="*/ 119 h 128"/>
              <a:gd name="T26" fmla="*/ 47 w 192"/>
              <a:gd name="T27" fmla="*/ 6 h 128"/>
              <a:gd name="T28" fmla="*/ 6 w 192"/>
              <a:gd name="T29" fmla="*/ 60 h 128"/>
              <a:gd name="T30" fmla="*/ 178 w 192"/>
              <a:gd name="T31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28">
                <a:moveTo>
                  <a:pt x="189" y="128"/>
                </a:moveTo>
                <a:cubicBezTo>
                  <a:pt x="188" y="127"/>
                  <a:pt x="188" y="127"/>
                  <a:pt x="188" y="127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3"/>
                  <a:pt x="0" y="63"/>
                  <a:pt x="0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7" y="0"/>
                  <a:pt x="48" y="1"/>
                  <a:pt x="48" y="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1" y="124"/>
                  <a:pt x="192" y="125"/>
                  <a:pt x="191" y="126"/>
                </a:cubicBezTo>
                <a:cubicBezTo>
                  <a:pt x="191" y="127"/>
                  <a:pt x="190" y="128"/>
                  <a:pt x="189" y="128"/>
                </a:cubicBezTo>
                <a:close/>
                <a:moveTo>
                  <a:pt x="178" y="119"/>
                </a:moveTo>
                <a:cubicBezTo>
                  <a:pt x="47" y="6"/>
                  <a:pt x="47" y="6"/>
                  <a:pt x="47" y="6"/>
                </a:cubicBezTo>
                <a:cubicBezTo>
                  <a:pt x="6" y="60"/>
                  <a:pt x="6" y="60"/>
                  <a:pt x="6" y="60"/>
                </a:cubicBezTo>
                <a:lnTo>
                  <a:pt x="178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2900363" y="5373688"/>
            <a:ext cx="754063" cy="933450"/>
          </a:xfrm>
          <a:custGeom>
            <a:avLst/>
            <a:gdLst>
              <a:gd name="T0" fmla="*/ 262 w 265"/>
              <a:gd name="T1" fmla="*/ 328 h 328"/>
              <a:gd name="T2" fmla="*/ 260 w 265"/>
              <a:gd name="T3" fmla="*/ 327 h 328"/>
              <a:gd name="T4" fmla="*/ 0 w 265"/>
              <a:gd name="T5" fmla="*/ 4 h 328"/>
              <a:gd name="T6" fmla="*/ 0 w 265"/>
              <a:gd name="T7" fmla="*/ 1 h 328"/>
              <a:gd name="T8" fmla="*/ 2 w 265"/>
              <a:gd name="T9" fmla="*/ 0 h 328"/>
              <a:gd name="T10" fmla="*/ 3 w 265"/>
              <a:gd name="T11" fmla="*/ 0 h 328"/>
              <a:gd name="T12" fmla="*/ 156 w 265"/>
              <a:gd name="T13" fmla="*/ 104 h 328"/>
              <a:gd name="T14" fmla="*/ 157 w 265"/>
              <a:gd name="T15" fmla="*/ 105 h 328"/>
              <a:gd name="T16" fmla="*/ 264 w 265"/>
              <a:gd name="T17" fmla="*/ 324 h 328"/>
              <a:gd name="T18" fmla="*/ 263 w 265"/>
              <a:gd name="T19" fmla="*/ 327 h 328"/>
              <a:gd name="T20" fmla="*/ 262 w 265"/>
              <a:gd name="T21" fmla="*/ 328 h 328"/>
              <a:gd name="T22" fmla="*/ 251 w 265"/>
              <a:gd name="T23" fmla="*/ 308 h 328"/>
              <a:gd name="T24" fmla="*/ 153 w 265"/>
              <a:gd name="T25" fmla="*/ 108 h 328"/>
              <a:gd name="T26" fmla="*/ 14 w 265"/>
              <a:gd name="T27" fmla="*/ 13 h 328"/>
              <a:gd name="T28" fmla="*/ 251 w 265"/>
              <a:gd name="T29" fmla="*/ 30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328">
                <a:moveTo>
                  <a:pt x="262" y="328"/>
                </a:moveTo>
                <a:cubicBezTo>
                  <a:pt x="261" y="328"/>
                  <a:pt x="261" y="327"/>
                  <a:pt x="260" y="327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104"/>
                  <a:pt x="157" y="105"/>
                  <a:pt x="157" y="105"/>
                </a:cubicBezTo>
                <a:cubicBezTo>
                  <a:pt x="264" y="324"/>
                  <a:pt x="264" y="324"/>
                  <a:pt x="264" y="324"/>
                </a:cubicBezTo>
                <a:cubicBezTo>
                  <a:pt x="265" y="325"/>
                  <a:pt x="264" y="327"/>
                  <a:pt x="263" y="327"/>
                </a:cubicBezTo>
                <a:cubicBezTo>
                  <a:pt x="263" y="328"/>
                  <a:pt x="263" y="328"/>
                  <a:pt x="262" y="328"/>
                </a:cubicBezTo>
                <a:close/>
                <a:moveTo>
                  <a:pt x="251" y="308"/>
                </a:moveTo>
                <a:cubicBezTo>
                  <a:pt x="153" y="108"/>
                  <a:pt x="153" y="108"/>
                  <a:pt x="153" y="108"/>
                </a:cubicBezTo>
                <a:cubicBezTo>
                  <a:pt x="14" y="13"/>
                  <a:pt x="14" y="13"/>
                  <a:pt x="14" y="13"/>
                </a:cubicBezTo>
                <a:lnTo>
                  <a:pt x="251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3332163" y="5668963"/>
            <a:ext cx="446088" cy="638175"/>
          </a:xfrm>
          <a:custGeom>
            <a:avLst/>
            <a:gdLst>
              <a:gd name="T0" fmla="*/ 110 w 157"/>
              <a:gd name="T1" fmla="*/ 224 h 224"/>
              <a:gd name="T2" fmla="*/ 108 w 157"/>
              <a:gd name="T3" fmla="*/ 222 h 224"/>
              <a:gd name="T4" fmla="*/ 1 w 157"/>
              <a:gd name="T5" fmla="*/ 3 h 224"/>
              <a:gd name="T6" fmla="*/ 1 w 157"/>
              <a:gd name="T7" fmla="*/ 0 h 224"/>
              <a:gd name="T8" fmla="*/ 3 w 157"/>
              <a:gd name="T9" fmla="*/ 0 h 224"/>
              <a:gd name="T10" fmla="*/ 4 w 157"/>
              <a:gd name="T11" fmla="*/ 0 h 224"/>
              <a:gd name="T12" fmla="*/ 156 w 157"/>
              <a:gd name="T13" fmla="*/ 161 h 224"/>
              <a:gd name="T14" fmla="*/ 157 w 157"/>
              <a:gd name="T15" fmla="*/ 164 h 224"/>
              <a:gd name="T16" fmla="*/ 112 w 157"/>
              <a:gd name="T17" fmla="*/ 223 h 224"/>
              <a:gd name="T18" fmla="*/ 110 w 157"/>
              <a:gd name="T19" fmla="*/ 224 h 224"/>
              <a:gd name="T20" fmla="*/ 110 w 157"/>
              <a:gd name="T21" fmla="*/ 217 h 224"/>
              <a:gd name="T22" fmla="*/ 152 w 157"/>
              <a:gd name="T23" fmla="*/ 163 h 224"/>
              <a:gd name="T24" fmla="*/ 12 w 157"/>
              <a:gd name="T25" fmla="*/ 15 h 224"/>
              <a:gd name="T26" fmla="*/ 110 w 157"/>
              <a:gd name="T27" fmla="*/ 21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224">
                <a:moveTo>
                  <a:pt x="110" y="224"/>
                </a:moveTo>
                <a:cubicBezTo>
                  <a:pt x="109" y="224"/>
                  <a:pt x="108" y="223"/>
                  <a:pt x="108" y="222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56" y="161"/>
                  <a:pt x="156" y="161"/>
                  <a:pt x="156" y="161"/>
                </a:cubicBezTo>
                <a:cubicBezTo>
                  <a:pt x="157" y="162"/>
                  <a:pt x="157" y="163"/>
                  <a:pt x="157" y="164"/>
                </a:cubicBezTo>
                <a:cubicBezTo>
                  <a:pt x="112" y="223"/>
                  <a:pt x="112" y="223"/>
                  <a:pt x="112" y="223"/>
                </a:cubicBezTo>
                <a:cubicBezTo>
                  <a:pt x="111" y="223"/>
                  <a:pt x="111" y="224"/>
                  <a:pt x="110" y="224"/>
                </a:cubicBezTo>
                <a:close/>
                <a:moveTo>
                  <a:pt x="110" y="217"/>
                </a:moveTo>
                <a:cubicBezTo>
                  <a:pt x="152" y="163"/>
                  <a:pt x="152" y="163"/>
                  <a:pt x="152" y="163"/>
                </a:cubicBezTo>
                <a:cubicBezTo>
                  <a:pt x="12" y="15"/>
                  <a:pt x="12" y="15"/>
                  <a:pt x="12" y="15"/>
                </a:cubicBezTo>
                <a:lnTo>
                  <a:pt x="110" y="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2652713" y="3346450"/>
            <a:ext cx="384175" cy="1639888"/>
          </a:xfrm>
          <a:custGeom>
            <a:avLst/>
            <a:gdLst>
              <a:gd name="T0" fmla="*/ 125 w 135"/>
              <a:gd name="T1" fmla="*/ 576 h 576"/>
              <a:gd name="T2" fmla="*/ 123 w 135"/>
              <a:gd name="T3" fmla="*/ 575 h 576"/>
              <a:gd name="T4" fmla="*/ 0 w 135"/>
              <a:gd name="T5" fmla="*/ 162 h 576"/>
              <a:gd name="T6" fmla="*/ 0 w 135"/>
              <a:gd name="T7" fmla="*/ 160 h 576"/>
              <a:gd name="T8" fmla="*/ 130 w 135"/>
              <a:gd name="T9" fmla="*/ 1 h 576"/>
              <a:gd name="T10" fmla="*/ 132 w 135"/>
              <a:gd name="T11" fmla="*/ 0 h 576"/>
              <a:gd name="T12" fmla="*/ 132 w 135"/>
              <a:gd name="T13" fmla="*/ 0 h 576"/>
              <a:gd name="T14" fmla="*/ 133 w 135"/>
              <a:gd name="T15" fmla="*/ 0 h 576"/>
              <a:gd name="T16" fmla="*/ 135 w 135"/>
              <a:gd name="T17" fmla="*/ 3 h 576"/>
              <a:gd name="T18" fmla="*/ 127 w 135"/>
              <a:gd name="T19" fmla="*/ 574 h 576"/>
              <a:gd name="T20" fmla="*/ 126 w 135"/>
              <a:gd name="T21" fmla="*/ 576 h 576"/>
              <a:gd name="T22" fmla="*/ 126 w 135"/>
              <a:gd name="T23" fmla="*/ 576 h 576"/>
              <a:gd name="T24" fmla="*/ 125 w 135"/>
              <a:gd name="T25" fmla="*/ 576 h 576"/>
              <a:gd name="T26" fmla="*/ 123 w 135"/>
              <a:gd name="T27" fmla="*/ 558 h 576"/>
              <a:gd name="T28" fmla="*/ 130 w 135"/>
              <a:gd name="T29" fmla="*/ 9 h 576"/>
              <a:gd name="T30" fmla="*/ 5 w 135"/>
              <a:gd name="T31" fmla="*/ 162 h 576"/>
              <a:gd name="T32" fmla="*/ 123 w 135"/>
              <a:gd name="T33" fmla="*/ 55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576">
                <a:moveTo>
                  <a:pt x="125" y="576"/>
                </a:moveTo>
                <a:cubicBezTo>
                  <a:pt x="124" y="576"/>
                  <a:pt x="123" y="576"/>
                  <a:pt x="123" y="57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1"/>
                  <a:pt x="0" y="161"/>
                  <a:pt x="0" y="160"/>
                </a:cubicBezTo>
                <a:cubicBezTo>
                  <a:pt x="130" y="1"/>
                  <a:pt x="130" y="1"/>
                  <a:pt x="130" y="1"/>
                </a:cubicBezTo>
                <a:cubicBezTo>
                  <a:pt x="131" y="1"/>
                  <a:pt x="131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4" y="1"/>
                  <a:pt x="135" y="2"/>
                  <a:pt x="135" y="3"/>
                </a:cubicBezTo>
                <a:cubicBezTo>
                  <a:pt x="127" y="574"/>
                  <a:pt x="127" y="574"/>
                  <a:pt x="127" y="574"/>
                </a:cubicBezTo>
                <a:cubicBezTo>
                  <a:pt x="127" y="575"/>
                  <a:pt x="127" y="576"/>
                  <a:pt x="126" y="576"/>
                </a:cubicBezTo>
                <a:cubicBezTo>
                  <a:pt x="126" y="576"/>
                  <a:pt x="126" y="576"/>
                  <a:pt x="126" y="576"/>
                </a:cubicBezTo>
                <a:lnTo>
                  <a:pt x="125" y="576"/>
                </a:lnTo>
                <a:close/>
                <a:moveTo>
                  <a:pt x="123" y="558"/>
                </a:moveTo>
                <a:cubicBezTo>
                  <a:pt x="130" y="9"/>
                  <a:pt x="130" y="9"/>
                  <a:pt x="130" y="9"/>
                </a:cubicBezTo>
                <a:cubicBezTo>
                  <a:pt x="5" y="162"/>
                  <a:pt x="5" y="162"/>
                  <a:pt x="5" y="162"/>
                </a:cubicBezTo>
                <a:lnTo>
                  <a:pt x="123" y="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2900363" y="4975225"/>
            <a:ext cx="446088" cy="704850"/>
          </a:xfrm>
          <a:custGeom>
            <a:avLst/>
            <a:gdLst>
              <a:gd name="T0" fmla="*/ 155 w 157"/>
              <a:gd name="T1" fmla="*/ 248 h 248"/>
              <a:gd name="T2" fmla="*/ 154 w 157"/>
              <a:gd name="T3" fmla="*/ 248 h 248"/>
              <a:gd name="T4" fmla="*/ 1 w 157"/>
              <a:gd name="T5" fmla="*/ 144 h 248"/>
              <a:gd name="T6" fmla="*/ 0 w 157"/>
              <a:gd name="T7" fmla="*/ 142 h 248"/>
              <a:gd name="T8" fmla="*/ 36 w 157"/>
              <a:gd name="T9" fmla="*/ 1 h 248"/>
              <a:gd name="T10" fmla="*/ 38 w 157"/>
              <a:gd name="T11" fmla="*/ 0 h 248"/>
              <a:gd name="T12" fmla="*/ 38 w 157"/>
              <a:gd name="T13" fmla="*/ 0 h 248"/>
              <a:gd name="T14" fmla="*/ 38 w 157"/>
              <a:gd name="T15" fmla="*/ 0 h 248"/>
              <a:gd name="T16" fmla="*/ 40 w 157"/>
              <a:gd name="T17" fmla="*/ 1 h 248"/>
              <a:gd name="T18" fmla="*/ 157 w 157"/>
              <a:gd name="T19" fmla="*/ 245 h 248"/>
              <a:gd name="T20" fmla="*/ 156 w 157"/>
              <a:gd name="T21" fmla="*/ 248 h 248"/>
              <a:gd name="T22" fmla="*/ 155 w 157"/>
              <a:gd name="T23" fmla="*/ 248 h 248"/>
              <a:gd name="T24" fmla="*/ 149 w 157"/>
              <a:gd name="T25" fmla="*/ 239 h 248"/>
              <a:gd name="T26" fmla="*/ 39 w 157"/>
              <a:gd name="T27" fmla="*/ 9 h 248"/>
              <a:gd name="T28" fmla="*/ 5 w 157"/>
              <a:gd name="T29" fmla="*/ 141 h 248"/>
              <a:gd name="T30" fmla="*/ 149 w 157"/>
              <a:gd name="T31" fmla="*/ 23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248">
                <a:moveTo>
                  <a:pt x="155" y="248"/>
                </a:moveTo>
                <a:cubicBezTo>
                  <a:pt x="154" y="248"/>
                  <a:pt x="154" y="248"/>
                  <a:pt x="154" y="248"/>
                </a:cubicBezTo>
                <a:cubicBezTo>
                  <a:pt x="1" y="144"/>
                  <a:pt x="1" y="144"/>
                  <a:pt x="1" y="144"/>
                </a:cubicBezTo>
                <a:cubicBezTo>
                  <a:pt x="0" y="144"/>
                  <a:pt x="0" y="143"/>
                  <a:pt x="0" y="14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7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157" y="246"/>
                  <a:pt x="157" y="247"/>
                  <a:pt x="156" y="248"/>
                </a:cubicBezTo>
                <a:cubicBezTo>
                  <a:pt x="156" y="248"/>
                  <a:pt x="155" y="248"/>
                  <a:pt x="155" y="248"/>
                </a:cubicBezTo>
                <a:close/>
                <a:moveTo>
                  <a:pt x="149" y="239"/>
                </a:moveTo>
                <a:cubicBezTo>
                  <a:pt x="39" y="9"/>
                  <a:pt x="39" y="9"/>
                  <a:pt x="39" y="9"/>
                </a:cubicBezTo>
                <a:cubicBezTo>
                  <a:pt x="5" y="141"/>
                  <a:pt x="5" y="141"/>
                  <a:pt x="5" y="141"/>
                </a:cubicBezTo>
                <a:lnTo>
                  <a:pt x="149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Freeform 19"/>
          <p:cNvSpPr>
            <a:spLocks noEditPoints="1"/>
          </p:cNvSpPr>
          <p:nvPr/>
        </p:nvSpPr>
        <p:spPr bwMode="auto">
          <a:xfrm>
            <a:off x="3003550" y="3346450"/>
            <a:ext cx="342900" cy="1639888"/>
          </a:xfrm>
          <a:custGeom>
            <a:avLst/>
            <a:gdLst>
              <a:gd name="T0" fmla="*/ 1 w 121"/>
              <a:gd name="T1" fmla="*/ 576 h 576"/>
              <a:gd name="T2" fmla="*/ 1 w 121"/>
              <a:gd name="T3" fmla="*/ 576 h 576"/>
              <a:gd name="T4" fmla="*/ 0 w 121"/>
              <a:gd name="T5" fmla="*/ 574 h 576"/>
              <a:gd name="T6" fmla="*/ 7 w 121"/>
              <a:gd name="T7" fmla="*/ 3 h 576"/>
              <a:gd name="T8" fmla="*/ 9 w 121"/>
              <a:gd name="T9" fmla="*/ 0 h 576"/>
              <a:gd name="T10" fmla="*/ 9 w 121"/>
              <a:gd name="T11" fmla="*/ 0 h 576"/>
              <a:gd name="T12" fmla="*/ 9 w 121"/>
              <a:gd name="T13" fmla="*/ 0 h 576"/>
              <a:gd name="T14" fmla="*/ 11 w 121"/>
              <a:gd name="T15" fmla="*/ 1 h 576"/>
              <a:gd name="T16" fmla="*/ 121 w 121"/>
              <a:gd name="T17" fmla="*/ 143 h 576"/>
              <a:gd name="T18" fmla="*/ 121 w 121"/>
              <a:gd name="T19" fmla="*/ 145 h 576"/>
              <a:gd name="T20" fmla="*/ 4 w 121"/>
              <a:gd name="T21" fmla="*/ 575 h 576"/>
              <a:gd name="T22" fmla="*/ 2 w 121"/>
              <a:gd name="T23" fmla="*/ 576 h 576"/>
              <a:gd name="T24" fmla="*/ 1 w 121"/>
              <a:gd name="T25" fmla="*/ 576 h 576"/>
              <a:gd name="T26" fmla="*/ 5 w 121"/>
              <a:gd name="T27" fmla="*/ 555 h 576"/>
              <a:gd name="T28" fmla="*/ 116 w 121"/>
              <a:gd name="T29" fmla="*/ 145 h 576"/>
              <a:gd name="T30" fmla="*/ 11 w 121"/>
              <a:gd name="T31" fmla="*/ 9 h 576"/>
              <a:gd name="T32" fmla="*/ 5 w 121"/>
              <a:gd name="T33" fmla="*/ 5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1" h="576">
                <a:moveTo>
                  <a:pt x="1" y="576"/>
                </a:moveTo>
                <a:cubicBezTo>
                  <a:pt x="1" y="576"/>
                  <a:pt x="1" y="576"/>
                  <a:pt x="1" y="576"/>
                </a:cubicBezTo>
                <a:cubicBezTo>
                  <a:pt x="0" y="576"/>
                  <a:pt x="0" y="575"/>
                  <a:pt x="0" y="574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1" y="1"/>
                  <a:pt x="11" y="1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1" y="145"/>
                </a:cubicBezTo>
                <a:cubicBezTo>
                  <a:pt x="4" y="575"/>
                  <a:pt x="4" y="575"/>
                  <a:pt x="4" y="575"/>
                </a:cubicBezTo>
                <a:cubicBezTo>
                  <a:pt x="4" y="576"/>
                  <a:pt x="3" y="576"/>
                  <a:pt x="2" y="576"/>
                </a:cubicBezTo>
                <a:lnTo>
                  <a:pt x="1" y="576"/>
                </a:lnTo>
                <a:close/>
                <a:moveTo>
                  <a:pt x="5" y="555"/>
                </a:moveTo>
                <a:cubicBezTo>
                  <a:pt x="116" y="145"/>
                  <a:pt x="116" y="145"/>
                  <a:pt x="116" y="145"/>
                </a:cubicBezTo>
                <a:cubicBezTo>
                  <a:pt x="11" y="9"/>
                  <a:pt x="11" y="9"/>
                  <a:pt x="11" y="9"/>
                </a:cubicBezTo>
                <a:lnTo>
                  <a:pt x="5" y="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Freeform 20"/>
          <p:cNvSpPr>
            <a:spLocks noEditPoints="1"/>
          </p:cNvSpPr>
          <p:nvPr/>
        </p:nvSpPr>
        <p:spPr bwMode="auto">
          <a:xfrm>
            <a:off x="2457450" y="2624137"/>
            <a:ext cx="327025" cy="1189038"/>
          </a:xfrm>
          <a:custGeom>
            <a:avLst/>
            <a:gdLst>
              <a:gd name="T0" fmla="*/ 71 w 115"/>
              <a:gd name="T1" fmla="*/ 418 h 418"/>
              <a:gd name="T2" fmla="*/ 69 w 115"/>
              <a:gd name="T3" fmla="*/ 416 h 418"/>
              <a:gd name="T4" fmla="*/ 0 w 115"/>
              <a:gd name="T5" fmla="*/ 74 h 418"/>
              <a:gd name="T6" fmla="*/ 1 w 115"/>
              <a:gd name="T7" fmla="*/ 72 h 418"/>
              <a:gd name="T8" fmla="*/ 111 w 115"/>
              <a:gd name="T9" fmla="*/ 1 h 418"/>
              <a:gd name="T10" fmla="*/ 112 w 115"/>
              <a:gd name="T11" fmla="*/ 0 h 418"/>
              <a:gd name="T12" fmla="*/ 113 w 115"/>
              <a:gd name="T13" fmla="*/ 1 h 418"/>
              <a:gd name="T14" fmla="*/ 114 w 115"/>
              <a:gd name="T15" fmla="*/ 3 h 418"/>
              <a:gd name="T16" fmla="*/ 73 w 115"/>
              <a:gd name="T17" fmla="*/ 416 h 418"/>
              <a:gd name="T18" fmla="*/ 71 w 115"/>
              <a:gd name="T19" fmla="*/ 418 h 418"/>
              <a:gd name="T20" fmla="*/ 70 w 115"/>
              <a:gd name="T21" fmla="*/ 400 h 418"/>
              <a:gd name="T22" fmla="*/ 109 w 115"/>
              <a:gd name="T23" fmla="*/ 7 h 418"/>
              <a:gd name="T24" fmla="*/ 5 w 115"/>
              <a:gd name="T25" fmla="*/ 75 h 418"/>
              <a:gd name="T26" fmla="*/ 70 w 115"/>
              <a:gd name="T27" fmla="*/ 40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" h="418">
                <a:moveTo>
                  <a:pt x="71" y="418"/>
                </a:moveTo>
                <a:cubicBezTo>
                  <a:pt x="70" y="418"/>
                  <a:pt x="69" y="417"/>
                  <a:pt x="69" y="416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1" y="7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2" y="0"/>
                  <a:pt x="112" y="0"/>
                </a:cubicBezTo>
                <a:cubicBezTo>
                  <a:pt x="113" y="0"/>
                  <a:pt x="113" y="0"/>
                  <a:pt x="113" y="1"/>
                </a:cubicBezTo>
                <a:cubicBezTo>
                  <a:pt x="114" y="1"/>
                  <a:pt x="115" y="2"/>
                  <a:pt x="114" y="3"/>
                </a:cubicBezTo>
                <a:cubicBezTo>
                  <a:pt x="73" y="416"/>
                  <a:pt x="73" y="416"/>
                  <a:pt x="73" y="416"/>
                </a:cubicBezTo>
                <a:cubicBezTo>
                  <a:pt x="73" y="417"/>
                  <a:pt x="72" y="418"/>
                  <a:pt x="71" y="418"/>
                </a:cubicBezTo>
                <a:close/>
                <a:moveTo>
                  <a:pt x="70" y="400"/>
                </a:moveTo>
                <a:cubicBezTo>
                  <a:pt x="109" y="7"/>
                  <a:pt x="109" y="7"/>
                  <a:pt x="109" y="7"/>
                </a:cubicBezTo>
                <a:cubicBezTo>
                  <a:pt x="5" y="75"/>
                  <a:pt x="5" y="75"/>
                  <a:pt x="5" y="75"/>
                </a:cubicBezTo>
                <a:lnTo>
                  <a:pt x="70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Freeform 21"/>
          <p:cNvSpPr>
            <a:spLocks noEditPoints="1"/>
          </p:cNvSpPr>
          <p:nvPr/>
        </p:nvSpPr>
        <p:spPr bwMode="auto">
          <a:xfrm>
            <a:off x="2652713" y="2624137"/>
            <a:ext cx="384175" cy="1189038"/>
          </a:xfrm>
          <a:custGeom>
            <a:avLst/>
            <a:gdLst>
              <a:gd name="T0" fmla="*/ 2 w 135"/>
              <a:gd name="T1" fmla="*/ 418 h 418"/>
              <a:gd name="T2" fmla="*/ 1 w 135"/>
              <a:gd name="T3" fmla="*/ 418 h 418"/>
              <a:gd name="T4" fmla="*/ 0 w 135"/>
              <a:gd name="T5" fmla="*/ 415 h 418"/>
              <a:gd name="T6" fmla="*/ 41 w 135"/>
              <a:gd name="T7" fmla="*/ 2 h 418"/>
              <a:gd name="T8" fmla="*/ 43 w 135"/>
              <a:gd name="T9" fmla="*/ 0 h 418"/>
              <a:gd name="T10" fmla="*/ 43 w 135"/>
              <a:gd name="T11" fmla="*/ 0 h 418"/>
              <a:gd name="T12" fmla="*/ 45 w 135"/>
              <a:gd name="T13" fmla="*/ 2 h 418"/>
              <a:gd name="T14" fmla="*/ 134 w 135"/>
              <a:gd name="T15" fmla="*/ 256 h 418"/>
              <a:gd name="T16" fmla="*/ 134 w 135"/>
              <a:gd name="T17" fmla="*/ 258 h 418"/>
              <a:gd name="T18" fmla="*/ 4 w 135"/>
              <a:gd name="T19" fmla="*/ 417 h 418"/>
              <a:gd name="T20" fmla="*/ 2 w 135"/>
              <a:gd name="T21" fmla="*/ 418 h 418"/>
              <a:gd name="T22" fmla="*/ 5 w 135"/>
              <a:gd name="T23" fmla="*/ 408 h 418"/>
              <a:gd name="T24" fmla="*/ 130 w 135"/>
              <a:gd name="T25" fmla="*/ 256 h 418"/>
              <a:gd name="T26" fmla="*/ 44 w 135"/>
              <a:gd name="T27" fmla="*/ 13 h 418"/>
              <a:gd name="T28" fmla="*/ 5 w 135"/>
              <a:gd name="T29" fmla="*/ 40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418">
                <a:moveTo>
                  <a:pt x="2" y="418"/>
                </a:moveTo>
                <a:cubicBezTo>
                  <a:pt x="2" y="418"/>
                  <a:pt x="1" y="418"/>
                  <a:pt x="1" y="418"/>
                </a:cubicBezTo>
                <a:cubicBezTo>
                  <a:pt x="0" y="417"/>
                  <a:pt x="0" y="416"/>
                  <a:pt x="0" y="4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1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5" y="257"/>
                  <a:pt x="135" y="257"/>
                  <a:pt x="134" y="258"/>
                </a:cubicBezTo>
                <a:cubicBezTo>
                  <a:pt x="4" y="417"/>
                  <a:pt x="4" y="417"/>
                  <a:pt x="4" y="417"/>
                </a:cubicBezTo>
                <a:cubicBezTo>
                  <a:pt x="4" y="418"/>
                  <a:pt x="3" y="418"/>
                  <a:pt x="2" y="418"/>
                </a:cubicBezTo>
                <a:close/>
                <a:moveTo>
                  <a:pt x="5" y="408"/>
                </a:moveTo>
                <a:cubicBezTo>
                  <a:pt x="130" y="256"/>
                  <a:pt x="130" y="256"/>
                  <a:pt x="130" y="256"/>
                </a:cubicBezTo>
                <a:cubicBezTo>
                  <a:pt x="44" y="13"/>
                  <a:pt x="44" y="13"/>
                  <a:pt x="44" y="13"/>
                </a:cubicBezTo>
                <a:lnTo>
                  <a:pt x="5" y="4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767013" y="1363662"/>
            <a:ext cx="755650" cy="1274763"/>
          </a:xfrm>
          <a:custGeom>
            <a:avLst/>
            <a:gdLst>
              <a:gd name="T0" fmla="*/ 3 w 266"/>
              <a:gd name="T1" fmla="*/ 448 h 448"/>
              <a:gd name="T2" fmla="*/ 2 w 266"/>
              <a:gd name="T3" fmla="*/ 448 h 448"/>
              <a:gd name="T4" fmla="*/ 1 w 266"/>
              <a:gd name="T5" fmla="*/ 445 h 448"/>
              <a:gd name="T6" fmla="*/ 261 w 266"/>
              <a:gd name="T7" fmla="*/ 1 h 448"/>
              <a:gd name="T8" fmla="*/ 263 w 266"/>
              <a:gd name="T9" fmla="*/ 0 h 448"/>
              <a:gd name="T10" fmla="*/ 264 w 266"/>
              <a:gd name="T11" fmla="*/ 0 h 448"/>
              <a:gd name="T12" fmla="*/ 266 w 266"/>
              <a:gd name="T13" fmla="*/ 3 h 448"/>
              <a:gd name="T14" fmla="*/ 204 w 266"/>
              <a:gd name="T15" fmla="*/ 325 h 448"/>
              <a:gd name="T16" fmla="*/ 203 w 266"/>
              <a:gd name="T17" fmla="*/ 327 h 448"/>
              <a:gd name="T18" fmla="*/ 4 w 266"/>
              <a:gd name="T19" fmla="*/ 448 h 448"/>
              <a:gd name="T20" fmla="*/ 3 w 266"/>
              <a:gd name="T21" fmla="*/ 448 h 448"/>
              <a:gd name="T22" fmla="*/ 10 w 266"/>
              <a:gd name="T23" fmla="*/ 439 h 448"/>
              <a:gd name="T24" fmla="*/ 200 w 266"/>
              <a:gd name="T25" fmla="*/ 323 h 448"/>
              <a:gd name="T26" fmla="*/ 258 w 266"/>
              <a:gd name="T27" fmla="*/ 16 h 448"/>
              <a:gd name="T28" fmla="*/ 10 w 266"/>
              <a:gd name="T29" fmla="*/ 43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448">
                <a:moveTo>
                  <a:pt x="3" y="448"/>
                </a:moveTo>
                <a:cubicBezTo>
                  <a:pt x="3" y="448"/>
                  <a:pt x="2" y="448"/>
                  <a:pt x="2" y="448"/>
                </a:cubicBezTo>
                <a:cubicBezTo>
                  <a:pt x="1" y="447"/>
                  <a:pt x="0" y="445"/>
                  <a:pt x="1" y="445"/>
                </a:cubicBezTo>
                <a:cubicBezTo>
                  <a:pt x="261" y="1"/>
                  <a:pt x="261" y="1"/>
                  <a:pt x="261" y="1"/>
                </a:cubicBezTo>
                <a:cubicBezTo>
                  <a:pt x="262" y="1"/>
                  <a:pt x="263" y="0"/>
                  <a:pt x="26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5" y="1"/>
                  <a:pt x="266" y="2"/>
                  <a:pt x="266" y="3"/>
                </a:cubicBezTo>
                <a:cubicBezTo>
                  <a:pt x="204" y="325"/>
                  <a:pt x="204" y="325"/>
                  <a:pt x="204" y="325"/>
                </a:cubicBezTo>
                <a:cubicBezTo>
                  <a:pt x="204" y="326"/>
                  <a:pt x="203" y="326"/>
                  <a:pt x="203" y="327"/>
                </a:cubicBezTo>
                <a:cubicBezTo>
                  <a:pt x="4" y="448"/>
                  <a:pt x="4" y="448"/>
                  <a:pt x="4" y="448"/>
                </a:cubicBezTo>
                <a:cubicBezTo>
                  <a:pt x="4" y="448"/>
                  <a:pt x="3" y="448"/>
                  <a:pt x="3" y="448"/>
                </a:cubicBezTo>
                <a:close/>
                <a:moveTo>
                  <a:pt x="10" y="439"/>
                </a:moveTo>
                <a:cubicBezTo>
                  <a:pt x="200" y="323"/>
                  <a:pt x="200" y="323"/>
                  <a:pt x="200" y="323"/>
                </a:cubicBezTo>
                <a:cubicBezTo>
                  <a:pt x="258" y="16"/>
                  <a:pt x="258" y="16"/>
                  <a:pt x="258" y="16"/>
                </a:cubicBezTo>
                <a:lnTo>
                  <a:pt x="10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Freeform 23"/>
          <p:cNvSpPr>
            <a:spLocks noEditPoints="1"/>
          </p:cNvSpPr>
          <p:nvPr/>
        </p:nvSpPr>
        <p:spPr bwMode="auto">
          <a:xfrm>
            <a:off x="3765550" y="5718175"/>
            <a:ext cx="417513" cy="769938"/>
          </a:xfrm>
          <a:custGeom>
            <a:avLst/>
            <a:gdLst>
              <a:gd name="T0" fmla="*/ 145 w 147"/>
              <a:gd name="T1" fmla="*/ 271 h 271"/>
              <a:gd name="T2" fmla="*/ 143 w 147"/>
              <a:gd name="T3" fmla="*/ 270 h 271"/>
              <a:gd name="T4" fmla="*/ 1 w 147"/>
              <a:gd name="T5" fmla="*/ 147 h 271"/>
              <a:gd name="T6" fmla="*/ 0 w 147"/>
              <a:gd name="T7" fmla="*/ 146 h 271"/>
              <a:gd name="T8" fmla="*/ 1 w 147"/>
              <a:gd name="T9" fmla="*/ 144 h 271"/>
              <a:gd name="T10" fmla="*/ 139 w 147"/>
              <a:gd name="T11" fmla="*/ 1 h 271"/>
              <a:gd name="T12" fmla="*/ 141 w 147"/>
              <a:gd name="T13" fmla="*/ 0 h 271"/>
              <a:gd name="T14" fmla="*/ 141 w 147"/>
              <a:gd name="T15" fmla="*/ 0 h 271"/>
              <a:gd name="T16" fmla="*/ 142 w 147"/>
              <a:gd name="T17" fmla="*/ 0 h 271"/>
              <a:gd name="T18" fmla="*/ 143 w 147"/>
              <a:gd name="T19" fmla="*/ 2 h 271"/>
              <a:gd name="T20" fmla="*/ 147 w 147"/>
              <a:gd name="T21" fmla="*/ 268 h 271"/>
              <a:gd name="T22" fmla="*/ 146 w 147"/>
              <a:gd name="T23" fmla="*/ 270 h 271"/>
              <a:gd name="T24" fmla="*/ 145 w 147"/>
              <a:gd name="T25" fmla="*/ 271 h 271"/>
              <a:gd name="T26" fmla="*/ 143 w 147"/>
              <a:gd name="T27" fmla="*/ 263 h 271"/>
              <a:gd name="T28" fmla="*/ 139 w 147"/>
              <a:gd name="T29" fmla="*/ 8 h 271"/>
              <a:gd name="T30" fmla="*/ 6 w 147"/>
              <a:gd name="T31" fmla="*/ 146 h 271"/>
              <a:gd name="T32" fmla="*/ 143 w 147"/>
              <a:gd name="T33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271">
                <a:moveTo>
                  <a:pt x="145" y="271"/>
                </a:moveTo>
                <a:cubicBezTo>
                  <a:pt x="144" y="271"/>
                  <a:pt x="144" y="270"/>
                  <a:pt x="143" y="270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0" y="146"/>
                  <a:pt x="0" y="146"/>
                </a:cubicBezTo>
                <a:cubicBezTo>
                  <a:pt x="0" y="145"/>
                  <a:pt x="1" y="145"/>
                  <a:pt x="1" y="144"/>
                </a:cubicBezTo>
                <a:cubicBezTo>
                  <a:pt x="139" y="1"/>
                  <a:pt x="139" y="1"/>
                  <a:pt x="139" y="1"/>
                </a:cubicBezTo>
                <a:cubicBezTo>
                  <a:pt x="140" y="0"/>
                  <a:pt x="140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3" y="0"/>
                  <a:pt x="143" y="1"/>
                  <a:pt x="143" y="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7" y="269"/>
                  <a:pt x="147" y="270"/>
                  <a:pt x="146" y="270"/>
                </a:cubicBezTo>
                <a:cubicBezTo>
                  <a:pt x="146" y="271"/>
                  <a:pt x="145" y="271"/>
                  <a:pt x="145" y="271"/>
                </a:cubicBezTo>
                <a:close/>
                <a:moveTo>
                  <a:pt x="143" y="263"/>
                </a:moveTo>
                <a:cubicBezTo>
                  <a:pt x="139" y="8"/>
                  <a:pt x="139" y="8"/>
                  <a:pt x="139" y="8"/>
                </a:cubicBezTo>
                <a:cubicBezTo>
                  <a:pt x="6" y="146"/>
                  <a:pt x="6" y="146"/>
                  <a:pt x="6" y="146"/>
                </a:cubicBezTo>
                <a:lnTo>
                  <a:pt x="143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Freeform 24"/>
          <p:cNvSpPr>
            <a:spLocks noEditPoints="1"/>
          </p:cNvSpPr>
          <p:nvPr/>
        </p:nvSpPr>
        <p:spPr bwMode="auto">
          <a:xfrm>
            <a:off x="4159250" y="5718175"/>
            <a:ext cx="760413" cy="769938"/>
          </a:xfrm>
          <a:custGeom>
            <a:avLst/>
            <a:gdLst>
              <a:gd name="T0" fmla="*/ 6 w 267"/>
              <a:gd name="T1" fmla="*/ 271 h 271"/>
              <a:gd name="T2" fmla="*/ 5 w 267"/>
              <a:gd name="T3" fmla="*/ 270 h 271"/>
              <a:gd name="T4" fmla="*/ 4 w 267"/>
              <a:gd name="T5" fmla="*/ 268 h 271"/>
              <a:gd name="T6" fmla="*/ 0 w 267"/>
              <a:gd name="T7" fmla="*/ 2 h 271"/>
              <a:gd name="T8" fmla="*/ 1 w 267"/>
              <a:gd name="T9" fmla="*/ 0 h 271"/>
              <a:gd name="T10" fmla="*/ 2 w 267"/>
              <a:gd name="T11" fmla="*/ 0 h 271"/>
              <a:gd name="T12" fmla="*/ 3 w 267"/>
              <a:gd name="T13" fmla="*/ 0 h 271"/>
              <a:gd name="T14" fmla="*/ 266 w 267"/>
              <a:gd name="T15" fmla="*/ 180 h 271"/>
              <a:gd name="T16" fmla="*/ 267 w 267"/>
              <a:gd name="T17" fmla="*/ 182 h 271"/>
              <a:gd name="T18" fmla="*/ 266 w 267"/>
              <a:gd name="T19" fmla="*/ 184 h 271"/>
              <a:gd name="T20" fmla="*/ 6 w 267"/>
              <a:gd name="T21" fmla="*/ 271 h 271"/>
              <a:gd name="T22" fmla="*/ 8 w 267"/>
              <a:gd name="T23" fmla="*/ 265 h 271"/>
              <a:gd name="T24" fmla="*/ 260 w 267"/>
              <a:gd name="T25" fmla="*/ 181 h 271"/>
              <a:gd name="T26" fmla="*/ 4 w 267"/>
              <a:gd name="T27" fmla="*/ 7 h 271"/>
              <a:gd name="T28" fmla="*/ 8 w 267"/>
              <a:gd name="T29" fmla="*/ 26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7" h="271">
                <a:moveTo>
                  <a:pt x="6" y="271"/>
                </a:moveTo>
                <a:cubicBezTo>
                  <a:pt x="6" y="271"/>
                  <a:pt x="5" y="271"/>
                  <a:pt x="5" y="270"/>
                </a:cubicBezTo>
                <a:cubicBezTo>
                  <a:pt x="4" y="270"/>
                  <a:pt x="4" y="269"/>
                  <a:pt x="4" y="26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266" y="180"/>
                  <a:pt x="266" y="180"/>
                  <a:pt x="266" y="180"/>
                </a:cubicBezTo>
                <a:cubicBezTo>
                  <a:pt x="267" y="181"/>
                  <a:pt x="267" y="182"/>
                  <a:pt x="267" y="182"/>
                </a:cubicBezTo>
                <a:cubicBezTo>
                  <a:pt x="267" y="183"/>
                  <a:pt x="266" y="184"/>
                  <a:pt x="266" y="184"/>
                </a:cubicBezTo>
                <a:cubicBezTo>
                  <a:pt x="6" y="271"/>
                  <a:pt x="6" y="271"/>
                  <a:pt x="6" y="271"/>
                </a:cubicBezTo>
                <a:close/>
                <a:moveTo>
                  <a:pt x="8" y="265"/>
                </a:moveTo>
                <a:cubicBezTo>
                  <a:pt x="260" y="181"/>
                  <a:pt x="260" y="181"/>
                  <a:pt x="260" y="181"/>
                </a:cubicBezTo>
                <a:cubicBezTo>
                  <a:pt x="4" y="7"/>
                  <a:pt x="4" y="7"/>
                  <a:pt x="4" y="7"/>
                </a:cubicBezTo>
                <a:lnTo>
                  <a:pt x="8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25"/>
          <p:cNvSpPr>
            <a:spLocks noEditPoints="1"/>
          </p:cNvSpPr>
          <p:nvPr/>
        </p:nvSpPr>
        <p:spPr bwMode="auto">
          <a:xfrm>
            <a:off x="2457450" y="3798888"/>
            <a:ext cx="227013" cy="1136650"/>
          </a:xfrm>
          <a:custGeom>
            <a:avLst/>
            <a:gdLst>
              <a:gd name="T0" fmla="*/ 78 w 80"/>
              <a:gd name="T1" fmla="*/ 399 h 399"/>
              <a:gd name="T2" fmla="*/ 75 w 80"/>
              <a:gd name="T3" fmla="*/ 397 h 399"/>
              <a:gd name="T4" fmla="*/ 0 w 80"/>
              <a:gd name="T5" fmla="*/ 114 h 399"/>
              <a:gd name="T6" fmla="*/ 0 w 80"/>
              <a:gd name="T7" fmla="*/ 112 h 399"/>
              <a:gd name="T8" fmla="*/ 69 w 80"/>
              <a:gd name="T9" fmla="*/ 1 h 399"/>
              <a:gd name="T10" fmla="*/ 71 w 80"/>
              <a:gd name="T11" fmla="*/ 0 h 399"/>
              <a:gd name="T12" fmla="*/ 71 w 80"/>
              <a:gd name="T13" fmla="*/ 0 h 399"/>
              <a:gd name="T14" fmla="*/ 72 w 80"/>
              <a:gd name="T15" fmla="*/ 0 h 399"/>
              <a:gd name="T16" fmla="*/ 73 w 80"/>
              <a:gd name="T17" fmla="*/ 3 h 399"/>
              <a:gd name="T18" fmla="*/ 80 w 80"/>
              <a:gd name="T19" fmla="*/ 396 h 399"/>
              <a:gd name="T20" fmla="*/ 78 w 80"/>
              <a:gd name="T21" fmla="*/ 399 h 399"/>
              <a:gd name="T22" fmla="*/ 78 w 80"/>
              <a:gd name="T23" fmla="*/ 399 h 399"/>
              <a:gd name="T24" fmla="*/ 75 w 80"/>
              <a:gd name="T25" fmla="*/ 377 h 399"/>
              <a:gd name="T26" fmla="*/ 69 w 80"/>
              <a:gd name="T27" fmla="*/ 11 h 399"/>
              <a:gd name="T28" fmla="*/ 5 w 80"/>
              <a:gd name="T29" fmla="*/ 114 h 399"/>
              <a:gd name="T30" fmla="*/ 75 w 80"/>
              <a:gd name="T31" fmla="*/ 37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399">
                <a:moveTo>
                  <a:pt x="78" y="399"/>
                </a:moveTo>
                <a:cubicBezTo>
                  <a:pt x="76" y="399"/>
                  <a:pt x="76" y="398"/>
                  <a:pt x="75" y="3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3"/>
                  <a:pt x="0" y="112"/>
                  <a:pt x="0" y="112"/>
                </a:cubicBezTo>
                <a:cubicBezTo>
                  <a:pt x="69" y="1"/>
                  <a:pt x="69" y="1"/>
                  <a:pt x="69" y="1"/>
                </a:cubicBez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1"/>
                  <a:pt x="73" y="1"/>
                  <a:pt x="73" y="3"/>
                </a:cubicBezTo>
                <a:cubicBezTo>
                  <a:pt x="80" y="396"/>
                  <a:pt x="80" y="396"/>
                  <a:pt x="80" y="396"/>
                </a:cubicBezTo>
                <a:cubicBezTo>
                  <a:pt x="80" y="398"/>
                  <a:pt x="79" y="399"/>
                  <a:pt x="78" y="399"/>
                </a:cubicBezTo>
                <a:cubicBezTo>
                  <a:pt x="78" y="399"/>
                  <a:pt x="78" y="399"/>
                  <a:pt x="78" y="399"/>
                </a:cubicBezTo>
                <a:close/>
                <a:moveTo>
                  <a:pt x="75" y="377"/>
                </a:moveTo>
                <a:cubicBezTo>
                  <a:pt x="69" y="11"/>
                  <a:pt x="69" y="11"/>
                  <a:pt x="69" y="11"/>
                </a:cubicBezTo>
                <a:cubicBezTo>
                  <a:pt x="5" y="114"/>
                  <a:pt x="5" y="114"/>
                  <a:pt x="5" y="114"/>
                </a:cubicBezTo>
                <a:lnTo>
                  <a:pt x="75" y="3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Freeform 26"/>
          <p:cNvSpPr>
            <a:spLocks noEditPoints="1"/>
          </p:cNvSpPr>
          <p:nvPr/>
        </p:nvSpPr>
        <p:spPr bwMode="auto">
          <a:xfrm>
            <a:off x="4171950" y="6229350"/>
            <a:ext cx="949325" cy="657225"/>
          </a:xfrm>
          <a:custGeom>
            <a:avLst/>
            <a:gdLst>
              <a:gd name="T0" fmla="*/ 331 w 334"/>
              <a:gd name="T1" fmla="*/ 231 h 231"/>
              <a:gd name="T2" fmla="*/ 331 w 334"/>
              <a:gd name="T3" fmla="*/ 231 h 231"/>
              <a:gd name="T4" fmla="*/ 1 w 334"/>
              <a:gd name="T5" fmla="*/ 91 h 231"/>
              <a:gd name="T6" fmla="*/ 0 w 334"/>
              <a:gd name="T7" fmla="*/ 88 h 231"/>
              <a:gd name="T8" fmla="*/ 1 w 334"/>
              <a:gd name="T9" fmla="*/ 86 h 231"/>
              <a:gd name="T10" fmla="*/ 260 w 334"/>
              <a:gd name="T11" fmla="*/ 0 h 231"/>
              <a:gd name="T12" fmla="*/ 261 w 334"/>
              <a:gd name="T13" fmla="*/ 0 h 231"/>
              <a:gd name="T14" fmla="*/ 262 w 334"/>
              <a:gd name="T15" fmla="*/ 0 h 231"/>
              <a:gd name="T16" fmla="*/ 263 w 334"/>
              <a:gd name="T17" fmla="*/ 1 h 231"/>
              <a:gd name="T18" fmla="*/ 334 w 334"/>
              <a:gd name="T19" fmla="*/ 228 h 231"/>
              <a:gd name="T20" fmla="*/ 333 w 334"/>
              <a:gd name="T21" fmla="*/ 230 h 231"/>
              <a:gd name="T22" fmla="*/ 333 w 334"/>
              <a:gd name="T23" fmla="*/ 230 h 231"/>
              <a:gd name="T24" fmla="*/ 333 w 334"/>
              <a:gd name="T25" fmla="*/ 230 h 231"/>
              <a:gd name="T26" fmla="*/ 331 w 334"/>
              <a:gd name="T27" fmla="*/ 231 h 231"/>
              <a:gd name="T28" fmla="*/ 328 w 334"/>
              <a:gd name="T29" fmla="*/ 224 h 231"/>
              <a:gd name="T30" fmla="*/ 259 w 334"/>
              <a:gd name="T31" fmla="*/ 5 h 231"/>
              <a:gd name="T32" fmla="*/ 9 w 334"/>
              <a:gd name="T33" fmla="*/ 89 h 231"/>
              <a:gd name="T34" fmla="*/ 328 w 334"/>
              <a:gd name="T35" fmla="*/ 22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" h="231">
                <a:moveTo>
                  <a:pt x="331" y="231"/>
                </a:moveTo>
                <a:cubicBezTo>
                  <a:pt x="331" y="231"/>
                  <a:pt x="331" y="231"/>
                  <a:pt x="331" y="231"/>
                </a:cubicBezTo>
                <a:cubicBezTo>
                  <a:pt x="1" y="91"/>
                  <a:pt x="1" y="91"/>
                  <a:pt x="1" y="91"/>
                </a:cubicBezTo>
                <a:cubicBezTo>
                  <a:pt x="0" y="90"/>
                  <a:pt x="0" y="89"/>
                  <a:pt x="0" y="88"/>
                </a:cubicBezTo>
                <a:cubicBezTo>
                  <a:pt x="0" y="87"/>
                  <a:pt x="0" y="86"/>
                  <a:pt x="1" y="86"/>
                </a:cubicBezTo>
                <a:cubicBezTo>
                  <a:pt x="260" y="0"/>
                  <a:pt x="260" y="0"/>
                  <a:pt x="260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2" y="0"/>
                  <a:pt x="262" y="0"/>
                </a:cubicBezTo>
                <a:cubicBezTo>
                  <a:pt x="262" y="0"/>
                  <a:pt x="263" y="1"/>
                  <a:pt x="263" y="1"/>
                </a:cubicBezTo>
                <a:cubicBezTo>
                  <a:pt x="334" y="228"/>
                  <a:pt x="334" y="228"/>
                  <a:pt x="334" y="228"/>
                </a:cubicBezTo>
                <a:cubicBezTo>
                  <a:pt x="334" y="228"/>
                  <a:pt x="334" y="229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2" y="230"/>
                  <a:pt x="332" y="231"/>
                  <a:pt x="331" y="231"/>
                </a:cubicBezTo>
                <a:close/>
                <a:moveTo>
                  <a:pt x="328" y="224"/>
                </a:moveTo>
                <a:cubicBezTo>
                  <a:pt x="259" y="5"/>
                  <a:pt x="259" y="5"/>
                  <a:pt x="259" y="5"/>
                </a:cubicBezTo>
                <a:cubicBezTo>
                  <a:pt x="9" y="89"/>
                  <a:pt x="9" y="89"/>
                  <a:pt x="9" y="89"/>
                </a:cubicBezTo>
                <a:lnTo>
                  <a:pt x="328" y="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27"/>
          <p:cNvSpPr>
            <a:spLocks/>
          </p:cNvSpPr>
          <p:nvPr/>
        </p:nvSpPr>
        <p:spPr bwMode="auto">
          <a:xfrm>
            <a:off x="2457450" y="1847850"/>
            <a:ext cx="327025" cy="992188"/>
          </a:xfrm>
          <a:custGeom>
            <a:avLst/>
            <a:gdLst>
              <a:gd name="T0" fmla="*/ 0 w 206"/>
              <a:gd name="T1" fmla="*/ 622 h 625"/>
              <a:gd name="T2" fmla="*/ 197 w 206"/>
              <a:gd name="T3" fmla="*/ 0 h 625"/>
              <a:gd name="T4" fmla="*/ 206 w 206"/>
              <a:gd name="T5" fmla="*/ 3 h 625"/>
              <a:gd name="T6" fmla="*/ 7 w 206"/>
              <a:gd name="T7" fmla="*/ 625 h 625"/>
              <a:gd name="T8" fmla="*/ 0 w 206"/>
              <a:gd name="T9" fmla="*/ 62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625">
                <a:moveTo>
                  <a:pt x="0" y="622"/>
                </a:moveTo>
                <a:lnTo>
                  <a:pt x="197" y="0"/>
                </a:lnTo>
                <a:lnTo>
                  <a:pt x="206" y="3"/>
                </a:lnTo>
                <a:lnTo>
                  <a:pt x="7" y="625"/>
                </a:lnTo>
                <a:lnTo>
                  <a:pt x="0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9" name="Freeform 28"/>
          <p:cNvSpPr>
            <a:spLocks noEditPoints="1"/>
          </p:cNvSpPr>
          <p:nvPr/>
        </p:nvSpPr>
        <p:spPr bwMode="auto">
          <a:xfrm>
            <a:off x="4938713" y="-184150"/>
            <a:ext cx="1487488" cy="214313"/>
          </a:xfrm>
          <a:custGeom>
            <a:avLst/>
            <a:gdLst>
              <a:gd name="T0" fmla="*/ 213 w 523"/>
              <a:gd name="T1" fmla="*/ 75 h 75"/>
              <a:gd name="T2" fmla="*/ 213 w 523"/>
              <a:gd name="T3" fmla="*/ 74 h 75"/>
              <a:gd name="T4" fmla="*/ 2 w 523"/>
              <a:gd name="T5" fmla="*/ 19 h 75"/>
              <a:gd name="T6" fmla="*/ 0 w 523"/>
              <a:gd name="T7" fmla="*/ 16 h 75"/>
              <a:gd name="T8" fmla="*/ 3 w 523"/>
              <a:gd name="T9" fmla="*/ 14 h 75"/>
              <a:gd name="T10" fmla="*/ 521 w 523"/>
              <a:gd name="T11" fmla="*/ 0 h 75"/>
              <a:gd name="T12" fmla="*/ 523 w 523"/>
              <a:gd name="T13" fmla="*/ 2 h 75"/>
              <a:gd name="T14" fmla="*/ 522 w 523"/>
              <a:gd name="T15" fmla="*/ 5 h 75"/>
              <a:gd name="T16" fmla="*/ 214 w 523"/>
              <a:gd name="T17" fmla="*/ 75 h 75"/>
              <a:gd name="T18" fmla="*/ 213 w 523"/>
              <a:gd name="T19" fmla="*/ 75 h 75"/>
              <a:gd name="T20" fmla="*/ 214 w 523"/>
              <a:gd name="T21" fmla="*/ 70 h 75"/>
              <a:gd name="T22" fmla="*/ 497 w 523"/>
              <a:gd name="T23" fmla="*/ 6 h 75"/>
              <a:gd name="T24" fmla="*/ 19 w 523"/>
              <a:gd name="T25" fmla="*/ 18 h 75"/>
              <a:gd name="T26" fmla="*/ 214 w 523"/>
              <a:gd name="T27" fmla="*/ 7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3" h="75">
                <a:moveTo>
                  <a:pt x="213" y="75"/>
                </a:moveTo>
                <a:cubicBezTo>
                  <a:pt x="213" y="74"/>
                  <a:pt x="213" y="74"/>
                  <a:pt x="213" y="74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0" y="17"/>
                  <a:pt x="0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21" y="0"/>
                  <a:pt x="521" y="0"/>
                  <a:pt x="521" y="0"/>
                </a:cubicBezTo>
                <a:cubicBezTo>
                  <a:pt x="522" y="0"/>
                  <a:pt x="523" y="1"/>
                  <a:pt x="523" y="2"/>
                </a:cubicBezTo>
                <a:cubicBezTo>
                  <a:pt x="523" y="3"/>
                  <a:pt x="523" y="5"/>
                  <a:pt x="522" y="5"/>
                </a:cubicBezTo>
                <a:cubicBezTo>
                  <a:pt x="214" y="75"/>
                  <a:pt x="214" y="75"/>
                  <a:pt x="214" y="75"/>
                </a:cubicBezTo>
                <a:lnTo>
                  <a:pt x="213" y="75"/>
                </a:lnTo>
                <a:close/>
                <a:moveTo>
                  <a:pt x="214" y="70"/>
                </a:moveTo>
                <a:cubicBezTo>
                  <a:pt x="497" y="6"/>
                  <a:pt x="497" y="6"/>
                  <a:pt x="497" y="6"/>
                </a:cubicBezTo>
                <a:cubicBezTo>
                  <a:pt x="19" y="18"/>
                  <a:pt x="19" y="18"/>
                  <a:pt x="19" y="18"/>
                </a:cubicBezTo>
                <a:lnTo>
                  <a:pt x="21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0" name="Freeform 29"/>
          <p:cNvSpPr>
            <a:spLocks noEditPoints="1"/>
          </p:cNvSpPr>
          <p:nvPr/>
        </p:nvSpPr>
        <p:spPr bwMode="auto">
          <a:xfrm>
            <a:off x="5553075" y="6958013"/>
            <a:ext cx="1535113" cy="236538"/>
          </a:xfrm>
          <a:custGeom>
            <a:avLst/>
            <a:gdLst>
              <a:gd name="T0" fmla="*/ 3 w 540"/>
              <a:gd name="T1" fmla="*/ 83 h 83"/>
              <a:gd name="T2" fmla="*/ 0 w 540"/>
              <a:gd name="T3" fmla="*/ 81 h 83"/>
              <a:gd name="T4" fmla="*/ 2 w 540"/>
              <a:gd name="T5" fmla="*/ 79 h 83"/>
              <a:gd name="T6" fmla="*/ 230 w 540"/>
              <a:gd name="T7" fmla="*/ 0 h 83"/>
              <a:gd name="T8" fmla="*/ 231 w 540"/>
              <a:gd name="T9" fmla="*/ 0 h 83"/>
              <a:gd name="T10" fmla="*/ 231 w 540"/>
              <a:gd name="T11" fmla="*/ 0 h 83"/>
              <a:gd name="T12" fmla="*/ 538 w 540"/>
              <a:gd name="T13" fmla="*/ 51 h 83"/>
              <a:gd name="T14" fmla="*/ 540 w 540"/>
              <a:gd name="T15" fmla="*/ 54 h 83"/>
              <a:gd name="T16" fmla="*/ 538 w 540"/>
              <a:gd name="T17" fmla="*/ 56 h 83"/>
              <a:gd name="T18" fmla="*/ 3 w 540"/>
              <a:gd name="T19" fmla="*/ 83 h 83"/>
              <a:gd name="T20" fmla="*/ 19 w 540"/>
              <a:gd name="T21" fmla="*/ 78 h 83"/>
              <a:gd name="T22" fmla="*/ 516 w 540"/>
              <a:gd name="T23" fmla="*/ 52 h 83"/>
              <a:gd name="T24" fmla="*/ 231 w 540"/>
              <a:gd name="T25" fmla="*/ 5 h 83"/>
              <a:gd name="T26" fmla="*/ 19 w 540"/>
              <a:gd name="T27" fmla="*/ 7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0" h="83">
                <a:moveTo>
                  <a:pt x="3" y="83"/>
                </a:moveTo>
                <a:cubicBezTo>
                  <a:pt x="1" y="83"/>
                  <a:pt x="0" y="83"/>
                  <a:pt x="0" y="81"/>
                </a:cubicBezTo>
                <a:cubicBezTo>
                  <a:pt x="0" y="80"/>
                  <a:pt x="1" y="79"/>
                  <a:pt x="2" y="79"/>
                </a:cubicBezTo>
                <a:cubicBezTo>
                  <a:pt x="230" y="0"/>
                  <a:pt x="230" y="0"/>
                  <a:pt x="230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538" y="51"/>
                  <a:pt x="538" y="51"/>
                  <a:pt x="538" y="51"/>
                </a:cubicBezTo>
                <a:cubicBezTo>
                  <a:pt x="540" y="51"/>
                  <a:pt x="540" y="52"/>
                  <a:pt x="540" y="54"/>
                </a:cubicBezTo>
                <a:cubicBezTo>
                  <a:pt x="540" y="55"/>
                  <a:pt x="539" y="56"/>
                  <a:pt x="538" y="56"/>
                </a:cubicBezTo>
                <a:cubicBezTo>
                  <a:pt x="3" y="83"/>
                  <a:pt x="3" y="83"/>
                  <a:pt x="3" y="83"/>
                </a:cubicBezTo>
                <a:close/>
                <a:moveTo>
                  <a:pt x="19" y="78"/>
                </a:moveTo>
                <a:cubicBezTo>
                  <a:pt x="516" y="52"/>
                  <a:pt x="516" y="52"/>
                  <a:pt x="516" y="52"/>
                </a:cubicBezTo>
                <a:cubicBezTo>
                  <a:pt x="231" y="5"/>
                  <a:pt x="231" y="5"/>
                  <a:pt x="231" y="5"/>
                </a:cubicBezTo>
                <a:lnTo>
                  <a:pt x="1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4905375" y="6096000"/>
            <a:ext cx="1384300" cy="876300"/>
          </a:xfrm>
          <a:custGeom>
            <a:avLst/>
            <a:gdLst>
              <a:gd name="T0" fmla="*/ 459 w 487"/>
              <a:gd name="T1" fmla="*/ 308 h 308"/>
              <a:gd name="T2" fmla="*/ 457 w 487"/>
              <a:gd name="T3" fmla="*/ 308 h 308"/>
              <a:gd name="T4" fmla="*/ 2 w 487"/>
              <a:gd name="T5" fmla="*/ 51 h 308"/>
              <a:gd name="T6" fmla="*/ 1 w 487"/>
              <a:gd name="T7" fmla="*/ 49 h 308"/>
              <a:gd name="T8" fmla="*/ 3 w 487"/>
              <a:gd name="T9" fmla="*/ 47 h 308"/>
              <a:gd name="T10" fmla="*/ 484 w 487"/>
              <a:gd name="T11" fmla="*/ 0 h 308"/>
              <a:gd name="T12" fmla="*/ 486 w 487"/>
              <a:gd name="T13" fmla="*/ 1 h 308"/>
              <a:gd name="T14" fmla="*/ 487 w 487"/>
              <a:gd name="T15" fmla="*/ 3 h 308"/>
              <a:gd name="T16" fmla="*/ 461 w 487"/>
              <a:gd name="T17" fmla="*/ 306 h 308"/>
              <a:gd name="T18" fmla="*/ 460 w 487"/>
              <a:gd name="T19" fmla="*/ 308 h 308"/>
              <a:gd name="T20" fmla="*/ 459 w 487"/>
              <a:gd name="T21" fmla="*/ 308 h 308"/>
              <a:gd name="T22" fmla="*/ 457 w 487"/>
              <a:gd name="T23" fmla="*/ 302 h 308"/>
              <a:gd name="T24" fmla="*/ 482 w 487"/>
              <a:gd name="T25" fmla="*/ 5 h 308"/>
              <a:gd name="T26" fmla="*/ 10 w 487"/>
              <a:gd name="T27" fmla="*/ 51 h 308"/>
              <a:gd name="T28" fmla="*/ 457 w 487"/>
              <a:gd name="T29" fmla="*/ 3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08">
                <a:moveTo>
                  <a:pt x="459" y="308"/>
                </a:moveTo>
                <a:cubicBezTo>
                  <a:pt x="458" y="308"/>
                  <a:pt x="458" y="308"/>
                  <a:pt x="457" y="308"/>
                </a:cubicBezTo>
                <a:cubicBezTo>
                  <a:pt x="2" y="51"/>
                  <a:pt x="2" y="51"/>
                  <a:pt x="2" y="51"/>
                </a:cubicBezTo>
                <a:cubicBezTo>
                  <a:pt x="1" y="51"/>
                  <a:pt x="0" y="50"/>
                  <a:pt x="1" y="49"/>
                </a:cubicBezTo>
                <a:cubicBezTo>
                  <a:pt x="1" y="48"/>
                  <a:pt x="2" y="47"/>
                  <a:pt x="3" y="47"/>
                </a:cubicBezTo>
                <a:cubicBezTo>
                  <a:pt x="3" y="47"/>
                  <a:pt x="484" y="0"/>
                  <a:pt x="484" y="0"/>
                </a:cubicBezTo>
                <a:cubicBezTo>
                  <a:pt x="485" y="0"/>
                  <a:pt x="486" y="0"/>
                  <a:pt x="486" y="1"/>
                </a:cubicBezTo>
                <a:cubicBezTo>
                  <a:pt x="487" y="1"/>
                  <a:pt x="487" y="2"/>
                  <a:pt x="487" y="3"/>
                </a:cubicBezTo>
                <a:cubicBezTo>
                  <a:pt x="461" y="306"/>
                  <a:pt x="461" y="306"/>
                  <a:pt x="461" y="306"/>
                </a:cubicBezTo>
                <a:cubicBezTo>
                  <a:pt x="461" y="307"/>
                  <a:pt x="460" y="307"/>
                  <a:pt x="460" y="308"/>
                </a:cubicBezTo>
                <a:cubicBezTo>
                  <a:pt x="459" y="308"/>
                  <a:pt x="459" y="308"/>
                  <a:pt x="459" y="308"/>
                </a:cubicBezTo>
                <a:close/>
                <a:moveTo>
                  <a:pt x="457" y="302"/>
                </a:moveTo>
                <a:cubicBezTo>
                  <a:pt x="482" y="5"/>
                  <a:pt x="482" y="5"/>
                  <a:pt x="482" y="5"/>
                </a:cubicBezTo>
                <a:cubicBezTo>
                  <a:pt x="10" y="51"/>
                  <a:pt x="10" y="51"/>
                  <a:pt x="10" y="51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Freeform 31"/>
          <p:cNvSpPr>
            <a:spLocks noEditPoints="1"/>
          </p:cNvSpPr>
          <p:nvPr/>
        </p:nvSpPr>
        <p:spPr bwMode="auto">
          <a:xfrm>
            <a:off x="5106988" y="6872288"/>
            <a:ext cx="1108075" cy="322263"/>
          </a:xfrm>
          <a:custGeom>
            <a:avLst/>
            <a:gdLst>
              <a:gd name="T0" fmla="*/ 160 w 390"/>
              <a:gd name="T1" fmla="*/ 113 h 113"/>
              <a:gd name="T2" fmla="*/ 158 w 390"/>
              <a:gd name="T3" fmla="*/ 113 h 113"/>
              <a:gd name="T4" fmla="*/ 1 w 390"/>
              <a:gd name="T5" fmla="*/ 4 h 113"/>
              <a:gd name="T6" fmla="*/ 0 w 390"/>
              <a:gd name="T7" fmla="*/ 1 h 113"/>
              <a:gd name="T8" fmla="*/ 2 w 390"/>
              <a:gd name="T9" fmla="*/ 0 h 113"/>
              <a:gd name="T10" fmla="*/ 388 w 390"/>
              <a:gd name="T11" fmla="*/ 30 h 113"/>
              <a:gd name="T12" fmla="*/ 390 w 390"/>
              <a:gd name="T13" fmla="*/ 32 h 113"/>
              <a:gd name="T14" fmla="*/ 388 w 390"/>
              <a:gd name="T15" fmla="*/ 35 h 113"/>
              <a:gd name="T16" fmla="*/ 160 w 390"/>
              <a:gd name="T17" fmla="*/ 113 h 113"/>
              <a:gd name="T18" fmla="*/ 160 w 390"/>
              <a:gd name="T19" fmla="*/ 109 h 113"/>
              <a:gd name="T20" fmla="*/ 376 w 390"/>
              <a:gd name="T21" fmla="*/ 34 h 113"/>
              <a:gd name="T22" fmla="*/ 11 w 390"/>
              <a:gd name="T23" fmla="*/ 5 h 113"/>
              <a:gd name="T24" fmla="*/ 160 w 390"/>
              <a:gd name="T25" fmla="*/ 10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113">
                <a:moveTo>
                  <a:pt x="160" y="113"/>
                </a:moveTo>
                <a:cubicBezTo>
                  <a:pt x="159" y="113"/>
                  <a:pt x="159" y="113"/>
                  <a:pt x="158" y="113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388" y="30"/>
                  <a:pt x="388" y="30"/>
                  <a:pt x="388" y="30"/>
                </a:cubicBezTo>
                <a:cubicBezTo>
                  <a:pt x="389" y="31"/>
                  <a:pt x="390" y="31"/>
                  <a:pt x="390" y="32"/>
                </a:cubicBezTo>
                <a:cubicBezTo>
                  <a:pt x="390" y="34"/>
                  <a:pt x="389" y="35"/>
                  <a:pt x="388" y="35"/>
                </a:cubicBezTo>
                <a:cubicBezTo>
                  <a:pt x="160" y="113"/>
                  <a:pt x="160" y="113"/>
                  <a:pt x="160" y="113"/>
                </a:cubicBezTo>
                <a:close/>
                <a:moveTo>
                  <a:pt x="160" y="109"/>
                </a:moveTo>
                <a:cubicBezTo>
                  <a:pt x="376" y="34"/>
                  <a:pt x="376" y="34"/>
                  <a:pt x="376" y="34"/>
                </a:cubicBezTo>
                <a:cubicBezTo>
                  <a:pt x="11" y="5"/>
                  <a:pt x="11" y="5"/>
                  <a:pt x="11" y="5"/>
                </a:cubicBezTo>
                <a:lnTo>
                  <a:pt x="160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" name="Freeform 32"/>
          <p:cNvSpPr>
            <a:spLocks noEditPoints="1"/>
          </p:cNvSpPr>
          <p:nvPr/>
        </p:nvSpPr>
        <p:spPr bwMode="auto">
          <a:xfrm>
            <a:off x="4905375" y="6229350"/>
            <a:ext cx="1309688" cy="742950"/>
          </a:xfrm>
          <a:custGeom>
            <a:avLst/>
            <a:gdLst>
              <a:gd name="T0" fmla="*/ 73 w 461"/>
              <a:gd name="T1" fmla="*/ 231 h 261"/>
              <a:gd name="T2" fmla="*/ 71 w 461"/>
              <a:gd name="T3" fmla="*/ 229 h 261"/>
              <a:gd name="T4" fmla="*/ 1 w 461"/>
              <a:gd name="T5" fmla="*/ 3 h 261"/>
              <a:gd name="T6" fmla="*/ 1 w 461"/>
              <a:gd name="T7" fmla="*/ 0 h 261"/>
              <a:gd name="T8" fmla="*/ 3 w 461"/>
              <a:gd name="T9" fmla="*/ 0 h 261"/>
              <a:gd name="T10" fmla="*/ 4 w 461"/>
              <a:gd name="T11" fmla="*/ 0 h 261"/>
              <a:gd name="T12" fmla="*/ 460 w 461"/>
              <a:gd name="T13" fmla="*/ 257 h 261"/>
              <a:gd name="T14" fmla="*/ 461 w 461"/>
              <a:gd name="T15" fmla="*/ 259 h 261"/>
              <a:gd name="T16" fmla="*/ 459 w 461"/>
              <a:gd name="T17" fmla="*/ 261 h 261"/>
              <a:gd name="T18" fmla="*/ 73 w 461"/>
              <a:gd name="T19" fmla="*/ 231 h 261"/>
              <a:gd name="T20" fmla="*/ 448 w 461"/>
              <a:gd name="T21" fmla="*/ 256 h 261"/>
              <a:gd name="T22" fmla="*/ 7 w 461"/>
              <a:gd name="T23" fmla="*/ 7 h 261"/>
              <a:gd name="T24" fmla="*/ 75 w 461"/>
              <a:gd name="T25" fmla="*/ 226 h 261"/>
              <a:gd name="T26" fmla="*/ 448 w 461"/>
              <a:gd name="T27" fmla="*/ 25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261">
                <a:moveTo>
                  <a:pt x="73" y="231"/>
                </a:moveTo>
                <a:cubicBezTo>
                  <a:pt x="72" y="231"/>
                  <a:pt x="71" y="230"/>
                  <a:pt x="71" y="229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60" y="257"/>
                  <a:pt x="460" y="257"/>
                  <a:pt x="460" y="257"/>
                </a:cubicBezTo>
                <a:cubicBezTo>
                  <a:pt x="461" y="257"/>
                  <a:pt x="461" y="258"/>
                  <a:pt x="461" y="259"/>
                </a:cubicBezTo>
                <a:cubicBezTo>
                  <a:pt x="460" y="261"/>
                  <a:pt x="460" y="261"/>
                  <a:pt x="459" y="261"/>
                </a:cubicBezTo>
                <a:lnTo>
                  <a:pt x="73" y="231"/>
                </a:lnTo>
                <a:close/>
                <a:moveTo>
                  <a:pt x="448" y="256"/>
                </a:moveTo>
                <a:cubicBezTo>
                  <a:pt x="7" y="7"/>
                  <a:pt x="7" y="7"/>
                  <a:pt x="7" y="7"/>
                </a:cubicBezTo>
                <a:cubicBezTo>
                  <a:pt x="75" y="226"/>
                  <a:pt x="75" y="226"/>
                  <a:pt x="75" y="226"/>
                </a:cubicBezTo>
                <a:lnTo>
                  <a:pt x="448" y="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9586913" y="2605087"/>
            <a:ext cx="236538" cy="531813"/>
          </a:xfrm>
          <a:custGeom>
            <a:avLst/>
            <a:gdLst>
              <a:gd name="T0" fmla="*/ 81 w 83"/>
              <a:gd name="T1" fmla="*/ 187 h 187"/>
              <a:gd name="T2" fmla="*/ 80 w 83"/>
              <a:gd name="T3" fmla="*/ 186 h 187"/>
              <a:gd name="T4" fmla="*/ 1 w 83"/>
              <a:gd name="T5" fmla="*/ 152 h 187"/>
              <a:gd name="T6" fmla="*/ 0 w 83"/>
              <a:gd name="T7" fmla="*/ 149 h 187"/>
              <a:gd name="T8" fmla="*/ 32 w 83"/>
              <a:gd name="T9" fmla="*/ 2 h 187"/>
              <a:gd name="T10" fmla="*/ 35 w 83"/>
              <a:gd name="T11" fmla="*/ 0 h 187"/>
              <a:gd name="T12" fmla="*/ 37 w 83"/>
              <a:gd name="T13" fmla="*/ 2 h 187"/>
              <a:gd name="T14" fmla="*/ 83 w 83"/>
              <a:gd name="T15" fmla="*/ 184 h 187"/>
              <a:gd name="T16" fmla="*/ 82 w 83"/>
              <a:gd name="T17" fmla="*/ 186 h 187"/>
              <a:gd name="T18" fmla="*/ 81 w 83"/>
              <a:gd name="T19" fmla="*/ 187 h 187"/>
              <a:gd name="T20" fmla="*/ 77 w 83"/>
              <a:gd name="T21" fmla="*/ 180 h 187"/>
              <a:gd name="T22" fmla="*/ 35 w 83"/>
              <a:gd name="T23" fmla="*/ 13 h 187"/>
              <a:gd name="T24" fmla="*/ 5 w 83"/>
              <a:gd name="T25" fmla="*/ 148 h 187"/>
              <a:gd name="T26" fmla="*/ 77 w 83"/>
              <a:gd name="T27" fmla="*/ 18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187">
                <a:moveTo>
                  <a:pt x="81" y="187"/>
                </a:moveTo>
                <a:cubicBezTo>
                  <a:pt x="80" y="187"/>
                  <a:pt x="80" y="186"/>
                  <a:pt x="80" y="186"/>
                </a:cubicBezTo>
                <a:cubicBezTo>
                  <a:pt x="1" y="152"/>
                  <a:pt x="1" y="152"/>
                  <a:pt x="1" y="152"/>
                </a:cubicBezTo>
                <a:cubicBezTo>
                  <a:pt x="0" y="151"/>
                  <a:pt x="0" y="150"/>
                  <a:pt x="0" y="149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1"/>
                  <a:pt x="33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83" y="184"/>
                  <a:pt x="83" y="184"/>
                  <a:pt x="83" y="184"/>
                </a:cubicBezTo>
                <a:cubicBezTo>
                  <a:pt x="83" y="185"/>
                  <a:pt x="83" y="185"/>
                  <a:pt x="82" y="186"/>
                </a:cubicBezTo>
                <a:cubicBezTo>
                  <a:pt x="82" y="186"/>
                  <a:pt x="81" y="187"/>
                  <a:pt x="81" y="187"/>
                </a:cubicBezTo>
                <a:close/>
                <a:moveTo>
                  <a:pt x="77" y="180"/>
                </a:moveTo>
                <a:cubicBezTo>
                  <a:pt x="35" y="13"/>
                  <a:pt x="35" y="13"/>
                  <a:pt x="35" y="13"/>
                </a:cubicBezTo>
                <a:cubicBezTo>
                  <a:pt x="5" y="148"/>
                  <a:pt x="5" y="148"/>
                  <a:pt x="5" y="148"/>
                </a:cubicBezTo>
                <a:lnTo>
                  <a:pt x="77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" name="Freeform 34"/>
          <p:cNvSpPr>
            <a:spLocks noEditPoints="1"/>
          </p:cNvSpPr>
          <p:nvPr/>
        </p:nvSpPr>
        <p:spPr bwMode="auto">
          <a:xfrm>
            <a:off x="7762875" y="5578475"/>
            <a:ext cx="1122363" cy="742950"/>
          </a:xfrm>
          <a:custGeom>
            <a:avLst/>
            <a:gdLst>
              <a:gd name="T0" fmla="*/ 141 w 395"/>
              <a:gd name="T1" fmla="*/ 261 h 261"/>
              <a:gd name="T2" fmla="*/ 139 w 395"/>
              <a:gd name="T3" fmla="*/ 260 h 261"/>
              <a:gd name="T4" fmla="*/ 1 w 395"/>
              <a:gd name="T5" fmla="*/ 93 h 261"/>
              <a:gd name="T6" fmla="*/ 1 w 395"/>
              <a:gd name="T7" fmla="*/ 91 h 261"/>
              <a:gd name="T8" fmla="*/ 2 w 395"/>
              <a:gd name="T9" fmla="*/ 90 h 261"/>
              <a:gd name="T10" fmla="*/ 393 w 395"/>
              <a:gd name="T11" fmla="*/ 0 h 261"/>
              <a:gd name="T12" fmla="*/ 393 w 395"/>
              <a:gd name="T13" fmla="*/ 0 h 261"/>
              <a:gd name="T14" fmla="*/ 395 w 395"/>
              <a:gd name="T15" fmla="*/ 1 h 261"/>
              <a:gd name="T16" fmla="*/ 395 w 395"/>
              <a:gd name="T17" fmla="*/ 4 h 261"/>
              <a:gd name="T18" fmla="*/ 143 w 395"/>
              <a:gd name="T19" fmla="*/ 260 h 261"/>
              <a:gd name="T20" fmla="*/ 141 w 395"/>
              <a:gd name="T21" fmla="*/ 261 h 261"/>
              <a:gd name="T22" fmla="*/ 141 w 395"/>
              <a:gd name="T23" fmla="*/ 255 h 261"/>
              <a:gd name="T24" fmla="*/ 386 w 395"/>
              <a:gd name="T25" fmla="*/ 6 h 261"/>
              <a:gd name="T26" fmla="*/ 7 w 395"/>
              <a:gd name="T27" fmla="*/ 93 h 261"/>
              <a:gd name="T28" fmla="*/ 141 w 395"/>
              <a:gd name="T29" fmla="*/ 25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61">
                <a:moveTo>
                  <a:pt x="141" y="261"/>
                </a:moveTo>
                <a:cubicBezTo>
                  <a:pt x="140" y="261"/>
                  <a:pt x="139" y="261"/>
                  <a:pt x="139" y="260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92"/>
                  <a:pt x="1" y="91"/>
                </a:cubicBezTo>
                <a:cubicBezTo>
                  <a:pt x="1" y="90"/>
                  <a:pt x="2" y="90"/>
                  <a:pt x="2" y="9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4" y="0"/>
                  <a:pt x="395" y="0"/>
                  <a:pt x="395" y="1"/>
                </a:cubicBezTo>
                <a:cubicBezTo>
                  <a:pt x="395" y="2"/>
                  <a:pt x="395" y="3"/>
                  <a:pt x="395" y="4"/>
                </a:cubicBezTo>
                <a:cubicBezTo>
                  <a:pt x="143" y="260"/>
                  <a:pt x="143" y="260"/>
                  <a:pt x="143" y="260"/>
                </a:cubicBezTo>
                <a:cubicBezTo>
                  <a:pt x="142" y="261"/>
                  <a:pt x="142" y="261"/>
                  <a:pt x="141" y="261"/>
                </a:cubicBezTo>
                <a:close/>
                <a:moveTo>
                  <a:pt x="141" y="255"/>
                </a:moveTo>
                <a:cubicBezTo>
                  <a:pt x="386" y="6"/>
                  <a:pt x="386" y="6"/>
                  <a:pt x="386" y="6"/>
                </a:cubicBezTo>
                <a:cubicBezTo>
                  <a:pt x="7" y="93"/>
                  <a:pt x="7" y="93"/>
                  <a:pt x="7" y="93"/>
                </a:cubicBezTo>
                <a:lnTo>
                  <a:pt x="141" y="2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35"/>
          <p:cNvSpPr>
            <a:spLocks noEditPoints="1"/>
          </p:cNvSpPr>
          <p:nvPr/>
        </p:nvSpPr>
        <p:spPr bwMode="auto">
          <a:xfrm>
            <a:off x="7762875" y="4676775"/>
            <a:ext cx="1443038" cy="1168400"/>
          </a:xfrm>
          <a:custGeom>
            <a:avLst/>
            <a:gdLst>
              <a:gd name="T0" fmla="*/ 3 w 508"/>
              <a:gd name="T1" fmla="*/ 411 h 411"/>
              <a:gd name="T2" fmla="*/ 1 w 508"/>
              <a:gd name="T3" fmla="*/ 410 h 411"/>
              <a:gd name="T4" fmla="*/ 1 w 508"/>
              <a:gd name="T5" fmla="*/ 407 h 411"/>
              <a:gd name="T6" fmla="*/ 504 w 508"/>
              <a:gd name="T7" fmla="*/ 0 h 411"/>
              <a:gd name="T8" fmla="*/ 506 w 508"/>
              <a:gd name="T9" fmla="*/ 0 h 411"/>
              <a:gd name="T10" fmla="*/ 507 w 508"/>
              <a:gd name="T11" fmla="*/ 0 h 411"/>
              <a:gd name="T12" fmla="*/ 508 w 508"/>
              <a:gd name="T13" fmla="*/ 3 h 411"/>
              <a:gd name="T14" fmla="*/ 395 w 508"/>
              <a:gd name="T15" fmla="*/ 320 h 411"/>
              <a:gd name="T16" fmla="*/ 393 w 508"/>
              <a:gd name="T17" fmla="*/ 321 h 411"/>
              <a:gd name="T18" fmla="*/ 3 w 508"/>
              <a:gd name="T19" fmla="*/ 411 h 411"/>
              <a:gd name="T20" fmla="*/ 12 w 508"/>
              <a:gd name="T21" fmla="*/ 404 h 411"/>
              <a:gd name="T22" fmla="*/ 391 w 508"/>
              <a:gd name="T23" fmla="*/ 317 h 411"/>
              <a:gd name="T24" fmla="*/ 501 w 508"/>
              <a:gd name="T25" fmla="*/ 9 h 411"/>
              <a:gd name="T26" fmla="*/ 12 w 508"/>
              <a:gd name="T27" fmla="*/ 40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8" h="411">
                <a:moveTo>
                  <a:pt x="3" y="411"/>
                </a:moveTo>
                <a:cubicBezTo>
                  <a:pt x="2" y="411"/>
                  <a:pt x="1" y="411"/>
                  <a:pt x="1" y="410"/>
                </a:cubicBezTo>
                <a:cubicBezTo>
                  <a:pt x="0" y="409"/>
                  <a:pt x="1" y="408"/>
                  <a:pt x="1" y="407"/>
                </a:cubicBezTo>
                <a:cubicBezTo>
                  <a:pt x="504" y="0"/>
                  <a:pt x="504" y="0"/>
                  <a:pt x="504" y="0"/>
                </a:cubicBezTo>
                <a:cubicBezTo>
                  <a:pt x="504" y="0"/>
                  <a:pt x="505" y="0"/>
                  <a:pt x="506" y="0"/>
                </a:cubicBezTo>
                <a:cubicBezTo>
                  <a:pt x="506" y="0"/>
                  <a:pt x="507" y="0"/>
                  <a:pt x="507" y="0"/>
                </a:cubicBezTo>
                <a:cubicBezTo>
                  <a:pt x="508" y="1"/>
                  <a:pt x="508" y="2"/>
                  <a:pt x="508" y="3"/>
                </a:cubicBezTo>
                <a:cubicBezTo>
                  <a:pt x="395" y="320"/>
                  <a:pt x="395" y="320"/>
                  <a:pt x="395" y="320"/>
                </a:cubicBezTo>
                <a:cubicBezTo>
                  <a:pt x="395" y="321"/>
                  <a:pt x="394" y="321"/>
                  <a:pt x="393" y="321"/>
                </a:cubicBezTo>
                <a:cubicBezTo>
                  <a:pt x="3" y="411"/>
                  <a:pt x="3" y="411"/>
                  <a:pt x="3" y="411"/>
                </a:cubicBezTo>
                <a:close/>
                <a:moveTo>
                  <a:pt x="12" y="404"/>
                </a:moveTo>
                <a:cubicBezTo>
                  <a:pt x="391" y="317"/>
                  <a:pt x="391" y="317"/>
                  <a:pt x="391" y="317"/>
                </a:cubicBezTo>
                <a:cubicBezTo>
                  <a:pt x="501" y="9"/>
                  <a:pt x="501" y="9"/>
                  <a:pt x="501" y="9"/>
                </a:cubicBezTo>
                <a:lnTo>
                  <a:pt x="12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8154988" y="5578475"/>
            <a:ext cx="887413" cy="742950"/>
          </a:xfrm>
          <a:custGeom>
            <a:avLst/>
            <a:gdLst>
              <a:gd name="T0" fmla="*/ 3 w 312"/>
              <a:gd name="T1" fmla="*/ 261 h 261"/>
              <a:gd name="T2" fmla="*/ 1 w 312"/>
              <a:gd name="T3" fmla="*/ 260 h 261"/>
              <a:gd name="T4" fmla="*/ 1 w 312"/>
              <a:gd name="T5" fmla="*/ 257 h 261"/>
              <a:gd name="T6" fmla="*/ 253 w 312"/>
              <a:gd name="T7" fmla="*/ 0 h 261"/>
              <a:gd name="T8" fmla="*/ 255 w 312"/>
              <a:gd name="T9" fmla="*/ 0 h 261"/>
              <a:gd name="T10" fmla="*/ 257 w 312"/>
              <a:gd name="T11" fmla="*/ 1 h 261"/>
              <a:gd name="T12" fmla="*/ 312 w 312"/>
              <a:gd name="T13" fmla="*/ 71 h 261"/>
              <a:gd name="T14" fmla="*/ 312 w 312"/>
              <a:gd name="T15" fmla="*/ 72 h 261"/>
              <a:gd name="T16" fmla="*/ 311 w 312"/>
              <a:gd name="T17" fmla="*/ 74 h 261"/>
              <a:gd name="T18" fmla="*/ 4 w 312"/>
              <a:gd name="T19" fmla="*/ 261 h 261"/>
              <a:gd name="T20" fmla="*/ 3 w 312"/>
              <a:gd name="T21" fmla="*/ 261 h 261"/>
              <a:gd name="T22" fmla="*/ 18 w 312"/>
              <a:gd name="T23" fmla="*/ 247 h 261"/>
              <a:gd name="T24" fmla="*/ 307 w 312"/>
              <a:gd name="T25" fmla="*/ 71 h 261"/>
              <a:gd name="T26" fmla="*/ 255 w 312"/>
              <a:gd name="T27" fmla="*/ 6 h 261"/>
              <a:gd name="T28" fmla="*/ 18 w 312"/>
              <a:gd name="T29" fmla="*/ 2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261">
                <a:moveTo>
                  <a:pt x="3" y="261"/>
                </a:moveTo>
                <a:cubicBezTo>
                  <a:pt x="2" y="261"/>
                  <a:pt x="2" y="261"/>
                  <a:pt x="1" y="260"/>
                </a:cubicBezTo>
                <a:cubicBezTo>
                  <a:pt x="0" y="259"/>
                  <a:pt x="0" y="258"/>
                  <a:pt x="1" y="257"/>
                </a:cubicBezTo>
                <a:cubicBezTo>
                  <a:pt x="253" y="0"/>
                  <a:pt x="253" y="0"/>
                  <a:pt x="253" y="0"/>
                </a:cubicBezTo>
                <a:cubicBezTo>
                  <a:pt x="254" y="0"/>
                  <a:pt x="254" y="0"/>
                  <a:pt x="255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312" y="71"/>
                  <a:pt x="312" y="71"/>
                  <a:pt x="312" y="71"/>
                </a:cubicBezTo>
                <a:cubicBezTo>
                  <a:pt x="312" y="71"/>
                  <a:pt x="312" y="72"/>
                  <a:pt x="312" y="72"/>
                </a:cubicBezTo>
                <a:cubicBezTo>
                  <a:pt x="312" y="73"/>
                  <a:pt x="312" y="74"/>
                  <a:pt x="311" y="74"/>
                </a:cubicBezTo>
                <a:cubicBezTo>
                  <a:pt x="4" y="261"/>
                  <a:pt x="4" y="261"/>
                  <a:pt x="4" y="261"/>
                </a:cubicBezTo>
                <a:cubicBezTo>
                  <a:pt x="4" y="261"/>
                  <a:pt x="3" y="261"/>
                  <a:pt x="3" y="261"/>
                </a:cubicBezTo>
                <a:close/>
                <a:moveTo>
                  <a:pt x="18" y="247"/>
                </a:moveTo>
                <a:cubicBezTo>
                  <a:pt x="307" y="71"/>
                  <a:pt x="307" y="71"/>
                  <a:pt x="307" y="71"/>
                </a:cubicBezTo>
                <a:cubicBezTo>
                  <a:pt x="255" y="6"/>
                  <a:pt x="255" y="6"/>
                  <a:pt x="255" y="6"/>
                </a:cubicBezTo>
                <a:lnTo>
                  <a:pt x="18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>
            <a:off x="6538913" y="182562"/>
            <a:ext cx="771525" cy="822325"/>
          </a:xfrm>
          <a:custGeom>
            <a:avLst/>
            <a:gdLst>
              <a:gd name="T0" fmla="*/ 269 w 271"/>
              <a:gd name="T1" fmla="*/ 289 h 289"/>
              <a:gd name="T2" fmla="*/ 267 w 271"/>
              <a:gd name="T3" fmla="*/ 289 h 289"/>
              <a:gd name="T4" fmla="*/ 2 w 271"/>
              <a:gd name="T5" fmla="*/ 133 h 289"/>
              <a:gd name="T6" fmla="*/ 0 w 271"/>
              <a:gd name="T7" fmla="*/ 132 h 289"/>
              <a:gd name="T8" fmla="*/ 1 w 271"/>
              <a:gd name="T9" fmla="*/ 130 h 289"/>
              <a:gd name="T10" fmla="*/ 91 w 271"/>
              <a:gd name="T11" fmla="*/ 1 h 289"/>
              <a:gd name="T12" fmla="*/ 92 w 271"/>
              <a:gd name="T13" fmla="*/ 0 h 289"/>
              <a:gd name="T14" fmla="*/ 92 w 271"/>
              <a:gd name="T15" fmla="*/ 0 h 289"/>
              <a:gd name="T16" fmla="*/ 93 w 271"/>
              <a:gd name="T17" fmla="*/ 0 h 289"/>
              <a:gd name="T18" fmla="*/ 95 w 271"/>
              <a:gd name="T19" fmla="*/ 1 h 289"/>
              <a:gd name="T20" fmla="*/ 271 w 271"/>
              <a:gd name="T21" fmla="*/ 285 h 289"/>
              <a:gd name="T22" fmla="*/ 271 w 271"/>
              <a:gd name="T23" fmla="*/ 288 h 289"/>
              <a:gd name="T24" fmla="*/ 269 w 271"/>
              <a:gd name="T25" fmla="*/ 289 h 289"/>
              <a:gd name="T26" fmla="*/ 262 w 271"/>
              <a:gd name="T27" fmla="*/ 280 h 289"/>
              <a:gd name="T28" fmla="*/ 92 w 271"/>
              <a:gd name="T29" fmla="*/ 6 h 289"/>
              <a:gd name="T30" fmla="*/ 6 w 271"/>
              <a:gd name="T31" fmla="*/ 131 h 289"/>
              <a:gd name="T32" fmla="*/ 262 w 271"/>
              <a:gd name="T33" fmla="*/ 28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1" h="289">
                <a:moveTo>
                  <a:pt x="269" y="289"/>
                </a:moveTo>
                <a:cubicBezTo>
                  <a:pt x="269" y="289"/>
                  <a:pt x="268" y="289"/>
                  <a:pt x="267" y="289"/>
                </a:cubicBezTo>
                <a:cubicBezTo>
                  <a:pt x="2" y="133"/>
                  <a:pt x="2" y="133"/>
                  <a:pt x="2" y="133"/>
                </a:cubicBezTo>
                <a:cubicBezTo>
                  <a:pt x="1" y="133"/>
                  <a:pt x="1" y="133"/>
                  <a:pt x="0" y="132"/>
                </a:cubicBezTo>
                <a:cubicBezTo>
                  <a:pt x="0" y="131"/>
                  <a:pt x="0" y="131"/>
                  <a:pt x="1" y="130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271" y="285"/>
                  <a:pt x="271" y="285"/>
                  <a:pt x="271" y="285"/>
                </a:cubicBezTo>
                <a:cubicBezTo>
                  <a:pt x="271" y="286"/>
                  <a:pt x="271" y="287"/>
                  <a:pt x="271" y="288"/>
                </a:cubicBezTo>
                <a:cubicBezTo>
                  <a:pt x="270" y="289"/>
                  <a:pt x="269" y="289"/>
                  <a:pt x="269" y="289"/>
                </a:cubicBezTo>
                <a:close/>
                <a:moveTo>
                  <a:pt x="262" y="280"/>
                </a:moveTo>
                <a:cubicBezTo>
                  <a:pt x="92" y="6"/>
                  <a:pt x="92" y="6"/>
                  <a:pt x="92" y="6"/>
                </a:cubicBezTo>
                <a:cubicBezTo>
                  <a:pt x="6" y="131"/>
                  <a:pt x="6" y="131"/>
                  <a:pt x="6" y="131"/>
                </a:cubicBezTo>
                <a:lnTo>
                  <a:pt x="262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38"/>
          <p:cNvSpPr>
            <a:spLocks noEditPoints="1"/>
          </p:cNvSpPr>
          <p:nvPr/>
        </p:nvSpPr>
        <p:spPr bwMode="auto">
          <a:xfrm>
            <a:off x="8870950" y="4676775"/>
            <a:ext cx="733425" cy="912813"/>
          </a:xfrm>
          <a:custGeom>
            <a:avLst/>
            <a:gdLst>
              <a:gd name="T0" fmla="*/ 3 w 258"/>
              <a:gd name="T1" fmla="*/ 321 h 321"/>
              <a:gd name="T2" fmla="*/ 2 w 258"/>
              <a:gd name="T3" fmla="*/ 321 h 321"/>
              <a:gd name="T4" fmla="*/ 1 w 258"/>
              <a:gd name="T5" fmla="*/ 318 h 321"/>
              <a:gd name="T6" fmla="*/ 113 w 258"/>
              <a:gd name="T7" fmla="*/ 1 h 321"/>
              <a:gd name="T8" fmla="*/ 116 w 258"/>
              <a:gd name="T9" fmla="*/ 0 h 321"/>
              <a:gd name="T10" fmla="*/ 116 w 258"/>
              <a:gd name="T11" fmla="*/ 0 h 321"/>
              <a:gd name="T12" fmla="*/ 256 w 258"/>
              <a:gd name="T13" fmla="*/ 26 h 321"/>
              <a:gd name="T14" fmla="*/ 258 w 258"/>
              <a:gd name="T15" fmla="*/ 28 h 321"/>
              <a:gd name="T16" fmla="*/ 257 w 258"/>
              <a:gd name="T17" fmla="*/ 30 h 321"/>
              <a:gd name="T18" fmla="*/ 5 w 258"/>
              <a:gd name="T19" fmla="*/ 321 h 321"/>
              <a:gd name="T20" fmla="*/ 3 w 258"/>
              <a:gd name="T21" fmla="*/ 321 h 321"/>
              <a:gd name="T22" fmla="*/ 9 w 258"/>
              <a:gd name="T23" fmla="*/ 308 h 321"/>
              <a:gd name="T24" fmla="*/ 251 w 258"/>
              <a:gd name="T25" fmla="*/ 30 h 321"/>
              <a:gd name="T26" fmla="*/ 117 w 258"/>
              <a:gd name="T27" fmla="*/ 5 h 321"/>
              <a:gd name="T28" fmla="*/ 9 w 258"/>
              <a:gd name="T29" fmla="*/ 30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321">
                <a:moveTo>
                  <a:pt x="3" y="321"/>
                </a:moveTo>
                <a:cubicBezTo>
                  <a:pt x="2" y="321"/>
                  <a:pt x="2" y="321"/>
                  <a:pt x="2" y="321"/>
                </a:cubicBezTo>
                <a:cubicBezTo>
                  <a:pt x="1" y="321"/>
                  <a:pt x="0" y="319"/>
                  <a:pt x="1" y="318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5" y="0"/>
                  <a:pt x="11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256" y="26"/>
                  <a:pt x="256" y="26"/>
                  <a:pt x="256" y="26"/>
                </a:cubicBezTo>
                <a:cubicBezTo>
                  <a:pt x="257" y="26"/>
                  <a:pt x="257" y="27"/>
                  <a:pt x="258" y="28"/>
                </a:cubicBezTo>
                <a:cubicBezTo>
                  <a:pt x="258" y="29"/>
                  <a:pt x="258" y="29"/>
                  <a:pt x="257" y="30"/>
                </a:cubicBezTo>
                <a:cubicBezTo>
                  <a:pt x="5" y="321"/>
                  <a:pt x="5" y="321"/>
                  <a:pt x="5" y="321"/>
                </a:cubicBezTo>
                <a:cubicBezTo>
                  <a:pt x="4" y="321"/>
                  <a:pt x="4" y="321"/>
                  <a:pt x="3" y="321"/>
                </a:cubicBezTo>
                <a:close/>
                <a:moveTo>
                  <a:pt x="9" y="308"/>
                </a:moveTo>
                <a:cubicBezTo>
                  <a:pt x="251" y="30"/>
                  <a:pt x="251" y="30"/>
                  <a:pt x="251" y="30"/>
                </a:cubicBezTo>
                <a:cubicBezTo>
                  <a:pt x="117" y="5"/>
                  <a:pt x="117" y="5"/>
                  <a:pt x="117" y="5"/>
                </a:cubicBezTo>
                <a:lnTo>
                  <a:pt x="9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Freeform 39"/>
          <p:cNvSpPr>
            <a:spLocks noEditPoints="1"/>
          </p:cNvSpPr>
          <p:nvPr/>
        </p:nvSpPr>
        <p:spPr bwMode="auto">
          <a:xfrm>
            <a:off x="8870950" y="4749800"/>
            <a:ext cx="733425" cy="1038225"/>
          </a:xfrm>
          <a:custGeom>
            <a:avLst/>
            <a:gdLst>
              <a:gd name="T0" fmla="*/ 58 w 258"/>
              <a:gd name="T1" fmla="*/ 365 h 365"/>
              <a:gd name="T2" fmla="*/ 56 w 258"/>
              <a:gd name="T3" fmla="*/ 365 h 365"/>
              <a:gd name="T4" fmla="*/ 1 w 258"/>
              <a:gd name="T5" fmla="*/ 295 h 365"/>
              <a:gd name="T6" fmla="*/ 1 w 258"/>
              <a:gd name="T7" fmla="*/ 292 h 365"/>
              <a:gd name="T8" fmla="*/ 254 w 258"/>
              <a:gd name="T9" fmla="*/ 1 h 365"/>
              <a:gd name="T10" fmla="*/ 256 w 258"/>
              <a:gd name="T11" fmla="*/ 0 h 365"/>
              <a:gd name="T12" fmla="*/ 257 w 258"/>
              <a:gd name="T13" fmla="*/ 1 h 365"/>
              <a:gd name="T14" fmla="*/ 258 w 258"/>
              <a:gd name="T15" fmla="*/ 4 h 365"/>
              <a:gd name="T16" fmla="*/ 60 w 258"/>
              <a:gd name="T17" fmla="*/ 364 h 365"/>
              <a:gd name="T18" fmla="*/ 58 w 258"/>
              <a:gd name="T19" fmla="*/ 365 h 365"/>
              <a:gd name="T20" fmla="*/ 58 w 258"/>
              <a:gd name="T21" fmla="*/ 359 h 365"/>
              <a:gd name="T22" fmla="*/ 243 w 258"/>
              <a:gd name="T23" fmla="*/ 21 h 365"/>
              <a:gd name="T24" fmla="*/ 6 w 258"/>
              <a:gd name="T25" fmla="*/ 293 h 365"/>
              <a:gd name="T26" fmla="*/ 58 w 258"/>
              <a:gd name="T27" fmla="*/ 35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" h="365">
                <a:moveTo>
                  <a:pt x="58" y="365"/>
                </a:moveTo>
                <a:cubicBezTo>
                  <a:pt x="57" y="365"/>
                  <a:pt x="57" y="365"/>
                  <a:pt x="56" y="365"/>
                </a:cubicBezTo>
                <a:cubicBezTo>
                  <a:pt x="1" y="295"/>
                  <a:pt x="1" y="295"/>
                  <a:pt x="1" y="295"/>
                </a:cubicBezTo>
                <a:cubicBezTo>
                  <a:pt x="0" y="294"/>
                  <a:pt x="0" y="292"/>
                  <a:pt x="1" y="292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5" y="0"/>
                  <a:pt x="256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258" y="1"/>
                  <a:pt x="258" y="3"/>
                  <a:pt x="258" y="4"/>
                </a:cubicBezTo>
                <a:cubicBezTo>
                  <a:pt x="60" y="364"/>
                  <a:pt x="60" y="364"/>
                  <a:pt x="60" y="364"/>
                </a:cubicBezTo>
                <a:cubicBezTo>
                  <a:pt x="60" y="365"/>
                  <a:pt x="59" y="365"/>
                  <a:pt x="58" y="365"/>
                </a:cubicBezTo>
                <a:close/>
                <a:moveTo>
                  <a:pt x="58" y="359"/>
                </a:moveTo>
                <a:cubicBezTo>
                  <a:pt x="243" y="21"/>
                  <a:pt x="243" y="21"/>
                  <a:pt x="243" y="21"/>
                </a:cubicBezTo>
                <a:cubicBezTo>
                  <a:pt x="6" y="293"/>
                  <a:pt x="6" y="293"/>
                  <a:pt x="6" y="293"/>
                </a:cubicBezTo>
                <a:lnTo>
                  <a:pt x="58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" name="Freeform 40"/>
          <p:cNvSpPr>
            <a:spLocks noEditPoints="1"/>
          </p:cNvSpPr>
          <p:nvPr/>
        </p:nvSpPr>
        <p:spPr bwMode="auto">
          <a:xfrm>
            <a:off x="9423400" y="2225675"/>
            <a:ext cx="269875" cy="811213"/>
          </a:xfrm>
          <a:custGeom>
            <a:avLst/>
            <a:gdLst>
              <a:gd name="T0" fmla="*/ 60 w 95"/>
              <a:gd name="T1" fmla="*/ 285 h 285"/>
              <a:gd name="T2" fmla="*/ 58 w 95"/>
              <a:gd name="T3" fmla="*/ 283 h 285"/>
              <a:gd name="T4" fmla="*/ 0 w 95"/>
              <a:gd name="T5" fmla="*/ 3 h 285"/>
              <a:gd name="T6" fmla="*/ 2 w 95"/>
              <a:gd name="T7" fmla="*/ 1 h 285"/>
              <a:gd name="T8" fmla="*/ 3 w 95"/>
              <a:gd name="T9" fmla="*/ 0 h 285"/>
              <a:gd name="T10" fmla="*/ 5 w 95"/>
              <a:gd name="T11" fmla="*/ 1 h 285"/>
              <a:gd name="T12" fmla="*/ 95 w 95"/>
              <a:gd name="T13" fmla="*/ 134 h 285"/>
              <a:gd name="T14" fmla="*/ 95 w 95"/>
              <a:gd name="T15" fmla="*/ 136 h 285"/>
              <a:gd name="T16" fmla="*/ 63 w 95"/>
              <a:gd name="T17" fmla="*/ 283 h 285"/>
              <a:gd name="T18" fmla="*/ 60 w 95"/>
              <a:gd name="T19" fmla="*/ 285 h 285"/>
              <a:gd name="T20" fmla="*/ 60 w 95"/>
              <a:gd name="T21" fmla="*/ 271 h 285"/>
              <a:gd name="T22" fmla="*/ 90 w 95"/>
              <a:gd name="T23" fmla="*/ 136 h 285"/>
              <a:gd name="T24" fmla="*/ 7 w 95"/>
              <a:gd name="T25" fmla="*/ 14 h 285"/>
              <a:gd name="T26" fmla="*/ 60 w 95"/>
              <a:gd name="T27" fmla="*/ 27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285">
                <a:moveTo>
                  <a:pt x="60" y="285"/>
                </a:moveTo>
                <a:cubicBezTo>
                  <a:pt x="59" y="285"/>
                  <a:pt x="58" y="284"/>
                  <a:pt x="58" y="2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2" y="1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5" y="135"/>
                  <a:pt x="95" y="136"/>
                  <a:pt x="95" y="136"/>
                </a:cubicBezTo>
                <a:cubicBezTo>
                  <a:pt x="63" y="283"/>
                  <a:pt x="63" y="283"/>
                  <a:pt x="63" y="283"/>
                </a:cubicBezTo>
                <a:cubicBezTo>
                  <a:pt x="62" y="284"/>
                  <a:pt x="61" y="285"/>
                  <a:pt x="60" y="285"/>
                </a:cubicBezTo>
                <a:close/>
                <a:moveTo>
                  <a:pt x="60" y="271"/>
                </a:moveTo>
                <a:cubicBezTo>
                  <a:pt x="90" y="136"/>
                  <a:pt x="90" y="136"/>
                  <a:pt x="90" y="136"/>
                </a:cubicBezTo>
                <a:cubicBezTo>
                  <a:pt x="7" y="14"/>
                  <a:pt x="7" y="14"/>
                  <a:pt x="7" y="14"/>
                </a:cubicBezTo>
                <a:lnTo>
                  <a:pt x="60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" name="Freeform 41"/>
          <p:cNvSpPr>
            <a:spLocks noEditPoints="1"/>
          </p:cNvSpPr>
          <p:nvPr/>
        </p:nvSpPr>
        <p:spPr bwMode="auto">
          <a:xfrm>
            <a:off x="9366250" y="1768475"/>
            <a:ext cx="327025" cy="850900"/>
          </a:xfrm>
          <a:custGeom>
            <a:avLst/>
            <a:gdLst>
              <a:gd name="T0" fmla="*/ 113 w 115"/>
              <a:gd name="T1" fmla="*/ 299 h 299"/>
              <a:gd name="T2" fmla="*/ 111 w 115"/>
              <a:gd name="T3" fmla="*/ 298 h 299"/>
              <a:gd name="T4" fmla="*/ 21 w 115"/>
              <a:gd name="T5" fmla="*/ 165 h 299"/>
              <a:gd name="T6" fmla="*/ 20 w 115"/>
              <a:gd name="T7" fmla="*/ 164 h 299"/>
              <a:gd name="T8" fmla="*/ 0 w 115"/>
              <a:gd name="T9" fmla="*/ 3 h 299"/>
              <a:gd name="T10" fmla="*/ 1 w 115"/>
              <a:gd name="T11" fmla="*/ 0 h 299"/>
              <a:gd name="T12" fmla="*/ 2 w 115"/>
              <a:gd name="T13" fmla="*/ 0 h 299"/>
              <a:gd name="T14" fmla="*/ 2 w 115"/>
              <a:gd name="T15" fmla="*/ 0 h 299"/>
              <a:gd name="T16" fmla="*/ 4 w 115"/>
              <a:gd name="T17" fmla="*/ 2 h 299"/>
              <a:gd name="T18" fmla="*/ 115 w 115"/>
              <a:gd name="T19" fmla="*/ 296 h 299"/>
              <a:gd name="T20" fmla="*/ 114 w 115"/>
              <a:gd name="T21" fmla="*/ 299 h 299"/>
              <a:gd name="T22" fmla="*/ 113 w 115"/>
              <a:gd name="T23" fmla="*/ 299 h 299"/>
              <a:gd name="T24" fmla="*/ 103 w 115"/>
              <a:gd name="T25" fmla="*/ 279 h 299"/>
              <a:gd name="T26" fmla="*/ 7 w 115"/>
              <a:gd name="T27" fmla="*/ 22 h 299"/>
              <a:gd name="T28" fmla="*/ 25 w 115"/>
              <a:gd name="T29" fmla="*/ 163 h 299"/>
              <a:gd name="T30" fmla="*/ 103 w 115"/>
              <a:gd name="T31" fmla="*/ 27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299">
                <a:moveTo>
                  <a:pt x="113" y="299"/>
                </a:moveTo>
                <a:cubicBezTo>
                  <a:pt x="112" y="299"/>
                  <a:pt x="111" y="299"/>
                  <a:pt x="111" y="298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21" y="165"/>
                  <a:pt x="21" y="164"/>
                  <a:pt x="20" y="16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115" y="296"/>
                  <a:pt x="115" y="296"/>
                  <a:pt x="115" y="296"/>
                </a:cubicBezTo>
                <a:cubicBezTo>
                  <a:pt x="115" y="297"/>
                  <a:pt x="115" y="298"/>
                  <a:pt x="114" y="299"/>
                </a:cubicBezTo>
                <a:cubicBezTo>
                  <a:pt x="113" y="299"/>
                  <a:pt x="113" y="299"/>
                  <a:pt x="113" y="299"/>
                </a:cubicBezTo>
                <a:close/>
                <a:moveTo>
                  <a:pt x="103" y="279"/>
                </a:moveTo>
                <a:cubicBezTo>
                  <a:pt x="7" y="22"/>
                  <a:pt x="7" y="22"/>
                  <a:pt x="7" y="22"/>
                </a:cubicBezTo>
                <a:cubicBezTo>
                  <a:pt x="25" y="163"/>
                  <a:pt x="25" y="163"/>
                  <a:pt x="25" y="163"/>
                </a:cubicBezTo>
                <a:lnTo>
                  <a:pt x="103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3" name="Freeform 42"/>
          <p:cNvSpPr>
            <a:spLocks noEditPoints="1"/>
          </p:cNvSpPr>
          <p:nvPr/>
        </p:nvSpPr>
        <p:spPr bwMode="auto">
          <a:xfrm>
            <a:off x="8870950" y="1392237"/>
            <a:ext cx="565150" cy="847725"/>
          </a:xfrm>
          <a:custGeom>
            <a:avLst/>
            <a:gdLst>
              <a:gd name="T0" fmla="*/ 197 w 199"/>
              <a:gd name="T1" fmla="*/ 298 h 298"/>
              <a:gd name="T2" fmla="*/ 195 w 199"/>
              <a:gd name="T3" fmla="*/ 297 h 298"/>
              <a:gd name="T4" fmla="*/ 1 w 199"/>
              <a:gd name="T5" fmla="*/ 3 h 298"/>
              <a:gd name="T6" fmla="*/ 1 w 199"/>
              <a:gd name="T7" fmla="*/ 0 h 298"/>
              <a:gd name="T8" fmla="*/ 3 w 199"/>
              <a:gd name="T9" fmla="*/ 0 h 298"/>
              <a:gd name="T10" fmla="*/ 4 w 199"/>
              <a:gd name="T11" fmla="*/ 0 h 298"/>
              <a:gd name="T12" fmla="*/ 177 w 199"/>
              <a:gd name="T13" fmla="*/ 133 h 298"/>
              <a:gd name="T14" fmla="*/ 178 w 199"/>
              <a:gd name="T15" fmla="*/ 134 h 298"/>
              <a:gd name="T16" fmla="*/ 199 w 199"/>
              <a:gd name="T17" fmla="*/ 295 h 298"/>
              <a:gd name="T18" fmla="*/ 198 w 199"/>
              <a:gd name="T19" fmla="*/ 298 h 298"/>
              <a:gd name="T20" fmla="*/ 197 w 199"/>
              <a:gd name="T21" fmla="*/ 298 h 298"/>
              <a:gd name="T22" fmla="*/ 193 w 199"/>
              <a:gd name="T23" fmla="*/ 286 h 298"/>
              <a:gd name="T24" fmla="*/ 174 w 199"/>
              <a:gd name="T25" fmla="*/ 136 h 298"/>
              <a:gd name="T26" fmla="*/ 13 w 199"/>
              <a:gd name="T27" fmla="*/ 12 h 298"/>
              <a:gd name="T28" fmla="*/ 193 w 199"/>
              <a:gd name="T29" fmla="*/ 286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298">
                <a:moveTo>
                  <a:pt x="197" y="298"/>
                </a:moveTo>
                <a:cubicBezTo>
                  <a:pt x="196" y="298"/>
                  <a:pt x="195" y="298"/>
                  <a:pt x="195" y="29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8" y="133"/>
                  <a:pt x="178" y="134"/>
                  <a:pt x="178" y="134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7"/>
                  <a:pt x="199" y="298"/>
                  <a:pt x="198" y="298"/>
                </a:cubicBezTo>
                <a:cubicBezTo>
                  <a:pt x="197" y="298"/>
                  <a:pt x="197" y="298"/>
                  <a:pt x="197" y="298"/>
                </a:cubicBezTo>
                <a:close/>
                <a:moveTo>
                  <a:pt x="193" y="286"/>
                </a:moveTo>
                <a:cubicBezTo>
                  <a:pt x="174" y="136"/>
                  <a:pt x="174" y="136"/>
                  <a:pt x="174" y="136"/>
                </a:cubicBezTo>
                <a:cubicBezTo>
                  <a:pt x="13" y="12"/>
                  <a:pt x="13" y="12"/>
                  <a:pt x="13" y="12"/>
                </a:cubicBezTo>
                <a:lnTo>
                  <a:pt x="193" y="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4" name="Freeform 43"/>
          <p:cNvSpPr>
            <a:spLocks noEditPoints="1"/>
          </p:cNvSpPr>
          <p:nvPr/>
        </p:nvSpPr>
        <p:spPr bwMode="auto">
          <a:xfrm>
            <a:off x="8518525" y="1392237"/>
            <a:ext cx="622300" cy="1433513"/>
          </a:xfrm>
          <a:custGeom>
            <a:avLst/>
            <a:gdLst>
              <a:gd name="T0" fmla="*/ 217 w 219"/>
              <a:gd name="T1" fmla="*/ 504 h 504"/>
              <a:gd name="T2" fmla="*/ 215 w 219"/>
              <a:gd name="T3" fmla="*/ 503 h 504"/>
              <a:gd name="T4" fmla="*/ 1 w 219"/>
              <a:gd name="T5" fmla="*/ 270 h 504"/>
              <a:gd name="T6" fmla="*/ 0 w 219"/>
              <a:gd name="T7" fmla="*/ 267 h 504"/>
              <a:gd name="T8" fmla="*/ 125 w 219"/>
              <a:gd name="T9" fmla="*/ 1 h 504"/>
              <a:gd name="T10" fmla="*/ 127 w 219"/>
              <a:gd name="T11" fmla="*/ 0 h 504"/>
              <a:gd name="T12" fmla="*/ 129 w 219"/>
              <a:gd name="T13" fmla="*/ 2 h 504"/>
              <a:gd name="T14" fmla="*/ 219 w 219"/>
              <a:gd name="T15" fmla="*/ 501 h 504"/>
              <a:gd name="T16" fmla="*/ 218 w 219"/>
              <a:gd name="T17" fmla="*/ 503 h 504"/>
              <a:gd name="T18" fmla="*/ 217 w 219"/>
              <a:gd name="T19" fmla="*/ 504 h 504"/>
              <a:gd name="T20" fmla="*/ 213 w 219"/>
              <a:gd name="T21" fmla="*/ 494 h 504"/>
              <a:gd name="T22" fmla="*/ 126 w 219"/>
              <a:gd name="T23" fmla="*/ 10 h 504"/>
              <a:gd name="T24" fmla="*/ 5 w 219"/>
              <a:gd name="T25" fmla="*/ 268 h 504"/>
              <a:gd name="T26" fmla="*/ 213 w 219"/>
              <a:gd name="T27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9" h="504">
                <a:moveTo>
                  <a:pt x="217" y="504"/>
                </a:moveTo>
                <a:cubicBezTo>
                  <a:pt x="216" y="504"/>
                  <a:pt x="215" y="503"/>
                  <a:pt x="215" y="503"/>
                </a:cubicBezTo>
                <a:cubicBezTo>
                  <a:pt x="1" y="270"/>
                  <a:pt x="1" y="270"/>
                  <a:pt x="1" y="270"/>
                </a:cubicBezTo>
                <a:cubicBezTo>
                  <a:pt x="0" y="269"/>
                  <a:pt x="0" y="268"/>
                  <a:pt x="0" y="267"/>
                </a:cubicBezTo>
                <a:cubicBezTo>
                  <a:pt x="125" y="1"/>
                  <a:pt x="125" y="1"/>
                  <a:pt x="125" y="1"/>
                </a:cubicBezTo>
                <a:cubicBezTo>
                  <a:pt x="125" y="0"/>
                  <a:pt x="126" y="0"/>
                  <a:pt x="127" y="0"/>
                </a:cubicBezTo>
                <a:cubicBezTo>
                  <a:pt x="128" y="0"/>
                  <a:pt x="129" y="1"/>
                  <a:pt x="129" y="2"/>
                </a:cubicBezTo>
                <a:cubicBezTo>
                  <a:pt x="219" y="501"/>
                  <a:pt x="219" y="501"/>
                  <a:pt x="219" y="501"/>
                </a:cubicBezTo>
                <a:cubicBezTo>
                  <a:pt x="219" y="502"/>
                  <a:pt x="219" y="503"/>
                  <a:pt x="218" y="503"/>
                </a:cubicBezTo>
                <a:cubicBezTo>
                  <a:pt x="217" y="503"/>
                  <a:pt x="217" y="504"/>
                  <a:pt x="217" y="504"/>
                </a:cubicBezTo>
                <a:close/>
                <a:moveTo>
                  <a:pt x="213" y="494"/>
                </a:moveTo>
                <a:cubicBezTo>
                  <a:pt x="126" y="10"/>
                  <a:pt x="126" y="10"/>
                  <a:pt x="126" y="10"/>
                </a:cubicBezTo>
                <a:cubicBezTo>
                  <a:pt x="5" y="268"/>
                  <a:pt x="5" y="268"/>
                  <a:pt x="5" y="268"/>
                </a:cubicBezTo>
                <a:lnTo>
                  <a:pt x="213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44"/>
          <p:cNvSpPr>
            <a:spLocks noEditPoints="1"/>
          </p:cNvSpPr>
          <p:nvPr/>
        </p:nvSpPr>
        <p:spPr bwMode="auto">
          <a:xfrm>
            <a:off x="9126538" y="2813050"/>
            <a:ext cx="474663" cy="1874838"/>
          </a:xfrm>
          <a:custGeom>
            <a:avLst/>
            <a:gdLst>
              <a:gd name="T0" fmla="*/ 26 w 167"/>
              <a:gd name="T1" fmla="*/ 659 h 659"/>
              <a:gd name="T2" fmla="*/ 23 w 167"/>
              <a:gd name="T3" fmla="*/ 657 h 659"/>
              <a:gd name="T4" fmla="*/ 0 w 167"/>
              <a:gd name="T5" fmla="*/ 2 h 659"/>
              <a:gd name="T6" fmla="*/ 1 w 167"/>
              <a:gd name="T7" fmla="*/ 0 h 659"/>
              <a:gd name="T8" fmla="*/ 3 w 167"/>
              <a:gd name="T9" fmla="*/ 0 h 659"/>
              <a:gd name="T10" fmla="*/ 4 w 167"/>
              <a:gd name="T11" fmla="*/ 0 h 659"/>
              <a:gd name="T12" fmla="*/ 165 w 167"/>
              <a:gd name="T13" fmla="*/ 75 h 659"/>
              <a:gd name="T14" fmla="*/ 167 w 167"/>
              <a:gd name="T15" fmla="*/ 77 h 659"/>
              <a:gd name="T16" fmla="*/ 28 w 167"/>
              <a:gd name="T17" fmla="*/ 658 h 659"/>
              <a:gd name="T18" fmla="*/ 26 w 167"/>
              <a:gd name="T19" fmla="*/ 659 h 659"/>
              <a:gd name="T20" fmla="*/ 27 w 167"/>
              <a:gd name="T21" fmla="*/ 640 h 659"/>
              <a:gd name="T22" fmla="*/ 162 w 167"/>
              <a:gd name="T23" fmla="*/ 78 h 659"/>
              <a:gd name="T24" fmla="*/ 5 w 167"/>
              <a:gd name="T25" fmla="*/ 6 h 659"/>
              <a:gd name="T26" fmla="*/ 27 w 167"/>
              <a:gd name="T27" fmla="*/ 64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" h="659">
                <a:moveTo>
                  <a:pt x="26" y="659"/>
                </a:moveTo>
                <a:cubicBezTo>
                  <a:pt x="24" y="659"/>
                  <a:pt x="23" y="658"/>
                  <a:pt x="23" y="65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6" y="75"/>
                  <a:pt x="167" y="76"/>
                  <a:pt x="167" y="77"/>
                </a:cubicBezTo>
                <a:cubicBezTo>
                  <a:pt x="28" y="658"/>
                  <a:pt x="28" y="658"/>
                  <a:pt x="28" y="658"/>
                </a:cubicBezTo>
                <a:cubicBezTo>
                  <a:pt x="28" y="659"/>
                  <a:pt x="27" y="659"/>
                  <a:pt x="26" y="659"/>
                </a:cubicBezTo>
                <a:close/>
                <a:moveTo>
                  <a:pt x="27" y="640"/>
                </a:moveTo>
                <a:cubicBezTo>
                  <a:pt x="162" y="78"/>
                  <a:pt x="162" y="78"/>
                  <a:pt x="162" y="78"/>
                </a:cubicBezTo>
                <a:cubicBezTo>
                  <a:pt x="5" y="6"/>
                  <a:pt x="5" y="6"/>
                  <a:pt x="5" y="6"/>
                </a:cubicBezTo>
                <a:lnTo>
                  <a:pt x="27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8870950" y="1392237"/>
            <a:ext cx="565150" cy="1433513"/>
          </a:xfrm>
          <a:custGeom>
            <a:avLst/>
            <a:gdLst>
              <a:gd name="T0" fmla="*/ 92 w 199"/>
              <a:gd name="T1" fmla="*/ 504 h 504"/>
              <a:gd name="T2" fmla="*/ 90 w 199"/>
              <a:gd name="T3" fmla="*/ 502 h 504"/>
              <a:gd name="T4" fmla="*/ 1 w 199"/>
              <a:gd name="T5" fmla="*/ 3 h 504"/>
              <a:gd name="T6" fmla="*/ 2 w 199"/>
              <a:gd name="T7" fmla="*/ 0 h 504"/>
              <a:gd name="T8" fmla="*/ 2 w 199"/>
              <a:gd name="T9" fmla="*/ 0 h 504"/>
              <a:gd name="T10" fmla="*/ 3 w 199"/>
              <a:gd name="T11" fmla="*/ 0 h 504"/>
              <a:gd name="T12" fmla="*/ 5 w 199"/>
              <a:gd name="T13" fmla="*/ 1 h 504"/>
              <a:gd name="T14" fmla="*/ 199 w 199"/>
              <a:gd name="T15" fmla="*/ 295 h 504"/>
              <a:gd name="T16" fmla="*/ 199 w 199"/>
              <a:gd name="T17" fmla="*/ 297 h 504"/>
              <a:gd name="T18" fmla="*/ 95 w 199"/>
              <a:gd name="T19" fmla="*/ 502 h 504"/>
              <a:gd name="T20" fmla="*/ 93 w 199"/>
              <a:gd name="T21" fmla="*/ 504 h 504"/>
              <a:gd name="T22" fmla="*/ 92 w 199"/>
              <a:gd name="T23" fmla="*/ 504 h 504"/>
              <a:gd name="T24" fmla="*/ 94 w 199"/>
              <a:gd name="T25" fmla="*/ 494 h 504"/>
              <a:gd name="T26" fmla="*/ 194 w 199"/>
              <a:gd name="T27" fmla="*/ 296 h 504"/>
              <a:gd name="T28" fmla="*/ 7 w 199"/>
              <a:gd name="T29" fmla="*/ 13 h 504"/>
              <a:gd name="T30" fmla="*/ 94 w 199"/>
              <a:gd name="T31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504">
                <a:moveTo>
                  <a:pt x="92" y="504"/>
                </a:moveTo>
                <a:cubicBezTo>
                  <a:pt x="91" y="503"/>
                  <a:pt x="90" y="503"/>
                  <a:pt x="90" y="502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0"/>
                  <a:pt x="5" y="1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5"/>
                  <a:pt x="199" y="296"/>
                  <a:pt x="199" y="297"/>
                </a:cubicBezTo>
                <a:cubicBezTo>
                  <a:pt x="95" y="502"/>
                  <a:pt x="95" y="502"/>
                  <a:pt x="95" y="502"/>
                </a:cubicBezTo>
                <a:cubicBezTo>
                  <a:pt x="94" y="503"/>
                  <a:pt x="93" y="504"/>
                  <a:pt x="93" y="504"/>
                </a:cubicBezTo>
                <a:lnTo>
                  <a:pt x="92" y="504"/>
                </a:lnTo>
                <a:close/>
                <a:moveTo>
                  <a:pt x="94" y="494"/>
                </a:moveTo>
                <a:cubicBezTo>
                  <a:pt x="194" y="296"/>
                  <a:pt x="194" y="296"/>
                  <a:pt x="194" y="296"/>
                </a:cubicBezTo>
                <a:cubicBezTo>
                  <a:pt x="7" y="13"/>
                  <a:pt x="7" y="13"/>
                  <a:pt x="7" y="13"/>
                </a:cubicBezTo>
                <a:lnTo>
                  <a:pt x="94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46"/>
          <p:cNvSpPr>
            <a:spLocks noEditPoints="1"/>
          </p:cNvSpPr>
          <p:nvPr/>
        </p:nvSpPr>
        <p:spPr bwMode="auto">
          <a:xfrm>
            <a:off x="9126538" y="2225675"/>
            <a:ext cx="474663" cy="811213"/>
          </a:xfrm>
          <a:custGeom>
            <a:avLst/>
            <a:gdLst>
              <a:gd name="T0" fmla="*/ 164 w 167"/>
              <a:gd name="T1" fmla="*/ 285 h 285"/>
              <a:gd name="T2" fmla="*/ 164 w 167"/>
              <a:gd name="T3" fmla="*/ 285 h 285"/>
              <a:gd name="T4" fmla="*/ 163 w 167"/>
              <a:gd name="T5" fmla="*/ 285 h 285"/>
              <a:gd name="T6" fmla="*/ 2 w 167"/>
              <a:gd name="T7" fmla="*/ 210 h 285"/>
              <a:gd name="T8" fmla="*/ 0 w 167"/>
              <a:gd name="T9" fmla="*/ 209 h 285"/>
              <a:gd name="T10" fmla="*/ 0 w 167"/>
              <a:gd name="T11" fmla="*/ 207 h 285"/>
              <a:gd name="T12" fmla="*/ 105 w 167"/>
              <a:gd name="T13" fmla="*/ 2 h 285"/>
              <a:gd name="T14" fmla="*/ 107 w 167"/>
              <a:gd name="T15" fmla="*/ 0 h 285"/>
              <a:gd name="T16" fmla="*/ 107 w 167"/>
              <a:gd name="T17" fmla="*/ 0 h 285"/>
              <a:gd name="T18" fmla="*/ 109 w 167"/>
              <a:gd name="T19" fmla="*/ 2 h 285"/>
              <a:gd name="T20" fmla="*/ 167 w 167"/>
              <a:gd name="T21" fmla="*/ 282 h 285"/>
              <a:gd name="T22" fmla="*/ 166 w 167"/>
              <a:gd name="T23" fmla="*/ 285 h 285"/>
              <a:gd name="T24" fmla="*/ 164 w 167"/>
              <a:gd name="T25" fmla="*/ 285 h 285"/>
              <a:gd name="T26" fmla="*/ 161 w 167"/>
              <a:gd name="T27" fmla="*/ 279 h 285"/>
              <a:gd name="T28" fmla="*/ 106 w 167"/>
              <a:gd name="T29" fmla="*/ 10 h 285"/>
              <a:gd name="T30" fmla="*/ 6 w 167"/>
              <a:gd name="T31" fmla="*/ 207 h 285"/>
              <a:gd name="T32" fmla="*/ 161 w 167"/>
              <a:gd name="T33" fmla="*/ 27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285">
                <a:moveTo>
                  <a:pt x="164" y="285"/>
                </a:moveTo>
                <a:cubicBezTo>
                  <a:pt x="164" y="285"/>
                  <a:pt x="164" y="285"/>
                  <a:pt x="164" y="285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" y="210"/>
                  <a:pt x="2" y="210"/>
                  <a:pt x="2" y="210"/>
                </a:cubicBezTo>
                <a:cubicBezTo>
                  <a:pt x="1" y="210"/>
                  <a:pt x="1" y="210"/>
                  <a:pt x="0" y="209"/>
                </a:cubicBezTo>
                <a:cubicBezTo>
                  <a:pt x="0" y="208"/>
                  <a:pt x="0" y="208"/>
                  <a:pt x="0" y="207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6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1"/>
                  <a:pt x="109" y="1"/>
                  <a:pt x="109" y="2"/>
                </a:cubicBezTo>
                <a:cubicBezTo>
                  <a:pt x="167" y="282"/>
                  <a:pt x="167" y="282"/>
                  <a:pt x="167" y="282"/>
                </a:cubicBezTo>
                <a:cubicBezTo>
                  <a:pt x="167" y="283"/>
                  <a:pt x="166" y="284"/>
                  <a:pt x="166" y="285"/>
                </a:cubicBezTo>
                <a:cubicBezTo>
                  <a:pt x="165" y="285"/>
                  <a:pt x="165" y="285"/>
                  <a:pt x="164" y="285"/>
                </a:cubicBezTo>
                <a:close/>
                <a:moveTo>
                  <a:pt x="161" y="279"/>
                </a:moveTo>
                <a:cubicBezTo>
                  <a:pt x="106" y="10"/>
                  <a:pt x="106" y="10"/>
                  <a:pt x="106" y="10"/>
                </a:cubicBezTo>
                <a:cubicBezTo>
                  <a:pt x="6" y="207"/>
                  <a:pt x="6" y="207"/>
                  <a:pt x="6" y="207"/>
                </a:cubicBezTo>
                <a:lnTo>
                  <a:pt x="161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47"/>
          <p:cNvSpPr>
            <a:spLocks noEditPoints="1"/>
          </p:cNvSpPr>
          <p:nvPr/>
        </p:nvSpPr>
        <p:spPr bwMode="auto">
          <a:xfrm>
            <a:off x="6796088" y="182562"/>
            <a:ext cx="1431925" cy="822325"/>
          </a:xfrm>
          <a:custGeom>
            <a:avLst/>
            <a:gdLst>
              <a:gd name="T0" fmla="*/ 179 w 504"/>
              <a:gd name="T1" fmla="*/ 289 h 289"/>
              <a:gd name="T2" fmla="*/ 177 w 504"/>
              <a:gd name="T3" fmla="*/ 288 h 289"/>
              <a:gd name="T4" fmla="*/ 1 w 504"/>
              <a:gd name="T5" fmla="*/ 3 h 289"/>
              <a:gd name="T6" fmla="*/ 1 w 504"/>
              <a:gd name="T7" fmla="*/ 1 h 289"/>
              <a:gd name="T8" fmla="*/ 3 w 504"/>
              <a:gd name="T9" fmla="*/ 0 h 289"/>
              <a:gd name="T10" fmla="*/ 4 w 504"/>
              <a:gd name="T11" fmla="*/ 0 h 289"/>
              <a:gd name="T12" fmla="*/ 503 w 504"/>
              <a:gd name="T13" fmla="*/ 258 h 289"/>
              <a:gd name="T14" fmla="*/ 504 w 504"/>
              <a:gd name="T15" fmla="*/ 261 h 289"/>
              <a:gd name="T16" fmla="*/ 502 w 504"/>
              <a:gd name="T17" fmla="*/ 263 h 289"/>
              <a:gd name="T18" fmla="*/ 179 w 504"/>
              <a:gd name="T19" fmla="*/ 289 h 289"/>
              <a:gd name="T20" fmla="*/ 180 w 504"/>
              <a:gd name="T21" fmla="*/ 284 h 289"/>
              <a:gd name="T22" fmla="*/ 493 w 504"/>
              <a:gd name="T23" fmla="*/ 259 h 289"/>
              <a:gd name="T24" fmla="*/ 9 w 504"/>
              <a:gd name="T25" fmla="*/ 8 h 289"/>
              <a:gd name="T26" fmla="*/ 180 w 504"/>
              <a:gd name="T27" fmla="*/ 28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4" h="289">
                <a:moveTo>
                  <a:pt x="179" y="289"/>
                </a:moveTo>
                <a:cubicBezTo>
                  <a:pt x="178" y="289"/>
                  <a:pt x="177" y="288"/>
                  <a:pt x="177" y="288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503" y="258"/>
                  <a:pt x="503" y="258"/>
                  <a:pt x="503" y="258"/>
                </a:cubicBezTo>
                <a:cubicBezTo>
                  <a:pt x="504" y="259"/>
                  <a:pt x="504" y="260"/>
                  <a:pt x="504" y="261"/>
                </a:cubicBezTo>
                <a:cubicBezTo>
                  <a:pt x="504" y="262"/>
                  <a:pt x="503" y="263"/>
                  <a:pt x="502" y="263"/>
                </a:cubicBezTo>
                <a:cubicBezTo>
                  <a:pt x="179" y="289"/>
                  <a:pt x="179" y="289"/>
                  <a:pt x="179" y="289"/>
                </a:cubicBezTo>
                <a:close/>
                <a:moveTo>
                  <a:pt x="180" y="284"/>
                </a:moveTo>
                <a:cubicBezTo>
                  <a:pt x="493" y="259"/>
                  <a:pt x="493" y="259"/>
                  <a:pt x="493" y="259"/>
                </a:cubicBezTo>
                <a:cubicBezTo>
                  <a:pt x="9" y="8"/>
                  <a:pt x="9" y="8"/>
                  <a:pt x="9" y="8"/>
                </a:cubicBezTo>
                <a:lnTo>
                  <a:pt x="180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48"/>
          <p:cNvSpPr>
            <a:spLocks noEditPoints="1"/>
          </p:cNvSpPr>
          <p:nvPr/>
        </p:nvSpPr>
        <p:spPr bwMode="auto">
          <a:xfrm>
            <a:off x="8166100" y="404812"/>
            <a:ext cx="719138" cy="998538"/>
          </a:xfrm>
          <a:custGeom>
            <a:avLst/>
            <a:gdLst>
              <a:gd name="T0" fmla="*/ 251 w 253"/>
              <a:gd name="T1" fmla="*/ 351 h 351"/>
              <a:gd name="T2" fmla="*/ 249 w 253"/>
              <a:gd name="T3" fmla="*/ 351 h 351"/>
              <a:gd name="T4" fmla="*/ 18 w 253"/>
              <a:gd name="T5" fmla="*/ 184 h 351"/>
              <a:gd name="T6" fmla="*/ 18 w 253"/>
              <a:gd name="T7" fmla="*/ 183 h 351"/>
              <a:gd name="T8" fmla="*/ 0 w 253"/>
              <a:gd name="T9" fmla="*/ 3 h 351"/>
              <a:gd name="T10" fmla="*/ 1 w 253"/>
              <a:gd name="T11" fmla="*/ 0 h 351"/>
              <a:gd name="T12" fmla="*/ 2 w 253"/>
              <a:gd name="T13" fmla="*/ 0 h 351"/>
              <a:gd name="T14" fmla="*/ 4 w 253"/>
              <a:gd name="T15" fmla="*/ 1 h 351"/>
              <a:gd name="T16" fmla="*/ 253 w 253"/>
              <a:gd name="T17" fmla="*/ 348 h 351"/>
              <a:gd name="T18" fmla="*/ 253 w 253"/>
              <a:gd name="T19" fmla="*/ 351 h 351"/>
              <a:gd name="T20" fmla="*/ 251 w 253"/>
              <a:gd name="T21" fmla="*/ 351 h 351"/>
              <a:gd name="T22" fmla="*/ 241 w 253"/>
              <a:gd name="T23" fmla="*/ 339 h 351"/>
              <a:gd name="T24" fmla="*/ 5 w 253"/>
              <a:gd name="T25" fmla="*/ 11 h 351"/>
              <a:gd name="T26" fmla="*/ 22 w 253"/>
              <a:gd name="T27" fmla="*/ 181 h 351"/>
              <a:gd name="T28" fmla="*/ 241 w 253"/>
              <a:gd name="T29" fmla="*/ 339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351">
                <a:moveTo>
                  <a:pt x="251" y="351"/>
                </a:moveTo>
                <a:cubicBezTo>
                  <a:pt x="250" y="351"/>
                  <a:pt x="250" y="351"/>
                  <a:pt x="249" y="351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8" y="184"/>
                  <a:pt x="18" y="183"/>
                  <a:pt x="18" y="1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3" y="0"/>
                  <a:pt x="3" y="1"/>
                  <a:pt x="4" y="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3" y="349"/>
                  <a:pt x="253" y="350"/>
                  <a:pt x="253" y="351"/>
                </a:cubicBezTo>
                <a:cubicBezTo>
                  <a:pt x="252" y="351"/>
                  <a:pt x="252" y="351"/>
                  <a:pt x="251" y="351"/>
                </a:cubicBezTo>
                <a:close/>
                <a:moveTo>
                  <a:pt x="241" y="339"/>
                </a:moveTo>
                <a:cubicBezTo>
                  <a:pt x="5" y="11"/>
                  <a:pt x="5" y="11"/>
                  <a:pt x="5" y="11"/>
                </a:cubicBezTo>
                <a:cubicBezTo>
                  <a:pt x="22" y="181"/>
                  <a:pt x="22" y="181"/>
                  <a:pt x="22" y="181"/>
                </a:cubicBezTo>
                <a:lnTo>
                  <a:pt x="241" y="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49"/>
          <p:cNvSpPr>
            <a:spLocks/>
          </p:cNvSpPr>
          <p:nvPr/>
        </p:nvSpPr>
        <p:spPr bwMode="auto">
          <a:xfrm>
            <a:off x="2160588" y="2698750"/>
            <a:ext cx="307975" cy="127000"/>
          </a:xfrm>
          <a:custGeom>
            <a:avLst/>
            <a:gdLst>
              <a:gd name="T0" fmla="*/ 0 w 194"/>
              <a:gd name="T1" fmla="*/ 7 h 80"/>
              <a:gd name="T2" fmla="*/ 4 w 194"/>
              <a:gd name="T3" fmla="*/ 0 h 80"/>
              <a:gd name="T4" fmla="*/ 194 w 194"/>
              <a:gd name="T5" fmla="*/ 73 h 80"/>
              <a:gd name="T6" fmla="*/ 190 w 194"/>
              <a:gd name="T7" fmla="*/ 80 h 80"/>
              <a:gd name="T8" fmla="*/ 0 w 194"/>
              <a:gd name="T9" fmla="*/ 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80">
                <a:moveTo>
                  <a:pt x="0" y="7"/>
                </a:moveTo>
                <a:lnTo>
                  <a:pt x="4" y="0"/>
                </a:lnTo>
                <a:lnTo>
                  <a:pt x="194" y="73"/>
                </a:lnTo>
                <a:lnTo>
                  <a:pt x="190" y="8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0"/>
          <p:cNvSpPr>
            <a:spLocks/>
          </p:cNvSpPr>
          <p:nvPr/>
        </p:nvSpPr>
        <p:spPr bwMode="auto">
          <a:xfrm>
            <a:off x="2368550" y="4914900"/>
            <a:ext cx="315913" cy="96838"/>
          </a:xfrm>
          <a:custGeom>
            <a:avLst/>
            <a:gdLst>
              <a:gd name="T0" fmla="*/ 0 w 199"/>
              <a:gd name="T1" fmla="*/ 54 h 61"/>
              <a:gd name="T2" fmla="*/ 197 w 199"/>
              <a:gd name="T3" fmla="*/ 0 h 61"/>
              <a:gd name="T4" fmla="*/ 199 w 199"/>
              <a:gd name="T5" fmla="*/ 9 h 61"/>
              <a:gd name="T6" fmla="*/ 2 w 199"/>
              <a:gd name="T7" fmla="*/ 61 h 61"/>
              <a:gd name="T8" fmla="*/ 0 w 199"/>
              <a:gd name="T9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61">
                <a:moveTo>
                  <a:pt x="0" y="54"/>
                </a:moveTo>
                <a:lnTo>
                  <a:pt x="197" y="0"/>
                </a:lnTo>
                <a:lnTo>
                  <a:pt x="199" y="9"/>
                </a:lnTo>
                <a:lnTo>
                  <a:pt x="2" y="61"/>
                </a:lnTo>
                <a:lnTo>
                  <a:pt x="0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1"/>
          <p:cNvSpPr>
            <a:spLocks/>
          </p:cNvSpPr>
          <p:nvPr/>
        </p:nvSpPr>
        <p:spPr bwMode="auto">
          <a:xfrm>
            <a:off x="3343275" y="569912"/>
            <a:ext cx="176213" cy="284163"/>
          </a:xfrm>
          <a:custGeom>
            <a:avLst/>
            <a:gdLst>
              <a:gd name="T0" fmla="*/ 0 w 111"/>
              <a:gd name="T1" fmla="*/ 4 h 179"/>
              <a:gd name="T2" fmla="*/ 8 w 111"/>
              <a:gd name="T3" fmla="*/ 0 h 179"/>
              <a:gd name="T4" fmla="*/ 111 w 111"/>
              <a:gd name="T5" fmla="*/ 176 h 179"/>
              <a:gd name="T6" fmla="*/ 104 w 111"/>
              <a:gd name="T7" fmla="*/ 179 h 179"/>
              <a:gd name="T8" fmla="*/ 0 w 111"/>
              <a:gd name="T9" fmla="*/ 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79">
                <a:moveTo>
                  <a:pt x="0" y="4"/>
                </a:moveTo>
                <a:lnTo>
                  <a:pt x="8" y="0"/>
                </a:lnTo>
                <a:lnTo>
                  <a:pt x="111" y="176"/>
                </a:lnTo>
                <a:lnTo>
                  <a:pt x="104" y="179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3" name="Freeform 52"/>
          <p:cNvSpPr>
            <a:spLocks/>
          </p:cNvSpPr>
          <p:nvPr/>
        </p:nvSpPr>
        <p:spPr bwMode="auto">
          <a:xfrm>
            <a:off x="2306638" y="5626100"/>
            <a:ext cx="39688" cy="325438"/>
          </a:xfrm>
          <a:custGeom>
            <a:avLst/>
            <a:gdLst>
              <a:gd name="T0" fmla="*/ 0 w 25"/>
              <a:gd name="T1" fmla="*/ 203 h 205"/>
              <a:gd name="T2" fmla="*/ 18 w 25"/>
              <a:gd name="T3" fmla="*/ 0 h 205"/>
              <a:gd name="T4" fmla="*/ 25 w 25"/>
              <a:gd name="T5" fmla="*/ 0 h 205"/>
              <a:gd name="T6" fmla="*/ 7 w 25"/>
              <a:gd name="T7" fmla="*/ 205 h 205"/>
              <a:gd name="T8" fmla="*/ 0 w 25"/>
              <a:gd name="T9" fmla="*/ 2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05">
                <a:moveTo>
                  <a:pt x="0" y="203"/>
                </a:moveTo>
                <a:lnTo>
                  <a:pt x="18" y="0"/>
                </a:lnTo>
                <a:lnTo>
                  <a:pt x="25" y="0"/>
                </a:lnTo>
                <a:lnTo>
                  <a:pt x="7" y="205"/>
                </a:lnTo>
                <a:lnTo>
                  <a:pt x="0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4" name="Freeform 53"/>
          <p:cNvSpPr>
            <a:spLocks/>
          </p:cNvSpPr>
          <p:nvPr/>
        </p:nvSpPr>
        <p:spPr bwMode="auto">
          <a:xfrm>
            <a:off x="557213" y="3475038"/>
            <a:ext cx="952500" cy="1001713"/>
          </a:xfrm>
          <a:custGeom>
            <a:avLst/>
            <a:gdLst>
              <a:gd name="T0" fmla="*/ 0 w 600"/>
              <a:gd name="T1" fmla="*/ 6 h 631"/>
              <a:gd name="T2" fmla="*/ 7 w 600"/>
              <a:gd name="T3" fmla="*/ 0 h 631"/>
              <a:gd name="T4" fmla="*/ 600 w 600"/>
              <a:gd name="T5" fmla="*/ 626 h 631"/>
              <a:gd name="T6" fmla="*/ 595 w 600"/>
              <a:gd name="T7" fmla="*/ 631 h 631"/>
              <a:gd name="T8" fmla="*/ 0 w 600"/>
              <a:gd name="T9" fmla="*/ 6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631">
                <a:moveTo>
                  <a:pt x="0" y="6"/>
                </a:moveTo>
                <a:lnTo>
                  <a:pt x="7" y="0"/>
                </a:lnTo>
                <a:lnTo>
                  <a:pt x="600" y="626"/>
                </a:lnTo>
                <a:lnTo>
                  <a:pt x="595" y="631"/>
                </a:lnTo>
                <a:lnTo>
                  <a:pt x="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5" name="Freeform 54"/>
          <p:cNvSpPr>
            <a:spLocks/>
          </p:cNvSpPr>
          <p:nvPr/>
        </p:nvSpPr>
        <p:spPr bwMode="auto">
          <a:xfrm>
            <a:off x="1455738" y="5953125"/>
            <a:ext cx="844550" cy="541338"/>
          </a:xfrm>
          <a:custGeom>
            <a:avLst/>
            <a:gdLst>
              <a:gd name="T0" fmla="*/ 0 w 532"/>
              <a:gd name="T1" fmla="*/ 334 h 341"/>
              <a:gd name="T2" fmla="*/ 529 w 532"/>
              <a:gd name="T3" fmla="*/ 0 h 341"/>
              <a:gd name="T4" fmla="*/ 532 w 532"/>
              <a:gd name="T5" fmla="*/ 7 h 341"/>
              <a:gd name="T6" fmla="*/ 4 w 532"/>
              <a:gd name="T7" fmla="*/ 341 h 341"/>
              <a:gd name="T8" fmla="*/ 0 w 532"/>
              <a:gd name="T9" fmla="*/ 33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341">
                <a:moveTo>
                  <a:pt x="0" y="334"/>
                </a:moveTo>
                <a:lnTo>
                  <a:pt x="529" y="0"/>
                </a:lnTo>
                <a:lnTo>
                  <a:pt x="532" y="7"/>
                </a:lnTo>
                <a:lnTo>
                  <a:pt x="4" y="341"/>
                </a:lnTo>
                <a:lnTo>
                  <a:pt x="0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6" name="Freeform 55"/>
          <p:cNvSpPr>
            <a:spLocks/>
          </p:cNvSpPr>
          <p:nvPr/>
        </p:nvSpPr>
        <p:spPr bwMode="auto">
          <a:xfrm>
            <a:off x="2346325" y="5373688"/>
            <a:ext cx="585788" cy="263525"/>
          </a:xfrm>
          <a:custGeom>
            <a:avLst/>
            <a:gdLst>
              <a:gd name="T0" fmla="*/ 0 w 369"/>
              <a:gd name="T1" fmla="*/ 159 h 166"/>
              <a:gd name="T2" fmla="*/ 365 w 369"/>
              <a:gd name="T3" fmla="*/ 0 h 166"/>
              <a:gd name="T4" fmla="*/ 369 w 369"/>
              <a:gd name="T5" fmla="*/ 7 h 166"/>
              <a:gd name="T6" fmla="*/ 3 w 369"/>
              <a:gd name="T7" fmla="*/ 166 h 166"/>
              <a:gd name="T8" fmla="*/ 0 w 369"/>
              <a:gd name="T9" fmla="*/ 15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166">
                <a:moveTo>
                  <a:pt x="0" y="159"/>
                </a:moveTo>
                <a:lnTo>
                  <a:pt x="365" y="0"/>
                </a:lnTo>
                <a:lnTo>
                  <a:pt x="369" y="7"/>
                </a:lnTo>
                <a:lnTo>
                  <a:pt x="3" y="166"/>
                </a:lnTo>
                <a:lnTo>
                  <a:pt x="0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>
            <a:off x="8874125" y="627062"/>
            <a:ext cx="787400" cy="773113"/>
          </a:xfrm>
          <a:custGeom>
            <a:avLst/>
            <a:gdLst>
              <a:gd name="T0" fmla="*/ 0 w 496"/>
              <a:gd name="T1" fmla="*/ 482 h 487"/>
              <a:gd name="T2" fmla="*/ 491 w 496"/>
              <a:gd name="T3" fmla="*/ 0 h 487"/>
              <a:gd name="T4" fmla="*/ 496 w 496"/>
              <a:gd name="T5" fmla="*/ 5 h 487"/>
              <a:gd name="T6" fmla="*/ 5 w 496"/>
              <a:gd name="T7" fmla="*/ 487 h 487"/>
              <a:gd name="T8" fmla="*/ 0 w 496"/>
              <a:gd name="T9" fmla="*/ 48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7">
                <a:moveTo>
                  <a:pt x="0" y="482"/>
                </a:moveTo>
                <a:lnTo>
                  <a:pt x="491" y="0"/>
                </a:lnTo>
                <a:lnTo>
                  <a:pt x="496" y="5"/>
                </a:lnTo>
                <a:lnTo>
                  <a:pt x="5" y="487"/>
                </a:lnTo>
                <a:lnTo>
                  <a:pt x="0" y="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8" name="Freeform 57"/>
          <p:cNvSpPr>
            <a:spLocks/>
          </p:cNvSpPr>
          <p:nvPr/>
        </p:nvSpPr>
        <p:spPr bwMode="auto">
          <a:xfrm>
            <a:off x="9547225" y="-84138"/>
            <a:ext cx="107950" cy="722313"/>
          </a:xfrm>
          <a:custGeom>
            <a:avLst/>
            <a:gdLst>
              <a:gd name="T0" fmla="*/ 0 w 68"/>
              <a:gd name="T1" fmla="*/ 0 h 455"/>
              <a:gd name="T2" fmla="*/ 9 w 68"/>
              <a:gd name="T3" fmla="*/ 0 h 455"/>
              <a:gd name="T4" fmla="*/ 68 w 68"/>
              <a:gd name="T5" fmla="*/ 453 h 455"/>
              <a:gd name="T6" fmla="*/ 59 w 68"/>
              <a:gd name="T7" fmla="*/ 455 h 455"/>
              <a:gd name="T8" fmla="*/ 0 w 68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55">
                <a:moveTo>
                  <a:pt x="0" y="0"/>
                </a:moveTo>
                <a:lnTo>
                  <a:pt x="9" y="0"/>
                </a:lnTo>
                <a:lnTo>
                  <a:pt x="68" y="453"/>
                </a:lnTo>
                <a:lnTo>
                  <a:pt x="59" y="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" name="Freeform 58"/>
          <p:cNvSpPr>
            <a:spLocks/>
          </p:cNvSpPr>
          <p:nvPr/>
        </p:nvSpPr>
        <p:spPr bwMode="auto">
          <a:xfrm>
            <a:off x="9812338" y="2949575"/>
            <a:ext cx="1079500" cy="180975"/>
          </a:xfrm>
          <a:custGeom>
            <a:avLst/>
            <a:gdLst>
              <a:gd name="T0" fmla="*/ 0 w 680"/>
              <a:gd name="T1" fmla="*/ 105 h 114"/>
              <a:gd name="T2" fmla="*/ 679 w 680"/>
              <a:gd name="T3" fmla="*/ 0 h 114"/>
              <a:gd name="T4" fmla="*/ 680 w 680"/>
              <a:gd name="T5" fmla="*/ 8 h 114"/>
              <a:gd name="T6" fmla="*/ 2 w 680"/>
              <a:gd name="T7" fmla="*/ 114 h 114"/>
              <a:gd name="T8" fmla="*/ 0 w 680"/>
              <a:gd name="T9" fmla="*/ 10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14">
                <a:moveTo>
                  <a:pt x="0" y="105"/>
                </a:moveTo>
                <a:lnTo>
                  <a:pt x="679" y="0"/>
                </a:lnTo>
                <a:lnTo>
                  <a:pt x="680" y="8"/>
                </a:lnTo>
                <a:lnTo>
                  <a:pt x="2" y="114"/>
                </a:lnTo>
                <a:lnTo>
                  <a:pt x="0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0" name="Freeform 59"/>
          <p:cNvSpPr>
            <a:spLocks/>
          </p:cNvSpPr>
          <p:nvPr/>
        </p:nvSpPr>
        <p:spPr bwMode="auto">
          <a:xfrm>
            <a:off x="3338513" y="3751263"/>
            <a:ext cx="255588" cy="222250"/>
          </a:xfrm>
          <a:custGeom>
            <a:avLst/>
            <a:gdLst>
              <a:gd name="T0" fmla="*/ 0 w 161"/>
              <a:gd name="T1" fmla="*/ 7 h 140"/>
              <a:gd name="T2" fmla="*/ 5 w 161"/>
              <a:gd name="T3" fmla="*/ 0 h 140"/>
              <a:gd name="T4" fmla="*/ 161 w 161"/>
              <a:gd name="T5" fmla="*/ 133 h 140"/>
              <a:gd name="T6" fmla="*/ 156 w 161"/>
              <a:gd name="T7" fmla="*/ 140 h 140"/>
              <a:gd name="T8" fmla="*/ 0 w 161"/>
              <a:gd name="T9" fmla="*/ 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40">
                <a:moveTo>
                  <a:pt x="0" y="7"/>
                </a:moveTo>
                <a:lnTo>
                  <a:pt x="5" y="0"/>
                </a:lnTo>
                <a:lnTo>
                  <a:pt x="161" y="133"/>
                </a:lnTo>
                <a:lnTo>
                  <a:pt x="156" y="14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" name="Freeform 60"/>
          <p:cNvSpPr>
            <a:spLocks/>
          </p:cNvSpPr>
          <p:nvPr/>
        </p:nvSpPr>
        <p:spPr bwMode="auto">
          <a:xfrm>
            <a:off x="7662863" y="5834063"/>
            <a:ext cx="104775" cy="720725"/>
          </a:xfrm>
          <a:custGeom>
            <a:avLst/>
            <a:gdLst>
              <a:gd name="T0" fmla="*/ 0 w 66"/>
              <a:gd name="T1" fmla="*/ 452 h 454"/>
              <a:gd name="T2" fmla="*/ 57 w 66"/>
              <a:gd name="T3" fmla="*/ 0 h 454"/>
              <a:gd name="T4" fmla="*/ 66 w 66"/>
              <a:gd name="T5" fmla="*/ 2 h 454"/>
              <a:gd name="T6" fmla="*/ 9 w 66"/>
              <a:gd name="T7" fmla="*/ 454 h 454"/>
              <a:gd name="T8" fmla="*/ 0 w 66"/>
              <a:gd name="T9" fmla="*/ 452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54">
                <a:moveTo>
                  <a:pt x="0" y="452"/>
                </a:moveTo>
                <a:lnTo>
                  <a:pt x="57" y="0"/>
                </a:lnTo>
                <a:lnTo>
                  <a:pt x="66" y="2"/>
                </a:lnTo>
                <a:lnTo>
                  <a:pt x="9" y="454"/>
                </a:lnTo>
                <a:lnTo>
                  <a:pt x="0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" name="Freeform 61"/>
          <p:cNvSpPr>
            <a:spLocks/>
          </p:cNvSpPr>
          <p:nvPr/>
        </p:nvSpPr>
        <p:spPr bwMode="auto">
          <a:xfrm>
            <a:off x="1490663" y="4114800"/>
            <a:ext cx="977900" cy="365125"/>
          </a:xfrm>
          <a:custGeom>
            <a:avLst/>
            <a:gdLst>
              <a:gd name="T0" fmla="*/ 0 w 616"/>
              <a:gd name="T1" fmla="*/ 221 h 230"/>
              <a:gd name="T2" fmla="*/ 614 w 616"/>
              <a:gd name="T3" fmla="*/ 0 h 230"/>
              <a:gd name="T4" fmla="*/ 616 w 616"/>
              <a:gd name="T5" fmla="*/ 8 h 230"/>
              <a:gd name="T6" fmla="*/ 3 w 616"/>
              <a:gd name="T7" fmla="*/ 230 h 230"/>
              <a:gd name="T8" fmla="*/ 0 w 616"/>
              <a:gd name="T9" fmla="*/ 22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230">
                <a:moveTo>
                  <a:pt x="0" y="221"/>
                </a:moveTo>
                <a:lnTo>
                  <a:pt x="614" y="0"/>
                </a:lnTo>
                <a:lnTo>
                  <a:pt x="616" y="8"/>
                </a:lnTo>
                <a:lnTo>
                  <a:pt x="3" y="230"/>
                </a:lnTo>
                <a:lnTo>
                  <a:pt x="0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" name="Freeform 62"/>
          <p:cNvSpPr>
            <a:spLocks/>
          </p:cNvSpPr>
          <p:nvPr/>
        </p:nvSpPr>
        <p:spPr bwMode="auto">
          <a:xfrm>
            <a:off x="9682163" y="2511425"/>
            <a:ext cx="474663" cy="101600"/>
          </a:xfrm>
          <a:custGeom>
            <a:avLst/>
            <a:gdLst>
              <a:gd name="T0" fmla="*/ 0 w 299"/>
              <a:gd name="T1" fmla="*/ 55 h 64"/>
              <a:gd name="T2" fmla="*/ 297 w 299"/>
              <a:gd name="T3" fmla="*/ 0 h 64"/>
              <a:gd name="T4" fmla="*/ 299 w 299"/>
              <a:gd name="T5" fmla="*/ 7 h 64"/>
              <a:gd name="T6" fmla="*/ 1 w 299"/>
              <a:gd name="T7" fmla="*/ 64 h 64"/>
              <a:gd name="T8" fmla="*/ 0 w 299"/>
              <a:gd name="T9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4">
                <a:moveTo>
                  <a:pt x="0" y="55"/>
                </a:moveTo>
                <a:lnTo>
                  <a:pt x="297" y="0"/>
                </a:lnTo>
                <a:lnTo>
                  <a:pt x="299" y="7"/>
                </a:lnTo>
                <a:lnTo>
                  <a:pt x="1" y="64"/>
                </a:lnTo>
                <a:lnTo>
                  <a:pt x="0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" name="Freeform 63"/>
          <p:cNvSpPr>
            <a:spLocks/>
          </p:cNvSpPr>
          <p:nvPr/>
        </p:nvSpPr>
        <p:spPr bwMode="auto">
          <a:xfrm>
            <a:off x="10133013" y="2232025"/>
            <a:ext cx="131763" cy="290513"/>
          </a:xfrm>
          <a:custGeom>
            <a:avLst/>
            <a:gdLst>
              <a:gd name="T0" fmla="*/ 0 w 83"/>
              <a:gd name="T1" fmla="*/ 179 h 183"/>
              <a:gd name="T2" fmla="*/ 76 w 83"/>
              <a:gd name="T3" fmla="*/ 0 h 183"/>
              <a:gd name="T4" fmla="*/ 83 w 83"/>
              <a:gd name="T5" fmla="*/ 2 h 183"/>
              <a:gd name="T6" fmla="*/ 7 w 83"/>
              <a:gd name="T7" fmla="*/ 183 h 183"/>
              <a:gd name="T8" fmla="*/ 0 w 83"/>
              <a:gd name="T9" fmla="*/ 17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183">
                <a:moveTo>
                  <a:pt x="0" y="179"/>
                </a:moveTo>
                <a:lnTo>
                  <a:pt x="76" y="0"/>
                </a:lnTo>
                <a:lnTo>
                  <a:pt x="83" y="2"/>
                </a:lnTo>
                <a:lnTo>
                  <a:pt x="7" y="183"/>
                </a:lnTo>
                <a:lnTo>
                  <a:pt x="0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Freeform 64"/>
          <p:cNvSpPr>
            <a:spLocks/>
          </p:cNvSpPr>
          <p:nvPr/>
        </p:nvSpPr>
        <p:spPr bwMode="auto">
          <a:xfrm>
            <a:off x="9032875" y="5783263"/>
            <a:ext cx="481013" cy="39688"/>
          </a:xfrm>
          <a:custGeom>
            <a:avLst/>
            <a:gdLst>
              <a:gd name="T0" fmla="*/ 0 w 303"/>
              <a:gd name="T1" fmla="*/ 7 h 25"/>
              <a:gd name="T2" fmla="*/ 0 w 303"/>
              <a:gd name="T3" fmla="*/ 0 h 25"/>
              <a:gd name="T4" fmla="*/ 303 w 303"/>
              <a:gd name="T5" fmla="*/ 16 h 25"/>
              <a:gd name="T6" fmla="*/ 303 w 303"/>
              <a:gd name="T7" fmla="*/ 25 h 25"/>
              <a:gd name="T8" fmla="*/ 0 w 303"/>
              <a:gd name="T9" fmla="*/ 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25">
                <a:moveTo>
                  <a:pt x="0" y="7"/>
                </a:moveTo>
                <a:lnTo>
                  <a:pt x="0" y="0"/>
                </a:lnTo>
                <a:lnTo>
                  <a:pt x="303" y="16"/>
                </a:lnTo>
                <a:lnTo>
                  <a:pt x="303" y="25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6" name="Freeform 65"/>
          <p:cNvSpPr>
            <a:spLocks/>
          </p:cNvSpPr>
          <p:nvPr/>
        </p:nvSpPr>
        <p:spPr bwMode="auto">
          <a:xfrm>
            <a:off x="11128375" y="3170237"/>
            <a:ext cx="1003300" cy="204788"/>
          </a:xfrm>
          <a:custGeom>
            <a:avLst/>
            <a:gdLst>
              <a:gd name="T0" fmla="*/ 0 w 632"/>
              <a:gd name="T1" fmla="*/ 120 h 129"/>
              <a:gd name="T2" fmla="*/ 631 w 632"/>
              <a:gd name="T3" fmla="*/ 0 h 129"/>
              <a:gd name="T4" fmla="*/ 632 w 632"/>
              <a:gd name="T5" fmla="*/ 9 h 129"/>
              <a:gd name="T6" fmla="*/ 0 w 632"/>
              <a:gd name="T7" fmla="*/ 129 h 129"/>
              <a:gd name="T8" fmla="*/ 0 w 632"/>
              <a:gd name="T9" fmla="*/ 12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129">
                <a:moveTo>
                  <a:pt x="0" y="120"/>
                </a:moveTo>
                <a:lnTo>
                  <a:pt x="631" y="0"/>
                </a:lnTo>
                <a:lnTo>
                  <a:pt x="632" y="9"/>
                </a:lnTo>
                <a:lnTo>
                  <a:pt x="0" y="129"/>
                </a:lnTo>
                <a:lnTo>
                  <a:pt x="0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7" name="Freeform 66"/>
          <p:cNvSpPr>
            <a:spLocks/>
          </p:cNvSpPr>
          <p:nvPr/>
        </p:nvSpPr>
        <p:spPr bwMode="auto">
          <a:xfrm>
            <a:off x="1944688" y="558800"/>
            <a:ext cx="1098550" cy="844550"/>
          </a:xfrm>
          <a:custGeom>
            <a:avLst/>
            <a:gdLst>
              <a:gd name="T0" fmla="*/ 0 w 692"/>
              <a:gd name="T1" fmla="*/ 7 h 532"/>
              <a:gd name="T2" fmla="*/ 6 w 692"/>
              <a:gd name="T3" fmla="*/ 0 h 532"/>
              <a:gd name="T4" fmla="*/ 692 w 692"/>
              <a:gd name="T5" fmla="*/ 525 h 532"/>
              <a:gd name="T6" fmla="*/ 686 w 692"/>
              <a:gd name="T7" fmla="*/ 532 h 532"/>
              <a:gd name="T8" fmla="*/ 0 w 692"/>
              <a:gd name="T9" fmla="*/ 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532">
                <a:moveTo>
                  <a:pt x="0" y="7"/>
                </a:moveTo>
                <a:lnTo>
                  <a:pt x="6" y="0"/>
                </a:lnTo>
                <a:lnTo>
                  <a:pt x="692" y="525"/>
                </a:lnTo>
                <a:lnTo>
                  <a:pt x="686" y="532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8" name="Freeform 67"/>
          <p:cNvSpPr>
            <a:spLocks/>
          </p:cNvSpPr>
          <p:nvPr/>
        </p:nvSpPr>
        <p:spPr bwMode="auto">
          <a:xfrm>
            <a:off x="10258425" y="965200"/>
            <a:ext cx="933450" cy="1274763"/>
          </a:xfrm>
          <a:custGeom>
            <a:avLst/>
            <a:gdLst>
              <a:gd name="T0" fmla="*/ 0 w 588"/>
              <a:gd name="T1" fmla="*/ 798 h 803"/>
              <a:gd name="T2" fmla="*/ 582 w 588"/>
              <a:gd name="T3" fmla="*/ 0 h 803"/>
              <a:gd name="T4" fmla="*/ 588 w 588"/>
              <a:gd name="T5" fmla="*/ 4 h 803"/>
              <a:gd name="T6" fmla="*/ 7 w 588"/>
              <a:gd name="T7" fmla="*/ 803 h 803"/>
              <a:gd name="T8" fmla="*/ 0 w 588"/>
              <a:gd name="T9" fmla="*/ 79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803">
                <a:moveTo>
                  <a:pt x="0" y="798"/>
                </a:moveTo>
                <a:lnTo>
                  <a:pt x="582" y="0"/>
                </a:lnTo>
                <a:lnTo>
                  <a:pt x="588" y="4"/>
                </a:lnTo>
                <a:lnTo>
                  <a:pt x="7" y="803"/>
                </a:lnTo>
                <a:lnTo>
                  <a:pt x="0" y="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" name="Freeform 68"/>
          <p:cNvSpPr>
            <a:spLocks/>
          </p:cNvSpPr>
          <p:nvPr/>
        </p:nvSpPr>
        <p:spPr bwMode="auto">
          <a:xfrm>
            <a:off x="10880725" y="2943225"/>
            <a:ext cx="244475" cy="431800"/>
          </a:xfrm>
          <a:custGeom>
            <a:avLst/>
            <a:gdLst>
              <a:gd name="T0" fmla="*/ 0 w 154"/>
              <a:gd name="T1" fmla="*/ 5 h 272"/>
              <a:gd name="T2" fmla="*/ 7 w 154"/>
              <a:gd name="T3" fmla="*/ 0 h 272"/>
              <a:gd name="T4" fmla="*/ 154 w 154"/>
              <a:gd name="T5" fmla="*/ 267 h 272"/>
              <a:gd name="T6" fmla="*/ 145 w 154"/>
              <a:gd name="T7" fmla="*/ 272 h 272"/>
              <a:gd name="T8" fmla="*/ 0 w 154"/>
              <a:gd name="T9" fmla="*/ 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72">
                <a:moveTo>
                  <a:pt x="0" y="5"/>
                </a:moveTo>
                <a:lnTo>
                  <a:pt x="7" y="0"/>
                </a:lnTo>
                <a:lnTo>
                  <a:pt x="154" y="267"/>
                </a:lnTo>
                <a:lnTo>
                  <a:pt x="145" y="272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" name="Freeform 69"/>
          <p:cNvSpPr>
            <a:spLocks/>
          </p:cNvSpPr>
          <p:nvPr/>
        </p:nvSpPr>
        <p:spPr bwMode="auto">
          <a:xfrm>
            <a:off x="5549900" y="1770062"/>
            <a:ext cx="1376363" cy="242888"/>
          </a:xfrm>
          <a:custGeom>
            <a:avLst/>
            <a:gdLst>
              <a:gd name="T0" fmla="*/ 2 w 484"/>
              <a:gd name="T1" fmla="*/ 85 h 85"/>
              <a:gd name="T2" fmla="*/ 0 w 484"/>
              <a:gd name="T3" fmla="*/ 83 h 85"/>
              <a:gd name="T4" fmla="*/ 2 w 484"/>
              <a:gd name="T5" fmla="*/ 81 h 85"/>
              <a:gd name="T6" fmla="*/ 481 w 484"/>
              <a:gd name="T7" fmla="*/ 0 h 85"/>
              <a:gd name="T8" fmla="*/ 484 w 484"/>
              <a:gd name="T9" fmla="*/ 2 h 85"/>
              <a:gd name="T10" fmla="*/ 482 w 484"/>
              <a:gd name="T11" fmla="*/ 5 h 85"/>
              <a:gd name="T12" fmla="*/ 2 w 484"/>
              <a:gd name="T13" fmla="*/ 85 h 85"/>
              <a:gd name="T14" fmla="*/ 2 w 484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85">
                <a:moveTo>
                  <a:pt x="2" y="85"/>
                </a:moveTo>
                <a:cubicBezTo>
                  <a:pt x="1" y="85"/>
                  <a:pt x="0" y="84"/>
                  <a:pt x="0" y="83"/>
                </a:cubicBezTo>
                <a:cubicBezTo>
                  <a:pt x="0" y="82"/>
                  <a:pt x="0" y="81"/>
                  <a:pt x="2" y="81"/>
                </a:cubicBezTo>
                <a:cubicBezTo>
                  <a:pt x="481" y="0"/>
                  <a:pt x="481" y="0"/>
                  <a:pt x="481" y="0"/>
                </a:cubicBezTo>
                <a:cubicBezTo>
                  <a:pt x="482" y="0"/>
                  <a:pt x="484" y="1"/>
                  <a:pt x="484" y="2"/>
                </a:cubicBezTo>
                <a:cubicBezTo>
                  <a:pt x="484" y="3"/>
                  <a:pt x="483" y="4"/>
                  <a:pt x="482" y="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" name="Freeform 70"/>
          <p:cNvSpPr>
            <a:spLocks/>
          </p:cNvSpPr>
          <p:nvPr/>
        </p:nvSpPr>
        <p:spPr bwMode="auto">
          <a:xfrm>
            <a:off x="5527675" y="839787"/>
            <a:ext cx="1406525" cy="922338"/>
          </a:xfrm>
          <a:custGeom>
            <a:avLst/>
            <a:gdLst>
              <a:gd name="T0" fmla="*/ 492 w 495"/>
              <a:gd name="T1" fmla="*/ 324 h 324"/>
              <a:gd name="T2" fmla="*/ 491 w 495"/>
              <a:gd name="T3" fmla="*/ 324 h 324"/>
              <a:gd name="T4" fmla="*/ 1 w 495"/>
              <a:gd name="T5" fmla="*/ 4 h 324"/>
              <a:gd name="T6" fmla="*/ 1 w 495"/>
              <a:gd name="T7" fmla="*/ 1 h 324"/>
              <a:gd name="T8" fmla="*/ 4 w 495"/>
              <a:gd name="T9" fmla="*/ 0 h 324"/>
              <a:gd name="T10" fmla="*/ 493 w 495"/>
              <a:gd name="T11" fmla="*/ 320 h 324"/>
              <a:gd name="T12" fmla="*/ 494 w 495"/>
              <a:gd name="T13" fmla="*/ 323 h 324"/>
              <a:gd name="T14" fmla="*/ 492 w 495"/>
              <a:gd name="T15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324">
                <a:moveTo>
                  <a:pt x="492" y="324"/>
                </a:moveTo>
                <a:cubicBezTo>
                  <a:pt x="492" y="324"/>
                  <a:pt x="491" y="324"/>
                  <a:pt x="491" y="324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93" y="320"/>
                  <a:pt x="493" y="320"/>
                  <a:pt x="493" y="320"/>
                </a:cubicBezTo>
                <a:cubicBezTo>
                  <a:pt x="495" y="321"/>
                  <a:pt x="495" y="322"/>
                  <a:pt x="494" y="323"/>
                </a:cubicBezTo>
                <a:cubicBezTo>
                  <a:pt x="494" y="324"/>
                  <a:pt x="493" y="324"/>
                  <a:pt x="492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71"/>
          <p:cNvSpPr>
            <a:spLocks/>
          </p:cNvSpPr>
          <p:nvPr/>
        </p:nvSpPr>
        <p:spPr bwMode="auto">
          <a:xfrm>
            <a:off x="5689600" y="180975"/>
            <a:ext cx="1125538" cy="377825"/>
          </a:xfrm>
          <a:custGeom>
            <a:avLst/>
            <a:gdLst>
              <a:gd name="T0" fmla="*/ 303 w 396"/>
              <a:gd name="T1" fmla="*/ 133 h 133"/>
              <a:gd name="T2" fmla="*/ 302 w 396"/>
              <a:gd name="T3" fmla="*/ 132 h 133"/>
              <a:gd name="T4" fmla="*/ 2 w 396"/>
              <a:gd name="T5" fmla="*/ 16 h 133"/>
              <a:gd name="T6" fmla="*/ 1 w 396"/>
              <a:gd name="T7" fmla="*/ 13 h 133"/>
              <a:gd name="T8" fmla="*/ 3 w 396"/>
              <a:gd name="T9" fmla="*/ 12 h 133"/>
              <a:gd name="T10" fmla="*/ 394 w 396"/>
              <a:gd name="T11" fmla="*/ 0 h 133"/>
              <a:gd name="T12" fmla="*/ 396 w 396"/>
              <a:gd name="T13" fmla="*/ 2 h 133"/>
              <a:gd name="T14" fmla="*/ 394 w 396"/>
              <a:gd name="T15" fmla="*/ 4 h 133"/>
              <a:gd name="T16" fmla="*/ 14 w 396"/>
              <a:gd name="T17" fmla="*/ 16 h 133"/>
              <a:gd name="T18" fmla="*/ 304 w 396"/>
              <a:gd name="T19" fmla="*/ 128 h 133"/>
              <a:gd name="T20" fmla="*/ 305 w 396"/>
              <a:gd name="T21" fmla="*/ 131 h 133"/>
              <a:gd name="T22" fmla="*/ 303 w 396"/>
              <a:gd name="T23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133">
                <a:moveTo>
                  <a:pt x="303" y="133"/>
                </a:moveTo>
                <a:cubicBezTo>
                  <a:pt x="303" y="133"/>
                  <a:pt x="302" y="132"/>
                  <a:pt x="302" y="132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5"/>
                  <a:pt x="0" y="14"/>
                  <a:pt x="1" y="13"/>
                </a:cubicBezTo>
                <a:cubicBezTo>
                  <a:pt x="1" y="12"/>
                  <a:pt x="2" y="12"/>
                  <a:pt x="3" y="12"/>
                </a:cubicBezTo>
                <a:cubicBezTo>
                  <a:pt x="394" y="0"/>
                  <a:pt x="394" y="0"/>
                  <a:pt x="394" y="0"/>
                </a:cubicBezTo>
                <a:cubicBezTo>
                  <a:pt x="395" y="0"/>
                  <a:pt x="396" y="1"/>
                  <a:pt x="396" y="2"/>
                </a:cubicBezTo>
                <a:cubicBezTo>
                  <a:pt x="396" y="3"/>
                  <a:pt x="395" y="4"/>
                  <a:pt x="394" y="4"/>
                </a:cubicBezTo>
                <a:cubicBezTo>
                  <a:pt x="14" y="16"/>
                  <a:pt x="14" y="16"/>
                  <a:pt x="14" y="16"/>
                </a:cubicBezTo>
                <a:cubicBezTo>
                  <a:pt x="304" y="128"/>
                  <a:pt x="304" y="128"/>
                  <a:pt x="304" y="128"/>
                </a:cubicBezTo>
                <a:cubicBezTo>
                  <a:pt x="305" y="129"/>
                  <a:pt x="306" y="130"/>
                  <a:pt x="305" y="131"/>
                </a:cubicBezTo>
                <a:cubicBezTo>
                  <a:pt x="305" y="132"/>
                  <a:pt x="304" y="133"/>
                  <a:pt x="303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72"/>
          <p:cNvSpPr>
            <a:spLocks/>
          </p:cNvSpPr>
          <p:nvPr/>
        </p:nvSpPr>
        <p:spPr bwMode="auto">
          <a:xfrm>
            <a:off x="8223250" y="920750"/>
            <a:ext cx="315913" cy="1236663"/>
          </a:xfrm>
          <a:custGeom>
            <a:avLst/>
            <a:gdLst>
              <a:gd name="T0" fmla="*/ 191 w 199"/>
              <a:gd name="T1" fmla="*/ 779 h 779"/>
              <a:gd name="T2" fmla="*/ 0 w 199"/>
              <a:gd name="T3" fmla="*/ 1 h 779"/>
              <a:gd name="T4" fmla="*/ 7 w 199"/>
              <a:gd name="T5" fmla="*/ 0 h 779"/>
              <a:gd name="T6" fmla="*/ 199 w 199"/>
              <a:gd name="T7" fmla="*/ 777 h 779"/>
              <a:gd name="T8" fmla="*/ 191 w 199"/>
              <a:gd name="T9" fmla="*/ 779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779">
                <a:moveTo>
                  <a:pt x="191" y="779"/>
                </a:moveTo>
                <a:lnTo>
                  <a:pt x="0" y="1"/>
                </a:lnTo>
                <a:lnTo>
                  <a:pt x="7" y="0"/>
                </a:lnTo>
                <a:lnTo>
                  <a:pt x="199" y="777"/>
                </a:lnTo>
                <a:lnTo>
                  <a:pt x="191" y="7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73"/>
          <p:cNvSpPr>
            <a:spLocks/>
          </p:cNvSpPr>
          <p:nvPr/>
        </p:nvSpPr>
        <p:spPr bwMode="auto">
          <a:xfrm>
            <a:off x="7762875" y="4297363"/>
            <a:ext cx="1441450" cy="1539875"/>
          </a:xfrm>
          <a:custGeom>
            <a:avLst/>
            <a:gdLst>
              <a:gd name="T0" fmla="*/ 7 w 908"/>
              <a:gd name="T1" fmla="*/ 970 h 970"/>
              <a:gd name="T2" fmla="*/ 0 w 908"/>
              <a:gd name="T3" fmla="*/ 966 h 970"/>
              <a:gd name="T4" fmla="*/ 472 w 908"/>
              <a:gd name="T5" fmla="*/ 0 h 970"/>
              <a:gd name="T6" fmla="*/ 476 w 908"/>
              <a:gd name="T7" fmla="*/ 4 h 970"/>
              <a:gd name="T8" fmla="*/ 908 w 908"/>
              <a:gd name="T9" fmla="*/ 242 h 970"/>
              <a:gd name="T10" fmla="*/ 902 w 908"/>
              <a:gd name="T11" fmla="*/ 249 h 970"/>
              <a:gd name="T12" fmla="*/ 476 w 908"/>
              <a:gd name="T13" fmla="*/ 13 h 970"/>
              <a:gd name="T14" fmla="*/ 7 w 908"/>
              <a:gd name="T15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8" h="970">
                <a:moveTo>
                  <a:pt x="7" y="970"/>
                </a:moveTo>
                <a:lnTo>
                  <a:pt x="0" y="966"/>
                </a:lnTo>
                <a:lnTo>
                  <a:pt x="472" y="0"/>
                </a:lnTo>
                <a:lnTo>
                  <a:pt x="476" y="4"/>
                </a:lnTo>
                <a:lnTo>
                  <a:pt x="908" y="242"/>
                </a:lnTo>
                <a:lnTo>
                  <a:pt x="902" y="249"/>
                </a:lnTo>
                <a:lnTo>
                  <a:pt x="476" y="13"/>
                </a:lnTo>
                <a:lnTo>
                  <a:pt x="7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74"/>
          <p:cNvSpPr>
            <a:spLocks noEditPoints="1"/>
          </p:cNvSpPr>
          <p:nvPr/>
        </p:nvSpPr>
        <p:spPr bwMode="auto">
          <a:xfrm>
            <a:off x="4171950" y="566737"/>
            <a:ext cx="684213" cy="854075"/>
          </a:xfrm>
          <a:custGeom>
            <a:avLst/>
            <a:gdLst>
              <a:gd name="T0" fmla="*/ 0 w 241"/>
              <a:gd name="T1" fmla="*/ 298 h 300"/>
              <a:gd name="T2" fmla="*/ 1 w 241"/>
              <a:gd name="T3" fmla="*/ 297 h 300"/>
              <a:gd name="T4" fmla="*/ 90 w 241"/>
              <a:gd name="T5" fmla="*/ 2 h 300"/>
              <a:gd name="T6" fmla="*/ 91 w 241"/>
              <a:gd name="T7" fmla="*/ 1 h 300"/>
              <a:gd name="T8" fmla="*/ 93 w 241"/>
              <a:gd name="T9" fmla="*/ 1 h 300"/>
              <a:gd name="T10" fmla="*/ 239 w 241"/>
              <a:gd name="T11" fmla="*/ 58 h 300"/>
              <a:gd name="T12" fmla="*/ 240 w 241"/>
              <a:gd name="T13" fmla="*/ 59 h 300"/>
              <a:gd name="T14" fmla="*/ 241 w 241"/>
              <a:gd name="T15" fmla="*/ 59 h 300"/>
              <a:gd name="T16" fmla="*/ 241 w 241"/>
              <a:gd name="T17" fmla="*/ 59 h 300"/>
              <a:gd name="T18" fmla="*/ 240 w 241"/>
              <a:gd name="T19" fmla="*/ 62 h 300"/>
              <a:gd name="T20" fmla="*/ 4 w 241"/>
              <a:gd name="T21" fmla="*/ 299 h 300"/>
              <a:gd name="T22" fmla="*/ 2 w 241"/>
              <a:gd name="T23" fmla="*/ 300 h 300"/>
              <a:gd name="T24" fmla="*/ 0 w 241"/>
              <a:gd name="T25" fmla="*/ 298 h 300"/>
              <a:gd name="T26" fmla="*/ 8 w 241"/>
              <a:gd name="T27" fmla="*/ 289 h 300"/>
              <a:gd name="T28" fmla="*/ 234 w 241"/>
              <a:gd name="T29" fmla="*/ 61 h 300"/>
              <a:gd name="T30" fmla="*/ 93 w 241"/>
              <a:gd name="T31" fmla="*/ 6 h 300"/>
              <a:gd name="T32" fmla="*/ 8 w 241"/>
              <a:gd name="T33" fmla="*/ 28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" h="300">
                <a:moveTo>
                  <a:pt x="0" y="298"/>
                </a:moveTo>
                <a:cubicBezTo>
                  <a:pt x="0" y="298"/>
                  <a:pt x="0" y="297"/>
                  <a:pt x="1" y="297"/>
                </a:cubicBezTo>
                <a:cubicBezTo>
                  <a:pt x="90" y="2"/>
                  <a:pt x="90" y="2"/>
                  <a:pt x="90" y="2"/>
                </a:cubicBezTo>
                <a:cubicBezTo>
                  <a:pt x="90" y="2"/>
                  <a:pt x="90" y="1"/>
                  <a:pt x="91" y="1"/>
                </a:cubicBezTo>
                <a:cubicBezTo>
                  <a:pt x="91" y="0"/>
                  <a:pt x="92" y="0"/>
                  <a:pt x="93" y="1"/>
                </a:cubicBezTo>
                <a:cubicBezTo>
                  <a:pt x="239" y="58"/>
                  <a:pt x="239" y="58"/>
                  <a:pt x="239" y="58"/>
                </a:cubicBezTo>
                <a:cubicBezTo>
                  <a:pt x="240" y="58"/>
                  <a:pt x="240" y="59"/>
                  <a:pt x="240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60"/>
                  <a:pt x="241" y="61"/>
                  <a:pt x="240" y="62"/>
                </a:cubicBezTo>
                <a:cubicBezTo>
                  <a:pt x="4" y="299"/>
                  <a:pt x="4" y="299"/>
                  <a:pt x="4" y="299"/>
                </a:cubicBezTo>
                <a:cubicBezTo>
                  <a:pt x="4" y="300"/>
                  <a:pt x="3" y="300"/>
                  <a:pt x="2" y="300"/>
                </a:cubicBezTo>
                <a:cubicBezTo>
                  <a:pt x="1" y="299"/>
                  <a:pt x="1" y="299"/>
                  <a:pt x="0" y="298"/>
                </a:cubicBezTo>
                <a:close/>
                <a:moveTo>
                  <a:pt x="8" y="289"/>
                </a:moveTo>
                <a:cubicBezTo>
                  <a:pt x="234" y="61"/>
                  <a:pt x="234" y="61"/>
                  <a:pt x="234" y="61"/>
                </a:cubicBezTo>
                <a:cubicBezTo>
                  <a:pt x="93" y="6"/>
                  <a:pt x="93" y="6"/>
                  <a:pt x="93" y="6"/>
                </a:cubicBezTo>
                <a:lnTo>
                  <a:pt x="8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75"/>
          <p:cNvSpPr>
            <a:spLocks noEditPoints="1"/>
          </p:cNvSpPr>
          <p:nvPr/>
        </p:nvSpPr>
        <p:spPr bwMode="auto">
          <a:xfrm>
            <a:off x="6034088" y="6203950"/>
            <a:ext cx="1398588" cy="688975"/>
          </a:xfrm>
          <a:custGeom>
            <a:avLst/>
            <a:gdLst>
              <a:gd name="T0" fmla="*/ 492 w 492"/>
              <a:gd name="T1" fmla="*/ 3 h 242"/>
              <a:gd name="T2" fmla="*/ 492 w 492"/>
              <a:gd name="T3" fmla="*/ 4 h 242"/>
              <a:gd name="T4" fmla="*/ 281 w 492"/>
              <a:gd name="T5" fmla="*/ 241 h 242"/>
              <a:gd name="T6" fmla="*/ 279 w 492"/>
              <a:gd name="T7" fmla="*/ 242 h 242"/>
              <a:gd name="T8" fmla="*/ 1 w 492"/>
              <a:gd name="T9" fmla="*/ 145 h 242"/>
              <a:gd name="T10" fmla="*/ 0 w 492"/>
              <a:gd name="T11" fmla="*/ 143 h 242"/>
              <a:gd name="T12" fmla="*/ 2 w 492"/>
              <a:gd name="T13" fmla="*/ 140 h 242"/>
              <a:gd name="T14" fmla="*/ 489 w 492"/>
              <a:gd name="T15" fmla="*/ 1 h 242"/>
              <a:gd name="T16" fmla="*/ 492 w 492"/>
              <a:gd name="T17" fmla="*/ 2 h 242"/>
              <a:gd name="T18" fmla="*/ 492 w 492"/>
              <a:gd name="T19" fmla="*/ 3 h 242"/>
              <a:gd name="T20" fmla="*/ 483 w 492"/>
              <a:gd name="T21" fmla="*/ 7 h 242"/>
              <a:gd name="T22" fmla="*/ 10 w 492"/>
              <a:gd name="T23" fmla="*/ 143 h 242"/>
              <a:gd name="T24" fmla="*/ 279 w 492"/>
              <a:gd name="T25" fmla="*/ 237 h 242"/>
              <a:gd name="T26" fmla="*/ 483 w 492"/>
              <a:gd name="T27" fmla="*/ 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2" h="242">
                <a:moveTo>
                  <a:pt x="492" y="3"/>
                </a:moveTo>
                <a:cubicBezTo>
                  <a:pt x="492" y="3"/>
                  <a:pt x="492" y="4"/>
                  <a:pt x="492" y="4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81" y="242"/>
                  <a:pt x="280" y="242"/>
                  <a:pt x="279" y="242"/>
                </a:cubicBezTo>
                <a:cubicBezTo>
                  <a:pt x="1" y="145"/>
                  <a:pt x="1" y="145"/>
                  <a:pt x="1" y="145"/>
                </a:cubicBezTo>
                <a:cubicBezTo>
                  <a:pt x="1" y="144"/>
                  <a:pt x="0" y="144"/>
                  <a:pt x="0" y="143"/>
                </a:cubicBezTo>
                <a:cubicBezTo>
                  <a:pt x="0" y="141"/>
                  <a:pt x="1" y="141"/>
                  <a:pt x="2" y="140"/>
                </a:cubicBezTo>
                <a:cubicBezTo>
                  <a:pt x="489" y="1"/>
                  <a:pt x="489" y="1"/>
                  <a:pt x="489" y="1"/>
                </a:cubicBezTo>
                <a:cubicBezTo>
                  <a:pt x="490" y="0"/>
                  <a:pt x="491" y="1"/>
                  <a:pt x="492" y="2"/>
                </a:cubicBezTo>
                <a:cubicBezTo>
                  <a:pt x="492" y="2"/>
                  <a:pt x="492" y="2"/>
                  <a:pt x="492" y="3"/>
                </a:cubicBezTo>
                <a:close/>
                <a:moveTo>
                  <a:pt x="483" y="7"/>
                </a:moveTo>
                <a:cubicBezTo>
                  <a:pt x="10" y="143"/>
                  <a:pt x="10" y="143"/>
                  <a:pt x="10" y="143"/>
                </a:cubicBezTo>
                <a:cubicBezTo>
                  <a:pt x="279" y="237"/>
                  <a:pt x="279" y="237"/>
                  <a:pt x="279" y="237"/>
                </a:cubicBezTo>
                <a:lnTo>
                  <a:pt x="483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Freeform 76"/>
          <p:cNvSpPr>
            <a:spLocks noEditPoints="1"/>
          </p:cNvSpPr>
          <p:nvPr/>
        </p:nvSpPr>
        <p:spPr bwMode="auto">
          <a:xfrm>
            <a:off x="7162800" y="6570663"/>
            <a:ext cx="496888" cy="298450"/>
          </a:xfrm>
          <a:custGeom>
            <a:avLst/>
            <a:gdLst>
              <a:gd name="T0" fmla="*/ 2 w 175"/>
              <a:gd name="T1" fmla="*/ 105 h 105"/>
              <a:gd name="T2" fmla="*/ 0 w 175"/>
              <a:gd name="T3" fmla="*/ 103 h 105"/>
              <a:gd name="T4" fmla="*/ 0 w 175"/>
              <a:gd name="T5" fmla="*/ 101 h 105"/>
              <a:gd name="T6" fmla="*/ 52 w 175"/>
              <a:gd name="T7" fmla="*/ 2 h 105"/>
              <a:gd name="T8" fmla="*/ 53 w 175"/>
              <a:gd name="T9" fmla="*/ 0 h 105"/>
              <a:gd name="T10" fmla="*/ 55 w 175"/>
              <a:gd name="T11" fmla="*/ 1 h 105"/>
              <a:gd name="T12" fmla="*/ 174 w 175"/>
              <a:gd name="T13" fmla="*/ 90 h 105"/>
              <a:gd name="T14" fmla="*/ 175 w 175"/>
              <a:gd name="T15" fmla="*/ 93 h 105"/>
              <a:gd name="T16" fmla="*/ 173 w 175"/>
              <a:gd name="T17" fmla="*/ 94 h 105"/>
              <a:gd name="T18" fmla="*/ 2 w 175"/>
              <a:gd name="T19" fmla="*/ 104 h 105"/>
              <a:gd name="T20" fmla="*/ 2 w 175"/>
              <a:gd name="T21" fmla="*/ 105 h 105"/>
              <a:gd name="T22" fmla="*/ 54 w 175"/>
              <a:gd name="T23" fmla="*/ 6 h 105"/>
              <a:gd name="T24" fmla="*/ 6 w 175"/>
              <a:gd name="T25" fmla="*/ 100 h 105"/>
              <a:gd name="T26" fmla="*/ 167 w 175"/>
              <a:gd name="T27" fmla="*/ 90 h 105"/>
              <a:gd name="T28" fmla="*/ 54 w 175"/>
              <a:gd name="T29" fmla="*/ 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" h="105">
                <a:moveTo>
                  <a:pt x="2" y="105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3"/>
                  <a:pt x="0" y="102"/>
                  <a:pt x="0" y="101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3" y="1"/>
                  <a:pt x="53" y="0"/>
                </a:cubicBezTo>
                <a:cubicBezTo>
                  <a:pt x="54" y="0"/>
                  <a:pt x="55" y="0"/>
                  <a:pt x="55" y="1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5" y="91"/>
                  <a:pt x="175" y="92"/>
                  <a:pt x="175" y="93"/>
                </a:cubicBezTo>
                <a:cubicBezTo>
                  <a:pt x="175" y="93"/>
                  <a:pt x="174" y="94"/>
                  <a:pt x="173" y="94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5"/>
                  <a:pt x="2" y="105"/>
                  <a:pt x="2" y="105"/>
                </a:cubicBezTo>
                <a:close/>
                <a:moveTo>
                  <a:pt x="54" y="6"/>
                </a:moveTo>
                <a:cubicBezTo>
                  <a:pt x="6" y="100"/>
                  <a:pt x="6" y="100"/>
                  <a:pt x="6" y="100"/>
                </a:cubicBezTo>
                <a:cubicBezTo>
                  <a:pt x="167" y="90"/>
                  <a:pt x="167" y="90"/>
                  <a:pt x="167" y="90"/>
                </a:cubicBezTo>
                <a:lnTo>
                  <a:pt x="54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" name="Freeform 77"/>
          <p:cNvSpPr>
            <a:spLocks noEditPoints="1"/>
          </p:cNvSpPr>
          <p:nvPr/>
        </p:nvSpPr>
        <p:spPr bwMode="auto">
          <a:xfrm>
            <a:off x="4848225" y="587375"/>
            <a:ext cx="355600" cy="682625"/>
          </a:xfrm>
          <a:custGeom>
            <a:avLst/>
            <a:gdLst>
              <a:gd name="T0" fmla="*/ 123 w 125"/>
              <a:gd name="T1" fmla="*/ 240 h 240"/>
              <a:gd name="T2" fmla="*/ 122 w 125"/>
              <a:gd name="T3" fmla="*/ 239 h 240"/>
              <a:gd name="T4" fmla="*/ 1 w 125"/>
              <a:gd name="T5" fmla="*/ 107 h 240"/>
              <a:gd name="T6" fmla="*/ 0 w 125"/>
              <a:gd name="T7" fmla="*/ 106 h 240"/>
              <a:gd name="T8" fmla="*/ 1 w 125"/>
              <a:gd name="T9" fmla="*/ 104 h 240"/>
              <a:gd name="T10" fmla="*/ 122 w 125"/>
              <a:gd name="T11" fmla="*/ 1 h 240"/>
              <a:gd name="T12" fmla="*/ 124 w 125"/>
              <a:gd name="T13" fmla="*/ 0 h 240"/>
              <a:gd name="T14" fmla="*/ 125 w 125"/>
              <a:gd name="T15" fmla="*/ 2 h 240"/>
              <a:gd name="T16" fmla="*/ 125 w 125"/>
              <a:gd name="T17" fmla="*/ 238 h 240"/>
              <a:gd name="T18" fmla="*/ 124 w 125"/>
              <a:gd name="T19" fmla="*/ 240 h 240"/>
              <a:gd name="T20" fmla="*/ 123 w 125"/>
              <a:gd name="T21" fmla="*/ 240 h 240"/>
              <a:gd name="T22" fmla="*/ 6 w 125"/>
              <a:gd name="T23" fmla="*/ 106 h 240"/>
              <a:gd name="T24" fmla="*/ 121 w 125"/>
              <a:gd name="T25" fmla="*/ 232 h 240"/>
              <a:gd name="T26" fmla="*/ 121 w 125"/>
              <a:gd name="T27" fmla="*/ 7 h 240"/>
              <a:gd name="T28" fmla="*/ 6 w 125"/>
              <a:gd name="T2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5" h="240">
                <a:moveTo>
                  <a:pt x="123" y="240"/>
                </a:moveTo>
                <a:cubicBezTo>
                  <a:pt x="123" y="240"/>
                  <a:pt x="122" y="240"/>
                  <a:pt x="122" y="239"/>
                </a:cubicBezTo>
                <a:cubicBezTo>
                  <a:pt x="1" y="107"/>
                  <a:pt x="1" y="107"/>
                  <a:pt x="1" y="107"/>
                </a:cubicBezTo>
                <a:cubicBezTo>
                  <a:pt x="1" y="107"/>
                  <a:pt x="0" y="106"/>
                  <a:pt x="0" y="106"/>
                </a:cubicBezTo>
                <a:cubicBezTo>
                  <a:pt x="1" y="105"/>
                  <a:pt x="1" y="104"/>
                  <a:pt x="1" y="104"/>
                </a:cubicBezTo>
                <a:cubicBezTo>
                  <a:pt x="122" y="1"/>
                  <a:pt x="122" y="1"/>
                  <a:pt x="122" y="1"/>
                </a:cubicBezTo>
                <a:cubicBezTo>
                  <a:pt x="122" y="0"/>
                  <a:pt x="123" y="0"/>
                  <a:pt x="124" y="0"/>
                </a:cubicBezTo>
                <a:cubicBezTo>
                  <a:pt x="125" y="1"/>
                  <a:pt x="125" y="2"/>
                  <a:pt x="125" y="2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25" y="239"/>
                  <a:pt x="125" y="240"/>
                  <a:pt x="124" y="240"/>
                </a:cubicBezTo>
                <a:cubicBezTo>
                  <a:pt x="124" y="240"/>
                  <a:pt x="123" y="240"/>
                  <a:pt x="123" y="240"/>
                </a:cubicBezTo>
                <a:close/>
                <a:moveTo>
                  <a:pt x="6" y="106"/>
                </a:moveTo>
                <a:cubicBezTo>
                  <a:pt x="121" y="232"/>
                  <a:pt x="121" y="232"/>
                  <a:pt x="121" y="232"/>
                </a:cubicBezTo>
                <a:cubicBezTo>
                  <a:pt x="121" y="7"/>
                  <a:pt x="121" y="7"/>
                  <a:pt x="121" y="7"/>
                </a:cubicBezTo>
                <a:lnTo>
                  <a:pt x="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9" name="Freeform 78"/>
          <p:cNvSpPr>
            <a:spLocks/>
          </p:cNvSpPr>
          <p:nvPr/>
        </p:nvSpPr>
        <p:spPr bwMode="auto">
          <a:xfrm>
            <a:off x="6923088" y="996950"/>
            <a:ext cx="1603375" cy="1163638"/>
          </a:xfrm>
          <a:custGeom>
            <a:avLst/>
            <a:gdLst>
              <a:gd name="T0" fmla="*/ 561 w 564"/>
              <a:gd name="T1" fmla="*/ 409 h 409"/>
              <a:gd name="T2" fmla="*/ 561 w 564"/>
              <a:gd name="T3" fmla="*/ 409 h 409"/>
              <a:gd name="T4" fmla="*/ 2 w 564"/>
              <a:gd name="T5" fmla="*/ 277 h 409"/>
              <a:gd name="T6" fmla="*/ 1 w 564"/>
              <a:gd name="T7" fmla="*/ 274 h 409"/>
              <a:gd name="T8" fmla="*/ 3 w 564"/>
              <a:gd name="T9" fmla="*/ 272 h 409"/>
              <a:gd name="T10" fmla="*/ 554 w 564"/>
              <a:gd name="T11" fmla="*/ 403 h 409"/>
              <a:gd name="T12" fmla="*/ 131 w 564"/>
              <a:gd name="T13" fmla="*/ 4 h 409"/>
              <a:gd name="T14" fmla="*/ 131 w 564"/>
              <a:gd name="T15" fmla="*/ 1 h 409"/>
              <a:gd name="T16" fmla="*/ 134 w 564"/>
              <a:gd name="T17" fmla="*/ 1 h 409"/>
              <a:gd name="T18" fmla="*/ 563 w 564"/>
              <a:gd name="T19" fmla="*/ 405 h 409"/>
              <a:gd name="T20" fmla="*/ 563 w 564"/>
              <a:gd name="T21" fmla="*/ 408 h 409"/>
              <a:gd name="T22" fmla="*/ 561 w 564"/>
              <a:gd name="T23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409">
                <a:moveTo>
                  <a:pt x="561" y="409"/>
                </a:moveTo>
                <a:cubicBezTo>
                  <a:pt x="561" y="409"/>
                  <a:pt x="561" y="409"/>
                  <a:pt x="561" y="409"/>
                </a:cubicBezTo>
                <a:cubicBezTo>
                  <a:pt x="2" y="277"/>
                  <a:pt x="2" y="277"/>
                  <a:pt x="2" y="277"/>
                </a:cubicBezTo>
                <a:cubicBezTo>
                  <a:pt x="1" y="276"/>
                  <a:pt x="0" y="275"/>
                  <a:pt x="1" y="274"/>
                </a:cubicBezTo>
                <a:cubicBezTo>
                  <a:pt x="1" y="273"/>
                  <a:pt x="2" y="272"/>
                  <a:pt x="3" y="272"/>
                </a:cubicBezTo>
                <a:cubicBezTo>
                  <a:pt x="554" y="403"/>
                  <a:pt x="554" y="403"/>
                  <a:pt x="554" y="403"/>
                </a:cubicBezTo>
                <a:cubicBezTo>
                  <a:pt x="131" y="4"/>
                  <a:pt x="131" y="4"/>
                  <a:pt x="131" y="4"/>
                </a:cubicBezTo>
                <a:cubicBezTo>
                  <a:pt x="130" y="3"/>
                  <a:pt x="130" y="2"/>
                  <a:pt x="131" y="1"/>
                </a:cubicBezTo>
                <a:cubicBezTo>
                  <a:pt x="132" y="0"/>
                  <a:pt x="133" y="0"/>
                  <a:pt x="134" y="1"/>
                </a:cubicBezTo>
                <a:cubicBezTo>
                  <a:pt x="563" y="405"/>
                  <a:pt x="563" y="405"/>
                  <a:pt x="563" y="405"/>
                </a:cubicBezTo>
                <a:cubicBezTo>
                  <a:pt x="563" y="406"/>
                  <a:pt x="564" y="407"/>
                  <a:pt x="563" y="408"/>
                </a:cubicBezTo>
                <a:cubicBezTo>
                  <a:pt x="563" y="408"/>
                  <a:pt x="562" y="409"/>
                  <a:pt x="561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0" name="Freeform 79"/>
          <p:cNvSpPr>
            <a:spLocks/>
          </p:cNvSpPr>
          <p:nvPr/>
        </p:nvSpPr>
        <p:spPr bwMode="auto">
          <a:xfrm>
            <a:off x="9518650" y="5813425"/>
            <a:ext cx="788988" cy="466725"/>
          </a:xfrm>
          <a:custGeom>
            <a:avLst/>
            <a:gdLst>
              <a:gd name="T0" fmla="*/ 274 w 277"/>
              <a:gd name="T1" fmla="*/ 164 h 164"/>
              <a:gd name="T2" fmla="*/ 273 w 277"/>
              <a:gd name="T3" fmla="*/ 164 h 164"/>
              <a:gd name="T4" fmla="*/ 2 w 277"/>
              <a:gd name="T5" fmla="*/ 5 h 164"/>
              <a:gd name="T6" fmla="*/ 1 w 277"/>
              <a:gd name="T7" fmla="*/ 2 h 164"/>
              <a:gd name="T8" fmla="*/ 4 w 277"/>
              <a:gd name="T9" fmla="*/ 1 h 164"/>
              <a:gd name="T10" fmla="*/ 276 w 277"/>
              <a:gd name="T11" fmla="*/ 160 h 164"/>
              <a:gd name="T12" fmla="*/ 276 w 277"/>
              <a:gd name="T13" fmla="*/ 163 h 164"/>
              <a:gd name="T14" fmla="*/ 274 w 277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164">
                <a:moveTo>
                  <a:pt x="274" y="164"/>
                </a:moveTo>
                <a:cubicBezTo>
                  <a:pt x="274" y="164"/>
                  <a:pt x="274" y="164"/>
                  <a:pt x="273" y="164"/>
                </a:cubicBezTo>
                <a:cubicBezTo>
                  <a:pt x="2" y="5"/>
                  <a:pt x="2" y="5"/>
                  <a:pt x="2" y="5"/>
                </a:cubicBezTo>
                <a:cubicBezTo>
                  <a:pt x="0" y="4"/>
                  <a:pt x="0" y="3"/>
                  <a:pt x="1" y="2"/>
                </a:cubicBezTo>
                <a:cubicBezTo>
                  <a:pt x="1" y="1"/>
                  <a:pt x="3" y="0"/>
                  <a:pt x="4" y="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7" y="161"/>
                  <a:pt x="277" y="162"/>
                  <a:pt x="276" y="163"/>
                </a:cubicBezTo>
                <a:cubicBezTo>
                  <a:pt x="276" y="164"/>
                  <a:pt x="275" y="164"/>
                  <a:pt x="274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" name="Freeform 80"/>
          <p:cNvSpPr>
            <a:spLocks/>
          </p:cNvSpPr>
          <p:nvPr/>
        </p:nvSpPr>
        <p:spPr bwMode="auto">
          <a:xfrm>
            <a:off x="11049000" y="3298825"/>
            <a:ext cx="133350" cy="133350"/>
          </a:xfrm>
          <a:custGeom>
            <a:avLst/>
            <a:gdLst>
              <a:gd name="T0" fmla="*/ 39 w 47"/>
              <a:gd name="T1" fmla="*/ 38 h 47"/>
              <a:gd name="T2" fmla="*/ 38 w 47"/>
              <a:gd name="T3" fmla="*/ 8 h 47"/>
              <a:gd name="T4" fmla="*/ 8 w 47"/>
              <a:gd name="T5" fmla="*/ 9 h 47"/>
              <a:gd name="T6" fmla="*/ 9 w 47"/>
              <a:gd name="T7" fmla="*/ 39 h 47"/>
              <a:gd name="T8" fmla="*/ 39 w 47"/>
              <a:gd name="T9" fmla="*/ 3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39" y="38"/>
                </a:moveTo>
                <a:cubicBezTo>
                  <a:pt x="47" y="30"/>
                  <a:pt x="46" y="16"/>
                  <a:pt x="38" y="8"/>
                </a:cubicBezTo>
                <a:cubicBezTo>
                  <a:pt x="30" y="0"/>
                  <a:pt x="16" y="1"/>
                  <a:pt x="8" y="9"/>
                </a:cubicBezTo>
                <a:cubicBezTo>
                  <a:pt x="0" y="18"/>
                  <a:pt x="1" y="31"/>
                  <a:pt x="9" y="39"/>
                </a:cubicBezTo>
                <a:cubicBezTo>
                  <a:pt x="17" y="47"/>
                  <a:pt x="31" y="47"/>
                  <a:pt x="39" y="38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2" name="Freeform 81"/>
          <p:cNvSpPr>
            <a:spLocks/>
          </p:cNvSpPr>
          <p:nvPr/>
        </p:nvSpPr>
        <p:spPr bwMode="auto">
          <a:xfrm>
            <a:off x="11117263" y="892175"/>
            <a:ext cx="130175" cy="130175"/>
          </a:xfrm>
          <a:custGeom>
            <a:avLst/>
            <a:gdLst>
              <a:gd name="T0" fmla="*/ 38 w 46"/>
              <a:gd name="T1" fmla="*/ 38 h 46"/>
              <a:gd name="T2" fmla="*/ 37 w 46"/>
              <a:gd name="T3" fmla="*/ 8 h 46"/>
              <a:gd name="T4" fmla="*/ 8 w 46"/>
              <a:gd name="T5" fmla="*/ 9 h 46"/>
              <a:gd name="T6" fmla="*/ 8 w 46"/>
              <a:gd name="T7" fmla="*/ 38 h 46"/>
              <a:gd name="T8" fmla="*/ 38 w 46"/>
              <a:gd name="T9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8"/>
                </a:moveTo>
                <a:cubicBezTo>
                  <a:pt x="46" y="29"/>
                  <a:pt x="46" y="16"/>
                  <a:pt x="37" y="8"/>
                </a:cubicBezTo>
                <a:cubicBezTo>
                  <a:pt x="29" y="0"/>
                  <a:pt x="16" y="0"/>
                  <a:pt x="8" y="9"/>
                </a:cubicBezTo>
                <a:cubicBezTo>
                  <a:pt x="0" y="17"/>
                  <a:pt x="0" y="30"/>
                  <a:pt x="8" y="38"/>
                </a:cubicBezTo>
                <a:cubicBezTo>
                  <a:pt x="17" y="46"/>
                  <a:pt x="30" y="46"/>
                  <a:pt x="38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3" name="Oval 82"/>
          <p:cNvSpPr>
            <a:spLocks noChangeArrowheads="1"/>
          </p:cNvSpPr>
          <p:nvPr/>
        </p:nvSpPr>
        <p:spPr bwMode="auto">
          <a:xfrm>
            <a:off x="4916488" y="-169863"/>
            <a:ext cx="61913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4" name="Oval 83"/>
          <p:cNvSpPr>
            <a:spLocks noChangeArrowheads="1"/>
          </p:cNvSpPr>
          <p:nvPr/>
        </p:nvSpPr>
        <p:spPr bwMode="auto">
          <a:xfrm>
            <a:off x="5527675" y="7158038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5" name="Oval 84"/>
          <p:cNvSpPr>
            <a:spLocks noChangeArrowheads="1"/>
          </p:cNvSpPr>
          <p:nvPr/>
        </p:nvSpPr>
        <p:spPr bwMode="auto">
          <a:xfrm>
            <a:off x="6010275" y="6580188"/>
            <a:ext cx="66675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6" name="Oval 85"/>
          <p:cNvSpPr>
            <a:spLocks noChangeArrowheads="1"/>
          </p:cNvSpPr>
          <p:nvPr/>
        </p:nvSpPr>
        <p:spPr bwMode="auto">
          <a:xfrm>
            <a:off x="7137400" y="6829425"/>
            <a:ext cx="65088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7" name="Oval 86"/>
          <p:cNvSpPr>
            <a:spLocks noChangeArrowheads="1"/>
          </p:cNvSpPr>
          <p:nvPr/>
        </p:nvSpPr>
        <p:spPr bwMode="auto">
          <a:xfrm>
            <a:off x="5086350" y="6853238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8" name="Oval 87"/>
          <p:cNvSpPr>
            <a:spLocks noChangeArrowheads="1"/>
          </p:cNvSpPr>
          <p:nvPr/>
        </p:nvSpPr>
        <p:spPr bwMode="auto">
          <a:xfrm>
            <a:off x="4884738" y="6207125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" name="Oval 88"/>
          <p:cNvSpPr>
            <a:spLocks noChangeArrowheads="1"/>
          </p:cNvSpPr>
          <p:nvPr/>
        </p:nvSpPr>
        <p:spPr bwMode="auto">
          <a:xfrm>
            <a:off x="6376988" y="-220663"/>
            <a:ext cx="85725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0" name="Oval 89"/>
          <p:cNvSpPr>
            <a:spLocks noChangeArrowheads="1"/>
          </p:cNvSpPr>
          <p:nvPr/>
        </p:nvSpPr>
        <p:spPr bwMode="auto">
          <a:xfrm>
            <a:off x="5495925" y="-26988"/>
            <a:ext cx="10001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1" name="Oval 90"/>
          <p:cNvSpPr>
            <a:spLocks noChangeArrowheads="1"/>
          </p:cNvSpPr>
          <p:nvPr/>
        </p:nvSpPr>
        <p:spPr bwMode="auto">
          <a:xfrm>
            <a:off x="4819650" y="307975"/>
            <a:ext cx="61913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" name="Oval 91"/>
          <p:cNvSpPr>
            <a:spLocks noChangeArrowheads="1"/>
          </p:cNvSpPr>
          <p:nvPr/>
        </p:nvSpPr>
        <p:spPr bwMode="auto">
          <a:xfrm>
            <a:off x="7029450" y="7058025"/>
            <a:ext cx="107950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" name="Oval 92"/>
          <p:cNvSpPr>
            <a:spLocks noChangeArrowheads="1"/>
          </p:cNvSpPr>
          <p:nvPr/>
        </p:nvSpPr>
        <p:spPr bwMode="auto">
          <a:xfrm>
            <a:off x="9766300" y="3079750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Oval 93"/>
          <p:cNvSpPr>
            <a:spLocks noChangeArrowheads="1"/>
          </p:cNvSpPr>
          <p:nvPr/>
        </p:nvSpPr>
        <p:spPr bwMode="auto">
          <a:xfrm>
            <a:off x="8116888" y="6269038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Oval 94"/>
          <p:cNvSpPr>
            <a:spLocks noChangeArrowheads="1"/>
          </p:cNvSpPr>
          <p:nvPr/>
        </p:nvSpPr>
        <p:spPr bwMode="auto">
          <a:xfrm>
            <a:off x="6156325" y="6915150"/>
            <a:ext cx="10477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6" name="Oval 95"/>
          <p:cNvSpPr>
            <a:spLocks noChangeArrowheads="1"/>
          </p:cNvSpPr>
          <p:nvPr/>
        </p:nvSpPr>
        <p:spPr bwMode="auto">
          <a:xfrm>
            <a:off x="6235700" y="6056313"/>
            <a:ext cx="93663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Oval 96"/>
          <p:cNvSpPr>
            <a:spLocks noChangeArrowheads="1"/>
          </p:cNvSpPr>
          <p:nvPr/>
        </p:nvSpPr>
        <p:spPr bwMode="auto">
          <a:xfrm>
            <a:off x="7375525" y="6167438"/>
            <a:ext cx="90488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Oval 97"/>
          <p:cNvSpPr>
            <a:spLocks noChangeArrowheads="1"/>
          </p:cNvSpPr>
          <p:nvPr/>
        </p:nvSpPr>
        <p:spPr bwMode="auto">
          <a:xfrm>
            <a:off x="6513513" y="52387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Oval 98"/>
          <p:cNvSpPr>
            <a:spLocks noChangeArrowheads="1"/>
          </p:cNvSpPr>
          <p:nvPr/>
        </p:nvSpPr>
        <p:spPr bwMode="auto">
          <a:xfrm>
            <a:off x="5165725" y="561975"/>
            <a:ext cx="63500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Oval 99"/>
          <p:cNvSpPr>
            <a:spLocks noChangeArrowheads="1"/>
          </p:cNvSpPr>
          <p:nvPr/>
        </p:nvSpPr>
        <p:spPr bwMode="auto">
          <a:xfrm>
            <a:off x="8999538" y="5745163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Oval 100"/>
          <p:cNvSpPr>
            <a:spLocks noChangeArrowheads="1"/>
          </p:cNvSpPr>
          <p:nvPr/>
        </p:nvSpPr>
        <p:spPr bwMode="auto">
          <a:xfrm>
            <a:off x="8842375" y="5549900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Oval 101"/>
          <p:cNvSpPr>
            <a:spLocks noChangeArrowheads="1"/>
          </p:cNvSpPr>
          <p:nvPr/>
        </p:nvSpPr>
        <p:spPr bwMode="auto">
          <a:xfrm>
            <a:off x="9547225" y="4706938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Oval 102"/>
          <p:cNvSpPr>
            <a:spLocks noChangeArrowheads="1"/>
          </p:cNvSpPr>
          <p:nvPr/>
        </p:nvSpPr>
        <p:spPr bwMode="auto">
          <a:xfrm>
            <a:off x="7720013" y="5788025"/>
            <a:ext cx="9842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Oval 103"/>
          <p:cNvSpPr>
            <a:spLocks noChangeArrowheads="1"/>
          </p:cNvSpPr>
          <p:nvPr/>
        </p:nvSpPr>
        <p:spPr bwMode="auto">
          <a:xfrm>
            <a:off x="8475663" y="4268788"/>
            <a:ext cx="85725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Oval 104"/>
          <p:cNvSpPr>
            <a:spLocks noChangeArrowheads="1"/>
          </p:cNvSpPr>
          <p:nvPr/>
        </p:nvSpPr>
        <p:spPr bwMode="auto">
          <a:xfrm>
            <a:off x="9653588" y="2579687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Oval 105"/>
          <p:cNvSpPr>
            <a:spLocks noChangeArrowheads="1"/>
          </p:cNvSpPr>
          <p:nvPr/>
        </p:nvSpPr>
        <p:spPr bwMode="auto">
          <a:xfrm>
            <a:off x="9323388" y="1728787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Oval 106"/>
          <p:cNvSpPr>
            <a:spLocks noChangeArrowheads="1"/>
          </p:cNvSpPr>
          <p:nvPr/>
        </p:nvSpPr>
        <p:spPr bwMode="auto">
          <a:xfrm>
            <a:off x="8478838" y="2106612"/>
            <a:ext cx="9366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8" name="Oval 107"/>
          <p:cNvSpPr>
            <a:spLocks noChangeArrowheads="1"/>
          </p:cNvSpPr>
          <p:nvPr/>
        </p:nvSpPr>
        <p:spPr bwMode="auto">
          <a:xfrm>
            <a:off x="9166225" y="464978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9" name="Oval 108"/>
          <p:cNvSpPr>
            <a:spLocks noChangeArrowheads="1"/>
          </p:cNvSpPr>
          <p:nvPr/>
        </p:nvSpPr>
        <p:spPr bwMode="auto">
          <a:xfrm>
            <a:off x="9093200" y="2778125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0" name="Oval 109"/>
          <p:cNvSpPr>
            <a:spLocks noChangeArrowheads="1"/>
          </p:cNvSpPr>
          <p:nvPr/>
        </p:nvSpPr>
        <p:spPr bwMode="auto">
          <a:xfrm>
            <a:off x="9205913" y="3538538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1" name="Oval 110"/>
          <p:cNvSpPr>
            <a:spLocks noChangeArrowheads="1"/>
          </p:cNvSpPr>
          <p:nvPr/>
        </p:nvSpPr>
        <p:spPr bwMode="auto">
          <a:xfrm>
            <a:off x="9561513" y="3000375"/>
            <a:ext cx="63500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2" name="Oval 111"/>
          <p:cNvSpPr>
            <a:spLocks noChangeArrowheads="1"/>
          </p:cNvSpPr>
          <p:nvPr/>
        </p:nvSpPr>
        <p:spPr bwMode="auto">
          <a:xfrm>
            <a:off x="9388475" y="2192337"/>
            <a:ext cx="85725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3" name="Oval 112"/>
          <p:cNvSpPr>
            <a:spLocks noChangeArrowheads="1"/>
          </p:cNvSpPr>
          <p:nvPr/>
        </p:nvSpPr>
        <p:spPr bwMode="auto">
          <a:xfrm>
            <a:off x="6772275" y="160337"/>
            <a:ext cx="60325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4" name="Oval 113"/>
          <p:cNvSpPr>
            <a:spLocks noChangeArrowheads="1"/>
          </p:cNvSpPr>
          <p:nvPr/>
        </p:nvSpPr>
        <p:spPr bwMode="auto">
          <a:xfrm>
            <a:off x="7264400" y="957262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8185150" y="889000"/>
            <a:ext cx="74613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6" name="Oval 115"/>
          <p:cNvSpPr>
            <a:spLocks noChangeArrowheads="1"/>
          </p:cNvSpPr>
          <p:nvPr/>
        </p:nvSpPr>
        <p:spPr bwMode="auto">
          <a:xfrm>
            <a:off x="8842375" y="1360487"/>
            <a:ext cx="74613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7" name="Oval 116"/>
          <p:cNvSpPr>
            <a:spLocks noChangeArrowheads="1"/>
          </p:cNvSpPr>
          <p:nvPr/>
        </p:nvSpPr>
        <p:spPr bwMode="auto">
          <a:xfrm>
            <a:off x="8115300" y="357187"/>
            <a:ext cx="112713" cy="111125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8" name="Oval 117"/>
          <p:cNvSpPr>
            <a:spLocks noChangeArrowheads="1"/>
          </p:cNvSpPr>
          <p:nvPr/>
        </p:nvSpPr>
        <p:spPr bwMode="auto">
          <a:xfrm>
            <a:off x="3727450" y="6088063"/>
            <a:ext cx="88900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9" name="Oval 118"/>
          <p:cNvSpPr>
            <a:spLocks noChangeArrowheads="1"/>
          </p:cNvSpPr>
          <p:nvPr/>
        </p:nvSpPr>
        <p:spPr bwMode="auto">
          <a:xfrm>
            <a:off x="4129088" y="5686425"/>
            <a:ext cx="73025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0" name="Oval 119"/>
          <p:cNvSpPr>
            <a:spLocks noChangeArrowheads="1"/>
          </p:cNvSpPr>
          <p:nvPr/>
        </p:nvSpPr>
        <p:spPr bwMode="auto">
          <a:xfrm>
            <a:off x="2433638" y="4089400"/>
            <a:ext cx="60325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1" name="Oval 120"/>
          <p:cNvSpPr>
            <a:spLocks noChangeArrowheads="1"/>
          </p:cNvSpPr>
          <p:nvPr/>
        </p:nvSpPr>
        <p:spPr bwMode="auto">
          <a:xfrm>
            <a:off x="2627313" y="3776663"/>
            <a:ext cx="63500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2" name="Oval 121"/>
          <p:cNvSpPr>
            <a:spLocks noChangeArrowheads="1"/>
          </p:cNvSpPr>
          <p:nvPr/>
        </p:nvSpPr>
        <p:spPr bwMode="auto">
          <a:xfrm>
            <a:off x="2649538" y="4900613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" name="Oval 122"/>
          <p:cNvSpPr>
            <a:spLocks noChangeArrowheads="1"/>
          </p:cNvSpPr>
          <p:nvPr/>
        </p:nvSpPr>
        <p:spPr bwMode="auto">
          <a:xfrm>
            <a:off x="2960688" y="4932363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4" name="Oval 123"/>
          <p:cNvSpPr>
            <a:spLocks noChangeArrowheads="1"/>
          </p:cNvSpPr>
          <p:nvPr/>
        </p:nvSpPr>
        <p:spPr bwMode="auto">
          <a:xfrm>
            <a:off x="2860675" y="5334000"/>
            <a:ext cx="90488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" name="Oval 124"/>
          <p:cNvSpPr>
            <a:spLocks noChangeArrowheads="1"/>
          </p:cNvSpPr>
          <p:nvPr/>
        </p:nvSpPr>
        <p:spPr bwMode="auto">
          <a:xfrm>
            <a:off x="4132263" y="6437313"/>
            <a:ext cx="90488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6" name="Oval 125"/>
          <p:cNvSpPr>
            <a:spLocks noChangeArrowheads="1"/>
          </p:cNvSpPr>
          <p:nvPr/>
        </p:nvSpPr>
        <p:spPr bwMode="auto">
          <a:xfrm>
            <a:off x="2408238" y="2778125"/>
            <a:ext cx="107950" cy="111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7" name="Oval 126"/>
          <p:cNvSpPr>
            <a:spLocks noChangeArrowheads="1"/>
          </p:cNvSpPr>
          <p:nvPr/>
        </p:nvSpPr>
        <p:spPr bwMode="auto">
          <a:xfrm>
            <a:off x="2735263" y="1812925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8" name="Freeform 127"/>
          <p:cNvSpPr>
            <a:spLocks/>
          </p:cNvSpPr>
          <p:nvPr/>
        </p:nvSpPr>
        <p:spPr bwMode="auto">
          <a:xfrm>
            <a:off x="2124075" y="2663825"/>
            <a:ext cx="85725" cy="82550"/>
          </a:xfrm>
          <a:custGeom>
            <a:avLst/>
            <a:gdLst>
              <a:gd name="T0" fmla="*/ 1 w 30"/>
              <a:gd name="T1" fmla="*/ 13 h 29"/>
              <a:gd name="T2" fmla="*/ 14 w 30"/>
              <a:gd name="T3" fmla="*/ 29 h 29"/>
              <a:gd name="T4" fmla="*/ 29 w 30"/>
              <a:gd name="T5" fmla="*/ 15 h 29"/>
              <a:gd name="T6" fmla="*/ 16 w 30"/>
              <a:gd name="T7" fmla="*/ 0 h 29"/>
              <a:gd name="T8" fmla="*/ 1 w 30"/>
              <a:gd name="T9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9">
                <a:moveTo>
                  <a:pt x="1" y="13"/>
                </a:moveTo>
                <a:cubicBezTo>
                  <a:pt x="0" y="21"/>
                  <a:pt x="6" y="28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30" y="7"/>
                  <a:pt x="24" y="1"/>
                  <a:pt x="16" y="0"/>
                </a:cubicBezTo>
                <a:cubicBezTo>
                  <a:pt x="8" y="0"/>
                  <a:pt x="1" y="6"/>
                  <a:pt x="1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9" name="Freeform 128"/>
          <p:cNvSpPr>
            <a:spLocks/>
          </p:cNvSpPr>
          <p:nvPr/>
        </p:nvSpPr>
        <p:spPr bwMode="auto">
          <a:xfrm>
            <a:off x="1228725" y="5119688"/>
            <a:ext cx="82550" cy="85725"/>
          </a:xfrm>
          <a:custGeom>
            <a:avLst/>
            <a:gdLst>
              <a:gd name="T0" fmla="*/ 0 w 29"/>
              <a:gd name="T1" fmla="*/ 14 h 30"/>
              <a:gd name="T2" fmla="*/ 13 w 29"/>
              <a:gd name="T3" fmla="*/ 29 h 30"/>
              <a:gd name="T4" fmla="*/ 29 w 29"/>
              <a:gd name="T5" fmla="*/ 16 h 30"/>
              <a:gd name="T6" fmla="*/ 15 w 29"/>
              <a:gd name="T7" fmla="*/ 0 h 30"/>
              <a:gd name="T8" fmla="*/ 0 w 29"/>
              <a:gd name="T9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0" y="14"/>
                </a:moveTo>
                <a:cubicBezTo>
                  <a:pt x="0" y="22"/>
                  <a:pt x="6" y="28"/>
                  <a:pt x="13" y="29"/>
                </a:cubicBezTo>
                <a:cubicBezTo>
                  <a:pt x="21" y="30"/>
                  <a:pt x="28" y="23"/>
                  <a:pt x="29" y="16"/>
                </a:cubicBezTo>
                <a:cubicBezTo>
                  <a:pt x="29" y="8"/>
                  <a:pt x="23" y="1"/>
                  <a:pt x="15" y="0"/>
                </a:cubicBezTo>
                <a:cubicBezTo>
                  <a:pt x="7" y="0"/>
                  <a:pt x="1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0" name="Freeform 129"/>
          <p:cNvSpPr>
            <a:spLocks/>
          </p:cNvSpPr>
          <p:nvPr/>
        </p:nvSpPr>
        <p:spPr bwMode="auto">
          <a:xfrm>
            <a:off x="2325688" y="4957763"/>
            <a:ext cx="93663" cy="93663"/>
          </a:xfrm>
          <a:custGeom>
            <a:avLst/>
            <a:gdLst>
              <a:gd name="T0" fmla="*/ 5 w 33"/>
              <a:gd name="T1" fmla="*/ 24 h 33"/>
              <a:gd name="T2" fmla="*/ 25 w 33"/>
              <a:gd name="T3" fmla="*/ 29 h 33"/>
              <a:gd name="T4" fmla="*/ 29 w 33"/>
              <a:gd name="T5" fmla="*/ 9 h 33"/>
              <a:gd name="T6" fmla="*/ 9 w 33"/>
              <a:gd name="T7" fmla="*/ 4 h 33"/>
              <a:gd name="T8" fmla="*/ 5 w 33"/>
              <a:gd name="T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5" y="24"/>
                </a:moveTo>
                <a:cubicBezTo>
                  <a:pt x="9" y="31"/>
                  <a:pt x="18" y="33"/>
                  <a:pt x="25" y="29"/>
                </a:cubicBezTo>
                <a:cubicBezTo>
                  <a:pt x="31" y="24"/>
                  <a:pt x="33" y="16"/>
                  <a:pt x="29" y="9"/>
                </a:cubicBezTo>
                <a:cubicBezTo>
                  <a:pt x="25" y="2"/>
                  <a:pt x="16" y="0"/>
                  <a:pt x="9" y="4"/>
                </a:cubicBezTo>
                <a:cubicBezTo>
                  <a:pt x="2" y="9"/>
                  <a:pt x="0" y="18"/>
                  <a:pt x="5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1" name="Freeform 130"/>
          <p:cNvSpPr>
            <a:spLocks/>
          </p:cNvSpPr>
          <p:nvPr/>
        </p:nvSpPr>
        <p:spPr bwMode="auto">
          <a:xfrm>
            <a:off x="3306763" y="530225"/>
            <a:ext cx="90488" cy="90488"/>
          </a:xfrm>
          <a:custGeom>
            <a:avLst/>
            <a:gdLst>
              <a:gd name="T0" fmla="*/ 5 w 32"/>
              <a:gd name="T1" fmla="*/ 7 h 32"/>
              <a:gd name="T2" fmla="*/ 6 w 32"/>
              <a:gd name="T3" fmla="*/ 27 h 32"/>
              <a:gd name="T4" fmla="*/ 26 w 32"/>
              <a:gd name="T5" fmla="*/ 26 h 32"/>
              <a:gd name="T6" fmla="*/ 25 w 32"/>
              <a:gd name="T7" fmla="*/ 6 h 32"/>
              <a:gd name="T8" fmla="*/ 5 w 32"/>
              <a:gd name="T9" fmla="*/ 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5" y="7"/>
                </a:moveTo>
                <a:cubicBezTo>
                  <a:pt x="0" y="13"/>
                  <a:pt x="0" y="22"/>
                  <a:pt x="6" y="27"/>
                </a:cubicBezTo>
                <a:cubicBezTo>
                  <a:pt x="12" y="32"/>
                  <a:pt x="21" y="32"/>
                  <a:pt x="26" y="26"/>
                </a:cubicBezTo>
                <a:cubicBezTo>
                  <a:pt x="32" y="20"/>
                  <a:pt x="31" y="11"/>
                  <a:pt x="25" y="6"/>
                </a:cubicBezTo>
                <a:cubicBezTo>
                  <a:pt x="20" y="0"/>
                  <a:pt x="10" y="1"/>
                  <a:pt x="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2" name="Freeform 131"/>
          <p:cNvSpPr>
            <a:spLocks/>
          </p:cNvSpPr>
          <p:nvPr/>
        </p:nvSpPr>
        <p:spPr bwMode="auto">
          <a:xfrm>
            <a:off x="2246313" y="5880100"/>
            <a:ext cx="131763" cy="130175"/>
          </a:xfrm>
          <a:custGeom>
            <a:avLst/>
            <a:gdLst>
              <a:gd name="T0" fmla="*/ 27 w 46"/>
              <a:gd name="T1" fmla="*/ 44 h 46"/>
              <a:gd name="T2" fmla="*/ 44 w 46"/>
              <a:gd name="T3" fmla="*/ 19 h 46"/>
              <a:gd name="T4" fmla="*/ 19 w 46"/>
              <a:gd name="T5" fmla="*/ 3 h 46"/>
              <a:gd name="T6" fmla="*/ 3 w 46"/>
              <a:gd name="T7" fmla="*/ 27 h 46"/>
              <a:gd name="T8" fmla="*/ 27 w 46"/>
              <a:gd name="T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27" y="44"/>
                </a:moveTo>
                <a:cubicBezTo>
                  <a:pt x="39" y="41"/>
                  <a:pt x="46" y="30"/>
                  <a:pt x="44" y="19"/>
                </a:cubicBezTo>
                <a:cubicBezTo>
                  <a:pt x="41" y="7"/>
                  <a:pt x="30" y="0"/>
                  <a:pt x="19" y="3"/>
                </a:cubicBezTo>
                <a:cubicBezTo>
                  <a:pt x="7" y="5"/>
                  <a:pt x="0" y="16"/>
                  <a:pt x="3" y="27"/>
                </a:cubicBezTo>
                <a:cubicBezTo>
                  <a:pt x="5" y="39"/>
                  <a:pt x="16" y="46"/>
                  <a:pt x="27" y="44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3" name="Freeform 132"/>
          <p:cNvSpPr>
            <a:spLocks/>
          </p:cNvSpPr>
          <p:nvPr/>
        </p:nvSpPr>
        <p:spPr bwMode="auto">
          <a:xfrm>
            <a:off x="520700" y="3435350"/>
            <a:ext cx="90488" cy="93663"/>
          </a:xfrm>
          <a:custGeom>
            <a:avLst/>
            <a:gdLst>
              <a:gd name="T0" fmla="*/ 3 w 32"/>
              <a:gd name="T1" fmla="*/ 10 h 33"/>
              <a:gd name="T2" fmla="*/ 9 w 32"/>
              <a:gd name="T3" fmla="*/ 29 h 33"/>
              <a:gd name="T4" fmla="*/ 29 w 32"/>
              <a:gd name="T5" fmla="*/ 23 h 33"/>
              <a:gd name="T6" fmla="*/ 23 w 32"/>
              <a:gd name="T7" fmla="*/ 4 h 33"/>
              <a:gd name="T8" fmla="*/ 3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3" y="10"/>
                </a:moveTo>
                <a:cubicBezTo>
                  <a:pt x="0" y="16"/>
                  <a:pt x="2" y="25"/>
                  <a:pt x="9" y="29"/>
                </a:cubicBezTo>
                <a:cubicBezTo>
                  <a:pt x="16" y="33"/>
                  <a:pt x="25" y="30"/>
                  <a:pt x="29" y="23"/>
                </a:cubicBezTo>
                <a:cubicBezTo>
                  <a:pt x="32" y="16"/>
                  <a:pt x="30" y="8"/>
                  <a:pt x="23" y="4"/>
                </a:cubicBezTo>
                <a:cubicBezTo>
                  <a:pt x="16" y="0"/>
                  <a:pt x="7" y="3"/>
                  <a:pt x="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4" name="Freeform 133"/>
          <p:cNvSpPr>
            <a:spLocks/>
          </p:cNvSpPr>
          <p:nvPr/>
        </p:nvSpPr>
        <p:spPr bwMode="auto">
          <a:xfrm>
            <a:off x="1416050" y="6443663"/>
            <a:ext cx="90488" cy="90488"/>
          </a:xfrm>
          <a:custGeom>
            <a:avLst/>
            <a:gdLst>
              <a:gd name="T0" fmla="*/ 7 w 32"/>
              <a:gd name="T1" fmla="*/ 27 h 32"/>
              <a:gd name="T2" fmla="*/ 27 w 32"/>
              <a:gd name="T3" fmla="*/ 25 h 32"/>
              <a:gd name="T4" fmla="*/ 25 w 32"/>
              <a:gd name="T5" fmla="*/ 5 h 32"/>
              <a:gd name="T6" fmla="*/ 5 w 32"/>
              <a:gd name="T7" fmla="*/ 6 h 32"/>
              <a:gd name="T8" fmla="*/ 7 w 32"/>
              <a:gd name="T9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7" y="27"/>
                </a:moveTo>
                <a:cubicBezTo>
                  <a:pt x="13" y="32"/>
                  <a:pt x="22" y="31"/>
                  <a:pt x="27" y="25"/>
                </a:cubicBezTo>
                <a:cubicBezTo>
                  <a:pt x="32" y="19"/>
                  <a:pt x="31" y="10"/>
                  <a:pt x="25" y="5"/>
                </a:cubicBezTo>
                <a:cubicBezTo>
                  <a:pt x="19" y="0"/>
                  <a:pt x="10" y="0"/>
                  <a:pt x="5" y="6"/>
                </a:cubicBezTo>
                <a:cubicBezTo>
                  <a:pt x="0" y="12"/>
                  <a:pt x="1" y="22"/>
                  <a:pt x="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5" name="Freeform 134"/>
          <p:cNvSpPr>
            <a:spLocks/>
          </p:cNvSpPr>
          <p:nvPr/>
        </p:nvSpPr>
        <p:spPr bwMode="auto">
          <a:xfrm>
            <a:off x="2306638" y="5583238"/>
            <a:ext cx="90488" cy="92075"/>
          </a:xfrm>
          <a:custGeom>
            <a:avLst/>
            <a:gdLst>
              <a:gd name="T0" fmla="*/ 6 w 32"/>
              <a:gd name="T1" fmla="*/ 26 h 32"/>
              <a:gd name="T2" fmla="*/ 26 w 32"/>
              <a:gd name="T3" fmla="*/ 27 h 32"/>
              <a:gd name="T4" fmla="*/ 27 w 32"/>
              <a:gd name="T5" fmla="*/ 7 h 32"/>
              <a:gd name="T6" fmla="*/ 7 w 32"/>
              <a:gd name="T7" fmla="*/ 5 h 32"/>
              <a:gd name="T8" fmla="*/ 6 w 32"/>
              <a:gd name="T9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6" y="26"/>
                </a:moveTo>
                <a:cubicBezTo>
                  <a:pt x="11" y="32"/>
                  <a:pt x="20" y="32"/>
                  <a:pt x="26" y="27"/>
                </a:cubicBezTo>
                <a:cubicBezTo>
                  <a:pt x="32" y="22"/>
                  <a:pt x="32" y="13"/>
                  <a:pt x="27" y="7"/>
                </a:cubicBezTo>
                <a:cubicBezTo>
                  <a:pt x="22" y="1"/>
                  <a:pt x="13" y="0"/>
                  <a:pt x="7" y="5"/>
                </a:cubicBezTo>
                <a:cubicBezTo>
                  <a:pt x="1" y="11"/>
                  <a:pt x="0" y="20"/>
                  <a:pt x="6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6" name="Freeform 135"/>
          <p:cNvSpPr>
            <a:spLocks/>
          </p:cNvSpPr>
          <p:nvPr/>
        </p:nvSpPr>
        <p:spPr bwMode="auto">
          <a:xfrm>
            <a:off x="9607550" y="587375"/>
            <a:ext cx="93663" cy="93663"/>
          </a:xfrm>
          <a:custGeom>
            <a:avLst/>
            <a:gdLst>
              <a:gd name="T0" fmla="*/ 23 w 33"/>
              <a:gd name="T1" fmla="*/ 4 h 33"/>
              <a:gd name="T2" fmla="*/ 4 w 33"/>
              <a:gd name="T3" fmla="*/ 10 h 33"/>
              <a:gd name="T4" fmla="*/ 9 w 33"/>
              <a:gd name="T5" fmla="*/ 29 h 33"/>
              <a:gd name="T6" fmla="*/ 29 w 33"/>
              <a:gd name="T7" fmla="*/ 24 h 33"/>
              <a:gd name="T8" fmla="*/ 23 w 33"/>
              <a:gd name="T9" fmla="*/ 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3" y="4"/>
                </a:moveTo>
                <a:cubicBezTo>
                  <a:pt x="16" y="0"/>
                  <a:pt x="8" y="3"/>
                  <a:pt x="4" y="10"/>
                </a:cubicBezTo>
                <a:cubicBezTo>
                  <a:pt x="0" y="17"/>
                  <a:pt x="2" y="25"/>
                  <a:pt x="9" y="29"/>
                </a:cubicBezTo>
                <a:cubicBezTo>
                  <a:pt x="16" y="33"/>
                  <a:pt x="25" y="31"/>
                  <a:pt x="29" y="24"/>
                </a:cubicBezTo>
                <a:cubicBezTo>
                  <a:pt x="33" y="17"/>
                  <a:pt x="30" y="8"/>
                  <a:pt x="23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136"/>
          <p:cNvSpPr>
            <a:spLocks/>
          </p:cNvSpPr>
          <p:nvPr/>
        </p:nvSpPr>
        <p:spPr bwMode="auto">
          <a:xfrm>
            <a:off x="9507538" y="-127000"/>
            <a:ext cx="93663" cy="93663"/>
          </a:xfrm>
          <a:custGeom>
            <a:avLst/>
            <a:gdLst>
              <a:gd name="T0" fmla="*/ 11 w 33"/>
              <a:gd name="T1" fmla="*/ 3 h 33"/>
              <a:gd name="T2" fmla="*/ 3 w 33"/>
              <a:gd name="T3" fmla="*/ 22 h 33"/>
              <a:gd name="T4" fmla="*/ 22 w 33"/>
              <a:gd name="T5" fmla="*/ 29 h 33"/>
              <a:gd name="T6" fmla="*/ 30 w 33"/>
              <a:gd name="T7" fmla="*/ 11 h 33"/>
              <a:gd name="T8" fmla="*/ 11 w 33"/>
              <a:gd name="T9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11" y="3"/>
                </a:moveTo>
                <a:cubicBezTo>
                  <a:pt x="4" y="6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8"/>
                  <a:pt x="30" y="11"/>
                </a:cubicBezTo>
                <a:cubicBezTo>
                  <a:pt x="27" y="3"/>
                  <a:pt x="18" y="0"/>
                  <a:pt x="1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8" name="Freeform 137"/>
          <p:cNvSpPr>
            <a:spLocks/>
          </p:cNvSpPr>
          <p:nvPr/>
        </p:nvSpPr>
        <p:spPr bwMode="auto">
          <a:xfrm>
            <a:off x="10841038" y="2911475"/>
            <a:ext cx="92075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9" name="Freeform 138"/>
          <p:cNvSpPr>
            <a:spLocks/>
          </p:cNvSpPr>
          <p:nvPr/>
        </p:nvSpPr>
        <p:spPr bwMode="auto">
          <a:xfrm>
            <a:off x="9599613" y="4192588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4 h 33"/>
              <a:gd name="T4" fmla="*/ 3 w 33"/>
              <a:gd name="T5" fmla="*/ 23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5"/>
                  <a:pt x="3" y="23"/>
                </a:cubicBezTo>
                <a:cubicBezTo>
                  <a:pt x="7" y="30"/>
                  <a:pt x="15" y="33"/>
                  <a:pt x="22" y="29"/>
                </a:cubicBezTo>
                <a:cubicBezTo>
                  <a:pt x="30" y="26"/>
                  <a:pt x="33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0" name="Freeform 139"/>
          <p:cNvSpPr>
            <a:spLocks/>
          </p:cNvSpPr>
          <p:nvPr/>
        </p:nvSpPr>
        <p:spPr bwMode="auto">
          <a:xfrm>
            <a:off x="12076113" y="3130550"/>
            <a:ext cx="90488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1" name="Freeform 140"/>
          <p:cNvSpPr>
            <a:spLocks/>
          </p:cNvSpPr>
          <p:nvPr/>
        </p:nvSpPr>
        <p:spPr bwMode="auto">
          <a:xfrm>
            <a:off x="3540125" y="3916363"/>
            <a:ext cx="90488" cy="93663"/>
          </a:xfrm>
          <a:custGeom>
            <a:avLst/>
            <a:gdLst>
              <a:gd name="T0" fmla="*/ 29 w 32"/>
              <a:gd name="T1" fmla="*/ 22 h 33"/>
              <a:gd name="T2" fmla="*/ 22 w 32"/>
              <a:gd name="T3" fmla="*/ 4 h 33"/>
              <a:gd name="T4" fmla="*/ 3 w 32"/>
              <a:gd name="T5" fmla="*/ 11 h 33"/>
              <a:gd name="T6" fmla="*/ 10 w 32"/>
              <a:gd name="T7" fmla="*/ 30 h 33"/>
              <a:gd name="T8" fmla="*/ 29 w 32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22"/>
                </a:moveTo>
                <a:cubicBezTo>
                  <a:pt x="32" y="15"/>
                  <a:pt x="29" y="7"/>
                  <a:pt x="22" y="4"/>
                </a:cubicBezTo>
                <a:cubicBezTo>
                  <a:pt x="14" y="0"/>
                  <a:pt x="6" y="4"/>
                  <a:pt x="3" y="11"/>
                </a:cubicBezTo>
                <a:cubicBezTo>
                  <a:pt x="0" y="18"/>
                  <a:pt x="3" y="27"/>
                  <a:pt x="10" y="30"/>
                </a:cubicBezTo>
                <a:cubicBezTo>
                  <a:pt x="18" y="33"/>
                  <a:pt x="26" y="30"/>
                  <a:pt x="29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2" name="Freeform 141"/>
          <p:cNvSpPr>
            <a:spLocks/>
          </p:cNvSpPr>
          <p:nvPr/>
        </p:nvSpPr>
        <p:spPr bwMode="auto">
          <a:xfrm>
            <a:off x="7613650" y="6494463"/>
            <a:ext cx="109538" cy="107950"/>
          </a:xfrm>
          <a:custGeom>
            <a:avLst/>
            <a:gdLst>
              <a:gd name="T0" fmla="*/ 22 w 38"/>
              <a:gd name="T1" fmla="*/ 36 h 38"/>
              <a:gd name="T2" fmla="*/ 37 w 38"/>
              <a:gd name="T3" fmla="*/ 16 h 38"/>
              <a:gd name="T4" fmla="*/ 16 w 38"/>
              <a:gd name="T5" fmla="*/ 2 h 38"/>
              <a:gd name="T6" fmla="*/ 2 w 38"/>
              <a:gd name="T7" fmla="*/ 22 h 38"/>
              <a:gd name="T8" fmla="*/ 22 w 38"/>
              <a:gd name="T9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8">
                <a:moveTo>
                  <a:pt x="22" y="36"/>
                </a:moveTo>
                <a:cubicBezTo>
                  <a:pt x="32" y="35"/>
                  <a:pt x="38" y="26"/>
                  <a:pt x="37" y="16"/>
                </a:cubicBezTo>
                <a:cubicBezTo>
                  <a:pt x="35" y="7"/>
                  <a:pt x="26" y="0"/>
                  <a:pt x="16" y="2"/>
                </a:cubicBezTo>
                <a:cubicBezTo>
                  <a:pt x="7" y="4"/>
                  <a:pt x="0" y="13"/>
                  <a:pt x="2" y="22"/>
                </a:cubicBezTo>
                <a:cubicBezTo>
                  <a:pt x="4" y="32"/>
                  <a:pt x="13" y="38"/>
                  <a:pt x="2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" name="Freeform 142"/>
          <p:cNvSpPr>
            <a:spLocks/>
          </p:cNvSpPr>
          <p:nvPr/>
        </p:nvSpPr>
        <p:spPr bwMode="auto">
          <a:xfrm>
            <a:off x="1427163" y="4402138"/>
            <a:ext cx="136525" cy="136525"/>
          </a:xfrm>
          <a:custGeom>
            <a:avLst/>
            <a:gdLst>
              <a:gd name="T0" fmla="*/ 7 w 48"/>
              <a:gd name="T1" fmla="*/ 37 h 48"/>
              <a:gd name="T2" fmla="*/ 37 w 48"/>
              <a:gd name="T3" fmla="*/ 41 h 48"/>
              <a:gd name="T4" fmla="*/ 41 w 48"/>
              <a:gd name="T5" fmla="*/ 11 h 48"/>
              <a:gd name="T6" fmla="*/ 11 w 48"/>
              <a:gd name="T7" fmla="*/ 7 h 48"/>
              <a:gd name="T8" fmla="*/ 7 w 48"/>
              <a:gd name="T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7" y="37"/>
                </a:moveTo>
                <a:cubicBezTo>
                  <a:pt x="14" y="46"/>
                  <a:pt x="28" y="48"/>
                  <a:pt x="37" y="41"/>
                </a:cubicBezTo>
                <a:cubicBezTo>
                  <a:pt x="46" y="34"/>
                  <a:pt x="48" y="20"/>
                  <a:pt x="41" y="11"/>
                </a:cubicBezTo>
                <a:cubicBezTo>
                  <a:pt x="34" y="2"/>
                  <a:pt x="20" y="0"/>
                  <a:pt x="11" y="7"/>
                </a:cubicBezTo>
                <a:cubicBezTo>
                  <a:pt x="2" y="14"/>
                  <a:pt x="0" y="27"/>
                  <a:pt x="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4" name="Freeform 143"/>
          <p:cNvSpPr>
            <a:spLocks/>
          </p:cNvSpPr>
          <p:nvPr/>
        </p:nvSpPr>
        <p:spPr bwMode="auto">
          <a:xfrm>
            <a:off x="10104438" y="2470150"/>
            <a:ext cx="92075" cy="95250"/>
          </a:xfrm>
          <a:custGeom>
            <a:avLst/>
            <a:gdLst>
              <a:gd name="T0" fmla="*/ 29 w 32"/>
              <a:gd name="T1" fmla="*/ 9 h 33"/>
              <a:gd name="T2" fmla="*/ 9 w 32"/>
              <a:gd name="T3" fmla="*/ 4 h 33"/>
              <a:gd name="T4" fmla="*/ 3 w 32"/>
              <a:gd name="T5" fmla="*/ 23 h 33"/>
              <a:gd name="T6" fmla="*/ 23 w 32"/>
              <a:gd name="T7" fmla="*/ 29 h 33"/>
              <a:gd name="T8" fmla="*/ 29 w 32"/>
              <a:gd name="T9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9"/>
                </a:moveTo>
                <a:cubicBezTo>
                  <a:pt x="25" y="2"/>
                  <a:pt x="16" y="0"/>
                  <a:pt x="9" y="4"/>
                </a:cubicBezTo>
                <a:cubicBezTo>
                  <a:pt x="2" y="7"/>
                  <a:pt x="0" y="16"/>
                  <a:pt x="3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5"/>
                  <a:pt x="32" y="16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5" name="Freeform 144"/>
          <p:cNvSpPr>
            <a:spLocks/>
          </p:cNvSpPr>
          <p:nvPr/>
        </p:nvSpPr>
        <p:spPr bwMode="auto">
          <a:xfrm>
            <a:off x="10212388" y="2195512"/>
            <a:ext cx="85725" cy="84138"/>
          </a:xfrm>
          <a:custGeom>
            <a:avLst/>
            <a:gdLst>
              <a:gd name="T0" fmla="*/ 16 w 30"/>
              <a:gd name="T1" fmla="*/ 0 h 30"/>
              <a:gd name="T2" fmla="*/ 1 w 30"/>
              <a:gd name="T3" fmla="*/ 14 h 30"/>
              <a:gd name="T4" fmla="*/ 14 w 30"/>
              <a:gd name="T5" fmla="*/ 29 h 30"/>
              <a:gd name="T6" fmla="*/ 30 w 30"/>
              <a:gd name="T7" fmla="*/ 16 h 30"/>
              <a:gd name="T8" fmla="*/ 16 w 30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0"/>
                </a:moveTo>
                <a:cubicBezTo>
                  <a:pt x="8" y="0"/>
                  <a:pt x="2" y="6"/>
                  <a:pt x="1" y="14"/>
                </a:cubicBezTo>
                <a:cubicBezTo>
                  <a:pt x="0" y="22"/>
                  <a:pt x="6" y="29"/>
                  <a:pt x="14" y="29"/>
                </a:cubicBezTo>
                <a:cubicBezTo>
                  <a:pt x="22" y="30"/>
                  <a:pt x="29" y="24"/>
                  <a:pt x="30" y="16"/>
                </a:cubicBezTo>
                <a:cubicBezTo>
                  <a:pt x="30" y="8"/>
                  <a:pt x="24" y="1"/>
                  <a:pt x="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6" name="Freeform 145"/>
          <p:cNvSpPr>
            <a:spLocks/>
          </p:cNvSpPr>
          <p:nvPr/>
        </p:nvSpPr>
        <p:spPr bwMode="auto">
          <a:xfrm>
            <a:off x="9442450" y="5748338"/>
            <a:ext cx="133350" cy="134938"/>
          </a:xfrm>
          <a:custGeom>
            <a:avLst/>
            <a:gdLst>
              <a:gd name="T0" fmla="*/ 43 w 47"/>
              <a:gd name="T1" fmla="*/ 31 h 47"/>
              <a:gd name="T2" fmla="*/ 16 w 47"/>
              <a:gd name="T3" fmla="*/ 43 h 47"/>
              <a:gd name="T4" fmla="*/ 4 w 47"/>
              <a:gd name="T5" fmla="*/ 16 h 47"/>
              <a:gd name="T6" fmla="*/ 31 w 47"/>
              <a:gd name="T7" fmla="*/ 4 h 47"/>
              <a:gd name="T8" fmla="*/ 43 w 47"/>
              <a:gd name="T9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43" y="31"/>
                </a:moveTo>
                <a:cubicBezTo>
                  <a:pt x="39" y="42"/>
                  <a:pt x="27" y="47"/>
                  <a:pt x="16" y="43"/>
                </a:cubicBezTo>
                <a:cubicBezTo>
                  <a:pt x="5" y="39"/>
                  <a:pt x="0" y="27"/>
                  <a:pt x="4" y="16"/>
                </a:cubicBezTo>
                <a:cubicBezTo>
                  <a:pt x="8" y="5"/>
                  <a:pt x="20" y="0"/>
                  <a:pt x="31" y="4"/>
                </a:cubicBezTo>
                <a:cubicBezTo>
                  <a:pt x="42" y="8"/>
                  <a:pt x="47" y="20"/>
                  <a:pt x="43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7" name="Freeform 146"/>
          <p:cNvSpPr>
            <a:spLocks/>
          </p:cNvSpPr>
          <p:nvPr/>
        </p:nvSpPr>
        <p:spPr bwMode="auto">
          <a:xfrm>
            <a:off x="10258425" y="6235700"/>
            <a:ext cx="68263" cy="68263"/>
          </a:xfrm>
          <a:custGeom>
            <a:avLst/>
            <a:gdLst>
              <a:gd name="T0" fmla="*/ 21 w 24"/>
              <a:gd name="T1" fmla="*/ 17 h 24"/>
              <a:gd name="T2" fmla="*/ 7 w 24"/>
              <a:gd name="T3" fmla="*/ 21 h 24"/>
              <a:gd name="T4" fmla="*/ 3 w 24"/>
              <a:gd name="T5" fmla="*/ 6 h 24"/>
              <a:gd name="T6" fmla="*/ 17 w 24"/>
              <a:gd name="T7" fmla="*/ 2 h 24"/>
              <a:gd name="T8" fmla="*/ 21 w 24"/>
              <a:gd name="T9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1" y="17"/>
                </a:moveTo>
                <a:cubicBezTo>
                  <a:pt x="18" y="22"/>
                  <a:pt x="12" y="24"/>
                  <a:pt x="7" y="21"/>
                </a:cubicBezTo>
                <a:cubicBezTo>
                  <a:pt x="1" y="18"/>
                  <a:pt x="0" y="11"/>
                  <a:pt x="3" y="6"/>
                </a:cubicBezTo>
                <a:cubicBezTo>
                  <a:pt x="5" y="1"/>
                  <a:pt x="12" y="0"/>
                  <a:pt x="17" y="2"/>
                </a:cubicBezTo>
                <a:cubicBezTo>
                  <a:pt x="22" y="5"/>
                  <a:pt x="24" y="12"/>
                  <a:pt x="2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8" name="Oval 147"/>
          <p:cNvSpPr>
            <a:spLocks noChangeArrowheads="1"/>
          </p:cNvSpPr>
          <p:nvPr/>
        </p:nvSpPr>
        <p:spPr bwMode="auto">
          <a:xfrm>
            <a:off x="3860800" y="3392488"/>
            <a:ext cx="100013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9" name="Oval 148"/>
          <p:cNvSpPr>
            <a:spLocks noChangeArrowheads="1"/>
          </p:cNvSpPr>
          <p:nvPr/>
        </p:nvSpPr>
        <p:spPr bwMode="auto">
          <a:xfrm>
            <a:off x="5499100" y="814387"/>
            <a:ext cx="76200" cy="77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0" name="Oval 149"/>
          <p:cNvSpPr>
            <a:spLocks noChangeArrowheads="1"/>
          </p:cNvSpPr>
          <p:nvPr/>
        </p:nvSpPr>
        <p:spPr bwMode="auto">
          <a:xfrm>
            <a:off x="6886575" y="1736725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1" name="Oval 150"/>
          <p:cNvSpPr>
            <a:spLocks noChangeArrowheads="1"/>
          </p:cNvSpPr>
          <p:nvPr/>
        </p:nvSpPr>
        <p:spPr bwMode="auto">
          <a:xfrm>
            <a:off x="5519738" y="1962150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2" name="Oval 151"/>
          <p:cNvSpPr>
            <a:spLocks noChangeArrowheads="1"/>
          </p:cNvSpPr>
          <p:nvPr/>
        </p:nvSpPr>
        <p:spPr bwMode="auto">
          <a:xfrm>
            <a:off x="8266113" y="3068637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3" name="Oval 152"/>
          <p:cNvSpPr>
            <a:spLocks noChangeArrowheads="1"/>
          </p:cNvSpPr>
          <p:nvPr/>
        </p:nvSpPr>
        <p:spPr bwMode="auto">
          <a:xfrm>
            <a:off x="2989263" y="1360487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4" name="Oval 153"/>
          <p:cNvSpPr>
            <a:spLocks noChangeArrowheads="1"/>
          </p:cNvSpPr>
          <p:nvPr/>
        </p:nvSpPr>
        <p:spPr bwMode="auto">
          <a:xfrm>
            <a:off x="3489325" y="825500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5" name="Oval 154"/>
          <p:cNvSpPr>
            <a:spLocks noChangeArrowheads="1"/>
          </p:cNvSpPr>
          <p:nvPr/>
        </p:nvSpPr>
        <p:spPr bwMode="auto">
          <a:xfrm>
            <a:off x="4813300" y="712787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6" name="Oval 155"/>
          <p:cNvSpPr>
            <a:spLocks noChangeArrowheads="1"/>
          </p:cNvSpPr>
          <p:nvPr/>
        </p:nvSpPr>
        <p:spPr bwMode="auto">
          <a:xfrm>
            <a:off x="3302000" y="5637213"/>
            <a:ext cx="76200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7" name="Oval 156"/>
          <p:cNvSpPr>
            <a:spLocks noChangeArrowheads="1"/>
          </p:cNvSpPr>
          <p:nvPr/>
        </p:nvSpPr>
        <p:spPr bwMode="auto">
          <a:xfrm>
            <a:off x="3309938" y="3729038"/>
            <a:ext cx="60325" cy="5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8" name="Oval 157"/>
          <p:cNvSpPr>
            <a:spLocks noChangeArrowheads="1"/>
          </p:cNvSpPr>
          <p:nvPr/>
        </p:nvSpPr>
        <p:spPr bwMode="auto">
          <a:xfrm>
            <a:off x="4589463" y="121920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9" name="Oval 158"/>
          <p:cNvSpPr>
            <a:spLocks noChangeArrowheads="1"/>
          </p:cNvSpPr>
          <p:nvPr/>
        </p:nvSpPr>
        <p:spPr bwMode="auto">
          <a:xfrm>
            <a:off x="2968625" y="3295650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0" name="Oval 159"/>
          <p:cNvSpPr>
            <a:spLocks noChangeArrowheads="1"/>
          </p:cNvSpPr>
          <p:nvPr/>
        </p:nvSpPr>
        <p:spPr bwMode="auto">
          <a:xfrm>
            <a:off x="3614738" y="6265863"/>
            <a:ext cx="61913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1" name="Oval 160"/>
          <p:cNvSpPr>
            <a:spLocks noChangeArrowheads="1"/>
          </p:cNvSpPr>
          <p:nvPr/>
        </p:nvSpPr>
        <p:spPr bwMode="auto">
          <a:xfrm>
            <a:off x="2744788" y="2598737"/>
            <a:ext cx="61913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2" name="Oval 161"/>
          <p:cNvSpPr>
            <a:spLocks noChangeArrowheads="1"/>
          </p:cNvSpPr>
          <p:nvPr/>
        </p:nvSpPr>
        <p:spPr bwMode="auto">
          <a:xfrm>
            <a:off x="3287713" y="2235200"/>
            <a:ext cx="104775" cy="104775"/>
          </a:xfrm>
          <a:prstGeom prst="ellipse">
            <a:avLst/>
          </a:pr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3" name="Oval 162"/>
          <p:cNvSpPr>
            <a:spLocks noChangeArrowheads="1"/>
          </p:cNvSpPr>
          <p:nvPr/>
        </p:nvSpPr>
        <p:spPr bwMode="auto">
          <a:xfrm>
            <a:off x="1911350" y="519112"/>
            <a:ext cx="104775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" name="Oval 163"/>
          <p:cNvSpPr>
            <a:spLocks noChangeArrowheads="1"/>
          </p:cNvSpPr>
          <p:nvPr/>
        </p:nvSpPr>
        <p:spPr bwMode="auto">
          <a:xfrm>
            <a:off x="3914775" y="1098550"/>
            <a:ext cx="95250" cy="95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5" name="Oval 164"/>
          <p:cNvSpPr>
            <a:spLocks noChangeArrowheads="1"/>
          </p:cNvSpPr>
          <p:nvPr/>
        </p:nvSpPr>
        <p:spPr bwMode="auto">
          <a:xfrm>
            <a:off x="4387850" y="530225"/>
            <a:ext cx="93663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6" name="Oval 165"/>
          <p:cNvSpPr>
            <a:spLocks noChangeArrowheads="1"/>
          </p:cNvSpPr>
          <p:nvPr/>
        </p:nvSpPr>
        <p:spPr bwMode="auto">
          <a:xfrm>
            <a:off x="5153025" y="1216025"/>
            <a:ext cx="93663" cy="93663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7" name="Oval 166"/>
          <p:cNvSpPr>
            <a:spLocks noChangeArrowheads="1"/>
          </p:cNvSpPr>
          <p:nvPr/>
        </p:nvSpPr>
        <p:spPr bwMode="auto">
          <a:xfrm>
            <a:off x="3489325" y="1344612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8" name="Freeform 167"/>
          <p:cNvSpPr>
            <a:spLocks noEditPoints="1"/>
          </p:cNvSpPr>
          <p:nvPr/>
        </p:nvSpPr>
        <p:spPr bwMode="auto">
          <a:xfrm>
            <a:off x="3370263" y="4664075"/>
            <a:ext cx="1265238" cy="711200"/>
          </a:xfrm>
          <a:custGeom>
            <a:avLst/>
            <a:gdLst>
              <a:gd name="T0" fmla="*/ 445 w 445"/>
              <a:gd name="T1" fmla="*/ 247 h 250"/>
              <a:gd name="T2" fmla="*/ 445 w 445"/>
              <a:gd name="T3" fmla="*/ 248 h 250"/>
              <a:gd name="T4" fmla="*/ 442 w 445"/>
              <a:gd name="T5" fmla="*/ 250 h 250"/>
              <a:gd name="T6" fmla="*/ 2 w 445"/>
              <a:gd name="T7" fmla="*/ 159 h 250"/>
              <a:gd name="T8" fmla="*/ 0 w 445"/>
              <a:gd name="T9" fmla="*/ 157 h 250"/>
              <a:gd name="T10" fmla="*/ 1 w 445"/>
              <a:gd name="T11" fmla="*/ 155 h 250"/>
              <a:gd name="T12" fmla="*/ 202 w 445"/>
              <a:gd name="T13" fmla="*/ 1 h 250"/>
              <a:gd name="T14" fmla="*/ 205 w 445"/>
              <a:gd name="T15" fmla="*/ 1 h 250"/>
              <a:gd name="T16" fmla="*/ 444 w 445"/>
              <a:gd name="T17" fmla="*/ 245 h 250"/>
              <a:gd name="T18" fmla="*/ 445 w 445"/>
              <a:gd name="T19" fmla="*/ 247 h 250"/>
              <a:gd name="T20" fmla="*/ 9 w 445"/>
              <a:gd name="T21" fmla="*/ 155 h 250"/>
              <a:gd name="T22" fmla="*/ 434 w 445"/>
              <a:gd name="T23" fmla="*/ 243 h 250"/>
              <a:gd name="T24" fmla="*/ 203 w 445"/>
              <a:gd name="T25" fmla="*/ 6 h 250"/>
              <a:gd name="T26" fmla="*/ 9 w 445"/>
              <a:gd name="T27" fmla="*/ 15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" h="250">
                <a:moveTo>
                  <a:pt x="445" y="247"/>
                </a:moveTo>
                <a:cubicBezTo>
                  <a:pt x="445" y="247"/>
                  <a:pt x="445" y="248"/>
                  <a:pt x="445" y="248"/>
                </a:cubicBezTo>
                <a:cubicBezTo>
                  <a:pt x="444" y="249"/>
                  <a:pt x="443" y="250"/>
                  <a:pt x="442" y="250"/>
                </a:cubicBezTo>
                <a:cubicBezTo>
                  <a:pt x="2" y="159"/>
                  <a:pt x="2" y="159"/>
                  <a:pt x="2" y="159"/>
                </a:cubicBezTo>
                <a:cubicBezTo>
                  <a:pt x="1" y="159"/>
                  <a:pt x="0" y="158"/>
                  <a:pt x="0" y="157"/>
                </a:cubicBezTo>
                <a:cubicBezTo>
                  <a:pt x="0" y="156"/>
                  <a:pt x="0" y="155"/>
                  <a:pt x="1" y="155"/>
                </a:cubicBezTo>
                <a:cubicBezTo>
                  <a:pt x="202" y="1"/>
                  <a:pt x="202" y="1"/>
                  <a:pt x="202" y="1"/>
                </a:cubicBezTo>
                <a:cubicBezTo>
                  <a:pt x="203" y="0"/>
                  <a:pt x="204" y="0"/>
                  <a:pt x="205" y="1"/>
                </a:cubicBezTo>
                <a:cubicBezTo>
                  <a:pt x="444" y="245"/>
                  <a:pt x="444" y="245"/>
                  <a:pt x="444" y="245"/>
                </a:cubicBezTo>
                <a:cubicBezTo>
                  <a:pt x="445" y="246"/>
                  <a:pt x="445" y="246"/>
                  <a:pt x="445" y="247"/>
                </a:cubicBezTo>
                <a:close/>
                <a:moveTo>
                  <a:pt x="9" y="155"/>
                </a:moveTo>
                <a:cubicBezTo>
                  <a:pt x="434" y="243"/>
                  <a:pt x="434" y="243"/>
                  <a:pt x="434" y="243"/>
                </a:cubicBezTo>
                <a:cubicBezTo>
                  <a:pt x="203" y="6"/>
                  <a:pt x="203" y="6"/>
                  <a:pt x="203" y="6"/>
                </a:cubicBezTo>
                <a:lnTo>
                  <a:pt x="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9" name="Freeform 168"/>
          <p:cNvSpPr>
            <a:spLocks noEditPoints="1"/>
          </p:cNvSpPr>
          <p:nvPr/>
        </p:nvSpPr>
        <p:spPr bwMode="auto">
          <a:xfrm>
            <a:off x="2174875" y="962025"/>
            <a:ext cx="688975" cy="649288"/>
          </a:xfrm>
          <a:custGeom>
            <a:avLst/>
            <a:gdLst>
              <a:gd name="T0" fmla="*/ 27 w 242"/>
              <a:gd name="T1" fmla="*/ 228 h 228"/>
              <a:gd name="T2" fmla="*/ 27 w 242"/>
              <a:gd name="T3" fmla="*/ 228 h 228"/>
              <a:gd name="T4" fmla="*/ 25 w 242"/>
              <a:gd name="T5" fmla="*/ 225 h 228"/>
              <a:gd name="T6" fmla="*/ 0 w 242"/>
              <a:gd name="T7" fmla="*/ 90 h 228"/>
              <a:gd name="T8" fmla="*/ 2 w 242"/>
              <a:gd name="T9" fmla="*/ 87 h 228"/>
              <a:gd name="T10" fmla="*/ 238 w 242"/>
              <a:gd name="T11" fmla="*/ 0 h 228"/>
              <a:gd name="T12" fmla="*/ 241 w 242"/>
              <a:gd name="T13" fmla="*/ 1 h 228"/>
              <a:gd name="T14" fmla="*/ 241 w 242"/>
              <a:gd name="T15" fmla="*/ 5 h 228"/>
              <a:gd name="T16" fmla="*/ 29 w 242"/>
              <a:gd name="T17" fmla="*/ 227 h 228"/>
              <a:gd name="T18" fmla="*/ 27 w 242"/>
              <a:gd name="T19" fmla="*/ 228 h 228"/>
              <a:gd name="T20" fmla="*/ 6 w 242"/>
              <a:gd name="T21" fmla="*/ 92 h 228"/>
              <a:gd name="T22" fmla="*/ 29 w 242"/>
              <a:gd name="T23" fmla="*/ 219 h 228"/>
              <a:gd name="T24" fmla="*/ 229 w 242"/>
              <a:gd name="T25" fmla="*/ 9 h 228"/>
              <a:gd name="T26" fmla="*/ 6 w 242"/>
              <a:gd name="T27" fmla="*/ 9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228">
                <a:moveTo>
                  <a:pt x="27" y="228"/>
                </a:moveTo>
                <a:cubicBezTo>
                  <a:pt x="27" y="228"/>
                  <a:pt x="27" y="228"/>
                  <a:pt x="27" y="228"/>
                </a:cubicBezTo>
                <a:cubicBezTo>
                  <a:pt x="26" y="227"/>
                  <a:pt x="25" y="226"/>
                  <a:pt x="25" y="22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9"/>
                  <a:pt x="1" y="88"/>
                  <a:pt x="2" y="87"/>
                </a:cubicBezTo>
                <a:cubicBezTo>
                  <a:pt x="238" y="0"/>
                  <a:pt x="238" y="0"/>
                  <a:pt x="238" y="0"/>
                </a:cubicBezTo>
                <a:cubicBezTo>
                  <a:pt x="239" y="0"/>
                  <a:pt x="240" y="0"/>
                  <a:pt x="241" y="1"/>
                </a:cubicBezTo>
                <a:cubicBezTo>
                  <a:pt x="242" y="3"/>
                  <a:pt x="242" y="4"/>
                  <a:pt x="241" y="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29" y="227"/>
                  <a:pt x="28" y="228"/>
                  <a:pt x="27" y="228"/>
                </a:cubicBezTo>
                <a:close/>
                <a:moveTo>
                  <a:pt x="6" y="92"/>
                </a:moveTo>
                <a:cubicBezTo>
                  <a:pt x="29" y="219"/>
                  <a:pt x="29" y="219"/>
                  <a:pt x="29" y="219"/>
                </a:cubicBezTo>
                <a:cubicBezTo>
                  <a:pt x="229" y="9"/>
                  <a:pt x="229" y="9"/>
                  <a:pt x="229" y="9"/>
                </a:cubicBezTo>
                <a:lnTo>
                  <a:pt x="6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0" name="Freeform 169"/>
          <p:cNvSpPr>
            <a:spLocks noEditPoints="1"/>
          </p:cNvSpPr>
          <p:nvPr/>
        </p:nvSpPr>
        <p:spPr bwMode="auto">
          <a:xfrm>
            <a:off x="11056938" y="5102225"/>
            <a:ext cx="311150" cy="336550"/>
          </a:xfrm>
          <a:custGeom>
            <a:avLst/>
            <a:gdLst>
              <a:gd name="T0" fmla="*/ 3 w 109"/>
              <a:gd name="T1" fmla="*/ 118 h 118"/>
              <a:gd name="T2" fmla="*/ 1 w 109"/>
              <a:gd name="T3" fmla="*/ 117 h 118"/>
              <a:gd name="T4" fmla="*/ 1 w 109"/>
              <a:gd name="T5" fmla="*/ 114 h 118"/>
              <a:gd name="T6" fmla="*/ 89 w 109"/>
              <a:gd name="T7" fmla="*/ 1 h 118"/>
              <a:gd name="T8" fmla="*/ 92 w 109"/>
              <a:gd name="T9" fmla="*/ 0 h 118"/>
              <a:gd name="T10" fmla="*/ 94 w 109"/>
              <a:gd name="T11" fmla="*/ 2 h 118"/>
              <a:gd name="T12" fmla="*/ 108 w 109"/>
              <a:gd name="T13" fmla="*/ 58 h 118"/>
              <a:gd name="T14" fmla="*/ 107 w 109"/>
              <a:gd name="T15" fmla="*/ 61 h 118"/>
              <a:gd name="T16" fmla="*/ 4 w 109"/>
              <a:gd name="T17" fmla="*/ 118 h 118"/>
              <a:gd name="T18" fmla="*/ 3 w 109"/>
              <a:gd name="T19" fmla="*/ 118 h 118"/>
              <a:gd name="T20" fmla="*/ 90 w 109"/>
              <a:gd name="T21" fmla="*/ 8 h 118"/>
              <a:gd name="T22" fmla="*/ 13 w 109"/>
              <a:gd name="T23" fmla="*/ 107 h 118"/>
              <a:gd name="T24" fmla="*/ 103 w 109"/>
              <a:gd name="T25" fmla="*/ 58 h 118"/>
              <a:gd name="T26" fmla="*/ 90 w 109"/>
              <a:gd name="T27" fmla="*/ 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18">
                <a:moveTo>
                  <a:pt x="3" y="118"/>
                </a:moveTo>
                <a:cubicBezTo>
                  <a:pt x="2" y="118"/>
                  <a:pt x="2" y="118"/>
                  <a:pt x="1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89" y="1"/>
                  <a:pt x="89" y="1"/>
                  <a:pt x="89" y="1"/>
                </a:cubicBezTo>
                <a:cubicBezTo>
                  <a:pt x="90" y="0"/>
                  <a:pt x="91" y="0"/>
                  <a:pt x="92" y="0"/>
                </a:cubicBezTo>
                <a:cubicBezTo>
                  <a:pt x="93" y="0"/>
                  <a:pt x="94" y="1"/>
                  <a:pt x="94" y="2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9" y="60"/>
                  <a:pt x="108" y="61"/>
                  <a:pt x="107" y="61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18"/>
                  <a:pt x="4" y="118"/>
                  <a:pt x="3" y="118"/>
                </a:cubicBezTo>
                <a:close/>
                <a:moveTo>
                  <a:pt x="90" y="8"/>
                </a:moveTo>
                <a:cubicBezTo>
                  <a:pt x="13" y="107"/>
                  <a:pt x="13" y="107"/>
                  <a:pt x="13" y="107"/>
                </a:cubicBezTo>
                <a:cubicBezTo>
                  <a:pt x="103" y="58"/>
                  <a:pt x="103" y="58"/>
                  <a:pt x="103" y="58"/>
                </a:cubicBezTo>
                <a:lnTo>
                  <a:pt x="9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1" name="Freeform 170"/>
          <p:cNvSpPr>
            <a:spLocks noEditPoints="1"/>
          </p:cNvSpPr>
          <p:nvPr/>
        </p:nvSpPr>
        <p:spPr bwMode="auto">
          <a:xfrm>
            <a:off x="10323513" y="3579813"/>
            <a:ext cx="446088" cy="444500"/>
          </a:xfrm>
          <a:custGeom>
            <a:avLst/>
            <a:gdLst>
              <a:gd name="T0" fmla="*/ 154 w 157"/>
              <a:gd name="T1" fmla="*/ 156 h 156"/>
              <a:gd name="T2" fmla="*/ 153 w 157"/>
              <a:gd name="T3" fmla="*/ 156 h 156"/>
              <a:gd name="T4" fmla="*/ 1 w 157"/>
              <a:gd name="T5" fmla="*/ 97 h 156"/>
              <a:gd name="T6" fmla="*/ 0 w 157"/>
              <a:gd name="T7" fmla="*/ 96 h 156"/>
              <a:gd name="T8" fmla="*/ 0 w 157"/>
              <a:gd name="T9" fmla="*/ 93 h 156"/>
              <a:gd name="T10" fmla="*/ 76 w 157"/>
              <a:gd name="T11" fmla="*/ 1 h 156"/>
              <a:gd name="T12" fmla="*/ 79 w 157"/>
              <a:gd name="T13" fmla="*/ 0 h 156"/>
              <a:gd name="T14" fmla="*/ 81 w 157"/>
              <a:gd name="T15" fmla="*/ 2 h 156"/>
              <a:gd name="T16" fmla="*/ 157 w 157"/>
              <a:gd name="T17" fmla="*/ 152 h 156"/>
              <a:gd name="T18" fmla="*/ 156 w 157"/>
              <a:gd name="T19" fmla="*/ 155 h 156"/>
              <a:gd name="T20" fmla="*/ 154 w 157"/>
              <a:gd name="T21" fmla="*/ 156 h 156"/>
              <a:gd name="T22" fmla="*/ 7 w 157"/>
              <a:gd name="T23" fmla="*/ 94 h 156"/>
              <a:gd name="T24" fmla="*/ 149 w 157"/>
              <a:gd name="T25" fmla="*/ 149 h 156"/>
              <a:gd name="T26" fmla="*/ 78 w 157"/>
              <a:gd name="T27" fmla="*/ 8 h 156"/>
              <a:gd name="T28" fmla="*/ 7 w 157"/>
              <a:gd name="T29" fmla="*/ 9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156">
                <a:moveTo>
                  <a:pt x="154" y="156"/>
                </a:moveTo>
                <a:cubicBezTo>
                  <a:pt x="154" y="156"/>
                  <a:pt x="154" y="156"/>
                  <a:pt x="153" y="156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6"/>
                  <a:pt x="0" y="96"/>
                </a:cubicBezTo>
                <a:cubicBezTo>
                  <a:pt x="0" y="95"/>
                  <a:pt x="0" y="94"/>
                  <a:pt x="0" y="93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1"/>
                  <a:pt x="78" y="0"/>
                  <a:pt x="79" y="0"/>
                </a:cubicBezTo>
                <a:cubicBezTo>
                  <a:pt x="80" y="1"/>
                  <a:pt x="80" y="1"/>
                  <a:pt x="81" y="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3"/>
                  <a:pt x="157" y="154"/>
                  <a:pt x="156" y="155"/>
                </a:cubicBezTo>
                <a:cubicBezTo>
                  <a:pt x="156" y="156"/>
                  <a:pt x="155" y="156"/>
                  <a:pt x="154" y="156"/>
                </a:cubicBezTo>
                <a:close/>
                <a:moveTo>
                  <a:pt x="7" y="94"/>
                </a:moveTo>
                <a:cubicBezTo>
                  <a:pt x="149" y="149"/>
                  <a:pt x="149" y="149"/>
                  <a:pt x="149" y="149"/>
                </a:cubicBezTo>
                <a:cubicBezTo>
                  <a:pt x="78" y="8"/>
                  <a:pt x="78" y="8"/>
                  <a:pt x="78" y="8"/>
                </a:cubicBezTo>
                <a:lnTo>
                  <a:pt x="7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2" name="Freeform 171"/>
          <p:cNvSpPr>
            <a:spLocks noEditPoints="1"/>
          </p:cNvSpPr>
          <p:nvPr/>
        </p:nvSpPr>
        <p:spPr bwMode="auto">
          <a:xfrm>
            <a:off x="3267075" y="-411163"/>
            <a:ext cx="768350" cy="227013"/>
          </a:xfrm>
          <a:custGeom>
            <a:avLst/>
            <a:gdLst>
              <a:gd name="T0" fmla="*/ 268 w 270"/>
              <a:gd name="T1" fmla="*/ 80 h 80"/>
              <a:gd name="T2" fmla="*/ 267 w 270"/>
              <a:gd name="T3" fmla="*/ 80 h 80"/>
              <a:gd name="T4" fmla="*/ 3 w 270"/>
              <a:gd name="T5" fmla="*/ 51 h 80"/>
              <a:gd name="T6" fmla="*/ 1 w 270"/>
              <a:gd name="T7" fmla="*/ 49 h 80"/>
              <a:gd name="T8" fmla="*/ 2 w 270"/>
              <a:gd name="T9" fmla="*/ 46 h 80"/>
              <a:gd name="T10" fmla="*/ 135 w 270"/>
              <a:gd name="T11" fmla="*/ 0 h 80"/>
              <a:gd name="T12" fmla="*/ 137 w 270"/>
              <a:gd name="T13" fmla="*/ 0 h 80"/>
              <a:gd name="T14" fmla="*/ 269 w 270"/>
              <a:gd name="T15" fmla="*/ 75 h 80"/>
              <a:gd name="T16" fmla="*/ 270 w 270"/>
              <a:gd name="T17" fmla="*/ 78 h 80"/>
              <a:gd name="T18" fmla="*/ 268 w 270"/>
              <a:gd name="T19" fmla="*/ 80 h 80"/>
              <a:gd name="T20" fmla="*/ 15 w 270"/>
              <a:gd name="T21" fmla="*/ 47 h 80"/>
              <a:gd name="T22" fmla="*/ 255 w 270"/>
              <a:gd name="T23" fmla="*/ 73 h 80"/>
              <a:gd name="T24" fmla="*/ 135 w 270"/>
              <a:gd name="T25" fmla="*/ 5 h 80"/>
              <a:gd name="T26" fmla="*/ 15 w 270"/>
              <a:gd name="T27" fmla="*/ 4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0" h="80">
                <a:moveTo>
                  <a:pt x="268" y="80"/>
                </a:moveTo>
                <a:cubicBezTo>
                  <a:pt x="267" y="80"/>
                  <a:pt x="267" y="80"/>
                  <a:pt x="267" y="80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1" y="50"/>
                  <a:pt x="1" y="49"/>
                </a:cubicBezTo>
                <a:cubicBezTo>
                  <a:pt x="0" y="47"/>
                  <a:pt x="1" y="46"/>
                  <a:pt x="2" y="4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6" y="0"/>
                  <a:pt x="137" y="0"/>
                </a:cubicBezTo>
                <a:cubicBezTo>
                  <a:pt x="269" y="75"/>
                  <a:pt x="269" y="75"/>
                  <a:pt x="269" y="75"/>
                </a:cubicBezTo>
                <a:cubicBezTo>
                  <a:pt x="270" y="76"/>
                  <a:pt x="270" y="77"/>
                  <a:pt x="270" y="78"/>
                </a:cubicBezTo>
                <a:cubicBezTo>
                  <a:pt x="270" y="79"/>
                  <a:pt x="269" y="80"/>
                  <a:pt x="268" y="80"/>
                </a:cubicBezTo>
                <a:close/>
                <a:moveTo>
                  <a:pt x="15" y="47"/>
                </a:moveTo>
                <a:cubicBezTo>
                  <a:pt x="255" y="73"/>
                  <a:pt x="255" y="73"/>
                  <a:pt x="255" y="73"/>
                </a:cubicBezTo>
                <a:cubicBezTo>
                  <a:pt x="135" y="5"/>
                  <a:pt x="135" y="5"/>
                  <a:pt x="135" y="5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3" name="Freeform 172"/>
          <p:cNvSpPr>
            <a:spLocks noEditPoints="1"/>
          </p:cNvSpPr>
          <p:nvPr/>
        </p:nvSpPr>
        <p:spPr bwMode="auto">
          <a:xfrm>
            <a:off x="8626475" y="-815975"/>
            <a:ext cx="406400" cy="571500"/>
          </a:xfrm>
          <a:custGeom>
            <a:avLst/>
            <a:gdLst>
              <a:gd name="T0" fmla="*/ 3 w 143"/>
              <a:gd name="T1" fmla="*/ 201 h 201"/>
              <a:gd name="T2" fmla="*/ 1 w 143"/>
              <a:gd name="T3" fmla="*/ 200 h 201"/>
              <a:gd name="T4" fmla="*/ 1 w 143"/>
              <a:gd name="T5" fmla="*/ 197 h 201"/>
              <a:gd name="T6" fmla="*/ 116 w 143"/>
              <a:gd name="T7" fmla="*/ 1 h 201"/>
              <a:gd name="T8" fmla="*/ 119 w 143"/>
              <a:gd name="T9" fmla="*/ 0 h 201"/>
              <a:gd name="T10" fmla="*/ 121 w 143"/>
              <a:gd name="T11" fmla="*/ 2 h 201"/>
              <a:gd name="T12" fmla="*/ 143 w 143"/>
              <a:gd name="T13" fmla="*/ 66 h 201"/>
              <a:gd name="T14" fmla="*/ 142 w 143"/>
              <a:gd name="T15" fmla="*/ 69 h 201"/>
              <a:gd name="T16" fmla="*/ 5 w 143"/>
              <a:gd name="T17" fmla="*/ 200 h 201"/>
              <a:gd name="T18" fmla="*/ 3 w 143"/>
              <a:gd name="T19" fmla="*/ 201 h 201"/>
              <a:gd name="T20" fmla="*/ 118 w 143"/>
              <a:gd name="T21" fmla="*/ 9 h 201"/>
              <a:gd name="T22" fmla="*/ 15 w 143"/>
              <a:gd name="T23" fmla="*/ 183 h 201"/>
              <a:gd name="T24" fmla="*/ 137 w 143"/>
              <a:gd name="T25" fmla="*/ 66 h 201"/>
              <a:gd name="T26" fmla="*/ 118 w 143"/>
              <a:gd name="T27" fmla="*/ 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3" h="201">
                <a:moveTo>
                  <a:pt x="3" y="201"/>
                </a:moveTo>
                <a:cubicBezTo>
                  <a:pt x="2" y="201"/>
                  <a:pt x="2" y="201"/>
                  <a:pt x="1" y="200"/>
                </a:cubicBezTo>
                <a:cubicBezTo>
                  <a:pt x="0" y="200"/>
                  <a:pt x="0" y="198"/>
                  <a:pt x="1" y="197"/>
                </a:cubicBezTo>
                <a:cubicBezTo>
                  <a:pt x="116" y="1"/>
                  <a:pt x="116" y="1"/>
                  <a:pt x="116" y="1"/>
                </a:cubicBezTo>
                <a:cubicBezTo>
                  <a:pt x="117" y="0"/>
                  <a:pt x="118" y="0"/>
                  <a:pt x="119" y="0"/>
                </a:cubicBezTo>
                <a:cubicBezTo>
                  <a:pt x="120" y="0"/>
                  <a:pt x="121" y="1"/>
                  <a:pt x="121" y="2"/>
                </a:cubicBezTo>
                <a:cubicBezTo>
                  <a:pt x="143" y="66"/>
                  <a:pt x="143" y="66"/>
                  <a:pt x="143" y="66"/>
                </a:cubicBezTo>
                <a:cubicBezTo>
                  <a:pt x="143" y="67"/>
                  <a:pt x="143" y="68"/>
                  <a:pt x="142" y="69"/>
                </a:cubicBezTo>
                <a:cubicBezTo>
                  <a:pt x="5" y="200"/>
                  <a:pt x="5" y="200"/>
                  <a:pt x="5" y="200"/>
                </a:cubicBezTo>
                <a:cubicBezTo>
                  <a:pt x="4" y="201"/>
                  <a:pt x="4" y="201"/>
                  <a:pt x="3" y="201"/>
                </a:cubicBezTo>
                <a:close/>
                <a:moveTo>
                  <a:pt x="118" y="9"/>
                </a:moveTo>
                <a:cubicBezTo>
                  <a:pt x="15" y="183"/>
                  <a:pt x="15" y="183"/>
                  <a:pt x="15" y="183"/>
                </a:cubicBezTo>
                <a:cubicBezTo>
                  <a:pt x="137" y="66"/>
                  <a:pt x="137" y="66"/>
                  <a:pt x="137" y="66"/>
                </a:cubicBezTo>
                <a:lnTo>
                  <a:pt x="11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" name="Freeform 173"/>
          <p:cNvSpPr>
            <a:spLocks noEditPoints="1"/>
          </p:cNvSpPr>
          <p:nvPr/>
        </p:nvSpPr>
        <p:spPr bwMode="auto">
          <a:xfrm>
            <a:off x="10602913" y="1169987"/>
            <a:ext cx="881063" cy="957263"/>
          </a:xfrm>
          <a:custGeom>
            <a:avLst/>
            <a:gdLst>
              <a:gd name="T0" fmla="*/ 307 w 310"/>
              <a:gd name="T1" fmla="*/ 336 h 336"/>
              <a:gd name="T2" fmla="*/ 306 w 310"/>
              <a:gd name="T3" fmla="*/ 335 h 336"/>
              <a:gd name="T4" fmla="*/ 1 w 310"/>
              <a:gd name="T5" fmla="*/ 4 h 336"/>
              <a:gd name="T6" fmla="*/ 1 w 310"/>
              <a:gd name="T7" fmla="*/ 1 h 336"/>
              <a:gd name="T8" fmla="*/ 4 w 310"/>
              <a:gd name="T9" fmla="*/ 0 h 336"/>
              <a:gd name="T10" fmla="*/ 141 w 310"/>
              <a:gd name="T11" fmla="*/ 35 h 336"/>
              <a:gd name="T12" fmla="*/ 143 w 310"/>
              <a:gd name="T13" fmla="*/ 36 h 336"/>
              <a:gd name="T14" fmla="*/ 310 w 310"/>
              <a:gd name="T15" fmla="*/ 332 h 336"/>
              <a:gd name="T16" fmla="*/ 309 w 310"/>
              <a:gd name="T17" fmla="*/ 335 h 336"/>
              <a:gd name="T18" fmla="*/ 307 w 310"/>
              <a:gd name="T19" fmla="*/ 336 h 336"/>
              <a:gd name="T20" fmla="*/ 11 w 310"/>
              <a:gd name="T21" fmla="*/ 7 h 336"/>
              <a:gd name="T22" fmla="*/ 294 w 310"/>
              <a:gd name="T23" fmla="*/ 315 h 336"/>
              <a:gd name="T24" fmla="*/ 139 w 310"/>
              <a:gd name="T25" fmla="*/ 40 h 336"/>
              <a:gd name="T26" fmla="*/ 11 w 310"/>
              <a:gd name="T27" fmla="*/ 7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336">
                <a:moveTo>
                  <a:pt x="307" y="336"/>
                </a:moveTo>
                <a:cubicBezTo>
                  <a:pt x="307" y="336"/>
                  <a:pt x="306" y="336"/>
                  <a:pt x="306" y="335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1" y="1"/>
                </a:cubicBezTo>
                <a:cubicBezTo>
                  <a:pt x="1" y="0"/>
                  <a:pt x="2" y="0"/>
                  <a:pt x="4" y="0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142" y="35"/>
                  <a:pt x="142" y="35"/>
                  <a:pt x="143" y="36"/>
                </a:cubicBezTo>
                <a:cubicBezTo>
                  <a:pt x="310" y="332"/>
                  <a:pt x="310" y="332"/>
                  <a:pt x="310" y="332"/>
                </a:cubicBezTo>
                <a:cubicBezTo>
                  <a:pt x="310" y="333"/>
                  <a:pt x="310" y="334"/>
                  <a:pt x="309" y="335"/>
                </a:cubicBezTo>
                <a:cubicBezTo>
                  <a:pt x="309" y="336"/>
                  <a:pt x="308" y="336"/>
                  <a:pt x="307" y="336"/>
                </a:cubicBezTo>
                <a:close/>
                <a:moveTo>
                  <a:pt x="11" y="7"/>
                </a:moveTo>
                <a:cubicBezTo>
                  <a:pt x="294" y="315"/>
                  <a:pt x="294" y="315"/>
                  <a:pt x="294" y="315"/>
                </a:cubicBezTo>
                <a:cubicBezTo>
                  <a:pt x="139" y="40"/>
                  <a:pt x="139" y="40"/>
                  <a:pt x="139" y="40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5" name="Freeform 174"/>
          <p:cNvSpPr>
            <a:spLocks noEditPoints="1"/>
          </p:cNvSpPr>
          <p:nvPr/>
        </p:nvSpPr>
        <p:spPr bwMode="auto">
          <a:xfrm>
            <a:off x="3068638" y="6375400"/>
            <a:ext cx="503238" cy="608013"/>
          </a:xfrm>
          <a:custGeom>
            <a:avLst/>
            <a:gdLst>
              <a:gd name="T0" fmla="*/ 173 w 177"/>
              <a:gd name="T1" fmla="*/ 213 h 214"/>
              <a:gd name="T2" fmla="*/ 173 w 177"/>
              <a:gd name="T3" fmla="*/ 213 h 214"/>
              <a:gd name="T4" fmla="*/ 0 w 177"/>
              <a:gd name="T5" fmla="*/ 4 h 214"/>
              <a:gd name="T6" fmla="*/ 0 w 177"/>
              <a:gd name="T7" fmla="*/ 1 h 214"/>
              <a:gd name="T8" fmla="*/ 3 w 177"/>
              <a:gd name="T9" fmla="*/ 0 h 214"/>
              <a:gd name="T10" fmla="*/ 134 w 177"/>
              <a:gd name="T11" fmla="*/ 62 h 214"/>
              <a:gd name="T12" fmla="*/ 135 w 177"/>
              <a:gd name="T13" fmla="*/ 64 h 214"/>
              <a:gd name="T14" fmla="*/ 177 w 177"/>
              <a:gd name="T15" fmla="*/ 211 h 214"/>
              <a:gd name="T16" fmla="*/ 176 w 177"/>
              <a:gd name="T17" fmla="*/ 214 h 214"/>
              <a:gd name="T18" fmla="*/ 173 w 177"/>
              <a:gd name="T19" fmla="*/ 213 h 214"/>
              <a:gd name="T20" fmla="*/ 12 w 177"/>
              <a:gd name="T21" fmla="*/ 10 h 214"/>
              <a:gd name="T22" fmla="*/ 169 w 177"/>
              <a:gd name="T23" fmla="*/ 200 h 214"/>
              <a:gd name="T24" fmla="*/ 131 w 177"/>
              <a:gd name="T25" fmla="*/ 67 h 214"/>
              <a:gd name="T26" fmla="*/ 12 w 177"/>
              <a:gd name="T27" fmla="*/ 1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214">
                <a:moveTo>
                  <a:pt x="173" y="213"/>
                </a:moveTo>
                <a:cubicBezTo>
                  <a:pt x="173" y="213"/>
                  <a:pt x="173" y="213"/>
                  <a:pt x="173" y="213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5" y="63"/>
                  <a:pt x="135" y="63"/>
                  <a:pt x="135" y="64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177" y="212"/>
                  <a:pt x="177" y="213"/>
                  <a:pt x="176" y="214"/>
                </a:cubicBezTo>
                <a:cubicBezTo>
                  <a:pt x="175" y="214"/>
                  <a:pt x="173" y="214"/>
                  <a:pt x="173" y="213"/>
                </a:cubicBezTo>
                <a:close/>
                <a:moveTo>
                  <a:pt x="12" y="10"/>
                </a:moveTo>
                <a:cubicBezTo>
                  <a:pt x="169" y="200"/>
                  <a:pt x="169" y="200"/>
                  <a:pt x="169" y="200"/>
                </a:cubicBezTo>
                <a:cubicBezTo>
                  <a:pt x="131" y="67"/>
                  <a:pt x="131" y="67"/>
                  <a:pt x="131" y="67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6" name="Freeform 175"/>
          <p:cNvSpPr>
            <a:spLocks noEditPoints="1"/>
          </p:cNvSpPr>
          <p:nvPr/>
        </p:nvSpPr>
        <p:spPr bwMode="auto">
          <a:xfrm>
            <a:off x="841375" y="4189413"/>
            <a:ext cx="1160463" cy="979488"/>
          </a:xfrm>
          <a:custGeom>
            <a:avLst/>
            <a:gdLst>
              <a:gd name="T0" fmla="*/ 408 w 408"/>
              <a:gd name="T1" fmla="*/ 2 h 344"/>
              <a:gd name="T2" fmla="*/ 407 w 408"/>
              <a:gd name="T3" fmla="*/ 3 h 344"/>
              <a:gd name="T4" fmla="*/ 152 w 408"/>
              <a:gd name="T5" fmla="*/ 343 h 344"/>
              <a:gd name="T6" fmla="*/ 150 w 408"/>
              <a:gd name="T7" fmla="*/ 344 h 344"/>
              <a:gd name="T8" fmla="*/ 148 w 408"/>
              <a:gd name="T9" fmla="*/ 342 h 344"/>
              <a:gd name="T10" fmla="*/ 0 w 408"/>
              <a:gd name="T11" fmla="*/ 24 h 344"/>
              <a:gd name="T12" fmla="*/ 0 w 408"/>
              <a:gd name="T13" fmla="*/ 23 h 344"/>
              <a:gd name="T14" fmla="*/ 0 w 408"/>
              <a:gd name="T15" fmla="*/ 21 h 344"/>
              <a:gd name="T16" fmla="*/ 2 w 408"/>
              <a:gd name="T17" fmla="*/ 20 h 344"/>
              <a:gd name="T18" fmla="*/ 405 w 408"/>
              <a:gd name="T19" fmla="*/ 0 h 344"/>
              <a:gd name="T20" fmla="*/ 407 w 408"/>
              <a:gd name="T21" fmla="*/ 1 h 344"/>
              <a:gd name="T22" fmla="*/ 408 w 408"/>
              <a:gd name="T23" fmla="*/ 2 h 344"/>
              <a:gd name="T24" fmla="*/ 401 w 408"/>
              <a:gd name="T25" fmla="*/ 5 h 344"/>
              <a:gd name="T26" fmla="*/ 6 w 408"/>
              <a:gd name="T27" fmla="*/ 25 h 344"/>
              <a:gd name="T28" fmla="*/ 151 w 408"/>
              <a:gd name="T29" fmla="*/ 337 h 344"/>
              <a:gd name="T30" fmla="*/ 401 w 408"/>
              <a:gd name="T31" fmla="*/ 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344">
                <a:moveTo>
                  <a:pt x="408" y="2"/>
                </a:moveTo>
                <a:cubicBezTo>
                  <a:pt x="408" y="2"/>
                  <a:pt x="408" y="3"/>
                  <a:pt x="407" y="3"/>
                </a:cubicBezTo>
                <a:cubicBezTo>
                  <a:pt x="152" y="343"/>
                  <a:pt x="152" y="343"/>
                  <a:pt x="152" y="343"/>
                </a:cubicBezTo>
                <a:cubicBezTo>
                  <a:pt x="152" y="344"/>
                  <a:pt x="151" y="344"/>
                  <a:pt x="150" y="344"/>
                </a:cubicBezTo>
                <a:cubicBezTo>
                  <a:pt x="150" y="344"/>
                  <a:pt x="149" y="343"/>
                  <a:pt x="148" y="34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1" y="20"/>
                  <a:pt x="2" y="2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6" y="0"/>
                  <a:pt x="407" y="0"/>
                  <a:pt x="407" y="1"/>
                </a:cubicBezTo>
                <a:cubicBezTo>
                  <a:pt x="408" y="1"/>
                  <a:pt x="408" y="1"/>
                  <a:pt x="408" y="2"/>
                </a:cubicBezTo>
                <a:close/>
                <a:moveTo>
                  <a:pt x="401" y="5"/>
                </a:moveTo>
                <a:cubicBezTo>
                  <a:pt x="6" y="25"/>
                  <a:pt x="6" y="25"/>
                  <a:pt x="6" y="25"/>
                </a:cubicBezTo>
                <a:cubicBezTo>
                  <a:pt x="151" y="337"/>
                  <a:pt x="151" y="337"/>
                  <a:pt x="151" y="337"/>
                </a:cubicBezTo>
                <a:lnTo>
                  <a:pt x="40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7" name="Freeform 176"/>
          <p:cNvSpPr>
            <a:spLocks/>
          </p:cNvSpPr>
          <p:nvPr/>
        </p:nvSpPr>
        <p:spPr bwMode="auto">
          <a:xfrm>
            <a:off x="808038" y="4214813"/>
            <a:ext cx="79375" cy="77788"/>
          </a:xfrm>
          <a:custGeom>
            <a:avLst/>
            <a:gdLst>
              <a:gd name="T0" fmla="*/ 14 w 28"/>
              <a:gd name="T1" fmla="*/ 0 h 27"/>
              <a:gd name="T2" fmla="*/ 1 w 28"/>
              <a:gd name="T3" fmla="*/ 14 h 27"/>
              <a:gd name="T4" fmla="*/ 15 w 28"/>
              <a:gd name="T5" fmla="*/ 27 h 27"/>
              <a:gd name="T6" fmla="*/ 28 w 28"/>
              <a:gd name="T7" fmla="*/ 13 h 27"/>
              <a:gd name="T8" fmla="*/ 14 w 28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14" y="0"/>
                </a:moveTo>
                <a:cubicBezTo>
                  <a:pt x="6" y="0"/>
                  <a:pt x="0" y="7"/>
                  <a:pt x="1" y="14"/>
                </a:cubicBezTo>
                <a:cubicBezTo>
                  <a:pt x="1" y="22"/>
                  <a:pt x="7" y="27"/>
                  <a:pt x="15" y="27"/>
                </a:cubicBezTo>
                <a:cubicBezTo>
                  <a:pt x="22" y="27"/>
                  <a:pt x="28" y="21"/>
                  <a:pt x="28" y="13"/>
                </a:cubicBezTo>
                <a:cubicBezTo>
                  <a:pt x="27" y="6"/>
                  <a:pt x="21" y="0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8" name="Freeform 177"/>
          <p:cNvSpPr>
            <a:spLocks noEditPoints="1"/>
          </p:cNvSpPr>
          <p:nvPr/>
        </p:nvSpPr>
        <p:spPr bwMode="auto">
          <a:xfrm>
            <a:off x="9245600" y="3402013"/>
            <a:ext cx="750888" cy="852488"/>
          </a:xfrm>
          <a:custGeom>
            <a:avLst/>
            <a:gdLst>
              <a:gd name="T0" fmla="*/ 0 w 264"/>
              <a:gd name="T1" fmla="*/ 63 h 300"/>
              <a:gd name="T2" fmla="*/ 0 w 264"/>
              <a:gd name="T3" fmla="*/ 62 h 300"/>
              <a:gd name="T4" fmla="*/ 2 w 264"/>
              <a:gd name="T5" fmla="*/ 60 h 300"/>
              <a:gd name="T6" fmla="*/ 261 w 264"/>
              <a:gd name="T7" fmla="*/ 0 h 300"/>
              <a:gd name="T8" fmla="*/ 263 w 264"/>
              <a:gd name="T9" fmla="*/ 1 h 300"/>
              <a:gd name="T10" fmla="*/ 264 w 264"/>
              <a:gd name="T11" fmla="*/ 2 h 300"/>
              <a:gd name="T12" fmla="*/ 264 w 264"/>
              <a:gd name="T13" fmla="*/ 3 h 300"/>
              <a:gd name="T14" fmla="*/ 143 w 264"/>
              <a:gd name="T15" fmla="*/ 298 h 300"/>
              <a:gd name="T16" fmla="*/ 141 w 264"/>
              <a:gd name="T17" fmla="*/ 300 h 300"/>
              <a:gd name="T18" fmla="*/ 139 w 264"/>
              <a:gd name="T19" fmla="*/ 298 h 300"/>
              <a:gd name="T20" fmla="*/ 0 w 264"/>
              <a:gd name="T21" fmla="*/ 63 h 300"/>
              <a:gd name="T22" fmla="*/ 6 w 264"/>
              <a:gd name="T23" fmla="*/ 64 h 300"/>
              <a:gd name="T24" fmla="*/ 141 w 264"/>
              <a:gd name="T25" fmla="*/ 292 h 300"/>
              <a:gd name="T26" fmla="*/ 257 w 264"/>
              <a:gd name="T27" fmla="*/ 6 h 300"/>
              <a:gd name="T28" fmla="*/ 6 w 264"/>
              <a:gd name="T29" fmla="*/ 6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4" h="300">
                <a:moveTo>
                  <a:pt x="0" y="63"/>
                </a:moveTo>
                <a:cubicBezTo>
                  <a:pt x="0" y="63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2" y="0"/>
                  <a:pt x="263" y="0"/>
                  <a:pt x="263" y="1"/>
                </a:cubicBezTo>
                <a:cubicBezTo>
                  <a:pt x="263" y="1"/>
                  <a:pt x="264" y="1"/>
                  <a:pt x="264" y="2"/>
                </a:cubicBezTo>
                <a:cubicBezTo>
                  <a:pt x="264" y="2"/>
                  <a:pt x="264" y="3"/>
                  <a:pt x="264" y="3"/>
                </a:cubicBezTo>
                <a:cubicBezTo>
                  <a:pt x="143" y="298"/>
                  <a:pt x="143" y="298"/>
                  <a:pt x="143" y="298"/>
                </a:cubicBezTo>
                <a:cubicBezTo>
                  <a:pt x="143" y="299"/>
                  <a:pt x="142" y="299"/>
                  <a:pt x="141" y="300"/>
                </a:cubicBezTo>
                <a:cubicBezTo>
                  <a:pt x="141" y="300"/>
                  <a:pt x="140" y="299"/>
                  <a:pt x="139" y="298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6" y="64"/>
                </a:moveTo>
                <a:cubicBezTo>
                  <a:pt x="141" y="292"/>
                  <a:pt x="141" y="292"/>
                  <a:pt x="141" y="292"/>
                </a:cubicBezTo>
                <a:cubicBezTo>
                  <a:pt x="257" y="6"/>
                  <a:pt x="257" y="6"/>
                  <a:pt x="257" y="6"/>
                </a:cubicBezTo>
                <a:lnTo>
                  <a:pt x="6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9" name="Freeform 178"/>
          <p:cNvSpPr>
            <a:spLocks/>
          </p:cNvSpPr>
          <p:nvPr/>
        </p:nvSpPr>
        <p:spPr bwMode="auto">
          <a:xfrm>
            <a:off x="10539413" y="1104900"/>
            <a:ext cx="131763" cy="131763"/>
          </a:xfrm>
          <a:custGeom>
            <a:avLst/>
            <a:gdLst>
              <a:gd name="T0" fmla="*/ 38 w 46"/>
              <a:gd name="T1" fmla="*/ 37 h 46"/>
              <a:gd name="T2" fmla="*/ 38 w 46"/>
              <a:gd name="T3" fmla="*/ 8 h 46"/>
              <a:gd name="T4" fmla="*/ 8 w 46"/>
              <a:gd name="T5" fmla="*/ 8 h 46"/>
              <a:gd name="T6" fmla="*/ 9 w 46"/>
              <a:gd name="T7" fmla="*/ 38 h 46"/>
              <a:gd name="T8" fmla="*/ 38 w 46"/>
              <a:gd name="T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7"/>
                </a:moveTo>
                <a:cubicBezTo>
                  <a:pt x="46" y="29"/>
                  <a:pt x="46" y="16"/>
                  <a:pt x="38" y="8"/>
                </a:cubicBezTo>
                <a:cubicBezTo>
                  <a:pt x="29" y="0"/>
                  <a:pt x="16" y="0"/>
                  <a:pt x="8" y="8"/>
                </a:cubicBezTo>
                <a:cubicBezTo>
                  <a:pt x="0" y="17"/>
                  <a:pt x="0" y="30"/>
                  <a:pt x="9" y="38"/>
                </a:cubicBezTo>
                <a:cubicBezTo>
                  <a:pt x="17" y="46"/>
                  <a:pt x="31" y="46"/>
                  <a:pt x="38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0" name="Freeform 179"/>
          <p:cNvSpPr>
            <a:spLocks/>
          </p:cNvSpPr>
          <p:nvPr/>
        </p:nvSpPr>
        <p:spPr bwMode="auto">
          <a:xfrm>
            <a:off x="3335338" y="5037138"/>
            <a:ext cx="133350" cy="136525"/>
          </a:xfrm>
          <a:custGeom>
            <a:avLst/>
            <a:gdLst>
              <a:gd name="T0" fmla="*/ 35 w 47"/>
              <a:gd name="T1" fmla="*/ 7 h 48"/>
              <a:gd name="T2" fmla="*/ 6 w 47"/>
              <a:gd name="T3" fmla="*/ 12 h 48"/>
              <a:gd name="T4" fmla="*/ 12 w 47"/>
              <a:gd name="T5" fmla="*/ 42 h 48"/>
              <a:gd name="T6" fmla="*/ 41 w 47"/>
              <a:gd name="T7" fmla="*/ 36 h 48"/>
              <a:gd name="T8" fmla="*/ 35 w 47"/>
              <a:gd name="T9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35" y="7"/>
                </a:moveTo>
                <a:cubicBezTo>
                  <a:pt x="26" y="0"/>
                  <a:pt x="13" y="3"/>
                  <a:pt x="6" y="12"/>
                </a:cubicBezTo>
                <a:cubicBezTo>
                  <a:pt x="0" y="22"/>
                  <a:pt x="2" y="35"/>
                  <a:pt x="12" y="42"/>
                </a:cubicBezTo>
                <a:cubicBezTo>
                  <a:pt x="21" y="48"/>
                  <a:pt x="34" y="46"/>
                  <a:pt x="41" y="36"/>
                </a:cubicBezTo>
                <a:cubicBezTo>
                  <a:pt x="47" y="26"/>
                  <a:pt x="45" y="13"/>
                  <a:pt x="3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1" name="Freeform 180"/>
          <p:cNvSpPr>
            <a:spLocks/>
          </p:cNvSpPr>
          <p:nvPr/>
        </p:nvSpPr>
        <p:spPr bwMode="auto">
          <a:xfrm>
            <a:off x="2798763" y="935037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3 w 33"/>
              <a:gd name="T5" fmla="*/ 22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2" name="Freeform 181"/>
          <p:cNvSpPr>
            <a:spLocks/>
          </p:cNvSpPr>
          <p:nvPr/>
        </p:nvSpPr>
        <p:spPr bwMode="auto">
          <a:xfrm>
            <a:off x="3903663" y="4638675"/>
            <a:ext cx="93663" cy="93663"/>
          </a:xfrm>
          <a:custGeom>
            <a:avLst/>
            <a:gdLst>
              <a:gd name="T0" fmla="*/ 8 w 33"/>
              <a:gd name="T1" fmla="*/ 5 h 33"/>
              <a:gd name="T2" fmla="*/ 5 w 33"/>
              <a:gd name="T3" fmla="*/ 25 h 33"/>
              <a:gd name="T4" fmla="*/ 25 w 33"/>
              <a:gd name="T5" fmla="*/ 28 h 33"/>
              <a:gd name="T6" fmla="*/ 28 w 33"/>
              <a:gd name="T7" fmla="*/ 9 h 33"/>
              <a:gd name="T8" fmla="*/ 8 w 33"/>
              <a:gd name="T9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8" y="5"/>
                </a:moveTo>
                <a:cubicBezTo>
                  <a:pt x="2" y="9"/>
                  <a:pt x="0" y="18"/>
                  <a:pt x="5" y="25"/>
                </a:cubicBezTo>
                <a:cubicBezTo>
                  <a:pt x="9" y="31"/>
                  <a:pt x="18" y="33"/>
                  <a:pt x="25" y="28"/>
                </a:cubicBezTo>
                <a:cubicBezTo>
                  <a:pt x="31" y="24"/>
                  <a:pt x="33" y="15"/>
                  <a:pt x="28" y="9"/>
                </a:cubicBezTo>
                <a:cubicBezTo>
                  <a:pt x="24" y="2"/>
                  <a:pt x="15" y="0"/>
                  <a:pt x="8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3" name="Freeform 182"/>
          <p:cNvSpPr>
            <a:spLocks/>
          </p:cNvSpPr>
          <p:nvPr/>
        </p:nvSpPr>
        <p:spPr bwMode="auto">
          <a:xfrm>
            <a:off x="3605213" y="-450850"/>
            <a:ext cx="92075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4 h 33"/>
              <a:gd name="T4" fmla="*/ 3 w 32"/>
              <a:gd name="T5" fmla="*/ 23 h 33"/>
              <a:gd name="T6" fmla="*/ 22 w 32"/>
              <a:gd name="T7" fmla="*/ 30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6"/>
                  <a:pt x="3" y="23"/>
                </a:cubicBezTo>
                <a:cubicBezTo>
                  <a:pt x="6" y="30"/>
                  <a:pt x="15" y="33"/>
                  <a:pt x="22" y="30"/>
                </a:cubicBezTo>
                <a:cubicBezTo>
                  <a:pt x="29" y="26"/>
                  <a:pt x="32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" name="Freeform 183"/>
          <p:cNvSpPr>
            <a:spLocks/>
          </p:cNvSpPr>
          <p:nvPr/>
        </p:nvSpPr>
        <p:spPr bwMode="auto">
          <a:xfrm>
            <a:off x="2144713" y="1166812"/>
            <a:ext cx="93663" cy="95250"/>
          </a:xfrm>
          <a:custGeom>
            <a:avLst/>
            <a:gdLst>
              <a:gd name="T0" fmla="*/ 30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30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0" y="10"/>
                </a:moveTo>
                <a:cubicBezTo>
                  <a:pt x="26" y="3"/>
                  <a:pt x="18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6"/>
                  <a:pt x="33" y="17"/>
                  <a:pt x="3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5" name="Freeform 184"/>
          <p:cNvSpPr>
            <a:spLocks/>
          </p:cNvSpPr>
          <p:nvPr/>
        </p:nvSpPr>
        <p:spPr bwMode="auto">
          <a:xfrm>
            <a:off x="10707688" y="3967163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5" y="33"/>
                  <a:pt x="23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6" name="Freeform 185"/>
          <p:cNvSpPr>
            <a:spLocks/>
          </p:cNvSpPr>
          <p:nvPr/>
        </p:nvSpPr>
        <p:spPr bwMode="auto">
          <a:xfrm>
            <a:off x="10498138" y="3546475"/>
            <a:ext cx="90488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3 h 33"/>
              <a:gd name="T4" fmla="*/ 3 w 32"/>
              <a:gd name="T5" fmla="*/ 22 h 33"/>
              <a:gd name="T6" fmla="*/ 22 w 32"/>
              <a:gd name="T7" fmla="*/ 29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6" y="30"/>
                  <a:pt x="15" y="33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7" name="Freeform 186"/>
          <p:cNvSpPr>
            <a:spLocks noEditPoints="1"/>
          </p:cNvSpPr>
          <p:nvPr/>
        </p:nvSpPr>
        <p:spPr bwMode="auto">
          <a:xfrm>
            <a:off x="1538288" y="1855787"/>
            <a:ext cx="304800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1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1"/>
                  <a:pt x="53" y="101"/>
                </a:cubicBezTo>
                <a:cubicBezTo>
                  <a:pt x="80" y="101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8" name="Freeform 187"/>
          <p:cNvSpPr>
            <a:spLocks noEditPoints="1"/>
          </p:cNvSpPr>
          <p:nvPr/>
        </p:nvSpPr>
        <p:spPr bwMode="auto">
          <a:xfrm>
            <a:off x="10348913" y="1660525"/>
            <a:ext cx="304800" cy="306388"/>
          </a:xfrm>
          <a:custGeom>
            <a:avLst/>
            <a:gdLst>
              <a:gd name="T0" fmla="*/ 54 w 107"/>
              <a:gd name="T1" fmla="*/ 108 h 108"/>
              <a:gd name="T2" fmla="*/ 0 w 107"/>
              <a:gd name="T3" fmla="*/ 54 h 108"/>
              <a:gd name="T4" fmla="*/ 54 w 107"/>
              <a:gd name="T5" fmla="*/ 0 h 108"/>
              <a:gd name="T6" fmla="*/ 107 w 107"/>
              <a:gd name="T7" fmla="*/ 54 h 108"/>
              <a:gd name="T8" fmla="*/ 54 w 107"/>
              <a:gd name="T9" fmla="*/ 108 h 108"/>
              <a:gd name="T10" fmla="*/ 54 w 107"/>
              <a:gd name="T11" fmla="*/ 6 h 108"/>
              <a:gd name="T12" fmla="*/ 6 w 107"/>
              <a:gd name="T13" fmla="*/ 54 h 108"/>
              <a:gd name="T14" fmla="*/ 54 w 107"/>
              <a:gd name="T15" fmla="*/ 102 h 108"/>
              <a:gd name="T16" fmla="*/ 101 w 107"/>
              <a:gd name="T17" fmla="*/ 54 h 108"/>
              <a:gd name="T18" fmla="*/ 54 w 107"/>
              <a:gd name="T19" fmla="*/ 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8">
                <a:moveTo>
                  <a:pt x="54" y="108"/>
                </a:moveTo>
                <a:cubicBezTo>
                  <a:pt x="24" y="108"/>
                  <a:pt x="0" y="84"/>
                  <a:pt x="0" y="54"/>
                </a:cubicBezTo>
                <a:cubicBezTo>
                  <a:pt x="0" y="25"/>
                  <a:pt x="24" y="0"/>
                  <a:pt x="54" y="0"/>
                </a:cubicBezTo>
                <a:cubicBezTo>
                  <a:pt x="83" y="0"/>
                  <a:pt x="107" y="25"/>
                  <a:pt x="107" y="54"/>
                </a:cubicBezTo>
                <a:cubicBezTo>
                  <a:pt x="107" y="84"/>
                  <a:pt x="83" y="108"/>
                  <a:pt x="54" y="108"/>
                </a:cubicBezTo>
                <a:close/>
                <a:moveTo>
                  <a:pt x="54" y="6"/>
                </a:moveTo>
                <a:cubicBezTo>
                  <a:pt x="27" y="6"/>
                  <a:pt x="6" y="28"/>
                  <a:pt x="6" y="54"/>
                </a:cubicBezTo>
                <a:cubicBezTo>
                  <a:pt x="6" y="81"/>
                  <a:pt x="27" y="102"/>
                  <a:pt x="54" y="102"/>
                </a:cubicBezTo>
                <a:cubicBezTo>
                  <a:pt x="80" y="102"/>
                  <a:pt x="101" y="81"/>
                  <a:pt x="101" y="54"/>
                </a:cubicBezTo>
                <a:cubicBezTo>
                  <a:pt x="101" y="28"/>
                  <a:pt x="80" y="6"/>
                  <a:pt x="54" y="6"/>
                </a:cubicBezTo>
                <a:close/>
              </a:path>
            </a:pathLst>
          </a:cu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9" name="Freeform 188"/>
          <p:cNvSpPr>
            <a:spLocks noEditPoints="1"/>
          </p:cNvSpPr>
          <p:nvPr/>
        </p:nvSpPr>
        <p:spPr bwMode="auto">
          <a:xfrm>
            <a:off x="7881938" y="5048250"/>
            <a:ext cx="303213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2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2"/>
                  <a:pt x="53" y="102"/>
                </a:cubicBezTo>
                <a:cubicBezTo>
                  <a:pt x="80" y="102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0" name="Oval 189"/>
          <p:cNvSpPr>
            <a:spLocks noChangeArrowheads="1"/>
          </p:cNvSpPr>
          <p:nvPr/>
        </p:nvSpPr>
        <p:spPr bwMode="auto">
          <a:xfrm>
            <a:off x="1689100" y="3290888"/>
            <a:ext cx="119063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1" name="Oval 190"/>
          <p:cNvSpPr>
            <a:spLocks noChangeArrowheads="1"/>
          </p:cNvSpPr>
          <p:nvPr/>
        </p:nvSpPr>
        <p:spPr bwMode="auto">
          <a:xfrm>
            <a:off x="7875588" y="7586663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2" name="Oval 191"/>
          <p:cNvSpPr>
            <a:spLocks noChangeArrowheads="1"/>
          </p:cNvSpPr>
          <p:nvPr/>
        </p:nvSpPr>
        <p:spPr bwMode="auto">
          <a:xfrm>
            <a:off x="2078038" y="70691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3" name="Oval 192"/>
          <p:cNvSpPr>
            <a:spLocks noChangeArrowheads="1"/>
          </p:cNvSpPr>
          <p:nvPr/>
        </p:nvSpPr>
        <p:spPr bwMode="auto">
          <a:xfrm>
            <a:off x="4046538" y="20447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4" name="Oval 193"/>
          <p:cNvSpPr>
            <a:spLocks noChangeArrowheads="1"/>
          </p:cNvSpPr>
          <p:nvPr/>
        </p:nvSpPr>
        <p:spPr bwMode="auto">
          <a:xfrm>
            <a:off x="4606925" y="5621338"/>
            <a:ext cx="82550" cy="825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" name="Oval 194"/>
          <p:cNvSpPr>
            <a:spLocks noChangeArrowheads="1"/>
          </p:cNvSpPr>
          <p:nvPr/>
        </p:nvSpPr>
        <p:spPr bwMode="auto">
          <a:xfrm>
            <a:off x="8675688" y="3578225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" name="Oval 195"/>
          <p:cNvSpPr>
            <a:spLocks noChangeArrowheads="1"/>
          </p:cNvSpPr>
          <p:nvPr/>
        </p:nvSpPr>
        <p:spPr bwMode="auto">
          <a:xfrm>
            <a:off x="0" y="5003800"/>
            <a:ext cx="85725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" name="Oval 196"/>
          <p:cNvSpPr>
            <a:spLocks noChangeArrowheads="1"/>
          </p:cNvSpPr>
          <p:nvPr/>
        </p:nvSpPr>
        <p:spPr bwMode="auto">
          <a:xfrm>
            <a:off x="10639425" y="-22225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" name="Oval 197"/>
          <p:cNvSpPr>
            <a:spLocks noChangeArrowheads="1"/>
          </p:cNvSpPr>
          <p:nvPr/>
        </p:nvSpPr>
        <p:spPr bwMode="auto">
          <a:xfrm>
            <a:off x="4635500" y="7000875"/>
            <a:ext cx="115888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" name="Oval 198"/>
          <p:cNvSpPr>
            <a:spLocks noChangeArrowheads="1"/>
          </p:cNvSpPr>
          <p:nvPr/>
        </p:nvSpPr>
        <p:spPr bwMode="auto">
          <a:xfrm>
            <a:off x="7899400" y="-708025"/>
            <a:ext cx="119063" cy="1206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" name="Oval 199"/>
          <p:cNvSpPr>
            <a:spLocks noChangeArrowheads="1"/>
          </p:cNvSpPr>
          <p:nvPr/>
        </p:nvSpPr>
        <p:spPr bwMode="auto">
          <a:xfrm>
            <a:off x="10966450" y="56213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" name="Oval 200"/>
          <p:cNvSpPr>
            <a:spLocks noChangeArrowheads="1"/>
          </p:cNvSpPr>
          <p:nvPr/>
        </p:nvSpPr>
        <p:spPr bwMode="auto">
          <a:xfrm>
            <a:off x="11882438" y="6975475"/>
            <a:ext cx="84138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" name="Oval 201"/>
          <p:cNvSpPr>
            <a:spLocks noChangeArrowheads="1"/>
          </p:cNvSpPr>
          <p:nvPr/>
        </p:nvSpPr>
        <p:spPr bwMode="auto">
          <a:xfrm>
            <a:off x="322263" y="6350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" name="Oval 202"/>
          <p:cNvSpPr>
            <a:spLocks noChangeArrowheads="1"/>
          </p:cNvSpPr>
          <p:nvPr/>
        </p:nvSpPr>
        <p:spPr bwMode="auto">
          <a:xfrm>
            <a:off x="4646613" y="-1262063"/>
            <a:ext cx="84138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" name="Freeform 203"/>
          <p:cNvSpPr>
            <a:spLocks/>
          </p:cNvSpPr>
          <p:nvPr/>
        </p:nvSpPr>
        <p:spPr bwMode="auto">
          <a:xfrm>
            <a:off x="11966575" y="2462212"/>
            <a:ext cx="228600" cy="236538"/>
          </a:xfrm>
          <a:custGeom>
            <a:avLst/>
            <a:gdLst>
              <a:gd name="T0" fmla="*/ 144 w 144"/>
              <a:gd name="T1" fmla="*/ 70 h 149"/>
              <a:gd name="T2" fmla="*/ 76 w 144"/>
              <a:gd name="T3" fmla="*/ 70 h 149"/>
              <a:gd name="T4" fmla="*/ 76 w 144"/>
              <a:gd name="T5" fmla="*/ 0 h 149"/>
              <a:gd name="T6" fmla="*/ 67 w 144"/>
              <a:gd name="T7" fmla="*/ 0 h 149"/>
              <a:gd name="T8" fmla="*/ 67 w 144"/>
              <a:gd name="T9" fmla="*/ 70 h 149"/>
              <a:gd name="T10" fmla="*/ 0 w 144"/>
              <a:gd name="T11" fmla="*/ 70 h 149"/>
              <a:gd name="T12" fmla="*/ 0 w 144"/>
              <a:gd name="T13" fmla="*/ 77 h 149"/>
              <a:gd name="T14" fmla="*/ 67 w 144"/>
              <a:gd name="T15" fmla="*/ 77 h 149"/>
              <a:gd name="T16" fmla="*/ 67 w 144"/>
              <a:gd name="T17" fmla="*/ 149 h 149"/>
              <a:gd name="T18" fmla="*/ 76 w 144"/>
              <a:gd name="T19" fmla="*/ 149 h 149"/>
              <a:gd name="T20" fmla="*/ 76 w 144"/>
              <a:gd name="T21" fmla="*/ 77 h 149"/>
              <a:gd name="T22" fmla="*/ 144 w 144"/>
              <a:gd name="T23" fmla="*/ 77 h 149"/>
              <a:gd name="T24" fmla="*/ 144 w 144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9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9"/>
                </a:lnTo>
                <a:lnTo>
                  <a:pt x="76" y="149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" name="Freeform 204"/>
          <p:cNvSpPr>
            <a:spLocks/>
          </p:cNvSpPr>
          <p:nvPr/>
        </p:nvSpPr>
        <p:spPr bwMode="auto">
          <a:xfrm>
            <a:off x="8715375" y="6196013"/>
            <a:ext cx="230188" cy="234950"/>
          </a:xfrm>
          <a:custGeom>
            <a:avLst/>
            <a:gdLst>
              <a:gd name="T0" fmla="*/ 145 w 145"/>
              <a:gd name="T1" fmla="*/ 70 h 148"/>
              <a:gd name="T2" fmla="*/ 77 w 145"/>
              <a:gd name="T3" fmla="*/ 70 h 148"/>
              <a:gd name="T4" fmla="*/ 77 w 145"/>
              <a:gd name="T5" fmla="*/ 0 h 148"/>
              <a:gd name="T6" fmla="*/ 68 w 145"/>
              <a:gd name="T7" fmla="*/ 0 h 148"/>
              <a:gd name="T8" fmla="*/ 68 w 145"/>
              <a:gd name="T9" fmla="*/ 70 h 148"/>
              <a:gd name="T10" fmla="*/ 0 w 145"/>
              <a:gd name="T11" fmla="*/ 70 h 148"/>
              <a:gd name="T12" fmla="*/ 0 w 145"/>
              <a:gd name="T13" fmla="*/ 79 h 148"/>
              <a:gd name="T14" fmla="*/ 68 w 145"/>
              <a:gd name="T15" fmla="*/ 79 h 148"/>
              <a:gd name="T16" fmla="*/ 68 w 145"/>
              <a:gd name="T17" fmla="*/ 148 h 148"/>
              <a:gd name="T18" fmla="*/ 77 w 145"/>
              <a:gd name="T19" fmla="*/ 148 h 148"/>
              <a:gd name="T20" fmla="*/ 77 w 145"/>
              <a:gd name="T21" fmla="*/ 79 h 148"/>
              <a:gd name="T22" fmla="*/ 145 w 145"/>
              <a:gd name="T23" fmla="*/ 79 h 148"/>
              <a:gd name="T24" fmla="*/ 145 w 145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8">
                <a:moveTo>
                  <a:pt x="145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8"/>
                </a:lnTo>
                <a:lnTo>
                  <a:pt x="77" y="148"/>
                </a:lnTo>
                <a:lnTo>
                  <a:pt x="77" y="79"/>
                </a:lnTo>
                <a:lnTo>
                  <a:pt x="145" y="79"/>
                </a:lnTo>
                <a:lnTo>
                  <a:pt x="145" y="70"/>
                </a:ln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206"/>
          <p:cNvSpPr>
            <a:spLocks/>
          </p:cNvSpPr>
          <p:nvPr/>
        </p:nvSpPr>
        <p:spPr bwMode="auto">
          <a:xfrm>
            <a:off x="3716338" y="2139950"/>
            <a:ext cx="227013" cy="236538"/>
          </a:xfrm>
          <a:custGeom>
            <a:avLst/>
            <a:gdLst>
              <a:gd name="T0" fmla="*/ 143 w 143"/>
              <a:gd name="T1" fmla="*/ 70 h 149"/>
              <a:gd name="T2" fmla="*/ 77 w 143"/>
              <a:gd name="T3" fmla="*/ 70 h 149"/>
              <a:gd name="T4" fmla="*/ 77 w 143"/>
              <a:gd name="T5" fmla="*/ 0 h 149"/>
              <a:gd name="T6" fmla="*/ 68 w 143"/>
              <a:gd name="T7" fmla="*/ 0 h 149"/>
              <a:gd name="T8" fmla="*/ 68 w 143"/>
              <a:gd name="T9" fmla="*/ 70 h 149"/>
              <a:gd name="T10" fmla="*/ 0 w 143"/>
              <a:gd name="T11" fmla="*/ 70 h 149"/>
              <a:gd name="T12" fmla="*/ 0 w 143"/>
              <a:gd name="T13" fmla="*/ 79 h 149"/>
              <a:gd name="T14" fmla="*/ 68 w 143"/>
              <a:gd name="T15" fmla="*/ 79 h 149"/>
              <a:gd name="T16" fmla="*/ 68 w 143"/>
              <a:gd name="T17" fmla="*/ 149 h 149"/>
              <a:gd name="T18" fmla="*/ 77 w 143"/>
              <a:gd name="T19" fmla="*/ 149 h 149"/>
              <a:gd name="T20" fmla="*/ 77 w 143"/>
              <a:gd name="T21" fmla="*/ 79 h 149"/>
              <a:gd name="T22" fmla="*/ 143 w 143"/>
              <a:gd name="T23" fmla="*/ 79 h 149"/>
              <a:gd name="T24" fmla="*/ 143 w 143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" h="149">
                <a:moveTo>
                  <a:pt x="143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9"/>
                </a:lnTo>
                <a:lnTo>
                  <a:pt x="77" y="149"/>
                </a:lnTo>
                <a:lnTo>
                  <a:pt x="77" y="79"/>
                </a:lnTo>
                <a:lnTo>
                  <a:pt x="143" y="79"/>
                </a:lnTo>
                <a:lnTo>
                  <a:pt x="14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207"/>
          <p:cNvSpPr>
            <a:spLocks/>
          </p:cNvSpPr>
          <p:nvPr/>
        </p:nvSpPr>
        <p:spPr bwMode="auto">
          <a:xfrm>
            <a:off x="773113" y="5154613"/>
            <a:ext cx="228600" cy="234950"/>
          </a:xfrm>
          <a:custGeom>
            <a:avLst/>
            <a:gdLst>
              <a:gd name="T0" fmla="*/ 144 w 144"/>
              <a:gd name="T1" fmla="*/ 70 h 148"/>
              <a:gd name="T2" fmla="*/ 76 w 144"/>
              <a:gd name="T3" fmla="*/ 70 h 148"/>
              <a:gd name="T4" fmla="*/ 76 w 144"/>
              <a:gd name="T5" fmla="*/ 0 h 148"/>
              <a:gd name="T6" fmla="*/ 67 w 144"/>
              <a:gd name="T7" fmla="*/ 0 h 148"/>
              <a:gd name="T8" fmla="*/ 67 w 144"/>
              <a:gd name="T9" fmla="*/ 70 h 148"/>
              <a:gd name="T10" fmla="*/ 0 w 144"/>
              <a:gd name="T11" fmla="*/ 70 h 148"/>
              <a:gd name="T12" fmla="*/ 0 w 144"/>
              <a:gd name="T13" fmla="*/ 77 h 148"/>
              <a:gd name="T14" fmla="*/ 67 w 144"/>
              <a:gd name="T15" fmla="*/ 77 h 148"/>
              <a:gd name="T16" fmla="*/ 67 w 144"/>
              <a:gd name="T17" fmla="*/ 148 h 148"/>
              <a:gd name="T18" fmla="*/ 76 w 144"/>
              <a:gd name="T19" fmla="*/ 148 h 148"/>
              <a:gd name="T20" fmla="*/ 76 w 144"/>
              <a:gd name="T21" fmla="*/ 77 h 148"/>
              <a:gd name="T22" fmla="*/ 144 w 144"/>
              <a:gd name="T23" fmla="*/ 77 h 148"/>
              <a:gd name="T24" fmla="*/ 144 w 144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8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8"/>
                </a:lnTo>
                <a:lnTo>
                  <a:pt x="76" y="148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Oval 208"/>
          <p:cNvSpPr>
            <a:spLocks noChangeArrowheads="1"/>
          </p:cNvSpPr>
          <p:nvPr/>
        </p:nvSpPr>
        <p:spPr bwMode="auto">
          <a:xfrm>
            <a:off x="5103813" y="-647700"/>
            <a:ext cx="115888" cy="115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8" name="CaixaDeTexto 217"/>
          <p:cNvSpPr txBox="1"/>
          <p:nvPr/>
        </p:nvSpPr>
        <p:spPr>
          <a:xfrm>
            <a:off x="4332661" y="2825185"/>
            <a:ext cx="34323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FUNDAMENTO</a:t>
            </a:r>
            <a:b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</a:t>
            </a:r>
          </a:p>
        </p:txBody>
      </p:sp>
      <p:sp>
        <p:nvSpPr>
          <p:cNvPr id="219" name="CaixaDeTexto 218"/>
          <p:cNvSpPr txBox="1"/>
          <p:nvPr/>
        </p:nvSpPr>
        <p:spPr>
          <a:xfrm>
            <a:off x="3640138" y="3541821"/>
            <a:ext cx="5013873" cy="850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4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</p:txBody>
      </p:sp>
      <p:grpSp>
        <p:nvGrpSpPr>
          <p:cNvPr id="223" name="Agrupar 222"/>
          <p:cNvGrpSpPr/>
          <p:nvPr/>
        </p:nvGrpSpPr>
        <p:grpSpPr>
          <a:xfrm>
            <a:off x="7439287" y="2227306"/>
            <a:ext cx="789369" cy="1027144"/>
            <a:chOff x="7408807" y="2120626"/>
            <a:chExt cx="789369" cy="1027144"/>
          </a:xfrm>
        </p:grpSpPr>
        <p:sp>
          <p:nvSpPr>
            <p:cNvPr id="220" name="CaixaDeTexto 219"/>
            <p:cNvSpPr txBox="1"/>
            <p:nvPr/>
          </p:nvSpPr>
          <p:spPr>
            <a:xfrm>
              <a:off x="7612960" y="2501439"/>
              <a:ext cx="585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ECC520"/>
                  </a:solidFill>
                </a:rPr>
                <a:t>+</a:t>
              </a:r>
            </a:p>
          </p:txBody>
        </p:sp>
        <p:sp>
          <p:nvSpPr>
            <p:cNvPr id="221" name="Retângulo 220"/>
            <p:cNvSpPr/>
            <p:nvPr/>
          </p:nvSpPr>
          <p:spPr>
            <a:xfrm rot="2700000">
              <a:off x="7408807" y="2411114"/>
              <a:ext cx="206695" cy="206695"/>
            </a:xfrm>
            <a:prstGeom prst="rect">
              <a:avLst/>
            </a:prstGeom>
            <a:noFill/>
            <a:ln w="25400">
              <a:solidFill>
                <a:srgbClr val="ECC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530017" y="2120626"/>
              <a:ext cx="585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ECC520"/>
                  </a:solidFill>
                </a:rPr>
                <a:t>+</a:t>
              </a:r>
            </a:p>
          </p:txBody>
        </p:sp>
      </p:grpSp>
      <p:pic>
        <p:nvPicPr>
          <p:cNvPr id="216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1D8922CF-74FD-4117-B621-579C8887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7" y="5942678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Imagem 216">
            <a:extLst>
              <a:ext uri="{FF2B5EF4-FFF2-40B4-BE49-F238E27FC236}">
                <a16:creationId xmlns:a16="http://schemas.microsoft.com/office/drawing/2014/main" id="{86F4D5A5-1305-449F-AA1D-F4027BF4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759" y="5925019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Estimar: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próximo movimento de uma ação.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Previsão do tempo.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Mudança de tendência ou comportamento.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Demanda.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2" name="Picture 4" descr="Resultado de imagem para regressão linear">
            <a:extLst>
              <a:ext uri="{FF2B5EF4-FFF2-40B4-BE49-F238E27FC236}">
                <a16:creationId xmlns:a16="http://schemas.microsoft.com/office/drawing/2014/main" id="{E5E48853-9628-49B3-86E7-ED89BAC6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49" y="3754086"/>
            <a:ext cx="3907532" cy="23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103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Regressão linear.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Não linear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3" name="Picture 2" descr="Imagem relacionada">
            <a:extLst>
              <a:ext uri="{FF2B5EF4-FFF2-40B4-BE49-F238E27FC236}">
                <a16:creationId xmlns:a16="http://schemas.microsoft.com/office/drawing/2014/main" id="{4C959D25-05F1-4612-8205-D3435086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89" y="3553198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1AB2FBBA-6563-4E1C-AA83-2C39605F3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061" y="3553198"/>
            <a:ext cx="334079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8372228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econhecimento de padrões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3589" y="2298863"/>
            <a:ext cx="11308465" cy="191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Atribuir um padrão a um conjunto desconhecido de classes (</a:t>
            </a:r>
            <a:r>
              <a:rPr lang="pt-BR" sz="3200" i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clustering</a:t>
            </a: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Identificar um padrão como membro de um conjunto de padrões conhecidos.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8372228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econhecimento de padrões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0F4F1CA-833C-4955-81A7-C5B39FAD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7" y="2420888"/>
            <a:ext cx="867211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56317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ecomendacão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152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Como era feito antigamente?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Explícita: o usuário responde sobre suas preferências.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Implícita: ações que indicam interesse.</a:t>
            </a:r>
          </a:p>
        </p:txBody>
      </p:sp>
      <p:pic>
        <p:nvPicPr>
          <p:cNvPr id="53" name="Picture 2" descr="Resultado de imagem para recommendation">
            <a:extLst>
              <a:ext uri="{FF2B5EF4-FFF2-40B4-BE49-F238E27FC236}">
                <a16:creationId xmlns:a16="http://schemas.microsoft.com/office/drawing/2014/main" id="{6D6F52D9-3E98-49CC-B5E2-B964FBA3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33" y="3955620"/>
            <a:ext cx="3728976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083653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ineração de textos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201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Análise e extração de dados, a partir de: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Textos completos.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Frases.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Palavras.</a:t>
            </a:r>
          </a:p>
        </p:txBody>
      </p:sp>
      <p:pic>
        <p:nvPicPr>
          <p:cNvPr id="54" name="Picture 2" descr="Resultado de imagem para mineração de textos">
            <a:extLst>
              <a:ext uri="{FF2B5EF4-FFF2-40B4-BE49-F238E27FC236}">
                <a16:creationId xmlns:a16="http://schemas.microsoft.com/office/drawing/2014/main" id="{9E0C144F-4DE8-443B-AB9B-634558B5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60" y="3287888"/>
            <a:ext cx="3333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083653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ineração de textos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507041C-3C85-4314-BB32-E44A4F6D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82" y="2339424"/>
            <a:ext cx="9618300" cy="33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60225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nalise de sentimento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Mineração de opinião.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Observatórios e tempo real.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Atitudes, ideias, opiniões e pensamentos.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Produto, empresa, figura pública e lugar.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Informações compiladas.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Termômetro.</a:t>
            </a:r>
          </a:p>
        </p:txBody>
      </p:sp>
      <p:pic>
        <p:nvPicPr>
          <p:cNvPr id="53" name="Picture 2" descr="Resultado de imagem para sentiment analysis">
            <a:extLst>
              <a:ext uri="{FF2B5EF4-FFF2-40B4-BE49-F238E27FC236}">
                <a16:creationId xmlns:a16="http://schemas.microsoft.com/office/drawing/2014/main" id="{4F488B9C-04AB-4EFE-90C9-53F85198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20" y="3738170"/>
            <a:ext cx="3656880" cy="23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60225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nalise de sentimento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EBA0B501-71C3-46C4-9AF6-F07CF5EA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83" y="2212540"/>
            <a:ext cx="6785145" cy="39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212739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nsembles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Ensembles usam vários algoritmos de aprendizado para obter melhor desempenho preditivo que poderia ser obtido de qualquer algoritmo de aprendizado constituinte sozinho.</a:t>
            </a:r>
          </a:p>
        </p:txBody>
      </p:sp>
    </p:spTree>
    <p:extLst>
      <p:ext uri="{BB962C8B-B14F-4D97-AF65-F5344CB8AC3E}">
        <p14:creationId xmlns:p14="http://schemas.microsoft.com/office/powerpoint/2010/main" val="31103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Quem sou eu?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1703231" y="2530558"/>
            <a:ext cx="4618572" cy="193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OBRE</a:t>
            </a:r>
            <a:endParaRPr lang="pt-BR" sz="110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66E5F-8293-4FB7-9085-F29ABC42863B}"/>
              </a:ext>
            </a:extLst>
          </p:cNvPr>
          <p:cNvSpPr txBox="1"/>
          <p:nvPr/>
        </p:nvSpPr>
        <p:spPr>
          <a:xfrm>
            <a:off x="3922643" y="2133600"/>
            <a:ext cx="7014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Formada em tecnologia em rede de computadores pela UNIVEM/Marilia.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Especialista em desenvolvimento .NET e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Pós Graduanda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Consultora de TI/Arquiteta de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Faço parte da coordenação do evento TDC São Paulo – 2018 – Trilha de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das Organizadora do IA Brasil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Faço parte de algumas comunidades como AI Brasil e NTB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8A879FBC-8C56-4FE7-9CE3-B8461D0E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03" y="66112"/>
            <a:ext cx="2129116" cy="21291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2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A6D2BFDA-C7BF-49E0-B608-EBBC25E9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7" y="6247480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7A320114-BA55-457A-BED5-24A018002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759" y="6229821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212739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nsembles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4EED468-2038-4B15-B6D4-121A8E36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8" y="2745043"/>
            <a:ext cx="5667959" cy="31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04950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Aplicações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399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Visão computacional (percepção computacional).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Fala (reconhecimento de linguagem natural).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Tradução simultânea (Pixel </a:t>
            </a:r>
            <a:r>
              <a:rPr lang="pt-BR" sz="3200" i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Bud</a:t>
            </a: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Google).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Indústria 4.0: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-Fábricas inteligentes.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-Monitoramento dos processos.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-Cópia virtual do mundo físico e simulações.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-Decisões sem intervenção humana.</a:t>
            </a:r>
          </a:p>
        </p:txBody>
      </p:sp>
    </p:spTree>
    <p:extLst>
      <p:ext uri="{BB962C8B-B14F-4D97-AF65-F5344CB8AC3E}">
        <p14:creationId xmlns:p14="http://schemas.microsoft.com/office/powerpoint/2010/main" val="16400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04950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Aplicações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pic>
        <p:nvPicPr>
          <p:cNvPr id="47" name="Picture 2" descr="Resultado de imagem para industria 4.0">
            <a:extLst>
              <a:ext uri="{FF2B5EF4-FFF2-40B4-BE49-F238E27FC236}">
                <a16:creationId xmlns:a16="http://schemas.microsoft.com/office/drawing/2014/main" id="{7BA9CABD-9CB5-438A-B660-D34F8F78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3" y="2459405"/>
            <a:ext cx="6624736" cy="35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04950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Aplicações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152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 (Machine Learning).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Data.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IoT (Internet das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Coisas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47" name="Picture 2" descr="Resultado de imagem para pilares">
            <a:extLst>
              <a:ext uri="{FF2B5EF4-FFF2-40B4-BE49-F238E27FC236}">
                <a16:creationId xmlns:a16="http://schemas.microsoft.com/office/drawing/2014/main" id="{34269B7E-A23B-4803-B557-0EEDCA70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51" y="3352037"/>
            <a:ext cx="2801306" cy="28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7631000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ERCADO DE TRABALHO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89CF5E2-4C78-460D-9D8A-3806B6C5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E4E09D-0BD5-463F-946C-CAEA87B97F3E}"/>
              </a:ext>
            </a:extLst>
          </p:cNvPr>
          <p:cNvSpPr txBox="1"/>
          <p:nvPr/>
        </p:nvSpPr>
        <p:spPr>
          <a:xfrm>
            <a:off x="693589" y="2298863"/>
            <a:ext cx="113084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3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Mercado de trabalho</a:t>
            </a:r>
          </a:p>
        </p:txBody>
      </p:sp>
      <p:pic>
        <p:nvPicPr>
          <p:cNvPr id="47" name="Picture 2" descr="Resultado de imagem para mercado de trabalho">
            <a:extLst>
              <a:ext uri="{FF2B5EF4-FFF2-40B4-BE49-F238E27FC236}">
                <a16:creationId xmlns:a16="http://schemas.microsoft.com/office/drawing/2014/main" id="{7CCEBD08-3453-4416-ADF9-C0B6020F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737" y="3427921"/>
            <a:ext cx="3980334" cy="26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8179472" y="2200833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2612302" y="1880227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1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6" name="Retângulo 84"/>
          <p:cNvSpPr/>
          <p:nvPr/>
        </p:nvSpPr>
        <p:spPr>
          <a:xfrm>
            <a:off x="-1" y="3042406"/>
            <a:ext cx="12192001" cy="92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27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30" name="CaixaDeTexto 48"/>
          <p:cNvSpPr txBox="1"/>
          <p:nvPr/>
        </p:nvSpPr>
        <p:spPr>
          <a:xfrm>
            <a:off x="3832572" y="2768650"/>
            <a:ext cx="3913251" cy="1499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400" b="1" spc="1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8400" b="1" spc="1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EMO</a:t>
            </a:r>
          </a:p>
        </p:txBody>
      </p:sp>
      <p:sp>
        <p:nvSpPr>
          <p:cNvPr id="35" name="Freeform 74"/>
          <p:cNvSpPr>
            <a:spLocks noEditPoints="1"/>
          </p:cNvSpPr>
          <p:nvPr/>
        </p:nvSpPr>
        <p:spPr bwMode="auto">
          <a:xfrm>
            <a:off x="744291" y="1905062"/>
            <a:ext cx="2695641" cy="1349877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75"/>
          <p:cNvSpPr>
            <a:spLocks noEditPoints="1"/>
          </p:cNvSpPr>
          <p:nvPr/>
        </p:nvSpPr>
        <p:spPr bwMode="auto">
          <a:xfrm>
            <a:off x="1611457" y="2064687"/>
            <a:ext cx="811415" cy="812903"/>
          </a:xfrm>
          <a:custGeom>
            <a:avLst/>
            <a:gdLst>
              <a:gd name="T0" fmla="*/ 0 w 409"/>
              <a:gd name="T1" fmla="*/ 204 h 409"/>
              <a:gd name="T2" fmla="*/ 409 w 409"/>
              <a:gd name="T3" fmla="*/ 204 h 409"/>
              <a:gd name="T4" fmla="*/ 217 w 409"/>
              <a:gd name="T5" fmla="*/ 124 h 409"/>
              <a:gd name="T6" fmla="*/ 297 w 409"/>
              <a:gd name="T7" fmla="*/ 194 h 409"/>
              <a:gd name="T8" fmla="*/ 217 w 409"/>
              <a:gd name="T9" fmla="*/ 124 h 409"/>
              <a:gd name="T10" fmla="*/ 217 w 409"/>
              <a:gd name="T11" fmla="*/ 26 h 409"/>
              <a:gd name="T12" fmla="*/ 217 w 409"/>
              <a:gd name="T13" fmla="*/ 100 h 409"/>
              <a:gd name="T14" fmla="*/ 193 w 409"/>
              <a:gd name="T15" fmla="*/ 100 h 409"/>
              <a:gd name="T16" fmla="*/ 193 w 409"/>
              <a:gd name="T17" fmla="*/ 26 h 409"/>
              <a:gd name="T18" fmla="*/ 193 w 409"/>
              <a:gd name="T19" fmla="*/ 194 h 409"/>
              <a:gd name="T20" fmla="*/ 123 w 409"/>
              <a:gd name="T21" fmla="*/ 119 h 409"/>
              <a:gd name="T22" fmla="*/ 88 w 409"/>
              <a:gd name="T23" fmla="*/ 194 h 409"/>
              <a:gd name="T24" fmla="*/ 54 w 409"/>
              <a:gd name="T25" fmla="*/ 106 h 409"/>
              <a:gd name="T26" fmla="*/ 88 w 409"/>
              <a:gd name="T27" fmla="*/ 194 h 409"/>
              <a:gd name="T28" fmla="*/ 98 w 409"/>
              <a:gd name="T29" fmla="*/ 289 h 409"/>
              <a:gd name="T30" fmla="*/ 25 w 409"/>
              <a:gd name="T31" fmla="*/ 218 h 409"/>
              <a:gd name="T32" fmla="*/ 112 w 409"/>
              <a:gd name="T33" fmla="*/ 218 h 409"/>
              <a:gd name="T34" fmla="*/ 193 w 409"/>
              <a:gd name="T35" fmla="*/ 280 h 409"/>
              <a:gd name="T36" fmla="*/ 112 w 409"/>
              <a:gd name="T37" fmla="*/ 218 h 409"/>
              <a:gd name="T38" fmla="*/ 193 w 409"/>
              <a:gd name="T39" fmla="*/ 383 h 409"/>
              <a:gd name="T40" fmla="*/ 193 w 409"/>
              <a:gd name="T41" fmla="*/ 304 h 409"/>
              <a:gd name="T42" fmla="*/ 217 w 409"/>
              <a:gd name="T43" fmla="*/ 304 h 409"/>
              <a:gd name="T44" fmla="*/ 217 w 409"/>
              <a:gd name="T45" fmla="*/ 383 h 409"/>
              <a:gd name="T46" fmla="*/ 217 w 409"/>
              <a:gd name="T47" fmla="*/ 218 h 409"/>
              <a:gd name="T48" fmla="*/ 287 w 409"/>
              <a:gd name="T49" fmla="*/ 285 h 409"/>
              <a:gd name="T50" fmla="*/ 321 w 409"/>
              <a:gd name="T51" fmla="*/ 218 h 409"/>
              <a:gd name="T52" fmla="*/ 357 w 409"/>
              <a:gd name="T53" fmla="*/ 300 h 409"/>
              <a:gd name="T54" fmla="*/ 321 w 409"/>
              <a:gd name="T55" fmla="*/ 218 h 409"/>
              <a:gd name="T56" fmla="*/ 310 w 409"/>
              <a:gd name="T57" fmla="*/ 116 h 409"/>
              <a:gd name="T58" fmla="*/ 384 w 409"/>
              <a:gd name="T59" fmla="*/ 194 h 409"/>
              <a:gd name="T60" fmla="*/ 339 w 409"/>
              <a:gd name="T61" fmla="*/ 85 h 409"/>
              <a:gd name="T62" fmla="*/ 273 w 409"/>
              <a:gd name="T63" fmla="*/ 38 h 409"/>
              <a:gd name="T64" fmla="*/ 136 w 409"/>
              <a:gd name="T65" fmla="*/ 38 h 409"/>
              <a:gd name="T66" fmla="*/ 70 w 409"/>
              <a:gd name="T67" fmla="*/ 85 h 409"/>
              <a:gd name="T68" fmla="*/ 67 w 409"/>
              <a:gd name="T69" fmla="*/ 320 h 409"/>
              <a:gd name="T70" fmla="*/ 136 w 409"/>
              <a:gd name="T71" fmla="*/ 371 h 409"/>
              <a:gd name="T72" fmla="*/ 273 w 409"/>
              <a:gd name="T73" fmla="*/ 371 h 409"/>
              <a:gd name="T74" fmla="*/ 342 w 409"/>
              <a:gd name="T75" fmla="*/ 32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9" h="409">
                <a:moveTo>
                  <a:pt x="204" y="0"/>
                </a:moveTo>
                <a:cubicBezTo>
                  <a:pt x="92" y="0"/>
                  <a:pt x="0" y="92"/>
                  <a:pt x="0" y="204"/>
                </a:cubicBezTo>
                <a:cubicBezTo>
                  <a:pt x="0" y="317"/>
                  <a:pt x="92" y="409"/>
                  <a:pt x="204" y="409"/>
                </a:cubicBezTo>
                <a:cubicBezTo>
                  <a:pt x="317" y="409"/>
                  <a:pt x="409" y="317"/>
                  <a:pt x="409" y="204"/>
                </a:cubicBezTo>
                <a:cubicBezTo>
                  <a:pt x="409" y="92"/>
                  <a:pt x="317" y="0"/>
                  <a:pt x="204" y="0"/>
                </a:cubicBezTo>
                <a:close/>
                <a:moveTo>
                  <a:pt x="217" y="124"/>
                </a:moveTo>
                <a:cubicBezTo>
                  <a:pt x="241" y="124"/>
                  <a:pt x="264" y="122"/>
                  <a:pt x="286" y="119"/>
                </a:cubicBezTo>
                <a:cubicBezTo>
                  <a:pt x="292" y="142"/>
                  <a:pt x="296" y="167"/>
                  <a:pt x="297" y="194"/>
                </a:cubicBezTo>
                <a:cubicBezTo>
                  <a:pt x="217" y="194"/>
                  <a:pt x="217" y="194"/>
                  <a:pt x="217" y="194"/>
                </a:cubicBezTo>
                <a:lnTo>
                  <a:pt x="217" y="124"/>
                </a:lnTo>
                <a:close/>
                <a:moveTo>
                  <a:pt x="217" y="100"/>
                </a:moveTo>
                <a:cubicBezTo>
                  <a:pt x="217" y="26"/>
                  <a:pt x="217" y="26"/>
                  <a:pt x="217" y="26"/>
                </a:cubicBezTo>
                <a:cubicBezTo>
                  <a:pt x="242" y="33"/>
                  <a:pt x="263" y="59"/>
                  <a:pt x="278" y="96"/>
                </a:cubicBezTo>
                <a:cubicBezTo>
                  <a:pt x="259" y="98"/>
                  <a:pt x="238" y="100"/>
                  <a:pt x="217" y="100"/>
                </a:cubicBezTo>
                <a:close/>
                <a:moveTo>
                  <a:pt x="193" y="26"/>
                </a:moveTo>
                <a:cubicBezTo>
                  <a:pt x="193" y="100"/>
                  <a:pt x="193" y="100"/>
                  <a:pt x="193" y="100"/>
                </a:cubicBezTo>
                <a:cubicBezTo>
                  <a:pt x="171" y="100"/>
                  <a:pt x="150" y="98"/>
                  <a:pt x="131" y="96"/>
                </a:cubicBezTo>
                <a:cubicBezTo>
                  <a:pt x="146" y="59"/>
                  <a:pt x="168" y="32"/>
                  <a:pt x="193" y="26"/>
                </a:cubicBezTo>
                <a:close/>
                <a:moveTo>
                  <a:pt x="193" y="124"/>
                </a:moveTo>
                <a:cubicBezTo>
                  <a:pt x="193" y="194"/>
                  <a:pt x="193" y="194"/>
                  <a:pt x="193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3" y="167"/>
                  <a:pt x="117" y="142"/>
                  <a:pt x="123" y="119"/>
                </a:cubicBezTo>
                <a:cubicBezTo>
                  <a:pt x="145" y="122"/>
                  <a:pt x="169" y="124"/>
                  <a:pt x="193" y="124"/>
                </a:cubicBezTo>
                <a:close/>
                <a:moveTo>
                  <a:pt x="88" y="194"/>
                </a:moveTo>
                <a:cubicBezTo>
                  <a:pt x="25" y="194"/>
                  <a:pt x="25" y="194"/>
                  <a:pt x="25" y="194"/>
                </a:cubicBezTo>
                <a:cubicBezTo>
                  <a:pt x="27" y="162"/>
                  <a:pt x="37" y="131"/>
                  <a:pt x="54" y="106"/>
                </a:cubicBezTo>
                <a:cubicBezTo>
                  <a:pt x="67" y="110"/>
                  <a:pt x="82" y="113"/>
                  <a:pt x="99" y="116"/>
                </a:cubicBezTo>
                <a:cubicBezTo>
                  <a:pt x="92" y="140"/>
                  <a:pt x="89" y="166"/>
                  <a:pt x="88" y="194"/>
                </a:cubicBezTo>
                <a:close/>
                <a:moveTo>
                  <a:pt x="88" y="218"/>
                </a:moveTo>
                <a:cubicBezTo>
                  <a:pt x="89" y="243"/>
                  <a:pt x="92" y="267"/>
                  <a:pt x="98" y="289"/>
                </a:cubicBezTo>
                <a:cubicBezTo>
                  <a:pt x="81" y="292"/>
                  <a:pt x="65" y="296"/>
                  <a:pt x="52" y="300"/>
                </a:cubicBezTo>
                <a:cubicBezTo>
                  <a:pt x="37" y="276"/>
                  <a:pt x="27" y="248"/>
                  <a:pt x="25" y="218"/>
                </a:cubicBezTo>
                <a:lnTo>
                  <a:pt x="88" y="218"/>
                </a:lnTo>
                <a:close/>
                <a:moveTo>
                  <a:pt x="112" y="218"/>
                </a:moveTo>
                <a:cubicBezTo>
                  <a:pt x="193" y="218"/>
                  <a:pt x="193" y="218"/>
                  <a:pt x="193" y="218"/>
                </a:cubicBezTo>
                <a:cubicBezTo>
                  <a:pt x="193" y="280"/>
                  <a:pt x="193" y="280"/>
                  <a:pt x="193" y="280"/>
                </a:cubicBezTo>
                <a:cubicBezTo>
                  <a:pt x="168" y="281"/>
                  <a:pt x="144" y="282"/>
                  <a:pt x="122" y="285"/>
                </a:cubicBezTo>
                <a:cubicBezTo>
                  <a:pt x="116" y="265"/>
                  <a:pt x="113" y="242"/>
                  <a:pt x="112" y="218"/>
                </a:cubicBezTo>
                <a:close/>
                <a:moveTo>
                  <a:pt x="193" y="304"/>
                </a:moveTo>
                <a:cubicBezTo>
                  <a:pt x="193" y="383"/>
                  <a:pt x="193" y="383"/>
                  <a:pt x="193" y="383"/>
                </a:cubicBezTo>
                <a:cubicBezTo>
                  <a:pt x="167" y="377"/>
                  <a:pt x="144" y="348"/>
                  <a:pt x="129" y="309"/>
                </a:cubicBezTo>
                <a:cubicBezTo>
                  <a:pt x="149" y="306"/>
                  <a:pt x="171" y="305"/>
                  <a:pt x="193" y="304"/>
                </a:cubicBezTo>
                <a:close/>
                <a:moveTo>
                  <a:pt x="217" y="383"/>
                </a:moveTo>
                <a:cubicBezTo>
                  <a:pt x="217" y="304"/>
                  <a:pt x="217" y="304"/>
                  <a:pt x="217" y="304"/>
                </a:cubicBezTo>
                <a:cubicBezTo>
                  <a:pt x="239" y="305"/>
                  <a:pt x="260" y="306"/>
                  <a:pt x="280" y="309"/>
                </a:cubicBezTo>
                <a:cubicBezTo>
                  <a:pt x="265" y="348"/>
                  <a:pt x="242" y="376"/>
                  <a:pt x="217" y="383"/>
                </a:cubicBezTo>
                <a:close/>
                <a:moveTo>
                  <a:pt x="217" y="280"/>
                </a:moveTo>
                <a:cubicBezTo>
                  <a:pt x="217" y="218"/>
                  <a:pt x="217" y="218"/>
                  <a:pt x="217" y="218"/>
                </a:cubicBezTo>
                <a:cubicBezTo>
                  <a:pt x="297" y="218"/>
                  <a:pt x="297" y="218"/>
                  <a:pt x="297" y="218"/>
                </a:cubicBezTo>
                <a:cubicBezTo>
                  <a:pt x="296" y="242"/>
                  <a:pt x="293" y="265"/>
                  <a:pt x="287" y="285"/>
                </a:cubicBezTo>
                <a:cubicBezTo>
                  <a:pt x="265" y="283"/>
                  <a:pt x="241" y="281"/>
                  <a:pt x="217" y="280"/>
                </a:cubicBezTo>
                <a:close/>
                <a:moveTo>
                  <a:pt x="321" y="218"/>
                </a:moveTo>
                <a:cubicBezTo>
                  <a:pt x="384" y="218"/>
                  <a:pt x="384" y="218"/>
                  <a:pt x="384" y="218"/>
                </a:cubicBezTo>
                <a:cubicBezTo>
                  <a:pt x="382" y="248"/>
                  <a:pt x="372" y="276"/>
                  <a:pt x="357" y="300"/>
                </a:cubicBezTo>
                <a:cubicBezTo>
                  <a:pt x="344" y="296"/>
                  <a:pt x="328" y="292"/>
                  <a:pt x="311" y="289"/>
                </a:cubicBezTo>
                <a:cubicBezTo>
                  <a:pt x="317" y="267"/>
                  <a:pt x="320" y="243"/>
                  <a:pt x="321" y="218"/>
                </a:cubicBezTo>
                <a:close/>
                <a:moveTo>
                  <a:pt x="321" y="194"/>
                </a:moveTo>
                <a:cubicBezTo>
                  <a:pt x="320" y="166"/>
                  <a:pt x="316" y="140"/>
                  <a:pt x="310" y="116"/>
                </a:cubicBezTo>
                <a:cubicBezTo>
                  <a:pt x="327" y="113"/>
                  <a:pt x="342" y="110"/>
                  <a:pt x="355" y="106"/>
                </a:cubicBezTo>
                <a:cubicBezTo>
                  <a:pt x="372" y="131"/>
                  <a:pt x="382" y="162"/>
                  <a:pt x="384" y="194"/>
                </a:cubicBezTo>
                <a:lnTo>
                  <a:pt x="321" y="194"/>
                </a:lnTo>
                <a:close/>
                <a:moveTo>
                  <a:pt x="339" y="85"/>
                </a:moveTo>
                <a:cubicBezTo>
                  <a:pt x="328" y="88"/>
                  <a:pt x="316" y="91"/>
                  <a:pt x="303" y="93"/>
                </a:cubicBezTo>
                <a:cubicBezTo>
                  <a:pt x="295" y="71"/>
                  <a:pt x="285" y="53"/>
                  <a:pt x="273" y="38"/>
                </a:cubicBezTo>
                <a:cubicBezTo>
                  <a:pt x="298" y="48"/>
                  <a:pt x="321" y="65"/>
                  <a:pt x="339" y="85"/>
                </a:cubicBezTo>
                <a:close/>
                <a:moveTo>
                  <a:pt x="136" y="38"/>
                </a:moveTo>
                <a:cubicBezTo>
                  <a:pt x="124" y="53"/>
                  <a:pt x="114" y="71"/>
                  <a:pt x="106" y="93"/>
                </a:cubicBezTo>
                <a:cubicBezTo>
                  <a:pt x="93" y="91"/>
                  <a:pt x="81" y="88"/>
                  <a:pt x="70" y="85"/>
                </a:cubicBezTo>
                <a:cubicBezTo>
                  <a:pt x="88" y="65"/>
                  <a:pt x="111" y="48"/>
                  <a:pt x="136" y="38"/>
                </a:cubicBezTo>
                <a:close/>
                <a:moveTo>
                  <a:pt x="67" y="320"/>
                </a:moveTo>
                <a:cubicBezTo>
                  <a:pt x="78" y="317"/>
                  <a:pt x="91" y="314"/>
                  <a:pt x="105" y="312"/>
                </a:cubicBezTo>
                <a:cubicBezTo>
                  <a:pt x="113" y="335"/>
                  <a:pt x="124" y="355"/>
                  <a:pt x="136" y="371"/>
                </a:cubicBezTo>
                <a:cubicBezTo>
                  <a:pt x="109" y="360"/>
                  <a:pt x="85" y="342"/>
                  <a:pt x="67" y="320"/>
                </a:cubicBezTo>
                <a:close/>
                <a:moveTo>
                  <a:pt x="273" y="371"/>
                </a:moveTo>
                <a:cubicBezTo>
                  <a:pt x="285" y="355"/>
                  <a:pt x="296" y="335"/>
                  <a:pt x="304" y="312"/>
                </a:cubicBezTo>
                <a:cubicBezTo>
                  <a:pt x="318" y="314"/>
                  <a:pt x="331" y="317"/>
                  <a:pt x="342" y="321"/>
                </a:cubicBezTo>
                <a:cubicBezTo>
                  <a:pt x="323" y="343"/>
                  <a:pt x="300" y="360"/>
                  <a:pt x="273" y="37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74"/>
          <p:cNvSpPr>
            <a:spLocks noEditPoints="1"/>
          </p:cNvSpPr>
          <p:nvPr/>
        </p:nvSpPr>
        <p:spPr bwMode="auto">
          <a:xfrm>
            <a:off x="8753758" y="1905062"/>
            <a:ext cx="2695641" cy="1349877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0" name="Group 39"/>
          <p:cNvGrpSpPr/>
          <p:nvPr/>
        </p:nvGrpSpPr>
        <p:grpSpPr>
          <a:xfrm>
            <a:off x="9700469" y="2102464"/>
            <a:ext cx="781264" cy="856825"/>
            <a:chOff x="8918576" y="7991475"/>
            <a:chExt cx="869950" cy="954088"/>
          </a:xfrm>
          <a:solidFill>
            <a:srgbClr val="00B0F0"/>
          </a:solidFill>
        </p:grpSpPr>
        <p:sp>
          <p:nvSpPr>
            <p:cNvPr id="41" name="Freeform 98"/>
            <p:cNvSpPr>
              <a:spLocks noEditPoints="1"/>
            </p:cNvSpPr>
            <p:nvPr/>
          </p:nvSpPr>
          <p:spPr bwMode="auto">
            <a:xfrm>
              <a:off x="8918576" y="7991475"/>
              <a:ext cx="869950" cy="954088"/>
            </a:xfrm>
            <a:custGeom>
              <a:avLst/>
              <a:gdLst>
                <a:gd name="T0" fmla="*/ 199 w 205"/>
                <a:gd name="T1" fmla="*/ 182 h 225"/>
                <a:gd name="T2" fmla="*/ 169 w 205"/>
                <a:gd name="T3" fmla="*/ 146 h 225"/>
                <a:gd name="T4" fmla="*/ 186 w 205"/>
                <a:gd name="T5" fmla="*/ 93 h 225"/>
                <a:gd name="T6" fmla="*/ 93 w 205"/>
                <a:gd name="T7" fmla="*/ 0 h 225"/>
                <a:gd name="T8" fmla="*/ 0 w 205"/>
                <a:gd name="T9" fmla="*/ 93 h 225"/>
                <a:gd name="T10" fmla="*/ 93 w 205"/>
                <a:gd name="T11" fmla="*/ 186 h 225"/>
                <a:gd name="T12" fmla="*/ 128 w 205"/>
                <a:gd name="T13" fmla="*/ 179 h 225"/>
                <a:gd name="T14" fmla="*/ 158 w 205"/>
                <a:gd name="T15" fmla="*/ 216 h 225"/>
                <a:gd name="T16" fmla="*/ 178 w 205"/>
                <a:gd name="T17" fmla="*/ 225 h 225"/>
                <a:gd name="T18" fmla="*/ 178 w 205"/>
                <a:gd name="T19" fmla="*/ 225 h 225"/>
                <a:gd name="T20" fmla="*/ 180 w 205"/>
                <a:gd name="T21" fmla="*/ 225 h 225"/>
                <a:gd name="T22" fmla="*/ 194 w 205"/>
                <a:gd name="T23" fmla="*/ 219 h 225"/>
                <a:gd name="T24" fmla="*/ 195 w 205"/>
                <a:gd name="T25" fmla="*/ 218 h 225"/>
                <a:gd name="T26" fmla="*/ 205 w 205"/>
                <a:gd name="T27" fmla="*/ 201 h 225"/>
                <a:gd name="T28" fmla="*/ 199 w 205"/>
                <a:gd name="T29" fmla="*/ 182 h 225"/>
                <a:gd name="T30" fmla="*/ 14 w 205"/>
                <a:gd name="T31" fmla="*/ 93 h 225"/>
                <a:gd name="T32" fmla="*/ 93 w 205"/>
                <a:gd name="T33" fmla="*/ 14 h 225"/>
                <a:gd name="T34" fmla="*/ 172 w 205"/>
                <a:gd name="T35" fmla="*/ 93 h 225"/>
                <a:gd name="T36" fmla="*/ 93 w 205"/>
                <a:gd name="T37" fmla="*/ 172 h 225"/>
                <a:gd name="T38" fmla="*/ 14 w 205"/>
                <a:gd name="T39" fmla="*/ 93 h 225"/>
                <a:gd name="T40" fmla="*/ 191 w 205"/>
                <a:gd name="T41" fmla="*/ 200 h 225"/>
                <a:gd name="T42" fmla="*/ 186 w 205"/>
                <a:gd name="T43" fmla="*/ 207 h 225"/>
                <a:gd name="T44" fmla="*/ 185 w 205"/>
                <a:gd name="T45" fmla="*/ 208 h 225"/>
                <a:gd name="T46" fmla="*/ 179 w 205"/>
                <a:gd name="T47" fmla="*/ 211 h 225"/>
                <a:gd name="T48" fmla="*/ 178 w 205"/>
                <a:gd name="T49" fmla="*/ 211 h 225"/>
                <a:gd name="T50" fmla="*/ 169 w 205"/>
                <a:gd name="T51" fmla="*/ 207 h 225"/>
                <a:gd name="T52" fmla="*/ 141 w 205"/>
                <a:gd name="T53" fmla="*/ 173 h 225"/>
                <a:gd name="T54" fmla="*/ 160 w 205"/>
                <a:gd name="T55" fmla="*/ 157 h 225"/>
                <a:gd name="T56" fmla="*/ 188 w 205"/>
                <a:gd name="T57" fmla="*/ 191 h 225"/>
                <a:gd name="T58" fmla="*/ 191 w 205"/>
                <a:gd name="T59" fmla="*/ 20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" h="225">
                  <a:moveTo>
                    <a:pt x="199" y="182"/>
                  </a:moveTo>
                  <a:cubicBezTo>
                    <a:pt x="169" y="146"/>
                    <a:pt x="169" y="146"/>
                    <a:pt x="169" y="146"/>
                  </a:cubicBezTo>
                  <a:cubicBezTo>
                    <a:pt x="180" y="131"/>
                    <a:pt x="186" y="113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05" y="186"/>
                    <a:pt x="117" y="184"/>
                    <a:pt x="128" y="179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63" y="222"/>
                    <a:pt x="170" y="225"/>
                    <a:pt x="178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9" y="225"/>
                    <a:pt x="179" y="225"/>
                    <a:pt x="180" y="225"/>
                  </a:cubicBezTo>
                  <a:cubicBezTo>
                    <a:pt x="185" y="225"/>
                    <a:pt x="190" y="223"/>
                    <a:pt x="194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4"/>
                    <a:pt x="204" y="208"/>
                    <a:pt x="205" y="201"/>
                  </a:cubicBezTo>
                  <a:cubicBezTo>
                    <a:pt x="205" y="194"/>
                    <a:pt x="203" y="188"/>
                    <a:pt x="199" y="182"/>
                  </a:cubicBezTo>
                  <a:close/>
                  <a:moveTo>
                    <a:pt x="14" y="93"/>
                  </a:moveTo>
                  <a:cubicBezTo>
                    <a:pt x="14" y="49"/>
                    <a:pt x="49" y="14"/>
                    <a:pt x="93" y="14"/>
                  </a:cubicBezTo>
                  <a:cubicBezTo>
                    <a:pt x="136" y="14"/>
                    <a:pt x="172" y="49"/>
                    <a:pt x="172" y="93"/>
                  </a:cubicBezTo>
                  <a:cubicBezTo>
                    <a:pt x="172" y="137"/>
                    <a:pt x="136" y="172"/>
                    <a:pt x="93" y="172"/>
                  </a:cubicBezTo>
                  <a:cubicBezTo>
                    <a:pt x="49" y="172"/>
                    <a:pt x="14" y="137"/>
                    <a:pt x="14" y="93"/>
                  </a:cubicBezTo>
                  <a:close/>
                  <a:moveTo>
                    <a:pt x="191" y="200"/>
                  </a:moveTo>
                  <a:cubicBezTo>
                    <a:pt x="190" y="203"/>
                    <a:pt x="189" y="205"/>
                    <a:pt x="186" y="207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3" y="210"/>
                    <a:pt x="181" y="211"/>
                    <a:pt x="179" y="211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4" y="211"/>
                    <a:pt x="171" y="209"/>
                    <a:pt x="169" y="207"/>
                  </a:cubicBezTo>
                  <a:cubicBezTo>
                    <a:pt x="141" y="173"/>
                    <a:pt x="141" y="173"/>
                    <a:pt x="141" y="173"/>
                  </a:cubicBezTo>
                  <a:cubicBezTo>
                    <a:pt x="148" y="168"/>
                    <a:pt x="154" y="163"/>
                    <a:pt x="160" y="157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90" y="194"/>
                    <a:pt x="191" y="197"/>
                    <a:pt x="19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99"/>
            <p:cNvSpPr>
              <a:spLocks/>
            </p:cNvSpPr>
            <p:nvPr/>
          </p:nvSpPr>
          <p:spPr bwMode="auto">
            <a:xfrm>
              <a:off x="9134476" y="8207375"/>
              <a:ext cx="357188" cy="355600"/>
            </a:xfrm>
            <a:custGeom>
              <a:avLst/>
              <a:gdLst>
                <a:gd name="T0" fmla="*/ 131 w 225"/>
                <a:gd name="T1" fmla="*/ 0 h 224"/>
                <a:gd name="T2" fmla="*/ 94 w 225"/>
                <a:gd name="T3" fmla="*/ 0 h 224"/>
                <a:gd name="T4" fmla="*/ 94 w 225"/>
                <a:gd name="T5" fmla="*/ 93 h 224"/>
                <a:gd name="T6" fmla="*/ 0 w 225"/>
                <a:gd name="T7" fmla="*/ 93 h 224"/>
                <a:gd name="T8" fmla="*/ 0 w 225"/>
                <a:gd name="T9" fmla="*/ 131 h 224"/>
                <a:gd name="T10" fmla="*/ 94 w 225"/>
                <a:gd name="T11" fmla="*/ 131 h 224"/>
                <a:gd name="T12" fmla="*/ 94 w 225"/>
                <a:gd name="T13" fmla="*/ 224 h 224"/>
                <a:gd name="T14" fmla="*/ 131 w 225"/>
                <a:gd name="T15" fmla="*/ 224 h 224"/>
                <a:gd name="T16" fmla="*/ 131 w 225"/>
                <a:gd name="T17" fmla="*/ 131 h 224"/>
                <a:gd name="T18" fmla="*/ 225 w 225"/>
                <a:gd name="T19" fmla="*/ 131 h 224"/>
                <a:gd name="T20" fmla="*/ 225 w 225"/>
                <a:gd name="T21" fmla="*/ 93 h 224"/>
                <a:gd name="T22" fmla="*/ 131 w 225"/>
                <a:gd name="T23" fmla="*/ 93 h 224"/>
                <a:gd name="T24" fmla="*/ 131 w 225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24">
                  <a:moveTo>
                    <a:pt x="131" y="0"/>
                  </a:moveTo>
                  <a:lnTo>
                    <a:pt x="94" y="0"/>
                  </a:lnTo>
                  <a:lnTo>
                    <a:pt x="94" y="93"/>
                  </a:lnTo>
                  <a:lnTo>
                    <a:pt x="0" y="93"/>
                  </a:lnTo>
                  <a:lnTo>
                    <a:pt x="0" y="131"/>
                  </a:lnTo>
                  <a:lnTo>
                    <a:pt x="94" y="131"/>
                  </a:lnTo>
                  <a:lnTo>
                    <a:pt x="94" y="224"/>
                  </a:lnTo>
                  <a:lnTo>
                    <a:pt x="131" y="224"/>
                  </a:lnTo>
                  <a:lnTo>
                    <a:pt x="131" y="131"/>
                  </a:lnTo>
                  <a:lnTo>
                    <a:pt x="225" y="131"/>
                  </a:lnTo>
                  <a:lnTo>
                    <a:pt x="225" y="93"/>
                  </a:lnTo>
                  <a:lnTo>
                    <a:pt x="131" y="93"/>
                  </a:ln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" name="Arc 2"/>
          <p:cNvSpPr/>
          <p:nvPr/>
        </p:nvSpPr>
        <p:spPr>
          <a:xfrm>
            <a:off x="1527747" y="698670"/>
            <a:ext cx="8984343" cy="8984343"/>
          </a:xfrm>
          <a:prstGeom prst="arc">
            <a:avLst>
              <a:gd name="adj1" fmla="val 13718563"/>
              <a:gd name="adj2" fmla="val 18707535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1526418" y="-3189091"/>
            <a:ext cx="8984343" cy="8984343"/>
          </a:xfrm>
          <a:prstGeom prst="arc">
            <a:avLst>
              <a:gd name="adj1" fmla="val 2895727"/>
              <a:gd name="adj2" fmla="val 7803429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Agrupar 104"/>
          <p:cNvGrpSpPr/>
          <p:nvPr/>
        </p:nvGrpSpPr>
        <p:grpSpPr>
          <a:xfrm>
            <a:off x="962259" y="2190389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5" name="Retângulo 110"/>
          <p:cNvSpPr/>
          <p:nvPr/>
        </p:nvSpPr>
        <p:spPr>
          <a:xfrm rot="2700000">
            <a:off x="1240145" y="1851909"/>
            <a:ext cx="189765" cy="172514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6" name="CaixaDeTexto 112"/>
          <p:cNvSpPr txBox="1"/>
          <p:nvPr/>
        </p:nvSpPr>
        <p:spPr>
          <a:xfrm>
            <a:off x="1335027" y="139205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grpSp>
        <p:nvGrpSpPr>
          <p:cNvPr id="57" name="Agrupar 104"/>
          <p:cNvGrpSpPr/>
          <p:nvPr/>
        </p:nvGrpSpPr>
        <p:grpSpPr>
          <a:xfrm>
            <a:off x="10786761" y="1947382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2" name="Retângulo 110"/>
          <p:cNvSpPr/>
          <p:nvPr/>
        </p:nvSpPr>
        <p:spPr>
          <a:xfrm rot="2700000">
            <a:off x="11291037" y="2202752"/>
            <a:ext cx="125406" cy="114006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3" name="CaixaDeTexto 112"/>
          <p:cNvSpPr txBox="1"/>
          <p:nvPr/>
        </p:nvSpPr>
        <p:spPr>
          <a:xfrm>
            <a:off x="10998272" y="1644898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64" name="Half Frame 63"/>
          <p:cNvSpPr/>
          <p:nvPr/>
        </p:nvSpPr>
        <p:spPr>
          <a:xfrm rot="10172704">
            <a:off x="8881609" y="1725529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Half Frame 64"/>
          <p:cNvSpPr/>
          <p:nvPr/>
        </p:nvSpPr>
        <p:spPr>
          <a:xfrm rot="200096">
            <a:off x="3003809" y="4619475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BE56FA7C-D6B1-4E93-A547-00C61FEA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986BB3C-89F6-4A53-B13C-BD03F267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" y="1036320"/>
            <a:ext cx="11582400" cy="553212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0498483" y="289366"/>
            <a:ext cx="1520813" cy="570556"/>
            <a:chOff x="10206269" y="175334"/>
            <a:chExt cx="1813027" cy="680186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2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1"/>
              <a:ext cx="690357" cy="47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730764" y="540779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1440180" y="3134360"/>
            <a:ext cx="0" cy="3581072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516380" y="257174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1155103" y="279067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1598229" y="331503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47059" y="237716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333042" y="369445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9926" y="410359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1087479" y="494738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984016" y="2183153"/>
            <a:ext cx="6764416" cy="3906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Thaissa Bueno Sanches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Site/Blog: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http://techgirls.mobivement.com.br 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http://www.mobivement.com.br </a:t>
            </a:r>
          </a:p>
          <a:p>
            <a:pPr>
              <a:lnSpc>
                <a:spcPct val="120000"/>
              </a:lnSpc>
            </a:pP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Redes Sociais: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http://fb.com/thayssa.sanchess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https://www.linkedin.com/in/thaissa-bueno-sanches-2030b82b/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https://www.youtube.com/channel/UCpxmu8GxUKBfhAZgUdmt5-A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https://www.instagram.com/thaissa_mobivement/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https://github.com/thayssa1186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https://www.twitter.com/thayssa1186</a:t>
            </a: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902733" y="1561096"/>
            <a:ext cx="5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1572881" y="1491906"/>
            <a:ext cx="319815" cy="319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2849324" y="5115487"/>
            <a:ext cx="995956" cy="626471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4273592" y="5764664"/>
            <a:ext cx="438634" cy="441729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2239365" y="4314594"/>
            <a:ext cx="472692" cy="701813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2488096" y="5311582"/>
            <a:ext cx="189902" cy="192999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3218808" y="5908123"/>
            <a:ext cx="194031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3119728" y="4510689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4094010" y="5181540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8" name="Agrupar 117"/>
          <p:cNvGrpSpPr/>
          <p:nvPr/>
        </p:nvGrpSpPr>
        <p:grpSpPr>
          <a:xfrm>
            <a:off x="1906004" y="4530298"/>
            <a:ext cx="196095" cy="192999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3952615" y="5784273"/>
            <a:ext cx="196096" cy="196095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2278584" y="5654325"/>
            <a:ext cx="196094" cy="19403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4529547" y="5295068"/>
            <a:ext cx="199191" cy="196096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3417998" y="4751163"/>
            <a:ext cx="198160" cy="196096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2195341" y="1351285"/>
            <a:ext cx="459118" cy="326499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9251887" y="1923400"/>
            <a:ext cx="746810" cy="806968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1901011" y="6029744"/>
            <a:ext cx="918469" cy="983065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49" name="Conector reto 148"/>
          <p:cNvCxnSpPr/>
          <p:nvPr/>
        </p:nvCxnSpPr>
        <p:spPr>
          <a:xfrm>
            <a:off x="8981440" y="4069731"/>
            <a:ext cx="1496723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8981871" y="4348204"/>
            <a:ext cx="1470067" cy="1472200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799085" y="336042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10443384" y="3822634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10257351" y="2951586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10811549" y="3271449"/>
            <a:ext cx="780055" cy="782320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44" name="Imagem 143">
            <a:extLst>
              <a:ext uri="{FF2B5EF4-FFF2-40B4-BE49-F238E27FC236}">
                <a16:creationId xmlns:a16="http://schemas.microsoft.com/office/drawing/2014/main" id="{302F7920-71F5-4518-A27C-B1395892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05" y="1702486"/>
            <a:ext cx="2790000" cy="27697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8C8CA99C-DC37-429D-86BD-42BB2CF8D5E3}"/>
              </a:ext>
            </a:extLst>
          </p:cNvPr>
          <p:cNvSpPr/>
          <p:nvPr/>
        </p:nvSpPr>
        <p:spPr>
          <a:xfrm>
            <a:off x="3904912" y="1266976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Contatos</a:t>
            </a:r>
          </a:p>
        </p:txBody>
      </p:sp>
    </p:spTree>
    <p:extLst>
      <p:ext uri="{BB962C8B-B14F-4D97-AF65-F5344CB8AC3E}">
        <p14:creationId xmlns:p14="http://schemas.microsoft.com/office/powerpoint/2010/main" val="30858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AI Brasil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909682" y="2848851"/>
            <a:ext cx="7031477" cy="12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72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OMUNIDADES</a:t>
            </a:r>
            <a:endParaRPr lang="pt-BR" sz="72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66E5F-8293-4FB7-9085-F29ABC42863B}"/>
              </a:ext>
            </a:extLst>
          </p:cNvPr>
          <p:cNvSpPr txBox="1"/>
          <p:nvPr/>
        </p:nvSpPr>
        <p:spPr>
          <a:xfrm>
            <a:off x="3922643" y="2133600"/>
            <a:ext cx="701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Comunidade focada em inteligência artificial na prática. O foco aqui é simples: democratizar o uso da Inteligência Artificial, unindo a comunidade às empresas, indivíduos, instituições e outros que tenham interesse</a:t>
            </a:r>
          </a:p>
        </p:txBody>
      </p:sp>
      <p:pic>
        <p:nvPicPr>
          <p:cNvPr id="64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57AD9E39-EE87-454C-8EC1-350F37D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FF20221C-63D0-435B-935D-7BB4F165C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Developers BR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909682" y="2848851"/>
            <a:ext cx="7031477" cy="12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72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OMUNIDADES</a:t>
            </a:r>
            <a:endParaRPr lang="pt-BR" sz="72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66E5F-8293-4FB7-9085-F29ABC42863B}"/>
              </a:ext>
            </a:extLst>
          </p:cNvPr>
          <p:cNvSpPr txBox="1"/>
          <p:nvPr/>
        </p:nvSpPr>
        <p:spPr>
          <a:xfrm>
            <a:off x="3922643" y="2133600"/>
            <a:ext cx="701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Grupo de Desenvolvedores do Brasil foi criado para ajudar a comunidade de desenvolvedores. Nosso objetivo é ajuda-los a aprender as tecnologias mais recentes sobre desenvolvimento mobile, web e internet das coisas.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Realizamos vários eventos (palestras, minicursos, workshops) gratuitos com esse objetivo.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Apesar de sermos a comunidade oficial da </a:t>
            </a:r>
            <a:r>
              <a:rPr lang="pt-BR" dirty="0" err="1"/>
              <a:t>Xamarin</a:t>
            </a:r>
            <a:r>
              <a:rPr lang="pt-BR" dirty="0"/>
              <a:t> em São Paulo, nós buscamos incentivar todos a aprenderem outras tecnologias e também outras plataformas de desenvolvimento mobile (Android, iOS e Windows), desenvolvimento Web e 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(IoT).</a:t>
            </a:r>
          </a:p>
        </p:txBody>
      </p:sp>
      <p:pic>
        <p:nvPicPr>
          <p:cNvPr id="64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57AD9E39-EE87-454C-8EC1-350F37D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FF20221C-63D0-435B-935D-7BB4F165C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vamos ver Hoje 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534296" y="2436334"/>
            <a:ext cx="60421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10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/>
          <p:cNvGrpSpPr/>
          <p:nvPr/>
        </p:nvGrpSpPr>
        <p:grpSpPr>
          <a:xfrm>
            <a:off x="4105617" y="2213618"/>
            <a:ext cx="7481862" cy="2364759"/>
            <a:chOff x="9879330" y="243840"/>
            <a:chExt cx="6393015" cy="2020612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9883140" y="243840"/>
              <a:ext cx="0" cy="4419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 flipV="1">
              <a:off x="9879330" y="679031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0039351" y="843280"/>
              <a:ext cx="269532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2726016" y="843280"/>
              <a:ext cx="0" cy="12550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 flipV="1">
              <a:off x="12725551" y="2099675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>
              <a:off x="12885570" y="2263925"/>
              <a:ext cx="33867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/>
          <p:cNvGrpSpPr/>
          <p:nvPr/>
        </p:nvGrpSpPr>
        <p:grpSpPr>
          <a:xfrm>
            <a:off x="3970363" y="2014327"/>
            <a:ext cx="279425" cy="279425"/>
            <a:chOff x="8209280" y="942340"/>
            <a:chExt cx="238760" cy="238760"/>
          </a:xfrm>
        </p:grpSpPr>
        <p:sp>
          <p:nvSpPr>
            <p:cNvPr id="22" name="Elipse 21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Arco 22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rgbClr val="ECC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37650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01543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01543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921283" y="2980474"/>
            <a:ext cx="1273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História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654116" y="2980474"/>
            <a:ext cx="12733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Principais pontos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654116" y="4643157"/>
            <a:ext cx="1273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Aplicações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1159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9950276" y="4643157"/>
            <a:ext cx="1273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8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15E8B1C4-C038-4F08-9DF8-E10CDBB6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2358A007-0884-43D7-8B2A-DBA56F372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tângulo 176"/>
          <p:cNvSpPr/>
          <p:nvPr/>
        </p:nvSpPr>
        <p:spPr>
          <a:xfrm>
            <a:off x="-97428" y="4123483"/>
            <a:ext cx="12192000" cy="2235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156730"/>
            <a:ext cx="6706259" cy="193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ISTORIA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1634494" y="2280388"/>
            <a:ext cx="429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Início das primeiras pesquisas foi logo depois da segunda guerra mundial, entre 1943 e 1955 onde foi criado o primeiro computador de rede neural o SNRC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1634495" y="4555431"/>
            <a:ext cx="42975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primeiros avanços nas pesquisas aconteceram em 1956 com a criação da teoria dos autômatos ,redes neurais  e estudos diversos no campo de IA.</a:t>
            </a:r>
          </a:p>
        </p:txBody>
      </p:sp>
      <p:sp>
        <p:nvSpPr>
          <p:cNvPr id="186" name="Retângulo 185"/>
          <p:cNvSpPr/>
          <p:nvPr/>
        </p:nvSpPr>
        <p:spPr>
          <a:xfrm>
            <a:off x="455697" y="4699807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F814A1EB-D741-472B-A00D-D865D964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97A9B7D0-6744-4DE9-9D4D-CC97E4C14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tângulo 176"/>
          <p:cNvSpPr/>
          <p:nvPr/>
        </p:nvSpPr>
        <p:spPr>
          <a:xfrm>
            <a:off x="-97428" y="4123483"/>
            <a:ext cx="12192000" cy="2235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156730"/>
            <a:ext cx="6706259" cy="193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ISTORIA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1634494" y="2280388"/>
            <a:ext cx="429752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 1952 e 1969 se crio grandes expectativas com a aplicação de IA , se esperava uma grande revolução, nessa época foi criado o (General </a:t>
            </a:r>
            <a:r>
              <a:rPr lang="pt-BR" sz="1500" i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Solver) que imitava protocolos humanos para resolver problemas, na mesma época também foi criado o LISP, que foi uma das principais linguagens na época.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1634495" y="4555431"/>
            <a:ext cx="42975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 1966 e 1973 se esperava que em 10 anos um computador seria capaz de ser campeão em um jogo de xadrez e que resolveria um teorema complexo, mas levaram ao invés de 10 anos, levou 40 anos  até que essa previsão se realizassem.</a:t>
            </a:r>
          </a:p>
        </p:txBody>
      </p:sp>
      <p:sp>
        <p:nvSpPr>
          <p:cNvPr id="186" name="Retângulo 185"/>
          <p:cNvSpPr/>
          <p:nvPr/>
        </p:nvSpPr>
        <p:spPr>
          <a:xfrm>
            <a:off x="455697" y="4699807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C029A795-17DB-4AAB-8B7E-1BD5AE21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538F528-4B43-450F-969A-629CCF436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tângulo 176"/>
          <p:cNvSpPr/>
          <p:nvPr/>
        </p:nvSpPr>
        <p:spPr>
          <a:xfrm>
            <a:off x="-97428" y="4123483"/>
            <a:ext cx="12192000" cy="2235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156730"/>
            <a:ext cx="6706259" cy="193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ISTORIA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1634494" y="2280388"/>
            <a:ext cx="429752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 1969 e 1979 surgiram os primeiros sistemas baseados em conhecimento, onde se tentava representar o conhecimento humano utilizando linguagem de programação , onde na mesma época surgiram as primeiras linguagens de representação de conhecimento  como o PROLOG e PLANNER.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1634495" y="4555431"/>
            <a:ext cx="484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1980 até os dias atuais  existem muitos sistemas de IA bem sucedidos, o primeiro sistema de IA bem sucedido foi feito em 1982 e auxiliava a configurar novos pedidos de computadores e os estudos de redes neurais foram retomado  em 1986 e IA se torna uma ciência  e com isso surge uma nova indústria com diversas aplicações  no campo da robótica , visão computacional e representação do conhecimento.</a:t>
            </a:r>
          </a:p>
        </p:txBody>
      </p:sp>
      <p:sp>
        <p:nvSpPr>
          <p:cNvPr id="186" name="Retângulo 185"/>
          <p:cNvSpPr/>
          <p:nvPr/>
        </p:nvSpPr>
        <p:spPr>
          <a:xfrm>
            <a:off x="455697" y="4699807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F139FD3B-E147-4F5B-ABFB-99432A4A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7C67BEE9-080C-41BC-9F4A-B16DDF0E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6176810"/>
            <a:ext cx="638053" cy="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1087</Words>
  <Application>Microsoft Office PowerPoint</Application>
  <PresentationFormat>Widescreen</PresentationFormat>
  <Paragraphs>219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Thailani Gabriel Tiezzi</dc:creator>
  <cp:lastModifiedBy>Thaissa Sanches</cp:lastModifiedBy>
  <cp:revision>63</cp:revision>
  <dcterms:created xsi:type="dcterms:W3CDTF">2016-10-04T18:54:32Z</dcterms:created>
  <dcterms:modified xsi:type="dcterms:W3CDTF">2018-06-09T12:46:57Z</dcterms:modified>
</cp:coreProperties>
</file>