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3FAD1-B85F-4269-9725-4E1320C30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47AAC-C171-4064-AD9A-0999E3D2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01823-2DC8-4343-82DB-3D8F812C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AE90E-F930-482B-875C-AE5B2B49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3FC04-7913-42C8-8FCE-354D341D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18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A58AE-5C50-473F-AE7D-729272D7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8B0807-8196-4040-B795-DEFF47C2D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F1ED4-21EB-48C6-A908-EA8339C8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D28F4F-AA1A-414D-982C-C3A9C6B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6387F-15C7-4FC3-BFFA-373ADFEB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6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047025-0EEB-4AD7-95D8-AA7101A5F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A8394B-EB72-4618-B14F-371310E3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0B787-3357-4DE2-A1D2-E71C24EA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44D79-375B-4ADD-83E2-BC5581D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302CF-578F-4D3A-AD93-040A937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384A-FD22-4596-A7FE-54B6E248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40AE6-0DC8-4D01-B17D-5F7A44BE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90423-26FA-4B75-8575-A3C59B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1873F-B673-49C0-BEDC-C2A224A7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94531-6A59-474F-AAB0-A9F44AAA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FA6EC-8DBF-40CD-BFB3-A9D2A050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86F971-D1F3-4D1B-941F-BDF83EFF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5D58B-EC1C-49E9-8682-0C6BC9D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DF3D52-3E70-48D3-948E-EBF02A92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41BB4-B3D0-462A-A191-1C12E8BF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8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9265-7799-4C8C-A9A2-966A8044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153E21-5518-4DDD-B935-97F3C2AC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8CF403-4B4B-4B78-934C-1BA7F65B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24DB9-3FCF-4C7F-986A-ADBB0E7E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663669-343B-4A12-A6B7-E1490051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40258-4165-420A-B0E3-6BF9820B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5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D133C-C2EF-4C62-A1A8-FEC4CFBA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AC020-32B7-4D87-8EE2-96B3D16C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6CB327-37F2-4F6A-8D53-119C10E3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0338AF-D8E6-4832-8299-877B867AE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E5A0FB-ABD8-471F-8858-8AF8611E9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6A2715-2CC8-4D1D-A2D9-DDBAEBBE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7F2886-4126-445F-9FE9-5C03B877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B2C7F9-958B-471F-ADC1-F3F3DCCD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39CDB-9EFF-4C89-817F-5677AE99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B3A634-CDBD-46D3-A6EE-E326906B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FB6420-0773-4E0A-AD9B-B640C02A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8B4A82-2DE1-4AB3-A127-771A24C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58382E-70AC-4F3E-AAD9-1115CD9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8FD5F2-3498-4E20-9719-77877060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CAE38C-1F68-4C6A-86F0-1F687431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1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DC380-A7AA-4068-BE96-65903EC0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8B0EC-BA59-4706-98FD-ACE16BAC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4FF94-7802-48AF-8E43-AC0B6454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1DEF8-4F0D-4B64-ACA7-1009E80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E683F1-C437-461E-97E0-3CD50882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FF99A-0A16-40F8-BBB8-DD988743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723A-5839-469F-B6FE-8A70176C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338A16-57CD-4819-8ACF-087A5BBDD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5846F7-325F-4106-8222-8882DB45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7B8331-4B26-42A6-8B64-3C3370EF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FF2606-1205-43E5-A8C8-D9BBAE3C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A558E4-7C08-4C4E-94DF-6EDAFD6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96FA55-BCA0-43C8-B9E4-C5873B7A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342421-60A4-4F8C-A7BB-07396F54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1E8A5-2675-44DF-8DA9-EB4FA241C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481A-4905-46F1-B44C-B3E101F92DD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9EA9D-3C6E-4D0A-96EF-9A04EE7AA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D7FC1-F1E7-4060-81A6-8560AE49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705B-4EB8-4E52-A3DD-76B850F73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7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2869F-57A1-4CD7-A3BB-2F3E0BF09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Como </a:t>
            </a:r>
            <a:r>
              <a:rPr lang="en-US" dirty="0" err="1">
                <a:latin typeface="Bahnschrift SemiBold Condensed" panose="020B0502040204020203" pitchFamily="34" charset="0"/>
              </a:rPr>
              <a:t>vai</a:t>
            </a:r>
            <a:r>
              <a:rPr lang="en-US" dirty="0">
                <a:latin typeface="Bahnschrift SemiBold Condensed" panose="020B0502040204020203" pitchFamily="34" charset="0"/>
              </a:rPr>
              <a:t> a </a:t>
            </a:r>
            <a:r>
              <a:rPr lang="en-US" dirty="0" err="1">
                <a:latin typeface="Bahnschrift SemiBold Condensed" panose="020B0502040204020203" pitchFamily="34" charset="0"/>
              </a:rPr>
              <a:t>sua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audição</a:t>
            </a:r>
            <a:r>
              <a:rPr lang="en-US" dirty="0">
                <a:latin typeface="Bahnschrift SemiBold Condensed" panose="020B0502040204020203" pitchFamily="34" charset="0"/>
              </a:rPr>
              <a:t>?</a:t>
            </a:r>
            <a:endParaRPr lang="pt-BR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83D4B2-B128-4C2D-A7F3-493F0BDD5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Programa</a:t>
            </a:r>
            <a:r>
              <a:rPr lang="en-US" dirty="0">
                <a:latin typeface="Bahnschrift SemiBold Condensed" panose="020B0502040204020203" pitchFamily="34" charset="0"/>
              </a:rPr>
              <a:t> de </a:t>
            </a:r>
            <a:r>
              <a:rPr lang="en-US" dirty="0" err="1">
                <a:latin typeface="Bahnschrift SemiBold Condensed" panose="020B0502040204020203" pitchFamily="34" charset="0"/>
              </a:rPr>
              <a:t>Prevenção</a:t>
            </a:r>
            <a:r>
              <a:rPr lang="en-US" dirty="0">
                <a:latin typeface="Bahnschrift SemiBold Condensed" panose="020B0502040204020203" pitchFamily="34" charset="0"/>
              </a:rPr>
              <a:t> de </a:t>
            </a:r>
            <a:r>
              <a:rPr lang="en-US" dirty="0" err="1">
                <a:latin typeface="Bahnschrift SemiBold Condensed" panose="020B0502040204020203" pitchFamily="34" charset="0"/>
              </a:rPr>
              <a:t>perdas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auditivas</a:t>
            </a:r>
            <a:r>
              <a:rPr lang="en-US" dirty="0">
                <a:latin typeface="Bahnschrift SemiBold Condensed" panose="020B0502040204020203" pitchFamily="34" charset="0"/>
              </a:rPr>
              <a:t> – HU USP</a:t>
            </a:r>
            <a:endParaRPr lang="pt-BR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8B9914-DCD8-4CDD-81CB-1188D357CD99}"/>
              </a:ext>
            </a:extLst>
          </p:cNvPr>
          <p:cNvSpPr txBox="1"/>
          <p:nvPr/>
        </p:nvSpPr>
        <p:spPr>
          <a:xfrm>
            <a:off x="3697206" y="5262664"/>
            <a:ext cx="475867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ts val="280"/>
              </a:spcBef>
              <a:buClr>
                <a:schemeClr val="lt2"/>
              </a:buClr>
              <a:buSzPct val="25000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Docente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Profª Drª Alessandra G.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Samelli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spcBef>
                <a:spcPts val="280"/>
              </a:spcBef>
              <a:buClr>
                <a:schemeClr val="lt2"/>
              </a:buClr>
              <a:buSzPct val="25000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Fonoaudiólogas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Drª Renata R. Moreira</a:t>
            </a:r>
          </a:p>
          <a:p>
            <a:pPr lvl="0" algn="ctr">
              <a:spcBef>
                <a:spcPts val="280"/>
              </a:spcBef>
              <a:buClr>
                <a:schemeClr val="lt2"/>
              </a:buClr>
              <a:buSzPct val="25000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Residentes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Bruna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Mechi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e Victor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Macena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79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86C37-D579-4D97-84DB-4B8AA945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35B37-F862-4ACD-A624-187E364C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909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SemiBold Condensed</vt:lpstr>
      <vt:lpstr>Calibri</vt:lpstr>
      <vt:lpstr>Calibri Light</vt:lpstr>
      <vt:lpstr>Tema do Office</vt:lpstr>
      <vt:lpstr>Como vai a sua audição?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vai a sua audição?</dc:title>
  <dc:creator>Marilia Rodrigues</dc:creator>
  <cp:lastModifiedBy>Marilia Rodrigues</cp:lastModifiedBy>
  <cp:revision>2</cp:revision>
  <dcterms:created xsi:type="dcterms:W3CDTF">2019-02-28T21:11:40Z</dcterms:created>
  <dcterms:modified xsi:type="dcterms:W3CDTF">2019-02-28T23:16:46Z</dcterms:modified>
</cp:coreProperties>
</file>