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7"/>
  </p:notesMasterIdLst>
  <p:sldIdLst>
    <p:sldId id="256" r:id="rId2"/>
    <p:sldId id="257" r:id="rId3"/>
    <p:sldId id="355" r:id="rId4"/>
    <p:sldId id="293" r:id="rId5"/>
    <p:sldId id="259" r:id="rId6"/>
    <p:sldId id="356" r:id="rId7"/>
    <p:sldId id="265" r:id="rId8"/>
    <p:sldId id="357" r:id="rId9"/>
    <p:sldId id="339" r:id="rId10"/>
    <p:sldId id="358" r:id="rId11"/>
    <p:sldId id="316" r:id="rId12"/>
    <p:sldId id="359" r:id="rId13"/>
    <p:sldId id="342" r:id="rId14"/>
    <p:sldId id="343" r:id="rId15"/>
    <p:sldId id="292" r:id="rId16"/>
    <p:sldId id="351" r:id="rId17"/>
    <p:sldId id="319" r:id="rId18"/>
    <p:sldId id="352" r:id="rId19"/>
    <p:sldId id="349" r:id="rId20"/>
    <p:sldId id="285" r:id="rId21"/>
    <p:sldId id="306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53" r:id="rId31"/>
    <p:sldId id="267" r:id="rId32"/>
    <p:sldId id="354" r:id="rId33"/>
    <p:sldId id="330" r:id="rId34"/>
    <p:sldId id="332" r:id="rId35"/>
    <p:sldId id="33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86EB5-7626-4540-8121-EBB4892A3DA3}">
          <p14:sldIdLst>
            <p14:sldId id="256"/>
            <p14:sldId id="257"/>
            <p14:sldId id="355"/>
            <p14:sldId id="293"/>
            <p14:sldId id="259"/>
            <p14:sldId id="356"/>
            <p14:sldId id="265"/>
            <p14:sldId id="357"/>
            <p14:sldId id="339"/>
            <p14:sldId id="358"/>
            <p14:sldId id="316"/>
            <p14:sldId id="359"/>
            <p14:sldId id="342"/>
            <p14:sldId id="343"/>
            <p14:sldId id="292"/>
            <p14:sldId id="351"/>
            <p14:sldId id="319"/>
            <p14:sldId id="352"/>
            <p14:sldId id="349"/>
            <p14:sldId id="285"/>
            <p14:sldId id="3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53"/>
            <p14:sldId id="267"/>
            <p14:sldId id="354"/>
            <p14:sldId id="330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64CA"/>
    <a:srgbClr val="C66A9A"/>
    <a:srgbClr val="DC54C9"/>
    <a:srgbClr val="DA3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5F47-A520-400C-AA51-3C70A52359F6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A478-24A2-42A1-9ED7-63CDDDB6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A478-24A2-42A1-9ED7-63CDDDB661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7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870C7E-399A-4B22-A6AE-1D37F066EE8A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62" y="470582"/>
            <a:ext cx="7990347" cy="1455532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Presentation on </a:t>
            </a:r>
            <a:b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CLUB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594" y="3461413"/>
            <a:ext cx="4856536" cy="2514843"/>
          </a:xfrm>
        </p:spPr>
        <p:txBody>
          <a:bodyPr>
            <a:noAutofit/>
          </a:bodyPr>
          <a:lstStyle/>
          <a:p>
            <a:r>
              <a:rPr lang="en-US" sz="2400" u="sng" cap="non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Presented By</a:t>
            </a:r>
          </a:p>
          <a:p>
            <a:r>
              <a:rPr lang="en-US" cap="none" dirty="0" err="1">
                <a:solidFill>
                  <a:schemeClr val="bg1"/>
                </a:solidFill>
              </a:rPr>
              <a:t>Khandaker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Tasfia</a:t>
            </a:r>
            <a:r>
              <a:rPr lang="en-US" cap="none" dirty="0">
                <a:solidFill>
                  <a:schemeClr val="bg1"/>
                </a:solidFill>
              </a:rPr>
              <a:t> Reza   (19202103286)</a:t>
            </a:r>
            <a:endParaRPr lang="en-US" u="sng" cap="none" dirty="0">
              <a:solidFill>
                <a:schemeClr val="bg1"/>
              </a:solidFill>
            </a:endParaRPr>
          </a:p>
          <a:p>
            <a:r>
              <a:rPr lang="en-US" cap="none" dirty="0">
                <a:solidFill>
                  <a:schemeClr val="bg1"/>
                </a:solidFill>
              </a:rPr>
              <a:t>Tanbir Hasan Bhuiyan     (19202103294)</a:t>
            </a:r>
          </a:p>
          <a:p>
            <a:r>
              <a:rPr lang="en-US" cap="none" dirty="0">
                <a:solidFill>
                  <a:schemeClr val="bg1"/>
                </a:solidFill>
              </a:rPr>
              <a:t>Md </a:t>
            </a:r>
            <a:r>
              <a:rPr lang="en-US" cap="none" dirty="0" err="1">
                <a:solidFill>
                  <a:schemeClr val="bg1"/>
                </a:solidFill>
              </a:rPr>
              <a:t>Mahabub</a:t>
            </a:r>
            <a:r>
              <a:rPr lang="en-US" cap="none" dirty="0">
                <a:solidFill>
                  <a:schemeClr val="bg1"/>
                </a:solidFill>
              </a:rPr>
              <a:t> Morshed  (19202103298)</a:t>
            </a:r>
          </a:p>
          <a:p>
            <a:r>
              <a:rPr lang="en-US" cap="none" dirty="0" err="1">
                <a:solidFill>
                  <a:schemeClr val="bg1"/>
                </a:solidFill>
              </a:rPr>
              <a:t>Munzirul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Alom</a:t>
            </a:r>
            <a:r>
              <a:rPr lang="en-US" cap="none" dirty="0">
                <a:solidFill>
                  <a:schemeClr val="bg1"/>
                </a:solidFill>
              </a:rPr>
              <a:t>                  (19202103303)</a:t>
            </a:r>
          </a:p>
          <a:p>
            <a:r>
              <a:rPr lang="en-US" cap="none" dirty="0">
                <a:solidFill>
                  <a:schemeClr val="bg1"/>
                </a:solidFill>
              </a:rPr>
              <a:t>D.M </a:t>
            </a:r>
            <a:r>
              <a:rPr lang="en-US" cap="none" dirty="0" err="1">
                <a:solidFill>
                  <a:schemeClr val="bg1"/>
                </a:solidFill>
              </a:rPr>
              <a:t>Ajmain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Shaharir</a:t>
            </a:r>
            <a:r>
              <a:rPr lang="en-US" cap="none" dirty="0">
                <a:solidFill>
                  <a:schemeClr val="bg1"/>
                </a:solidFill>
              </a:rPr>
              <a:t>       (19202103308)</a:t>
            </a: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endParaRPr lang="en-US" sz="2400" cap="none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61464" y="3461413"/>
            <a:ext cx="3710865" cy="178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Supervised by</a:t>
            </a:r>
          </a:p>
          <a:p>
            <a:pPr algn="l"/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Sadah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Anjum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Shanto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 of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Dept. of CSE (BUBT)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7" t="5797" r="30532" b="7246"/>
          <a:stretch/>
        </p:blipFill>
        <p:spPr>
          <a:xfrm>
            <a:off x="824594" y="881744"/>
            <a:ext cx="1268925" cy="14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4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94825" y="232707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 Admin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4F865E-ED8A-4DEE-B271-592AB5C42FA7}"/>
              </a:ext>
            </a:extLst>
          </p:cNvPr>
          <p:cNvSpPr/>
          <p:nvPr/>
        </p:nvSpPr>
        <p:spPr>
          <a:xfrm>
            <a:off x="8777964" y="2327074"/>
            <a:ext cx="2373308" cy="11324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906C7D9-8AD8-4417-8B96-8067508CDC03}"/>
              </a:ext>
            </a:extLst>
          </p:cNvPr>
          <p:cNvSpPr txBox="1"/>
          <p:nvPr/>
        </p:nvSpPr>
        <p:spPr>
          <a:xfrm>
            <a:off x="954316" y="1001126"/>
            <a:ext cx="6751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Features</a:t>
            </a:r>
            <a:endParaRPr lang="en-US" sz="3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DCF9AD-5FEA-67C2-7669-A61C49FA2751}"/>
              </a:ext>
            </a:extLst>
          </p:cNvPr>
          <p:cNvSpPr/>
          <p:nvPr/>
        </p:nvSpPr>
        <p:spPr>
          <a:xfrm>
            <a:off x="3000171" y="374433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Recovery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D1EC00-05E9-0BFA-EF3E-9D1D6FF0D392}"/>
              </a:ext>
            </a:extLst>
          </p:cNvPr>
          <p:cNvSpPr/>
          <p:nvPr/>
        </p:nvSpPr>
        <p:spPr>
          <a:xfrm>
            <a:off x="5539230" y="232707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creation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6C98CB-B934-FFD1-9ED8-CFE68E0C0157}"/>
              </a:ext>
            </a:extLst>
          </p:cNvPr>
          <p:cNvSpPr/>
          <p:nvPr/>
        </p:nvSpPr>
        <p:spPr>
          <a:xfrm>
            <a:off x="594825" y="374433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Club-wise Accessibility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F420EC-E235-3E6E-145B-14F714CED2DC}"/>
              </a:ext>
            </a:extLst>
          </p:cNvPr>
          <p:cNvSpPr/>
          <p:nvPr/>
        </p:nvSpPr>
        <p:spPr>
          <a:xfrm>
            <a:off x="594825" y="516159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Creations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0E0681-CA02-45B6-0DE3-5C15255B7B8C}"/>
              </a:ext>
            </a:extLst>
          </p:cNvPr>
          <p:cNvSpPr/>
          <p:nvPr/>
        </p:nvSpPr>
        <p:spPr>
          <a:xfrm>
            <a:off x="5539230" y="3744334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Member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Chatting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CB0478-D430-B7D2-4215-CE712478542E}"/>
              </a:ext>
            </a:extLst>
          </p:cNvPr>
          <p:cNvSpPr/>
          <p:nvPr/>
        </p:nvSpPr>
        <p:spPr>
          <a:xfrm>
            <a:off x="3020475" y="2309532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Own Profile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9864C7-267C-7C18-DFAB-C7AA1ED4EBF1}"/>
              </a:ext>
            </a:extLst>
          </p:cNvPr>
          <p:cNvSpPr/>
          <p:nvPr/>
        </p:nvSpPr>
        <p:spPr>
          <a:xfrm>
            <a:off x="3020475" y="5205100"/>
            <a:ext cx="2189408" cy="1101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Wise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4476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202" y="883920"/>
            <a:ext cx="8761413" cy="706964"/>
          </a:xfrm>
        </p:spPr>
        <p:txBody>
          <a:bodyPr/>
          <a:lstStyle/>
          <a:p>
            <a:r>
              <a:rPr lang="e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4232" y="2640905"/>
            <a:ext cx="7519839" cy="261689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Separate admin </a:t>
            </a:r>
            <a:r>
              <a:rPr lang="en-US" sz="2000" dirty="0">
                <a:latin typeface="+mj-lt"/>
              </a:rPr>
              <a:t>for every club</a:t>
            </a:r>
          </a:p>
          <a:p>
            <a:r>
              <a:rPr lang="en-US" sz="2000" b="1" dirty="0">
                <a:latin typeface="+mj-lt"/>
              </a:rPr>
              <a:t>Single</a:t>
            </a:r>
            <a:r>
              <a:rPr lang="en-US" sz="2000" dirty="0">
                <a:latin typeface="+mj-lt"/>
              </a:rPr>
              <a:t> president and vice-president</a:t>
            </a:r>
          </a:p>
          <a:p>
            <a:r>
              <a:rPr lang="en-US" sz="2000" dirty="0">
                <a:latin typeface="+mj-lt"/>
              </a:rPr>
              <a:t>Executive member </a:t>
            </a:r>
            <a:r>
              <a:rPr lang="en-US" sz="2000" b="1" dirty="0">
                <a:latin typeface="+mj-lt"/>
              </a:rPr>
              <a:t>controls event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General members are </a:t>
            </a:r>
            <a:r>
              <a:rPr lang="en-US" sz="2000" b="1" dirty="0">
                <a:latin typeface="+mj-lt"/>
              </a:rPr>
              <a:t>volunteer</a:t>
            </a:r>
          </a:p>
        </p:txBody>
      </p:sp>
    </p:spTree>
    <p:extLst>
      <p:ext uri="{BB962C8B-B14F-4D97-AF65-F5344CB8AC3E}">
        <p14:creationId xmlns:p14="http://schemas.microsoft.com/office/powerpoint/2010/main" val="33028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4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3783"/>
            <a:ext cx="1956047" cy="175777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INFRASTRUCTURE OF OUR MANAGEMENT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1" y="22194"/>
            <a:ext cx="7973104" cy="68358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56047" y="1259486"/>
            <a:ext cx="463597" cy="28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0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089" y="2212895"/>
            <a:ext cx="8825659" cy="425514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HARDWARE ( Minimum Requirements 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Minimum RAM: - 2GB or more</a:t>
            </a:r>
          </a:p>
          <a:p>
            <a:r>
              <a:rPr lang="en-US" dirty="0">
                <a:solidFill>
                  <a:schemeClr val="tx1"/>
                </a:solidFill>
              </a:rPr>
              <a:t>Hard Disk: - 32 GB or more</a:t>
            </a:r>
          </a:p>
          <a:p>
            <a:r>
              <a:rPr lang="en-US" dirty="0">
                <a:solidFill>
                  <a:schemeClr val="tx1"/>
                </a:solidFill>
              </a:rPr>
              <a:t>Processor: - Intel Pentium 3 or above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SOFTWARE ( Minimum Requirements )</a:t>
            </a:r>
          </a:p>
          <a:p>
            <a:r>
              <a:rPr lang="en-US" dirty="0">
                <a:solidFill>
                  <a:schemeClr val="tx1"/>
                </a:solidFill>
              </a:rPr>
              <a:t>Operating system: Windows XP,7 or any latest OS.</a:t>
            </a:r>
          </a:p>
          <a:p>
            <a:r>
              <a:rPr lang="en-US" dirty="0">
                <a:solidFill>
                  <a:schemeClr val="tx1"/>
                </a:solidFill>
              </a:rPr>
              <a:t>Wamp server</a:t>
            </a:r>
          </a:p>
          <a:p>
            <a:r>
              <a:rPr lang="en-US" dirty="0">
                <a:solidFill>
                  <a:schemeClr val="tx1"/>
                </a:solidFill>
              </a:rPr>
              <a:t>MySQL, PHP</a:t>
            </a:r>
          </a:p>
          <a:p>
            <a:r>
              <a:rPr lang="en-US" dirty="0">
                <a:solidFill>
                  <a:schemeClr val="tx1"/>
                </a:solidFill>
              </a:rPr>
              <a:t>GitHub and Latex (ONLINE tools).</a:t>
            </a:r>
          </a:p>
          <a:p>
            <a:r>
              <a:rPr lang="en-US" dirty="0">
                <a:solidFill>
                  <a:schemeClr val="tx1"/>
                </a:solidFill>
              </a:rPr>
              <a:t>Analyzing Software: Sublime Text</a:t>
            </a:r>
          </a:p>
        </p:txBody>
      </p:sp>
    </p:spTree>
    <p:extLst>
      <p:ext uri="{BB962C8B-B14F-4D97-AF65-F5344CB8AC3E}">
        <p14:creationId xmlns:p14="http://schemas.microsoft.com/office/powerpoint/2010/main" val="424123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2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052" y="2920894"/>
            <a:ext cx="5757425" cy="2866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Unusual but little limitations</a:t>
            </a:r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No paid event participation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Notifications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Notifications via Email</a:t>
            </a:r>
          </a:p>
          <a:p>
            <a:r>
              <a:rPr lang="en-US" sz="2600" dirty="0">
                <a:solidFill>
                  <a:schemeClr val="tx1"/>
                </a:solidFill>
              </a:rPr>
              <a:t>Chatting with other members</a:t>
            </a:r>
          </a:p>
          <a:p>
            <a:endParaRPr lang="en-US" dirty="0"/>
          </a:p>
        </p:txBody>
      </p:sp>
      <p:pic>
        <p:nvPicPr>
          <p:cNvPr id="1034" name="Picture 10" descr="Zoho CRM">
            <a:extLst>
              <a:ext uri="{FF2B5EF4-FFF2-40B4-BE49-F238E27FC236}">
                <a16:creationId xmlns:a16="http://schemas.microsoft.com/office/drawing/2014/main" id="{75BBA5A5-10BD-DAFB-77E2-BCC4592F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70" y="2479431"/>
            <a:ext cx="5094261" cy="30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777" y="575719"/>
            <a:ext cx="10150143" cy="1013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842" y="2616752"/>
            <a:ext cx="9632316" cy="3312844"/>
          </a:xfrm>
        </p:spPr>
        <p:txBody>
          <a:bodyPr numCol="2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Introduction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Objectives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Motivation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Features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Audience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UML Diagrams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Implementation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Limitations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Future Works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Conclusion</a:t>
            </a:r>
          </a:p>
        </p:txBody>
      </p:sp>
      <p:grpSp>
        <p:nvGrpSpPr>
          <p:cNvPr id="4" name="Shape 194"/>
          <p:cNvGrpSpPr/>
          <p:nvPr/>
        </p:nvGrpSpPr>
        <p:grpSpPr>
          <a:xfrm>
            <a:off x="742558" y="795446"/>
            <a:ext cx="641966" cy="708461"/>
            <a:chOff x="590250" y="244200"/>
            <a:chExt cx="407975" cy="532175"/>
          </a:xfrm>
        </p:grpSpPr>
        <p:sp>
          <p:nvSpPr>
            <p:cNvPr id="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8588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23" y="452774"/>
            <a:ext cx="9678327" cy="1013800"/>
          </a:xfrm>
        </p:spPr>
        <p:txBody>
          <a:bodyPr/>
          <a:lstStyle/>
          <a:p>
            <a:r>
              <a:rPr lang="en-US" dirty="0"/>
              <a:t>Related work and their infrastructure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086" y="3176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323" y="2578213"/>
            <a:ext cx="6783884" cy="316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Email and Web notification System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Payment gateway integration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Club-wise task management system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72076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48" y="740005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46"/>
          <a:stretch/>
        </p:blipFill>
        <p:spPr>
          <a:xfrm>
            <a:off x="1070548" y="2126580"/>
            <a:ext cx="10058400" cy="39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2" y="565704"/>
            <a:ext cx="8761413" cy="99580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Admin Login Successful &amp;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 Category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" r="7624"/>
          <a:stretch/>
        </p:blipFill>
        <p:spPr>
          <a:xfrm>
            <a:off x="769399" y="1713392"/>
            <a:ext cx="10505060" cy="49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556" y="650110"/>
            <a:ext cx="8761413" cy="1103275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&amp; Delete Products by Admin from Any Category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4" b="64398"/>
          <a:stretch/>
        </p:blipFill>
        <p:spPr>
          <a:xfrm>
            <a:off x="639296" y="2105608"/>
            <a:ext cx="10927393" cy="38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39" y="636043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Successful User Login &amp; Product Categories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96"/>
          <a:stretch/>
        </p:blipFill>
        <p:spPr>
          <a:xfrm>
            <a:off x="1066800" y="1873338"/>
            <a:ext cx="10058400" cy="48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15" y="720450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Baby Food and Clothes Selected to Order in the Cart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" b="7900"/>
          <a:stretch/>
        </p:blipFill>
        <p:spPr>
          <a:xfrm>
            <a:off x="1057639" y="1805395"/>
            <a:ext cx="10076722" cy="48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52" y="650111"/>
            <a:ext cx="8705952" cy="706964"/>
          </a:xfrm>
        </p:spPr>
        <p:txBody>
          <a:bodyPr/>
          <a:lstStyle/>
          <a:p>
            <a:r>
              <a:rPr lang="en-US" sz="2800" dirty="0"/>
              <a:t>Payment Section to Select Payment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3"/>
          <a:stretch/>
        </p:blipFill>
        <p:spPr>
          <a:xfrm>
            <a:off x="635630" y="1749783"/>
            <a:ext cx="10920739" cy="4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0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27" y="737998"/>
            <a:ext cx="8761413" cy="807998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Mobile Payment Option and Payment Gateway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9" b="12060"/>
          <a:stretch/>
        </p:blipFill>
        <p:spPr>
          <a:xfrm>
            <a:off x="575036" y="1873208"/>
            <a:ext cx="7015372" cy="4625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F150B-81EA-4781-9F31-5A63E9042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8" t="-5550" r="30849" b="63665"/>
          <a:stretch/>
        </p:blipFill>
        <p:spPr>
          <a:xfrm>
            <a:off x="7758260" y="1932496"/>
            <a:ext cx="3995775" cy="30034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5AE75-20CE-4C11-A570-E16790ABF88A}"/>
              </a:ext>
            </a:extLst>
          </p:cNvPr>
          <p:cNvCxnSpPr>
            <a:cxnSpLocks/>
          </p:cNvCxnSpPr>
          <p:nvPr/>
        </p:nvCxnSpPr>
        <p:spPr>
          <a:xfrm>
            <a:off x="7590408" y="3523520"/>
            <a:ext cx="44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09" y="720450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Placement Successful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" r="10910" b="40671"/>
          <a:stretch/>
        </p:blipFill>
        <p:spPr>
          <a:xfrm>
            <a:off x="684414" y="2048196"/>
            <a:ext cx="10823171" cy="43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91" y="697368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 Contacts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t="-1038" r="2533" b="25607"/>
          <a:stretch/>
        </p:blipFill>
        <p:spPr>
          <a:xfrm>
            <a:off x="883648" y="1669003"/>
            <a:ext cx="10424704" cy="4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45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82" y="838200"/>
            <a:ext cx="6791581" cy="10138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works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E0A182-03C3-C101-F50E-F1396D01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82" y="2472466"/>
            <a:ext cx="8289110" cy="373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email and web notification system.</a:t>
            </a:r>
          </a:p>
          <a:p>
            <a:r>
              <a:rPr lang="en-US" sz="2400" dirty="0">
                <a:latin typeface="Roboto"/>
              </a:rPr>
              <a:t>Improve design and functionality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Payment gateway integration.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Club wise events management system.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club member communication system.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Including these system improvements, we have plan to make it more oriented for management as well.</a:t>
            </a:r>
          </a:p>
        </p:txBody>
      </p:sp>
    </p:spTree>
    <p:extLst>
      <p:ext uri="{BB962C8B-B14F-4D97-AF65-F5344CB8AC3E}">
        <p14:creationId xmlns:p14="http://schemas.microsoft.com/office/powerpoint/2010/main" val="1560088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20170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4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70" y="683580"/>
            <a:ext cx="3986573" cy="825623"/>
          </a:xfrm>
        </p:spPr>
        <p:txBody>
          <a:bodyPr/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BA06B0-7AF7-1A24-CC76-B536BCC8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28" y="2603500"/>
            <a:ext cx="9510944" cy="3416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all </a:t>
            </a:r>
          </a:p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your patience.</a:t>
            </a:r>
            <a:endParaRPr lang="en-US" sz="10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4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28" y="2603500"/>
            <a:ext cx="9510944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 </a:t>
            </a:r>
          </a:p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37910"/>
            <a:ext cx="5266592" cy="344642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Club Management System (CMS)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Record keeping 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Maintenance.</a:t>
            </a:r>
          </a:p>
          <a:p>
            <a:pPr marL="457200" indent="-457200">
              <a:buAutoNum type="arabicPeriod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CMS important?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control everything at one place.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Benefits of using this CMS?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lubs, users and events easy management.</a:t>
            </a: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F961-559B-8F68-47CB-855D2D2B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04" y="2387598"/>
            <a:ext cx="5123483" cy="34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803" y="695838"/>
            <a:ext cx="7642817" cy="1032685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notable problems with the manual club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CA759-8560-40CA-8532-6C4852675BA2}"/>
              </a:ext>
            </a:extLst>
          </p:cNvPr>
          <p:cNvSpPr/>
          <p:nvPr/>
        </p:nvSpPr>
        <p:spPr>
          <a:xfrm>
            <a:off x="964113" y="2491210"/>
            <a:ext cx="1911927" cy="15295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Roboto"/>
              </a:rPr>
              <a:t>1. </a:t>
            </a:r>
            <a:r>
              <a:rPr lang="en-US" sz="1800" b="1" dirty="0">
                <a:solidFill>
                  <a:schemeClr val="tx1"/>
                </a:solidFill>
                <a:latin typeface="Roboto"/>
              </a:rPr>
              <a:t>Manual Data record-keeping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36216-890F-4564-AC88-BB27B31D8F39}"/>
              </a:ext>
            </a:extLst>
          </p:cNvPr>
          <p:cNvSpPr/>
          <p:nvPr/>
        </p:nvSpPr>
        <p:spPr>
          <a:xfrm>
            <a:off x="964113" y="4366790"/>
            <a:ext cx="1911929" cy="15295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</a:t>
            </a:r>
            <a:endParaRPr lang="en-US" sz="18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29951-3046-406B-844E-6B355DF565A4}"/>
              </a:ext>
            </a:extLst>
          </p:cNvPr>
          <p:cNvSpPr/>
          <p:nvPr/>
        </p:nvSpPr>
        <p:spPr>
          <a:xfrm>
            <a:off x="3143285" y="2499360"/>
            <a:ext cx="1911927" cy="152954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latin typeface="Roboto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Roboto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Roboto"/>
              </a:rPr>
              <a:t>Users can’t see the events al-together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A0573-F999-4363-AF58-E82F32300110}"/>
              </a:ext>
            </a:extLst>
          </p:cNvPr>
          <p:cNvSpPr/>
          <p:nvPr/>
        </p:nvSpPr>
        <p:spPr>
          <a:xfrm>
            <a:off x="3143285" y="4366791"/>
            <a:ext cx="1911927" cy="152954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Roboto"/>
              </a:rPr>
              <a:t>4.</a:t>
            </a:r>
            <a:r>
              <a:rPr lang="en-US" sz="1800" b="1" dirty="0">
                <a:solidFill>
                  <a:schemeClr val="tx1"/>
                </a:solidFill>
                <a:latin typeface="Roboto"/>
              </a:rPr>
              <a:t> No accessibility to all clubs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D8986-CF40-2BBC-31F3-31A2993A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417885"/>
            <a:ext cx="5890955" cy="3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6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202" y="883920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4232" y="2640905"/>
            <a:ext cx="5820728" cy="333317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Well developed system</a:t>
            </a:r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Framework less </a:t>
            </a:r>
            <a:r>
              <a:rPr lang="en-US" sz="2000" b="1" dirty="0">
                <a:latin typeface="+mj-lt"/>
              </a:rPr>
              <a:t>raw coded </a:t>
            </a:r>
            <a:r>
              <a:rPr lang="en-US" sz="2000" dirty="0">
                <a:latin typeface="+mj-lt"/>
              </a:rPr>
              <a:t>application</a:t>
            </a:r>
          </a:p>
          <a:p>
            <a:pPr algn="just"/>
            <a:r>
              <a:rPr lang="en-US" sz="2000" b="1" dirty="0">
                <a:latin typeface="+mj-lt"/>
              </a:rPr>
              <a:t>Interactive dashboard </a:t>
            </a:r>
          </a:p>
          <a:p>
            <a:pPr algn="just"/>
            <a:r>
              <a:rPr lang="en-US" sz="2000" b="1" dirty="0">
                <a:latin typeface="+mj-lt"/>
              </a:rPr>
              <a:t>Efficient</a:t>
            </a:r>
            <a:r>
              <a:rPr lang="en-US" sz="2000" dirty="0">
                <a:latin typeface="+mj-lt"/>
              </a:rPr>
              <a:t> web application</a:t>
            </a:r>
          </a:p>
          <a:p>
            <a:pPr algn="just"/>
            <a:r>
              <a:rPr lang="en-US" sz="2000" dirty="0">
                <a:latin typeface="+mj-lt"/>
              </a:rPr>
              <a:t>Passing control</a:t>
            </a:r>
          </a:p>
          <a:p>
            <a:pPr algn="just"/>
            <a:r>
              <a:rPr lang="en-US" sz="2000" dirty="0">
                <a:latin typeface="+mj-lt"/>
              </a:rPr>
              <a:t>work and events </a:t>
            </a:r>
            <a:r>
              <a:rPr lang="en-US" sz="2000" b="1" dirty="0">
                <a:latin typeface="+mj-lt"/>
              </a:rPr>
              <a:t>easy management</a:t>
            </a:r>
          </a:p>
          <a:p>
            <a:pPr algn="just"/>
            <a:r>
              <a:rPr lang="en-US" sz="2000" b="1" dirty="0">
                <a:latin typeface="+mj-lt"/>
              </a:rPr>
              <a:t>Open source</a:t>
            </a:r>
            <a:r>
              <a:rPr lang="en-US" sz="2000" dirty="0">
                <a:latin typeface="+mj-lt"/>
              </a:rPr>
              <a:t> project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34BEAB5-8348-6D91-4AD2-77A971447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72D7AB-BED5-48C5-6A30-6F68AEF7F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730188" cy="17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CAA0-7085-7287-7268-C8FDDA65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640905"/>
            <a:ext cx="5067300" cy="29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3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81" y="2751994"/>
            <a:ext cx="8002719" cy="3191606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002060"/>
                </a:solidFill>
              </a:rPr>
              <a:t>Reasons behind choosing this system</a:t>
            </a:r>
            <a:endParaRPr lang="en-US" sz="2600" dirty="0"/>
          </a:p>
          <a:p>
            <a:pPr algn="just"/>
            <a:r>
              <a:rPr lang="en-US" sz="2600" dirty="0"/>
              <a:t>Lack of available management system</a:t>
            </a:r>
          </a:p>
          <a:p>
            <a:pPr algn="just"/>
            <a:r>
              <a:rPr lang="en-US" sz="2600" dirty="0"/>
              <a:t>No well-organized club</a:t>
            </a:r>
          </a:p>
          <a:p>
            <a:pPr algn="just"/>
            <a:r>
              <a:rPr lang="en-US" sz="2600" dirty="0"/>
              <a:t>No free club management services</a:t>
            </a:r>
          </a:p>
          <a:p>
            <a:pPr algn="just"/>
            <a:r>
              <a:rPr lang="en-US" sz="2600" dirty="0"/>
              <a:t>e</a:t>
            </a:r>
          </a:p>
          <a:p>
            <a:pPr marL="0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5514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4730</TotalTime>
  <Words>462</Words>
  <Application>Microsoft Office PowerPoint</Application>
  <PresentationFormat>Widescreen</PresentationFormat>
  <Paragraphs>131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Century Gothic</vt:lpstr>
      <vt:lpstr>Courier New</vt:lpstr>
      <vt:lpstr>Roboto</vt:lpstr>
      <vt:lpstr>Times New Roman</vt:lpstr>
      <vt:lpstr>Wingdings</vt:lpstr>
      <vt:lpstr>Wingdings 3</vt:lpstr>
      <vt:lpstr>Ion Boardroom</vt:lpstr>
      <vt:lpstr>A Presentation on  CLUB MANAGEMENT SYSTEM</vt:lpstr>
      <vt:lpstr>Outline of This Presentation</vt:lpstr>
      <vt:lpstr>PowerPoint Presentation</vt:lpstr>
      <vt:lpstr>Introduction</vt:lpstr>
      <vt:lpstr>The notable problems with the manual club management system</vt:lpstr>
      <vt:lpstr>PowerPoint Presentation</vt:lpstr>
      <vt:lpstr>Objectives</vt:lpstr>
      <vt:lpstr>PowerPoint Presentation</vt:lpstr>
      <vt:lpstr>Motivation</vt:lpstr>
      <vt:lpstr>PowerPoint Presentation</vt:lpstr>
      <vt:lpstr>PowerPoint Presentation</vt:lpstr>
      <vt:lpstr>PowerPoint Presentation</vt:lpstr>
      <vt:lpstr>Audiences</vt:lpstr>
      <vt:lpstr>PowerPoint Presentation</vt:lpstr>
      <vt:lpstr>INFRASTRUCTURE OF OUR MANAGEMENT SYSTEM</vt:lpstr>
      <vt:lpstr>PowerPoint Presentation</vt:lpstr>
      <vt:lpstr>System Requirements</vt:lpstr>
      <vt:lpstr>PowerPoint Presentation</vt:lpstr>
      <vt:lpstr>Limitations</vt:lpstr>
      <vt:lpstr>Related work and their infrastructure</vt:lpstr>
      <vt:lpstr>Login Page</vt:lpstr>
      <vt:lpstr>Admin Login Successful &amp; Developer Category Section</vt:lpstr>
      <vt:lpstr>Add &amp; Delete Products by Admin from Any Category</vt:lpstr>
      <vt:lpstr> Successful User Login &amp; Product Categories</vt:lpstr>
      <vt:lpstr>Baby Food and Clothes Selected to Order in the Cart</vt:lpstr>
      <vt:lpstr>Payment Section to Select Payment Methods</vt:lpstr>
      <vt:lpstr>Mobile Payment Option and Payment Gateway</vt:lpstr>
      <vt:lpstr>Order Placement Successful</vt:lpstr>
      <vt:lpstr>Developer Contacts</vt:lpstr>
      <vt:lpstr>PowerPoint Presentation</vt:lpstr>
      <vt:lpstr>Future works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MANAGEMENT SYSTEM</dc:title>
  <dc:creator>USER</dc:creator>
  <cp:lastModifiedBy>HP</cp:lastModifiedBy>
  <cp:revision>354</cp:revision>
  <dcterms:created xsi:type="dcterms:W3CDTF">2019-04-02T17:42:10Z</dcterms:created>
  <dcterms:modified xsi:type="dcterms:W3CDTF">2022-07-24T14:40:58Z</dcterms:modified>
</cp:coreProperties>
</file>