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2" r:id="rId13"/>
    <p:sldId id="268" r:id="rId14"/>
    <p:sldId id="269" r:id="rId15"/>
    <p:sldId id="270" r:id="rId16"/>
    <p:sldId id="271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7ABB79-5046-4E80-B0C3-F40218C3279D}" v="11" dt="2023-09-15T14:54:06.160"/>
    <p1510:client id="{6DF6D494-63F6-4DD6-B944-6AFFBAE0F9BA}" v="327" dt="2023-09-17T21:50:25.280"/>
    <p1510:client id="{82CA4C3D-340B-4235-8C35-7E89D0A1AF20}" v="6" dt="2023-09-15T14:55:00.594"/>
    <p1510:client id="{87FEDD47-4CC5-4F23-9A26-FEEF2CD78591}" v="211" dt="2023-09-17T21:09:11.316"/>
    <p1510:client id="{AC98FAAD-2992-4546-9F8F-4085036CCBCC}" v="106" dt="2023-09-17T21:24:47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 Gabriel Alves da Costa" userId="S::rm95584@fiap.com.br::f4c50999-473e-4530-bc33-80b62a4c4d65" providerId="AD" clId="Web-{82CA4C3D-340B-4235-8C35-7E89D0A1AF20}"/>
    <pc:docChg chg="modSld">
      <pc:chgData name="Thiago Gabriel Alves da Costa" userId="S::rm95584@fiap.com.br::f4c50999-473e-4530-bc33-80b62a4c4d65" providerId="AD" clId="Web-{82CA4C3D-340B-4235-8C35-7E89D0A1AF20}" dt="2023-09-15T14:55:00.594" v="5"/>
      <pc:docMkLst>
        <pc:docMk/>
      </pc:docMkLst>
      <pc:sldChg chg="modTransition">
        <pc:chgData name="Thiago Gabriel Alves da Costa" userId="S::rm95584@fiap.com.br::f4c50999-473e-4530-bc33-80b62a4c4d65" providerId="AD" clId="Web-{82CA4C3D-340B-4235-8C35-7E89D0A1AF20}" dt="2023-09-15T14:54:40.702" v="1"/>
        <pc:sldMkLst>
          <pc:docMk/>
          <pc:sldMk cId="1509110891" sldId="256"/>
        </pc:sldMkLst>
      </pc:sldChg>
      <pc:sldChg chg="modTransition">
        <pc:chgData name="Thiago Gabriel Alves da Costa" userId="S::rm95584@fiap.com.br::f4c50999-473e-4530-bc33-80b62a4c4d65" providerId="AD" clId="Web-{82CA4C3D-340B-4235-8C35-7E89D0A1AF20}" dt="2023-09-15T14:54:47.906" v="2"/>
        <pc:sldMkLst>
          <pc:docMk/>
          <pc:sldMk cId="1609584699" sldId="257"/>
        </pc:sldMkLst>
      </pc:sldChg>
      <pc:sldChg chg="modTransition">
        <pc:chgData name="Thiago Gabriel Alves da Costa" userId="S::rm95584@fiap.com.br::f4c50999-473e-4530-bc33-80b62a4c4d65" providerId="AD" clId="Web-{82CA4C3D-340B-4235-8C35-7E89D0A1AF20}" dt="2023-09-15T14:54:50.578" v="3"/>
        <pc:sldMkLst>
          <pc:docMk/>
          <pc:sldMk cId="3710188665" sldId="258"/>
        </pc:sldMkLst>
      </pc:sldChg>
      <pc:sldChg chg="modTransition">
        <pc:chgData name="Thiago Gabriel Alves da Costa" userId="S::rm95584@fiap.com.br::f4c50999-473e-4530-bc33-80b62a4c4d65" providerId="AD" clId="Web-{82CA4C3D-340B-4235-8C35-7E89D0A1AF20}" dt="2023-09-15T14:54:55.828" v="4"/>
        <pc:sldMkLst>
          <pc:docMk/>
          <pc:sldMk cId="282050910" sldId="259"/>
        </pc:sldMkLst>
      </pc:sldChg>
      <pc:sldChg chg="modTransition">
        <pc:chgData name="Thiago Gabriel Alves da Costa" userId="S::rm95584@fiap.com.br::f4c50999-473e-4530-bc33-80b62a4c4d65" providerId="AD" clId="Web-{82CA4C3D-340B-4235-8C35-7E89D0A1AF20}" dt="2023-09-15T14:55:00.594" v="5"/>
        <pc:sldMkLst>
          <pc:docMk/>
          <pc:sldMk cId="3600165593" sldId="260"/>
        </pc:sldMkLst>
      </pc:sldChg>
    </pc:docChg>
  </pc:docChgLst>
  <pc:docChgLst>
    <pc:chgData name="Thiago Gabriel Alves da Costa" userId="S::rm95584@fiap.com.br::f4c50999-473e-4530-bc33-80b62a4c4d65" providerId="AD" clId="Web-{AC98FAAD-2992-4546-9F8F-4085036CCBCC}"/>
    <pc:docChg chg="addSld modSld">
      <pc:chgData name="Thiago Gabriel Alves da Costa" userId="S::rm95584@fiap.com.br::f4c50999-473e-4530-bc33-80b62a4c4d65" providerId="AD" clId="Web-{AC98FAAD-2992-4546-9F8F-4085036CCBCC}" dt="2023-09-17T21:24:47.811" v="72" actId="20577"/>
      <pc:docMkLst>
        <pc:docMk/>
      </pc:docMkLst>
      <pc:sldChg chg="modSp">
        <pc:chgData name="Thiago Gabriel Alves da Costa" userId="S::rm95584@fiap.com.br::f4c50999-473e-4530-bc33-80b62a4c4d65" providerId="AD" clId="Web-{AC98FAAD-2992-4546-9F8F-4085036CCBCC}" dt="2023-09-17T21:18:09.595" v="15" actId="20577"/>
        <pc:sldMkLst>
          <pc:docMk/>
          <pc:sldMk cId="396491392" sldId="265"/>
        </pc:sldMkLst>
        <pc:spChg chg="mod">
          <ac:chgData name="Thiago Gabriel Alves da Costa" userId="S::rm95584@fiap.com.br::f4c50999-473e-4530-bc33-80b62a4c4d65" providerId="AD" clId="Web-{AC98FAAD-2992-4546-9F8F-4085036CCBCC}" dt="2023-09-17T21:18:09.595" v="15" actId="20577"/>
          <ac:spMkLst>
            <pc:docMk/>
            <pc:sldMk cId="396491392" sldId="265"/>
            <ac:spMk id="2" creationId="{E54D565F-74BB-3855-6ABB-7F6F3E0FD258}"/>
          </ac:spMkLst>
        </pc:spChg>
      </pc:sldChg>
      <pc:sldChg chg="addSp delSp modSp mod setBg">
        <pc:chgData name="Thiago Gabriel Alves da Costa" userId="S::rm95584@fiap.com.br::f4c50999-473e-4530-bc33-80b62a4c4d65" providerId="AD" clId="Web-{AC98FAAD-2992-4546-9F8F-4085036CCBCC}" dt="2023-09-17T21:17:54.626" v="14"/>
        <pc:sldMkLst>
          <pc:docMk/>
          <pc:sldMk cId="3073213940" sldId="266"/>
        </pc:sldMkLst>
        <pc:spChg chg="del mod">
          <ac:chgData name="Thiago Gabriel Alves da Costa" userId="S::rm95584@fiap.com.br::f4c50999-473e-4530-bc33-80b62a4c4d65" providerId="AD" clId="Web-{AC98FAAD-2992-4546-9F8F-4085036CCBCC}" dt="2023-09-17T21:16:48.218" v="4"/>
          <ac:spMkLst>
            <pc:docMk/>
            <pc:sldMk cId="3073213940" sldId="266"/>
            <ac:spMk id="2" creationId="{8E5AE0F0-AF05-A9A5-C082-E12C8AEA7573}"/>
          </ac:spMkLst>
        </pc:spChg>
        <pc:spChg chg="del">
          <ac:chgData name="Thiago Gabriel Alves da Costa" userId="S::rm95584@fiap.com.br::f4c50999-473e-4530-bc33-80b62a4c4d65" providerId="AD" clId="Web-{AC98FAAD-2992-4546-9F8F-4085036CCBCC}" dt="2023-09-17T21:16:04.216" v="0"/>
          <ac:spMkLst>
            <pc:docMk/>
            <pc:sldMk cId="3073213940" sldId="266"/>
            <ac:spMk id="3" creationId="{9E0FF6D2-5F74-6B8C-B9C7-76791DE1DD41}"/>
          </ac:spMkLst>
        </pc:spChg>
        <pc:spChg chg="add del mod">
          <ac:chgData name="Thiago Gabriel Alves da Costa" userId="S::rm95584@fiap.com.br::f4c50999-473e-4530-bc33-80b62a4c4d65" providerId="AD" clId="Web-{AC98FAAD-2992-4546-9F8F-4085036CCBCC}" dt="2023-09-17T21:16:58.765" v="6"/>
          <ac:spMkLst>
            <pc:docMk/>
            <pc:sldMk cId="3073213940" sldId="266"/>
            <ac:spMk id="6" creationId="{D83778F0-1577-1F1C-661D-612CE3F64C9F}"/>
          </ac:spMkLst>
        </pc:spChg>
        <pc:spChg chg="add ord">
          <ac:chgData name="Thiago Gabriel Alves da Costa" userId="S::rm95584@fiap.com.br::f4c50999-473e-4530-bc33-80b62a4c4d65" providerId="AD" clId="Web-{AC98FAAD-2992-4546-9F8F-4085036CCBCC}" dt="2023-09-17T21:17:54.626" v="14"/>
          <ac:spMkLst>
            <pc:docMk/>
            <pc:sldMk cId="3073213940" sldId="266"/>
            <ac:spMk id="7" creationId="{1F7A2098-467F-00C4-E0DA-7807AC28AF8A}"/>
          </ac:spMkLst>
        </pc:spChg>
        <pc:spChg chg="add mod">
          <ac:chgData name="Thiago Gabriel Alves da Costa" userId="S::rm95584@fiap.com.br::f4c50999-473e-4530-bc33-80b62a4c4d65" providerId="AD" clId="Web-{AC98FAAD-2992-4546-9F8F-4085036CCBCC}" dt="2023-09-17T21:17:54.626" v="14"/>
          <ac:spMkLst>
            <pc:docMk/>
            <pc:sldMk cId="3073213940" sldId="266"/>
            <ac:spMk id="8" creationId="{136BD76A-929D-6408-3EB1-0CE9D09BD659}"/>
          </ac:spMkLst>
        </pc:spChg>
        <pc:spChg chg="add">
          <ac:chgData name="Thiago Gabriel Alves da Costa" userId="S::rm95584@fiap.com.br::f4c50999-473e-4530-bc33-80b62a4c4d65" providerId="AD" clId="Web-{AC98FAAD-2992-4546-9F8F-4085036CCBCC}" dt="2023-09-17T21:17:54.626" v="14"/>
          <ac:spMkLst>
            <pc:docMk/>
            <pc:sldMk cId="3073213940" sldId="266"/>
            <ac:spMk id="13" creationId="{700E0F77-E936-4985-B7B1-B9823486AC33}"/>
          </ac:spMkLst>
        </pc:spChg>
        <pc:spChg chg="add">
          <ac:chgData name="Thiago Gabriel Alves da Costa" userId="S::rm95584@fiap.com.br::f4c50999-473e-4530-bc33-80b62a4c4d65" providerId="AD" clId="Web-{AC98FAAD-2992-4546-9F8F-4085036CCBCC}" dt="2023-09-17T21:17:54.626" v="14"/>
          <ac:spMkLst>
            <pc:docMk/>
            <pc:sldMk cId="3073213940" sldId="266"/>
            <ac:spMk id="15" creationId="{95C8260E-968F-44E8-A823-ABB431311926}"/>
          </ac:spMkLst>
        </pc:spChg>
        <pc:spChg chg="add">
          <ac:chgData name="Thiago Gabriel Alves da Costa" userId="S::rm95584@fiap.com.br::f4c50999-473e-4530-bc33-80b62a4c4d65" providerId="AD" clId="Web-{AC98FAAD-2992-4546-9F8F-4085036CCBCC}" dt="2023-09-17T21:17:54.626" v="14"/>
          <ac:spMkLst>
            <pc:docMk/>
            <pc:sldMk cId="3073213940" sldId="266"/>
            <ac:spMk id="17" creationId="{2C1BBA94-3F40-40AA-8BB9-E69E25E537C1}"/>
          </ac:spMkLst>
        </pc:spChg>
        <pc:spChg chg="add">
          <ac:chgData name="Thiago Gabriel Alves da Costa" userId="S::rm95584@fiap.com.br::f4c50999-473e-4530-bc33-80b62a4c4d65" providerId="AD" clId="Web-{AC98FAAD-2992-4546-9F8F-4085036CCBCC}" dt="2023-09-17T21:17:54.626" v="14"/>
          <ac:spMkLst>
            <pc:docMk/>
            <pc:sldMk cId="3073213940" sldId="266"/>
            <ac:spMk id="19" creationId="{FE43805F-24A6-46A4-B19B-54F28347355C}"/>
          </ac:spMkLst>
        </pc:spChg>
        <pc:picChg chg="add mod ord">
          <ac:chgData name="Thiago Gabriel Alves da Costa" userId="S::rm95584@fiap.com.br::f4c50999-473e-4530-bc33-80b62a4c4d65" providerId="AD" clId="Web-{AC98FAAD-2992-4546-9F8F-4085036CCBCC}" dt="2023-09-17T21:17:54.626" v="14"/>
          <ac:picMkLst>
            <pc:docMk/>
            <pc:sldMk cId="3073213940" sldId="266"/>
            <ac:picMk id="4" creationId="{6AE4D3E6-7EB3-3B10-4F17-7D31BD3EAD95}"/>
          </ac:picMkLst>
        </pc:picChg>
      </pc:sldChg>
      <pc:sldChg chg="addSp delSp modSp new">
        <pc:chgData name="Thiago Gabriel Alves da Costa" userId="S::rm95584@fiap.com.br::f4c50999-473e-4530-bc33-80b62a4c4d65" providerId="AD" clId="Web-{AC98FAAD-2992-4546-9F8F-4085036CCBCC}" dt="2023-09-17T21:24:47.811" v="72" actId="20577"/>
        <pc:sldMkLst>
          <pc:docMk/>
          <pc:sldMk cId="1742127114" sldId="267"/>
        </pc:sldMkLst>
        <pc:spChg chg="del">
          <ac:chgData name="Thiago Gabriel Alves da Costa" userId="S::rm95584@fiap.com.br::f4c50999-473e-4530-bc33-80b62a4c4d65" providerId="AD" clId="Web-{AC98FAAD-2992-4546-9F8F-4085036CCBCC}" dt="2023-09-17T21:19:37.239" v="19"/>
          <ac:spMkLst>
            <pc:docMk/>
            <pc:sldMk cId="1742127114" sldId="267"/>
            <ac:spMk id="2" creationId="{2DB3ABBE-20ED-2521-C25F-0447D9FAF030}"/>
          </ac:spMkLst>
        </pc:spChg>
        <pc:spChg chg="del">
          <ac:chgData name="Thiago Gabriel Alves da Costa" userId="S::rm95584@fiap.com.br::f4c50999-473e-4530-bc33-80b62a4c4d65" providerId="AD" clId="Web-{AC98FAAD-2992-4546-9F8F-4085036CCBCC}" dt="2023-09-17T21:19:27.941" v="17"/>
          <ac:spMkLst>
            <pc:docMk/>
            <pc:sldMk cId="1742127114" sldId="267"/>
            <ac:spMk id="3" creationId="{7001000C-118A-E12E-DA0B-2ECF6D3A3F17}"/>
          </ac:spMkLst>
        </pc:spChg>
        <pc:spChg chg="add mod">
          <ac:chgData name="Thiago Gabriel Alves da Costa" userId="S::rm95584@fiap.com.br::f4c50999-473e-4530-bc33-80b62a4c4d65" providerId="AD" clId="Web-{AC98FAAD-2992-4546-9F8F-4085036CCBCC}" dt="2023-09-17T21:22:50.776" v="61" actId="14100"/>
          <ac:spMkLst>
            <pc:docMk/>
            <pc:sldMk cId="1742127114" sldId="267"/>
            <ac:spMk id="5" creationId="{06ECB864-45FE-8235-F086-4DD60C2F2288}"/>
          </ac:spMkLst>
        </pc:spChg>
        <pc:spChg chg="add mod">
          <ac:chgData name="Thiago Gabriel Alves da Costa" userId="S::rm95584@fiap.com.br::f4c50999-473e-4530-bc33-80b62a4c4d65" providerId="AD" clId="Web-{AC98FAAD-2992-4546-9F8F-4085036CCBCC}" dt="2023-09-17T21:24:47.811" v="72" actId="20577"/>
          <ac:spMkLst>
            <pc:docMk/>
            <pc:sldMk cId="1742127114" sldId="267"/>
            <ac:spMk id="6" creationId="{018EEC95-872C-E27C-EF64-5F9FB04C2CB4}"/>
          </ac:spMkLst>
        </pc:spChg>
        <pc:picChg chg="add mod ord">
          <ac:chgData name="Thiago Gabriel Alves da Costa" userId="S::rm95584@fiap.com.br::f4c50999-473e-4530-bc33-80b62a4c4d65" providerId="AD" clId="Web-{AC98FAAD-2992-4546-9F8F-4085036CCBCC}" dt="2023-09-17T21:22:56.698" v="62" actId="1076"/>
          <ac:picMkLst>
            <pc:docMk/>
            <pc:sldMk cId="1742127114" sldId="267"/>
            <ac:picMk id="4" creationId="{44BA83E5-7DE5-0F4C-A1CF-28E1B34F77EC}"/>
          </ac:picMkLst>
        </pc:picChg>
      </pc:sldChg>
    </pc:docChg>
  </pc:docChgLst>
  <pc:docChgLst>
    <pc:chgData name="Thiago Gabriel Alves da Costa" userId="S::rm95584@fiap.com.br::f4c50999-473e-4530-bc33-80b62a4c4d65" providerId="AD" clId="Web-{87FEDD47-4CC5-4F23-9A26-FEEF2CD78591}"/>
    <pc:docChg chg="addSld modSld">
      <pc:chgData name="Thiago Gabriel Alves da Costa" userId="S::rm95584@fiap.com.br::f4c50999-473e-4530-bc33-80b62a4c4d65" providerId="AD" clId="Web-{87FEDD47-4CC5-4F23-9A26-FEEF2CD78591}" dt="2023-09-17T21:09:11.316" v="175"/>
      <pc:docMkLst>
        <pc:docMk/>
      </pc:docMkLst>
      <pc:sldChg chg="addSp delSp modSp mod setBg">
        <pc:chgData name="Thiago Gabriel Alves da Costa" userId="S::rm95584@fiap.com.br::f4c50999-473e-4530-bc33-80b62a4c4d65" providerId="AD" clId="Web-{87FEDD47-4CC5-4F23-9A26-FEEF2CD78591}" dt="2023-09-17T21:02:40.914" v="67"/>
        <pc:sldMkLst>
          <pc:docMk/>
          <pc:sldMk cId="2221823737" sldId="262"/>
        </pc:sldMkLst>
        <pc:spChg chg="mod ord">
          <ac:chgData name="Thiago Gabriel Alves da Costa" userId="S::rm95584@fiap.com.br::f4c50999-473e-4530-bc33-80b62a4c4d65" providerId="AD" clId="Web-{87FEDD47-4CC5-4F23-9A26-FEEF2CD78591}" dt="2023-09-17T21:02:40.914" v="67"/>
          <ac:spMkLst>
            <pc:docMk/>
            <pc:sldMk cId="2221823737" sldId="262"/>
            <ac:spMk id="2" creationId="{256BCF8D-B499-4676-AAE1-BDFD2BEC551E}"/>
          </ac:spMkLst>
        </pc:spChg>
        <pc:spChg chg="mod">
          <ac:chgData name="Thiago Gabriel Alves da Costa" userId="S::rm95584@fiap.com.br::f4c50999-473e-4530-bc33-80b62a4c4d65" providerId="AD" clId="Web-{87FEDD47-4CC5-4F23-9A26-FEEF2CD78591}" dt="2023-09-17T21:02:40.914" v="67"/>
          <ac:spMkLst>
            <pc:docMk/>
            <pc:sldMk cId="2221823737" sldId="262"/>
            <ac:spMk id="18" creationId="{DCA88D7E-0EC2-41E7-882F-5C87DBFBEFF7}"/>
          </ac:spMkLst>
        </pc:spChg>
        <pc:spChg chg="add del">
          <ac:chgData name="Thiago Gabriel Alves da Costa" userId="S::rm95584@fiap.com.br::f4c50999-473e-4530-bc33-80b62a4c4d65" providerId="AD" clId="Web-{87FEDD47-4CC5-4F23-9A26-FEEF2CD78591}" dt="2023-09-17T21:02:24.351" v="63"/>
          <ac:spMkLst>
            <pc:docMk/>
            <pc:sldMk cId="2221823737" sldId="262"/>
            <ac:spMk id="25" creationId="{5B45AD5D-AA52-4F7B-9362-576A39AD9E09}"/>
          </ac:spMkLst>
        </pc:spChg>
        <pc:spChg chg="add del">
          <ac:chgData name="Thiago Gabriel Alves da Costa" userId="S::rm95584@fiap.com.br::f4c50999-473e-4530-bc33-80b62a4c4d65" providerId="AD" clId="Web-{87FEDD47-4CC5-4F23-9A26-FEEF2CD78591}" dt="2023-09-17T21:02:24.351" v="63"/>
          <ac:spMkLst>
            <pc:docMk/>
            <pc:sldMk cId="2221823737" sldId="262"/>
            <ac:spMk id="26" creationId="{6B5E2835-4E47-45B3-9CFE-732FF7B05472}"/>
          </ac:spMkLst>
        </pc:spChg>
        <pc:spChg chg="add del">
          <ac:chgData name="Thiago Gabriel Alves da Costa" userId="S::rm95584@fiap.com.br::f4c50999-473e-4530-bc33-80b62a4c4d65" providerId="AD" clId="Web-{87FEDD47-4CC5-4F23-9A26-FEEF2CD78591}" dt="2023-09-17T21:02:24.351" v="63"/>
          <ac:spMkLst>
            <pc:docMk/>
            <pc:sldMk cId="2221823737" sldId="262"/>
            <ac:spMk id="27" creationId="{AEDD7960-4866-4399-BEF6-DD1431AB4E34}"/>
          </ac:spMkLst>
        </pc:spChg>
        <pc:spChg chg="add del">
          <ac:chgData name="Thiago Gabriel Alves da Costa" userId="S::rm95584@fiap.com.br::f4c50999-473e-4530-bc33-80b62a4c4d65" providerId="AD" clId="Web-{87FEDD47-4CC5-4F23-9A26-FEEF2CD78591}" dt="2023-09-17T21:02:24.351" v="63"/>
          <ac:spMkLst>
            <pc:docMk/>
            <pc:sldMk cId="2221823737" sldId="262"/>
            <ac:spMk id="29" creationId="{55D4142C-5077-457F-A6AD-3FECFDB39685}"/>
          </ac:spMkLst>
        </pc:spChg>
        <pc:spChg chg="add del">
          <ac:chgData name="Thiago Gabriel Alves da Costa" userId="S::rm95584@fiap.com.br::f4c50999-473e-4530-bc33-80b62a4c4d65" providerId="AD" clId="Web-{87FEDD47-4CC5-4F23-9A26-FEEF2CD78591}" dt="2023-09-17T21:02:24.351" v="63"/>
          <ac:spMkLst>
            <pc:docMk/>
            <pc:sldMk cId="2221823737" sldId="262"/>
            <ac:spMk id="31" creationId="{7A5F0580-5EE9-419F-96EE-B6529EF6E7D0}"/>
          </ac:spMkLst>
        </pc:spChg>
        <pc:spChg chg="add del">
          <ac:chgData name="Thiago Gabriel Alves da Costa" userId="S::rm95584@fiap.com.br::f4c50999-473e-4530-bc33-80b62a4c4d65" providerId="AD" clId="Web-{87FEDD47-4CC5-4F23-9A26-FEEF2CD78591}" dt="2023-09-17T21:02:33.992" v="65"/>
          <ac:spMkLst>
            <pc:docMk/>
            <pc:sldMk cId="2221823737" sldId="262"/>
            <ac:spMk id="33" creationId="{B1595A09-E336-4D1B-9B3A-06A2287A54E2}"/>
          </ac:spMkLst>
        </pc:spChg>
        <pc:spChg chg="add del">
          <ac:chgData name="Thiago Gabriel Alves da Costa" userId="S::rm95584@fiap.com.br::f4c50999-473e-4530-bc33-80b62a4c4d65" providerId="AD" clId="Web-{87FEDD47-4CC5-4F23-9A26-FEEF2CD78591}" dt="2023-09-17T21:02:33.992" v="65"/>
          <ac:spMkLst>
            <pc:docMk/>
            <pc:sldMk cId="2221823737" sldId="262"/>
            <ac:spMk id="34" creationId="{3540989C-C7B8-473B-BF87-6F2DA6A90006}"/>
          </ac:spMkLst>
        </pc:spChg>
        <pc:spChg chg="add del">
          <ac:chgData name="Thiago Gabriel Alves da Costa" userId="S::rm95584@fiap.com.br::f4c50999-473e-4530-bc33-80b62a4c4d65" providerId="AD" clId="Web-{87FEDD47-4CC5-4F23-9A26-FEEF2CD78591}" dt="2023-09-17T21:02:40.914" v="67"/>
          <ac:spMkLst>
            <pc:docMk/>
            <pc:sldMk cId="2221823737" sldId="262"/>
            <ac:spMk id="36" creationId="{743AA782-23D1-4521-8CAD-47662984AA08}"/>
          </ac:spMkLst>
        </pc:spChg>
        <pc:spChg chg="add del">
          <ac:chgData name="Thiago Gabriel Alves da Costa" userId="S::rm95584@fiap.com.br::f4c50999-473e-4530-bc33-80b62a4c4d65" providerId="AD" clId="Web-{87FEDD47-4CC5-4F23-9A26-FEEF2CD78591}" dt="2023-09-17T21:02:40.914" v="67"/>
          <ac:spMkLst>
            <pc:docMk/>
            <pc:sldMk cId="2221823737" sldId="262"/>
            <ac:spMk id="37" creationId="{650D18FE-0824-4A46-B22C-A86B52E5780A}"/>
          </ac:spMkLst>
        </pc:spChg>
        <pc:picChg chg="mod ord">
          <ac:chgData name="Thiago Gabriel Alves da Costa" userId="S::rm95584@fiap.com.br::f4c50999-473e-4530-bc33-80b62a4c4d65" providerId="AD" clId="Web-{87FEDD47-4CC5-4F23-9A26-FEEF2CD78591}" dt="2023-09-17T21:02:40.914" v="67"/>
          <ac:picMkLst>
            <pc:docMk/>
            <pc:sldMk cId="2221823737" sldId="262"/>
            <ac:picMk id="13" creationId="{C8F76417-5F89-416E-A4AD-AD3FDD5717D7}"/>
          </ac:picMkLst>
        </pc:picChg>
        <pc:cxnChg chg="add del">
          <ac:chgData name="Thiago Gabriel Alves da Costa" userId="S::rm95584@fiap.com.br::f4c50999-473e-4530-bc33-80b62a4c4d65" providerId="AD" clId="Web-{87FEDD47-4CC5-4F23-9A26-FEEF2CD78591}" dt="2023-09-17T21:02:21.663" v="61"/>
          <ac:cxnSpMkLst>
            <pc:docMk/>
            <pc:sldMk cId="2221823737" sldId="262"/>
            <ac:cxnSpMk id="23" creationId="{249EDD1B-F94D-B4E6-ACAA-566B9A26FDE3}"/>
          </ac:cxnSpMkLst>
        </pc:cxnChg>
      </pc:sldChg>
      <pc:sldChg chg="addSp delSp modSp mod setBg">
        <pc:chgData name="Thiago Gabriel Alves da Costa" userId="S::rm95584@fiap.com.br::f4c50999-473e-4530-bc33-80b62a4c4d65" providerId="AD" clId="Web-{87FEDD47-4CC5-4F23-9A26-FEEF2CD78591}" dt="2023-09-17T21:01:46.381" v="59"/>
        <pc:sldMkLst>
          <pc:docMk/>
          <pc:sldMk cId="3785419174" sldId="264"/>
        </pc:sldMkLst>
        <pc:spChg chg="del">
          <ac:chgData name="Thiago Gabriel Alves da Costa" userId="S::rm95584@fiap.com.br::f4c50999-473e-4530-bc33-80b62a4c4d65" providerId="AD" clId="Web-{87FEDD47-4CC5-4F23-9A26-FEEF2CD78591}" dt="2023-09-17T20:58:50.954" v="2"/>
          <ac:spMkLst>
            <pc:docMk/>
            <pc:sldMk cId="3785419174" sldId="264"/>
            <ac:spMk id="2" creationId="{6AAFC3E7-5FEC-4622-9322-781706B206CF}"/>
          </ac:spMkLst>
        </pc:spChg>
        <pc:spChg chg="del">
          <ac:chgData name="Thiago Gabriel Alves da Costa" userId="S::rm95584@fiap.com.br::f4c50999-473e-4530-bc33-80b62a4c4d65" providerId="AD" clId="Web-{87FEDD47-4CC5-4F23-9A26-FEEF2CD78591}" dt="2023-09-17T20:58:36.063" v="0"/>
          <ac:spMkLst>
            <pc:docMk/>
            <pc:sldMk cId="3785419174" sldId="264"/>
            <ac:spMk id="3" creationId="{B954E729-71E9-4CFB-9279-19A81D936446}"/>
          </ac:spMkLst>
        </pc:spChg>
        <pc:spChg chg="add mod">
          <ac:chgData name="Thiago Gabriel Alves da Costa" userId="S::rm95584@fiap.com.br::f4c50999-473e-4530-bc33-80b62a4c4d65" providerId="AD" clId="Web-{87FEDD47-4CC5-4F23-9A26-FEEF2CD78591}" dt="2023-09-17T21:01:46.381" v="59"/>
          <ac:spMkLst>
            <pc:docMk/>
            <pc:sldMk cId="3785419174" sldId="264"/>
            <ac:spMk id="5" creationId="{6C7CF3B1-B7C1-1B77-3AC9-CE720AA17716}"/>
          </ac:spMkLst>
        </pc:spChg>
        <pc:spChg chg="add">
          <ac:chgData name="Thiago Gabriel Alves da Costa" userId="S::rm95584@fiap.com.br::f4c50999-473e-4530-bc33-80b62a4c4d65" providerId="AD" clId="Web-{87FEDD47-4CC5-4F23-9A26-FEEF2CD78591}" dt="2023-09-17T21:01:46.381" v="59"/>
          <ac:spMkLst>
            <pc:docMk/>
            <pc:sldMk cId="3785419174" sldId="264"/>
            <ac:spMk id="10" creationId="{B1595A09-E336-4D1B-9B3A-06A2287A54E2}"/>
          </ac:spMkLst>
        </pc:spChg>
        <pc:spChg chg="add">
          <ac:chgData name="Thiago Gabriel Alves da Costa" userId="S::rm95584@fiap.com.br::f4c50999-473e-4530-bc33-80b62a4c4d65" providerId="AD" clId="Web-{87FEDD47-4CC5-4F23-9A26-FEEF2CD78591}" dt="2023-09-17T21:01:46.381" v="59"/>
          <ac:spMkLst>
            <pc:docMk/>
            <pc:sldMk cId="3785419174" sldId="264"/>
            <ac:spMk id="12" creationId="{3540989C-C7B8-473B-BF87-6F2DA6A90006}"/>
          </ac:spMkLst>
        </pc:spChg>
        <pc:picChg chg="add mod ord">
          <ac:chgData name="Thiago Gabriel Alves da Costa" userId="S::rm95584@fiap.com.br::f4c50999-473e-4530-bc33-80b62a4c4d65" providerId="AD" clId="Web-{87FEDD47-4CC5-4F23-9A26-FEEF2CD78591}" dt="2023-09-17T21:01:46.381" v="59"/>
          <ac:picMkLst>
            <pc:docMk/>
            <pc:sldMk cId="3785419174" sldId="264"/>
            <ac:picMk id="4" creationId="{57F897EE-E985-F29C-1B4B-F48186698202}"/>
          </ac:picMkLst>
        </pc:picChg>
      </pc:sldChg>
      <pc:sldChg chg="addSp delSp modSp new mod setBg">
        <pc:chgData name="Thiago Gabriel Alves da Costa" userId="S::rm95584@fiap.com.br::f4c50999-473e-4530-bc33-80b62a4c4d65" providerId="AD" clId="Web-{87FEDD47-4CC5-4F23-9A26-FEEF2CD78591}" dt="2023-09-17T21:09:10.066" v="174" actId="20577"/>
        <pc:sldMkLst>
          <pc:docMk/>
          <pc:sldMk cId="396491392" sldId="265"/>
        </pc:sldMkLst>
        <pc:spChg chg="mod">
          <ac:chgData name="Thiago Gabriel Alves da Costa" userId="S::rm95584@fiap.com.br::f4c50999-473e-4530-bc33-80b62a4c4d65" providerId="AD" clId="Web-{87FEDD47-4CC5-4F23-9A26-FEEF2CD78591}" dt="2023-09-17T21:05:17.043" v="81" actId="20577"/>
          <ac:spMkLst>
            <pc:docMk/>
            <pc:sldMk cId="396491392" sldId="265"/>
            <ac:spMk id="2" creationId="{E54D565F-74BB-3855-6ABB-7F6F3E0FD258}"/>
          </ac:spMkLst>
        </pc:spChg>
        <pc:spChg chg="del">
          <ac:chgData name="Thiago Gabriel Alves da Costa" userId="S::rm95584@fiap.com.br::f4c50999-473e-4530-bc33-80b62a4c4d65" providerId="AD" clId="Web-{87FEDD47-4CC5-4F23-9A26-FEEF2CD78591}" dt="2023-09-17T21:04:36.949" v="69"/>
          <ac:spMkLst>
            <pc:docMk/>
            <pc:sldMk cId="396491392" sldId="265"/>
            <ac:spMk id="3" creationId="{D1E89B22-19AB-8078-5001-0741B64199C4}"/>
          </ac:spMkLst>
        </pc:spChg>
        <pc:spChg chg="add mod">
          <ac:chgData name="Thiago Gabriel Alves da Costa" userId="S::rm95584@fiap.com.br::f4c50999-473e-4530-bc33-80b62a4c4d65" providerId="AD" clId="Web-{87FEDD47-4CC5-4F23-9A26-FEEF2CD78591}" dt="2023-09-17T21:09:10.066" v="174" actId="20577"/>
          <ac:spMkLst>
            <pc:docMk/>
            <pc:sldMk cId="396491392" sldId="265"/>
            <ac:spMk id="8" creationId="{1C2C9221-B766-77C6-909D-59B2DED1C103}"/>
          </ac:spMkLst>
        </pc:spChg>
        <pc:spChg chg="add">
          <ac:chgData name="Thiago Gabriel Alves da Costa" userId="S::rm95584@fiap.com.br::f4c50999-473e-4530-bc33-80b62a4c4d65" providerId="AD" clId="Web-{87FEDD47-4CC5-4F23-9A26-FEEF2CD78591}" dt="2023-09-17T21:04:53.855" v="70"/>
          <ac:spMkLst>
            <pc:docMk/>
            <pc:sldMk cId="396491392" sldId="265"/>
            <ac:spMk id="11" creationId="{32AEEBC8-9D30-42EF-95F2-386C2653FBF0}"/>
          </ac:spMkLst>
        </pc:spChg>
        <pc:spChg chg="add">
          <ac:chgData name="Thiago Gabriel Alves da Costa" userId="S::rm95584@fiap.com.br::f4c50999-473e-4530-bc33-80b62a4c4d65" providerId="AD" clId="Web-{87FEDD47-4CC5-4F23-9A26-FEEF2CD78591}" dt="2023-09-17T21:04:53.855" v="70"/>
          <ac:spMkLst>
            <pc:docMk/>
            <pc:sldMk cId="396491392" sldId="265"/>
            <ac:spMk id="13" creationId="{2E92FA66-67D7-4CB4-94D3-E643A9AD4757}"/>
          </ac:spMkLst>
        </pc:spChg>
        <pc:picChg chg="add mod ord">
          <ac:chgData name="Thiago Gabriel Alves da Costa" userId="S::rm95584@fiap.com.br::f4c50999-473e-4530-bc33-80b62a4c4d65" providerId="AD" clId="Web-{87FEDD47-4CC5-4F23-9A26-FEEF2CD78591}" dt="2023-09-17T21:04:53.855" v="70"/>
          <ac:picMkLst>
            <pc:docMk/>
            <pc:sldMk cId="396491392" sldId="265"/>
            <ac:picMk id="4" creationId="{C96C7D2D-47ED-DDA4-5D59-5417E45F0AD9}"/>
          </ac:picMkLst>
        </pc:picChg>
      </pc:sldChg>
      <pc:sldChg chg="new">
        <pc:chgData name="Thiago Gabriel Alves da Costa" userId="S::rm95584@fiap.com.br::f4c50999-473e-4530-bc33-80b62a4c4d65" providerId="AD" clId="Web-{87FEDD47-4CC5-4F23-9A26-FEEF2CD78591}" dt="2023-09-17T21:09:11.316" v="175"/>
        <pc:sldMkLst>
          <pc:docMk/>
          <pc:sldMk cId="3073213940" sldId="266"/>
        </pc:sldMkLst>
      </pc:sldChg>
    </pc:docChg>
  </pc:docChgLst>
  <pc:docChgLst>
    <pc:chgData name="Thiago Gabriel Alves da Costa" userId="S::rm95584@fiap.com.br::f4c50999-473e-4530-bc33-80b62a4c4d65" providerId="AD" clId="Web-{297ABB79-5046-4E80-B0C3-F40218C3279D}"/>
    <pc:docChg chg="modSld">
      <pc:chgData name="Thiago Gabriel Alves da Costa" userId="S::rm95584@fiap.com.br::f4c50999-473e-4530-bc33-80b62a4c4d65" providerId="AD" clId="Web-{297ABB79-5046-4E80-B0C3-F40218C3279D}" dt="2023-09-15T14:54:06.160" v="10" actId="1076"/>
      <pc:docMkLst>
        <pc:docMk/>
      </pc:docMkLst>
      <pc:sldChg chg="delSp modSp">
        <pc:chgData name="Thiago Gabriel Alves da Costa" userId="S::rm95584@fiap.com.br::f4c50999-473e-4530-bc33-80b62a4c4d65" providerId="AD" clId="Web-{297ABB79-5046-4E80-B0C3-F40218C3279D}" dt="2023-09-15T14:53:31.878" v="3" actId="1076"/>
        <pc:sldMkLst>
          <pc:docMk/>
          <pc:sldMk cId="1509110891" sldId="256"/>
        </pc:sldMkLst>
        <pc:spChg chg="del">
          <ac:chgData name="Thiago Gabriel Alves da Costa" userId="S::rm95584@fiap.com.br::f4c50999-473e-4530-bc33-80b62a4c4d65" providerId="AD" clId="Web-{297ABB79-5046-4E80-B0C3-F40218C3279D}" dt="2023-09-15T14:53:22.550" v="1"/>
          <ac:spMkLst>
            <pc:docMk/>
            <pc:sldMk cId="1509110891" sldId="256"/>
            <ac:spMk id="2" creationId="{DE497B55-9E13-40E1-875C-EA0666089733}"/>
          </ac:spMkLst>
        </pc:spChg>
        <pc:spChg chg="del">
          <ac:chgData name="Thiago Gabriel Alves da Costa" userId="S::rm95584@fiap.com.br::f4c50999-473e-4530-bc33-80b62a4c4d65" providerId="AD" clId="Web-{297ABB79-5046-4E80-B0C3-F40218C3279D}" dt="2023-09-15T14:53:25.441" v="2"/>
          <ac:spMkLst>
            <pc:docMk/>
            <pc:sldMk cId="1509110891" sldId="256"/>
            <ac:spMk id="3" creationId="{A84C5A3A-1EDC-475E-9A79-71F4CB996FA0}"/>
          </ac:spMkLst>
        </pc:spChg>
        <pc:picChg chg="mod">
          <ac:chgData name="Thiago Gabriel Alves da Costa" userId="S::rm95584@fiap.com.br::f4c50999-473e-4530-bc33-80b62a4c4d65" providerId="AD" clId="Web-{297ABB79-5046-4E80-B0C3-F40218C3279D}" dt="2023-09-15T14:53:31.878" v="3" actId="1076"/>
          <ac:picMkLst>
            <pc:docMk/>
            <pc:sldMk cId="1509110891" sldId="256"/>
            <ac:picMk id="7" creationId="{9D28E452-53C1-461C-BAEF-AD60413FE8CA}"/>
          </ac:picMkLst>
        </pc:picChg>
      </pc:sldChg>
      <pc:sldChg chg="delSp modSp">
        <pc:chgData name="Thiago Gabriel Alves da Costa" userId="S::rm95584@fiap.com.br::f4c50999-473e-4530-bc33-80b62a4c4d65" providerId="AD" clId="Web-{297ABB79-5046-4E80-B0C3-F40218C3279D}" dt="2023-09-15T14:53:43.926" v="6" actId="1076"/>
        <pc:sldMkLst>
          <pc:docMk/>
          <pc:sldMk cId="1609584699" sldId="257"/>
        </pc:sldMkLst>
        <pc:spChg chg="del">
          <ac:chgData name="Thiago Gabriel Alves da Costa" userId="S::rm95584@fiap.com.br::f4c50999-473e-4530-bc33-80b62a4c4d65" providerId="AD" clId="Web-{297ABB79-5046-4E80-B0C3-F40218C3279D}" dt="2023-09-15T14:53:39.722" v="5"/>
          <ac:spMkLst>
            <pc:docMk/>
            <pc:sldMk cId="1609584699" sldId="257"/>
            <ac:spMk id="2" creationId="{86ACF400-F16F-4591-932F-382E0889BEB4}"/>
          </ac:spMkLst>
        </pc:spChg>
        <pc:picChg chg="mod">
          <ac:chgData name="Thiago Gabriel Alves da Costa" userId="S::rm95584@fiap.com.br::f4c50999-473e-4530-bc33-80b62a4c4d65" providerId="AD" clId="Web-{297ABB79-5046-4E80-B0C3-F40218C3279D}" dt="2023-09-15T14:53:43.926" v="6" actId="1076"/>
          <ac:picMkLst>
            <pc:docMk/>
            <pc:sldMk cId="1609584699" sldId="257"/>
            <ac:picMk id="7" creationId="{2EEF456A-7A37-4EE5-B427-A41FE6564A36}"/>
          </ac:picMkLst>
        </pc:picChg>
      </pc:sldChg>
      <pc:sldChg chg="delSp modSp">
        <pc:chgData name="Thiago Gabriel Alves da Costa" userId="S::rm95584@fiap.com.br::f4c50999-473e-4530-bc33-80b62a4c4d65" providerId="AD" clId="Web-{297ABB79-5046-4E80-B0C3-F40218C3279D}" dt="2023-09-15T14:54:06.160" v="10" actId="1076"/>
        <pc:sldMkLst>
          <pc:docMk/>
          <pc:sldMk cId="3710188665" sldId="258"/>
        </pc:sldMkLst>
        <pc:spChg chg="del">
          <ac:chgData name="Thiago Gabriel Alves da Costa" userId="S::rm95584@fiap.com.br::f4c50999-473e-4530-bc33-80b62a4c4d65" providerId="AD" clId="Web-{297ABB79-5046-4E80-B0C3-F40218C3279D}" dt="2023-09-15T14:54:02.426" v="9"/>
          <ac:spMkLst>
            <pc:docMk/>
            <pc:sldMk cId="3710188665" sldId="258"/>
            <ac:spMk id="2" creationId="{6A5148D6-122C-4540-AA86-9B1EB199F598}"/>
          </ac:spMkLst>
        </pc:spChg>
        <pc:spChg chg="del">
          <ac:chgData name="Thiago Gabriel Alves da Costa" userId="S::rm95584@fiap.com.br::f4c50999-473e-4530-bc33-80b62a4c4d65" providerId="AD" clId="Web-{297ABB79-5046-4E80-B0C3-F40218C3279D}" dt="2023-09-15T14:53:57.020" v="8"/>
          <ac:spMkLst>
            <pc:docMk/>
            <pc:sldMk cId="3710188665" sldId="258"/>
            <ac:spMk id="3" creationId="{619F8D0F-32DA-4437-A5D4-79A57D8AB216}"/>
          </ac:spMkLst>
        </pc:spChg>
        <pc:picChg chg="mod">
          <ac:chgData name="Thiago Gabriel Alves da Costa" userId="S::rm95584@fiap.com.br::f4c50999-473e-4530-bc33-80b62a4c4d65" providerId="AD" clId="Web-{297ABB79-5046-4E80-B0C3-F40218C3279D}" dt="2023-09-15T14:54:06.160" v="10" actId="1076"/>
          <ac:picMkLst>
            <pc:docMk/>
            <pc:sldMk cId="3710188665" sldId="258"/>
            <ac:picMk id="5" creationId="{9B864290-4422-4CB0-AFC9-D23D3E29C891}"/>
          </ac:picMkLst>
        </pc:picChg>
      </pc:sldChg>
    </pc:docChg>
  </pc:docChgLst>
  <pc:docChgLst>
    <pc:chgData name="Thiago Gabriel Alves da Costa" userId="S::rm95584@fiap.com.br::f4c50999-473e-4530-bc33-80b62a4c4d65" providerId="AD" clId="Web-{6DF6D494-63F6-4DD6-B944-6AFFBAE0F9BA}"/>
    <pc:docChg chg="addSld modSld">
      <pc:chgData name="Thiago Gabriel Alves da Costa" userId="S::rm95584@fiap.com.br::f4c50999-473e-4530-bc33-80b62a4c4d65" providerId="AD" clId="Web-{6DF6D494-63F6-4DD6-B944-6AFFBAE0F9BA}" dt="2023-09-17T21:50:27.843" v="226"/>
      <pc:docMkLst>
        <pc:docMk/>
      </pc:docMkLst>
      <pc:sldChg chg="addSp modSp">
        <pc:chgData name="Thiago Gabriel Alves da Costa" userId="S::rm95584@fiap.com.br::f4c50999-473e-4530-bc33-80b62a4c4d65" providerId="AD" clId="Web-{6DF6D494-63F6-4DD6-B944-6AFFBAE0F9BA}" dt="2023-09-17T21:42:31.452" v="142" actId="14100"/>
        <pc:sldMkLst>
          <pc:docMk/>
          <pc:sldMk cId="2221823737" sldId="262"/>
        </pc:sldMkLst>
        <pc:picChg chg="add mod">
          <ac:chgData name="Thiago Gabriel Alves da Costa" userId="S::rm95584@fiap.com.br::f4c50999-473e-4530-bc33-80b62a4c4d65" providerId="AD" clId="Web-{6DF6D494-63F6-4DD6-B944-6AFFBAE0F9BA}" dt="2023-09-17T21:42:31.452" v="142" actId="14100"/>
          <ac:picMkLst>
            <pc:docMk/>
            <pc:sldMk cId="2221823737" sldId="262"/>
            <ac:picMk id="3" creationId="{47286610-6647-46BF-0A7A-A58C13E03D21}"/>
          </ac:picMkLst>
        </pc:picChg>
      </pc:sldChg>
      <pc:sldChg chg="addSp delSp modSp new mod setBg">
        <pc:chgData name="Thiago Gabriel Alves da Costa" userId="S::rm95584@fiap.com.br::f4c50999-473e-4530-bc33-80b62a4c4d65" providerId="AD" clId="Web-{6DF6D494-63F6-4DD6-B944-6AFFBAE0F9BA}" dt="2023-09-17T21:34:06.369" v="69"/>
        <pc:sldMkLst>
          <pc:docMk/>
          <pc:sldMk cId="4272362839" sldId="268"/>
        </pc:sldMkLst>
        <pc:spChg chg="del">
          <ac:chgData name="Thiago Gabriel Alves da Costa" userId="S::rm95584@fiap.com.br::f4c50999-473e-4530-bc33-80b62a4c4d65" providerId="AD" clId="Web-{6DF6D494-63F6-4DD6-B944-6AFFBAE0F9BA}" dt="2023-09-17T21:28:39.514" v="1"/>
          <ac:spMkLst>
            <pc:docMk/>
            <pc:sldMk cId="4272362839" sldId="268"/>
            <ac:spMk id="2" creationId="{3982DA5A-E265-2A82-CD40-70547D4608CB}"/>
          </ac:spMkLst>
        </pc:spChg>
        <pc:spChg chg="del">
          <ac:chgData name="Thiago Gabriel Alves da Costa" userId="S::rm95584@fiap.com.br::f4c50999-473e-4530-bc33-80b62a4c4d65" providerId="AD" clId="Web-{6DF6D494-63F6-4DD6-B944-6AFFBAE0F9BA}" dt="2023-09-17T21:28:41.749" v="2"/>
          <ac:spMkLst>
            <pc:docMk/>
            <pc:sldMk cId="4272362839" sldId="268"/>
            <ac:spMk id="3" creationId="{CA381B28-A202-CB56-36C1-B30A4965530D}"/>
          </ac:spMkLst>
        </pc:spChg>
        <pc:spChg chg="add del mod">
          <ac:chgData name="Thiago Gabriel Alves da Costa" userId="S::rm95584@fiap.com.br::f4c50999-473e-4530-bc33-80b62a4c4d65" providerId="AD" clId="Web-{6DF6D494-63F6-4DD6-B944-6AFFBAE0F9BA}" dt="2023-09-17T21:29:31.407" v="9"/>
          <ac:spMkLst>
            <pc:docMk/>
            <pc:sldMk cId="4272362839" sldId="268"/>
            <ac:spMk id="4" creationId="{CE4A9A13-04F8-E96E-AF0E-C1CA23C5A7DE}"/>
          </ac:spMkLst>
        </pc:spChg>
        <pc:spChg chg="add mod">
          <ac:chgData name="Thiago Gabriel Alves da Costa" userId="S::rm95584@fiap.com.br::f4c50999-473e-4530-bc33-80b62a4c4d65" providerId="AD" clId="Web-{6DF6D494-63F6-4DD6-B944-6AFFBAE0F9BA}" dt="2023-09-17T21:34:06.369" v="69"/>
          <ac:spMkLst>
            <pc:docMk/>
            <pc:sldMk cId="4272362839" sldId="268"/>
            <ac:spMk id="7" creationId="{EA104D28-7A36-5E40-7F2B-94E52A050981}"/>
          </ac:spMkLst>
        </pc:spChg>
        <pc:spChg chg="add del">
          <ac:chgData name="Thiago Gabriel Alves da Costa" userId="S::rm95584@fiap.com.br::f4c50999-473e-4530-bc33-80b62a4c4d65" providerId="AD" clId="Web-{6DF6D494-63F6-4DD6-B944-6AFFBAE0F9BA}" dt="2023-09-17T21:34:06.369" v="68"/>
          <ac:spMkLst>
            <pc:docMk/>
            <pc:sldMk cId="4272362839" sldId="268"/>
            <ac:spMk id="12" creationId="{B95B9BA8-1D69-4796-85F5-B6D0BD52354B}"/>
          </ac:spMkLst>
        </pc:spChg>
        <pc:spChg chg="add">
          <ac:chgData name="Thiago Gabriel Alves da Costa" userId="S::rm95584@fiap.com.br::f4c50999-473e-4530-bc33-80b62a4c4d65" providerId="AD" clId="Web-{6DF6D494-63F6-4DD6-B944-6AFFBAE0F9BA}" dt="2023-09-17T21:34:06.369" v="69"/>
          <ac:spMkLst>
            <pc:docMk/>
            <pc:sldMk cId="4272362839" sldId="268"/>
            <ac:spMk id="16" creationId="{2C1BBA94-3F40-40AA-8BB9-E69E25E537C1}"/>
          </ac:spMkLst>
        </pc:spChg>
        <pc:spChg chg="add">
          <ac:chgData name="Thiago Gabriel Alves da Costa" userId="S::rm95584@fiap.com.br::f4c50999-473e-4530-bc33-80b62a4c4d65" providerId="AD" clId="Web-{6DF6D494-63F6-4DD6-B944-6AFFBAE0F9BA}" dt="2023-09-17T21:34:06.369" v="69"/>
          <ac:spMkLst>
            <pc:docMk/>
            <pc:sldMk cId="4272362839" sldId="268"/>
            <ac:spMk id="18" creationId="{FE43805F-24A6-46A4-B19B-54F28347355C}"/>
          </ac:spMkLst>
        </pc:spChg>
        <pc:spChg chg="add">
          <ac:chgData name="Thiago Gabriel Alves da Costa" userId="S::rm95584@fiap.com.br::f4c50999-473e-4530-bc33-80b62a4c4d65" providerId="AD" clId="Web-{6DF6D494-63F6-4DD6-B944-6AFFBAE0F9BA}" dt="2023-09-17T21:34:06.369" v="69"/>
          <ac:spMkLst>
            <pc:docMk/>
            <pc:sldMk cId="4272362839" sldId="268"/>
            <ac:spMk id="19" creationId="{700E0F77-E936-4985-B7B1-B9823486AC33}"/>
          </ac:spMkLst>
        </pc:spChg>
        <pc:spChg chg="add">
          <ac:chgData name="Thiago Gabriel Alves da Costa" userId="S::rm95584@fiap.com.br::f4c50999-473e-4530-bc33-80b62a4c4d65" providerId="AD" clId="Web-{6DF6D494-63F6-4DD6-B944-6AFFBAE0F9BA}" dt="2023-09-17T21:34:06.369" v="69"/>
          <ac:spMkLst>
            <pc:docMk/>
            <pc:sldMk cId="4272362839" sldId="268"/>
            <ac:spMk id="20" creationId="{95C8260E-968F-44E8-A823-ABB431311926}"/>
          </ac:spMkLst>
        </pc:spChg>
        <pc:grpChg chg="add del">
          <ac:chgData name="Thiago Gabriel Alves da Costa" userId="S::rm95584@fiap.com.br::f4c50999-473e-4530-bc33-80b62a4c4d65" providerId="AD" clId="Web-{6DF6D494-63F6-4DD6-B944-6AFFBAE0F9BA}" dt="2023-09-17T21:34:06.369" v="68"/>
          <ac:grpSpMkLst>
            <pc:docMk/>
            <pc:sldMk cId="4272362839" sldId="268"/>
            <ac:grpSpMk id="14" creationId="{0EAC7AFE-68C0-41EB-A1C7-108E60D7C338}"/>
          </ac:grpSpMkLst>
        </pc:grpChg>
        <pc:picChg chg="add del mod">
          <ac:chgData name="Thiago Gabriel Alves da Costa" userId="S::rm95584@fiap.com.br::f4c50999-473e-4530-bc33-80b62a4c4d65" providerId="AD" clId="Web-{6DF6D494-63F6-4DD6-B944-6AFFBAE0F9BA}" dt="2023-09-17T21:30:19.408" v="15"/>
          <ac:picMkLst>
            <pc:docMk/>
            <pc:sldMk cId="4272362839" sldId="268"/>
            <ac:picMk id="5" creationId="{2D8F1407-F2E6-CD85-793F-2EC2B9371F0C}"/>
          </ac:picMkLst>
        </pc:picChg>
        <pc:picChg chg="add mod">
          <ac:chgData name="Thiago Gabriel Alves da Costa" userId="S::rm95584@fiap.com.br::f4c50999-473e-4530-bc33-80b62a4c4d65" providerId="AD" clId="Web-{6DF6D494-63F6-4DD6-B944-6AFFBAE0F9BA}" dt="2023-09-17T21:34:06.369" v="69"/>
          <ac:picMkLst>
            <pc:docMk/>
            <pc:sldMk cId="4272362839" sldId="268"/>
            <ac:picMk id="6" creationId="{191F5544-ABC3-59F9-C7FA-9829D814C13D}"/>
          </ac:picMkLst>
        </pc:picChg>
      </pc:sldChg>
      <pc:sldChg chg="addSp delSp modSp new">
        <pc:chgData name="Thiago Gabriel Alves da Costa" userId="S::rm95584@fiap.com.br::f4c50999-473e-4530-bc33-80b62a4c4d65" providerId="AD" clId="Web-{6DF6D494-63F6-4DD6-B944-6AFFBAE0F9BA}" dt="2023-09-17T21:37:15.828" v="91" actId="14100"/>
        <pc:sldMkLst>
          <pc:docMk/>
          <pc:sldMk cId="760745019" sldId="269"/>
        </pc:sldMkLst>
        <pc:spChg chg="del">
          <ac:chgData name="Thiago Gabriel Alves da Costa" userId="S::rm95584@fiap.com.br::f4c50999-473e-4530-bc33-80b62a4c4d65" providerId="AD" clId="Web-{6DF6D494-63F6-4DD6-B944-6AFFBAE0F9BA}" dt="2023-09-17T21:35:15.699" v="72"/>
          <ac:spMkLst>
            <pc:docMk/>
            <pc:sldMk cId="760745019" sldId="269"/>
            <ac:spMk id="2" creationId="{93C0AF7A-CD53-3CDA-C260-7754843F4BA2}"/>
          </ac:spMkLst>
        </pc:spChg>
        <pc:spChg chg="del">
          <ac:chgData name="Thiago Gabriel Alves da Costa" userId="S::rm95584@fiap.com.br::f4c50999-473e-4530-bc33-80b62a4c4d65" providerId="AD" clId="Web-{6DF6D494-63F6-4DD6-B944-6AFFBAE0F9BA}" dt="2023-09-17T21:35:14.387" v="71"/>
          <ac:spMkLst>
            <pc:docMk/>
            <pc:sldMk cId="760745019" sldId="269"/>
            <ac:spMk id="3" creationId="{4542B46D-138B-9FAB-C8AA-5FB52A02B3AD}"/>
          </ac:spMkLst>
        </pc:spChg>
        <pc:picChg chg="add mod">
          <ac:chgData name="Thiago Gabriel Alves da Costa" userId="S::rm95584@fiap.com.br::f4c50999-473e-4530-bc33-80b62a4c4d65" providerId="AD" clId="Web-{6DF6D494-63F6-4DD6-B944-6AFFBAE0F9BA}" dt="2023-09-17T21:35:34.137" v="79" actId="1076"/>
          <ac:picMkLst>
            <pc:docMk/>
            <pc:sldMk cId="760745019" sldId="269"/>
            <ac:picMk id="4" creationId="{2A47A36D-2548-F31D-B09F-479234E3530E}"/>
          </ac:picMkLst>
        </pc:picChg>
        <pc:picChg chg="add mod">
          <ac:chgData name="Thiago Gabriel Alves da Costa" userId="S::rm95584@fiap.com.br::f4c50999-473e-4530-bc33-80b62a4c4d65" providerId="AD" clId="Web-{6DF6D494-63F6-4DD6-B944-6AFFBAE0F9BA}" dt="2023-09-17T21:36:00.638" v="83" actId="14100"/>
          <ac:picMkLst>
            <pc:docMk/>
            <pc:sldMk cId="760745019" sldId="269"/>
            <ac:picMk id="5" creationId="{3137BA90-006B-1A41-643F-BBDA6E430FD4}"/>
          </ac:picMkLst>
        </pc:picChg>
        <pc:picChg chg="add mod">
          <ac:chgData name="Thiago Gabriel Alves da Costa" userId="S::rm95584@fiap.com.br::f4c50999-473e-4530-bc33-80b62a4c4d65" providerId="AD" clId="Web-{6DF6D494-63F6-4DD6-B944-6AFFBAE0F9BA}" dt="2023-09-17T21:36:49.359" v="87" actId="14100"/>
          <ac:picMkLst>
            <pc:docMk/>
            <pc:sldMk cId="760745019" sldId="269"/>
            <ac:picMk id="6" creationId="{B7A8C569-2FED-45A4-1406-22B4CFF0E3F4}"/>
          </ac:picMkLst>
        </pc:picChg>
        <pc:picChg chg="add mod">
          <ac:chgData name="Thiago Gabriel Alves da Costa" userId="S::rm95584@fiap.com.br::f4c50999-473e-4530-bc33-80b62a4c4d65" providerId="AD" clId="Web-{6DF6D494-63F6-4DD6-B944-6AFFBAE0F9BA}" dt="2023-09-17T21:37:15.828" v="91" actId="14100"/>
          <ac:picMkLst>
            <pc:docMk/>
            <pc:sldMk cId="760745019" sldId="269"/>
            <ac:picMk id="7" creationId="{2FB92C4A-8279-F899-03A3-07E792499261}"/>
          </ac:picMkLst>
        </pc:picChg>
      </pc:sldChg>
      <pc:sldChg chg="addSp delSp modSp new mod setBg">
        <pc:chgData name="Thiago Gabriel Alves da Costa" userId="S::rm95584@fiap.com.br::f4c50999-473e-4530-bc33-80b62a4c4d65" providerId="AD" clId="Web-{6DF6D494-63F6-4DD6-B944-6AFFBAE0F9BA}" dt="2023-09-17T21:38:57.144" v="103"/>
        <pc:sldMkLst>
          <pc:docMk/>
          <pc:sldMk cId="987280437" sldId="270"/>
        </pc:sldMkLst>
        <pc:spChg chg="del">
          <ac:chgData name="Thiago Gabriel Alves da Costa" userId="S::rm95584@fiap.com.br::f4c50999-473e-4530-bc33-80b62a4c4d65" providerId="AD" clId="Web-{6DF6D494-63F6-4DD6-B944-6AFFBAE0F9BA}" dt="2023-09-17T21:38:33.049" v="94"/>
          <ac:spMkLst>
            <pc:docMk/>
            <pc:sldMk cId="987280437" sldId="270"/>
            <ac:spMk id="2" creationId="{F87B4600-E64A-6147-6D30-71C0525F7034}"/>
          </ac:spMkLst>
        </pc:spChg>
        <pc:spChg chg="del">
          <ac:chgData name="Thiago Gabriel Alves da Costa" userId="S::rm95584@fiap.com.br::f4c50999-473e-4530-bc33-80b62a4c4d65" providerId="AD" clId="Web-{6DF6D494-63F6-4DD6-B944-6AFFBAE0F9BA}" dt="2023-09-17T21:38:33.034" v="93"/>
          <ac:spMkLst>
            <pc:docMk/>
            <pc:sldMk cId="987280437" sldId="270"/>
            <ac:spMk id="3" creationId="{287194B5-F590-597C-2691-7DCE96CE0AC8}"/>
          </ac:spMkLst>
        </pc:spChg>
        <pc:spChg chg="add del">
          <ac:chgData name="Thiago Gabriel Alves da Costa" userId="S::rm95584@fiap.com.br::f4c50999-473e-4530-bc33-80b62a4c4d65" providerId="AD" clId="Web-{6DF6D494-63F6-4DD6-B944-6AFFBAE0F9BA}" dt="2023-09-17T21:38:53.253" v="100"/>
          <ac:spMkLst>
            <pc:docMk/>
            <pc:sldMk cId="987280437" sldId="270"/>
            <ac:spMk id="10" creationId="{11BE3FA7-0D70-4431-814F-D8C40576EA93}"/>
          </ac:spMkLst>
        </pc:spChg>
        <pc:spChg chg="add del">
          <ac:chgData name="Thiago Gabriel Alves da Costa" userId="S::rm95584@fiap.com.br::f4c50999-473e-4530-bc33-80b62a4c4d65" providerId="AD" clId="Web-{6DF6D494-63F6-4DD6-B944-6AFFBAE0F9BA}" dt="2023-09-17T21:38:57.144" v="102"/>
          <ac:spMkLst>
            <pc:docMk/>
            <pc:sldMk cId="987280437" sldId="270"/>
            <ac:spMk id="12" creationId="{23D0EF74-AD1E-4FD9-914D-8EC9058EBBA3}"/>
          </ac:spMkLst>
        </pc:spChg>
        <pc:spChg chg="add del">
          <ac:chgData name="Thiago Gabriel Alves da Costa" userId="S::rm95584@fiap.com.br::f4c50999-473e-4530-bc33-80b62a4c4d65" providerId="AD" clId="Web-{6DF6D494-63F6-4DD6-B944-6AFFBAE0F9BA}" dt="2023-09-17T21:38:57.144" v="102"/>
          <ac:spMkLst>
            <pc:docMk/>
            <pc:sldMk cId="987280437" sldId="270"/>
            <ac:spMk id="13" creationId="{9E90EB45-EEE9-4563-8179-65EF62AE0978}"/>
          </ac:spMkLst>
        </pc:spChg>
        <pc:spChg chg="add">
          <ac:chgData name="Thiago Gabriel Alves da Costa" userId="S::rm95584@fiap.com.br::f4c50999-473e-4530-bc33-80b62a4c4d65" providerId="AD" clId="Web-{6DF6D494-63F6-4DD6-B944-6AFFBAE0F9BA}" dt="2023-09-17T21:38:57.144" v="103"/>
          <ac:spMkLst>
            <pc:docMk/>
            <pc:sldMk cId="987280437" sldId="270"/>
            <ac:spMk id="15" creationId="{E97C36FC-DEAA-4DCA-B0AB-7F9357FA4016}"/>
          </ac:spMkLst>
        </pc:spChg>
        <pc:spChg chg="add">
          <ac:chgData name="Thiago Gabriel Alves da Costa" userId="S::rm95584@fiap.com.br::f4c50999-473e-4530-bc33-80b62a4c4d65" providerId="AD" clId="Web-{6DF6D494-63F6-4DD6-B944-6AFFBAE0F9BA}" dt="2023-09-17T21:38:57.144" v="103"/>
          <ac:spMkLst>
            <pc:docMk/>
            <pc:sldMk cId="987280437" sldId="270"/>
            <ac:spMk id="16" creationId="{278C38CD-A630-49FF-8417-6792A2B13FCA}"/>
          </ac:spMkLst>
        </pc:spChg>
        <pc:picChg chg="add mod ord">
          <ac:chgData name="Thiago Gabriel Alves da Costa" userId="S::rm95584@fiap.com.br::f4c50999-473e-4530-bc33-80b62a4c4d65" providerId="AD" clId="Web-{6DF6D494-63F6-4DD6-B944-6AFFBAE0F9BA}" dt="2023-09-17T21:38:57.144" v="103"/>
          <ac:picMkLst>
            <pc:docMk/>
            <pc:sldMk cId="987280437" sldId="270"/>
            <ac:picMk id="4" creationId="{19B1B46A-55B9-D0A2-2914-DEBF4253E38A}"/>
          </ac:picMkLst>
        </pc:picChg>
        <pc:picChg chg="add mod">
          <ac:chgData name="Thiago Gabriel Alves da Costa" userId="S::rm95584@fiap.com.br::f4c50999-473e-4530-bc33-80b62a4c4d65" providerId="AD" clId="Web-{6DF6D494-63F6-4DD6-B944-6AFFBAE0F9BA}" dt="2023-09-17T21:38:57.144" v="103"/>
          <ac:picMkLst>
            <pc:docMk/>
            <pc:sldMk cId="987280437" sldId="270"/>
            <ac:picMk id="5" creationId="{22CE5DDC-F5D5-C59C-443D-F294E5981BC8}"/>
          </ac:picMkLst>
        </pc:picChg>
      </pc:sldChg>
      <pc:sldChg chg="addSp modSp new mod setBg">
        <pc:chgData name="Thiago Gabriel Alves da Costa" userId="S::rm95584@fiap.com.br::f4c50999-473e-4530-bc33-80b62a4c4d65" providerId="AD" clId="Web-{6DF6D494-63F6-4DD6-B944-6AFFBAE0F9BA}" dt="2023-09-17T21:40:46.667" v="137" actId="20577"/>
        <pc:sldMkLst>
          <pc:docMk/>
          <pc:sldMk cId="461724681" sldId="271"/>
        </pc:sldMkLst>
        <pc:spChg chg="mod">
          <ac:chgData name="Thiago Gabriel Alves da Costa" userId="S::rm95584@fiap.com.br::f4c50999-473e-4530-bc33-80b62a4c4d65" providerId="AD" clId="Web-{6DF6D494-63F6-4DD6-B944-6AFFBAE0F9BA}" dt="2023-09-17T21:40:20.167" v="132"/>
          <ac:spMkLst>
            <pc:docMk/>
            <pc:sldMk cId="461724681" sldId="271"/>
            <ac:spMk id="2" creationId="{A8E8B7E0-2322-D784-EF9E-BBD98D4862C0}"/>
          </ac:spMkLst>
        </pc:spChg>
        <pc:spChg chg="mod">
          <ac:chgData name="Thiago Gabriel Alves da Costa" userId="S::rm95584@fiap.com.br::f4c50999-473e-4530-bc33-80b62a4c4d65" providerId="AD" clId="Web-{6DF6D494-63F6-4DD6-B944-6AFFBAE0F9BA}" dt="2023-09-17T21:40:46.667" v="137" actId="20577"/>
          <ac:spMkLst>
            <pc:docMk/>
            <pc:sldMk cId="461724681" sldId="271"/>
            <ac:spMk id="3" creationId="{ADED2CBA-8C4E-41B6-FCD3-4B7B3F74B909}"/>
          </ac:spMkLst>
        </pc:spChg>
        <pc:spChg chg="add">
          <ac:chgData name="Thiago Gabriel Alves da Costa" userId="S::rm95584@fiap.com.br::f4c50999-473e-4530-bc33-80b62a4c4d65" providerId="AD" clId="Web-{6DF6D494-63F6-4DD6-B944-6AFFBAE0F9BA}" dt="2023-09-17T21:40:20.167" v="132"/>
          <ac:spMkLst>
            <pc:docMk/>
            <pc:sldMk cId="461724681" sldId="271"/>
            <ac:spMk id="8" creationId="{09588DA8-065E-4F6F-8EFD-43104AB2E0CF}"/>
          </ac:spMkLst>
        </pc:spChg>
        <pc:spChg chg="add">
          <ac:chgData name="Thiago Gabriel Alves da Costa" userId="S::rm95584@fiap.com.br::f4c50999-473e-4530-bc33-80b62a4c4d65" providerId="AD" clId="Web-{6DF6D494-63F6-4DD6-B944-6AFFBAE0F9BA}" dt="2023-09-17T21:40:20.167" v="132"/>
          <ac:spMkLst>
            <pc:docMk/>
            <pc:sldMk cId="461724681" sldId="271"/>
            <ac:spMk id="10" creationId="{C4285719-470E-454C-AF62-8323075F1F5B}"/>
          </ac:spMkLst>
        </pc:spChg>
        <pc:spChg chg="add">
          <ac:chgData name="Thiago Gabriel Alves da Costa" userId="S::rm95584@fiap.com.br::f4c50999-473e-4530-bc33-80b62a4c4d65" providerId="AD" clId="Web-{6DF6D494-63F6-4DD6-B944-6AFFBAE0F9BA}" dt="2023-09-17T21:40:20.167" v="132"/>
          <ac:spMkLst>
            <pc:docMk/>
            <pc:sldMk cId="461724681" sldId="271"/>
            <ac:spMk id="12" creationId="{CD9FE4EF-C4D8-49A0-B2FF-81D8DB7D8A24}"/>
          </ac:spMkLst>
        </pc:spChg>
        <pc:spChg chg="add">
          <ac:chgData name="Thiago Gabriel Alves da Costa" userId="S::rm95584@fiap.com.br::f4c50999-473e-4530-bc33-80b62a4c4d65" providerId="AD" clId="Web-{6DF6D494-63F6-4DD6-B944-6AFFBAE0F9BA}" dt="2023-09-17T21:40:20.167" v="132"/>
          <ac:spMkLst>
            <pc:docMk/>
            <pc:sldMk cId="461724681" sldId="271"/>
            <ac:spMk id="14" creationId="{4300840D-0A0B-4512-BACA-B439D5B9C57C}"/>
          </ac:spMkLst>
        </pc:spChg>
        <pc:spChg chg="add">
          <ac:chgData name="Thiago Gabriel Alves da Costa" userId="S::rm95584@fiap.com.br::f4c50999-473e-4530-bc33-80b62a4c4d65" providerId="AD" clId="Web-{6DF6D494-63F6-4DD6-B944-6AFFBAE0F9BA}" dt="2023-09-17T21:40:20.167" v="132"/>
          <ac:spMkLst>
            <pc:docMk/>
            <pc:sldMk cId="461724681" sldId="271"/>
            <ac:spMk id="16" creationId="{D2B78728-A580-49A7-84F9-6EF6F583ADE0}"/>
          </ac:spMkLst>
        </pc:spChg>
        <pc:spChg chg="add">
          <ac:chgData name="Thiago Gabriel Alves da Costa" userId="S::rm95584@fiap.com.br::f4c50999-473e-4530-bc33-80b62a4c4d65" providerId="AD" clId="Web-{6DF6D494-63F6-4DD6-B944-6AFFBAE0F9BA}" dt="2023-09-17T21:40:20.167" v="132"/>
          <ac:spMkLst>
            <pc:docMk/>
            <pc:sldMk cId="461724681" sldId="271"/>
            <ac:spMk id="18" creationId="{38FAA1A1-D861-433F-88FA-1E9D6FD31D11}"/>
          </ac:spMkLst>
        </pc:spChg>
        <pc:spChg chg="add">
          <ac:chgData name="Thiago Gabriel Alves da Costa" userId="S::rm95584@fiap.com.br::f4c50999-473e-4530-bc33-80b62a4c4d65" providerId="AD" clId="Web-{6DF6D494-63F6-4DD6-B944-6AFFBAE0F9BA}" dt="2023-09-17T21:40:20.167" v="132"/>
          <ac:spMkLst>
            <pc:docMk/>
            <pc:sldMk cId="461724681" sldId="271"/>
            <ac:spMk id="20" creationId="{8D71EDA1-87BF-4D5D-AB79-F346FD19278A}"/>
          </ac:spMkLst>
        </pc:spChg>
      </pc:sldChg>
      <pc:sldChg chg="addSp delSp modSp new mod setBg">
        <pc:chgData name="Thiago Gabriel Alves da Costa" userId="S::rm95584@fiap.com.br::f4c50999-473e-4530-bc33-80b62a4c4d65" providerId="AD" clId="Web-{6DF6D494-63F6-4DD6-B944-6AFFBAE0F9BA}" dt="2023-09-17T21:50:27.843" v="226"/>
        <pc:sldMkLst>
          <pc:docMk/>
          <pc:sldMk cId="2160701224" sldId="272"/>
        </pc:sldMkLst>
        <pc:spChg chg="mod ord">
          <ac:chgData name="Thiago Gabriel Alves da Costa" userId="S::rm95584@fiap.com.br::f4c50999-473e-4530-bc33-80b62a4c4d65" providerId="AD" clId="Web-{6DF6D494-63F6-4DD6-B944-6AFFBAE0F9BA}" dt="2023-09-17T21:50:27.843" v="226"/>
          <ac:spMkLst>
            <pc:docMk/>
            <pc:sldMk cId="2160701224" sldId="272"/>
            <ac:spMk id="2" creationId="{F88EF7E2-7D74-EA64-21CF-17B0CDB0CBA6}"/>
          </ac:spMkLst>
        </pc:spChg>
        <pc:spChg chg="del">
          <ac:chgData name="Thiago Gabriel Alves da Costa" userId="S::rm95584@fiap.com.br::f4c50999-473e-4530-bc33-80b62a4c4d65" providerId="AD" clId="Web-{6DF6D494-63F6-4DD6-B944-6AFFBAE0F9BA}" dt="2023-09-17T21:44:30.065" v="147"/>
          <ac:spMkLst>
            <pc:docMk/>
            <pc:sldMk cId="2160701224" sldId="272"/>
            <ac:spMk id="3" creationId="{DB955316-73F2-D10C-41BC-A3FFC78B160D}"/>
          </ac:spMkLst>
        </pc:spChg>
        <pc:spChg chg="add mod">
          <ac:chgData name="Thiago Gabriel Alves da Costa" userId="S::rm95584@fiap.com.br::f4c50999-473e-4530-bc33-80b62a4c4d65" providerId="AD" clId="Web-{6DF6D494-63F6-4DD6-B944-6AFFBAE0F9BA}" dt="2023-09-17T21:50:27.843" v="226"/>
          <ac:spMkLst>
            <pc:docMk/>
            <pc:sldMk cId="2160701224" sldId="272"/>
            <ac:spMk id="7" creationId="{7B136B38-F31F-7CC7-CC11-F0B5C703C28C}"/>
          </ac:spMkLst>
        </pc:spChg>
        <pc:spChg chg="add del mod">
          <ac:chgData name="Thiago Gabriel Alves da Costa" userId="S::rm95584@fiap.com.br::f4c50999-473e-4530-bc33-80b62a4c4d65" providerId="AD" clId="Web-{6DF6D494-63F6-4DD6-B944-6AFFBAE0F9BA}" dt="2023-09-17T21:50:09.077" v="221"/>
          <ac:spMkLst>
            <pc:docMk/>
            <pc:sldMk cId="2160701224" sldId="272"/>
            <ac:spMk id="9" creationId="{C6B5E7CC-C393-D0A9-A984-BD89E84A9395}"/>
          </ac:spMkLst>
        </pc:spChg>
        <pc:spChg chg="add del">
          <ac:chgData name="Thiago Gabriel Alves da Costa" userId="S::rm95584@fiap.com.br::f4c50999-473e-4530-bc33-80b62a4c4d65" providerId="AD" clId="Web-{6DF6D494-63F6-4DD6-B944-6AFFBAE0F9BA}" dt="2023-09-17T21:50:27.843" v="226"/>
          <ac:spMkLst>
            <pc:docMk/>
            <pc:sldMk cId="2160701224" sldId="272"/>
            <ac:spMk id="12" creationId="{9D25F302-27C5-414F-97F8-6EA0A6C028BA}"/>
          </ac:spMkLst>
        </pc:spChg>
        <pc:spChg chg="add del">
          <ac:chgData name="Thiago Gabriel Alves da Costa" userId="S::rm95584@fiap.com.br::f4c50999-473e-4530-bc33-80b62a4c4d65" providerId="AD" clId="Web-{6DF6D494-63F6-4DD6-B944-6AFFBAE0F9BA}" dt="2023-09-17T21:50:27.843" v="226"/>
          <ac:spMkLst>
            <pc:docMk/>
            <pc:sldMk cId="2160701224" sldId="272"/>
            <ac:spMk id="14" creationId="{830A36F8-48C2-4842-A87B-8CE8DF4E7FD2}"/>
          </ac:spMkLst>
        </pc:spChg>
        <pc:spChg chg="add del">
          <ac:chgData name="Thiago Gabriel Alves da Costa" userId="S::rm95584@fiap.com.br::f4c50999-473e-4530-bc33-80b62a4c4d65" providerId="AD" clId="Web-{6DF6D494-63F6-4DD6-B944-6AFFBAE0F9BA}" dt="2023-09-17T21:50:27.843" v="226"/>
          <ac:spMkLst>
            <pc:docMk/>
            <pc:sldMk cId="2160701224" sldId="272"/>
            <ac:spMk id="16" creationId="{7F488E8B-4E1E-4402-8935-D4E6C02615C7}"/>
          </ac:spMkLst>
        </pc:spChg>
        <pc:spChg chg="add">
          <ac:chgData name="Thiago Gabriel Alves da Costa" userId="S::rm95584@fiap.com.br::f4c50999-473e-4530-bc33-80b62a4c4d65" providerId="AD" clId="Web-{6DF6D494-63F6-4DD6-B944-6AFFBAE0F9BA}" dt="2023-09-17T21:50:27.843" v="226"/>
          <ac:spMkLst>
            <pc:docMk/>
            <pc:sldMk cId="2160701224" sldId="272"/>
            <ac:spMk id="21" creationId="{04695F26-39DB-450E-B464-9C76CD233B36}"/>
          </ac:spMkLst>
        </pc:spChg>
        <pc:spChg chg="add">
          <ac:chgData name="Thiago Gabriel Alves da Costa" userId="S::rm95584@fiap.com.br::f4c50999-473e-4530-bc33-80b62a4c4d65" providerId="AD" clId="Web-{6DF6D494-63F6-4DD6-B944-6AFFBAE0F9BA}" dt="2023-09-17T21:50:27.843" v="226"/>
          <ac:spMkLst>
            <pc:docMk/>
            <pc:sldMk cId="2160701224" sldId="272"/>
            <ac:spMk id="23" creationId="{2F42E55F-A297-474F-AF2D-6D3A15822BCA}"/>
          </ac:spMkLst>
        </pc:spChg>
        <pc:grpChg chg="add">
          <ac:chgData name="Thiago Gabriel Alves da Costa" userId="S::rm95584@fiap.com.br::f4c50999-473e-4530-bc33-80b62a4c4d65" providerId="AD" clId="Web-{6DF6D494-63F6-4DD6-B944-6AFFBAE0F9BA}" dt="2023-09-17T21:50:27.843" v="226"/>
          <ac:grpSpMkLst>
            <pc:docMk/>
            <pc:sldMk cId="2160701224" sldId="272"/>
            <ac:grpSpMk id="25" creationId="{972070F7-E065-4D60-8938-9FB8CDB8ACB0}"/>
          </ac:grpSpMkLst>
        </pc:grpChg>
        <pc:picChg chg="add del mod ord">
          <ac:chgData name="Thiago Gabriel Alves da Costa" userId="S::rm95584@fiap.com.br::f4c50999-473e-4530-bc33-80b62a4c4d65" providerId="AD" clId="Web-{6DF6D494-63F6-4DD6-B944-6AFFBAE0F9BA}" dt="2023-09-17T21:49:56.076" v="220"/>
          <ac:picMkLst>
            <pc:docMk/>
            <pc:sldMk cId="2160701224" sldId="272"/>
            <ac:picMk id="4" creationId="{612A56C1-8A9B-369C-B246-0C89E99819A5}"/>
          </ac:picMkLst>
        </pc:picChg>
        <pc:picChg chg="add del mod">
          <ac:chgData name="Thiago Gabriel Alves da Costa" userId="S::rm95584@fiap.com.br::f4c50999-473e-4530-bc33-80b62a4c4d65" providerId="AD" clId="Web-{6DF6D494-63F6-4DD6-B944-6AFFBAE0F9BA}" dt="2023-09-17T21:45:24.755" v="153"/>
          <ac:picMkLst>
            <pc:docMk/>
            <pc:sldMk cId="2160701224" sldId="272"/>
            <ac:picMk id="5" creationId="{325F58F0-7C90-C173-DB75-B427092F0DCA}"/>
          </ac:picMkLst>
        </pc:picChg>
        <pc:picChg chg="add mod ord">
          <ac:chgData name="Thiago Gabriel Alves da Costa" userId="S::rm95584@fiap.com.br::f4c50999-473e-4530-bc33-80b62a4c4d65" providerId="AD" clId="Web-{6DF6D494-63F6-4DD6-B944-6AFFBAE0F9BA}" dt="2023-09-17T21:50:27.843" v="226"/>
          <ac:picMkLst>
            <pc:docMk/>
            <pc:sldMk cId="2160701224" sldId="272"/>
            <ac:picMk id="6" creationId="{D58C9F4E-49C9-A1CC-A4D0-4E2031618CFB}"/>
          </ac:picMkLst>
        </pc:picChg>
        <pc:picChg chg="add mod ord">
          <ac:chgData name="Thiago Gabriel Alves da Costa" userId="S::rm95584@fiap.com.br::f4c50999-473e-4530-bc33-80b62a4c4d65" providerId="AD" clId="Web-{6DF6D494-63F6-4DD6-B944-6AFFBAE0F9BA}" dt="2023-09-17T21:50:27.843" v="226"/>
          <ac:picMkLst>
            <pc:docMk/>
            <pc:sldMk cId="2160701224" sldId="272"/>
            <ac:picMk id="10" creationId="{6C8E4ED1-2949-1F40-D215-4034A63A1A0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B3A7-3FE0-46EC-B1C9-61C9195FF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24332-C3F8-4337-8FC6-82D881D80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B18B2-02A7-47A1-9715-C6809B75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C3B4-DBDE-4381-BF51-910B840DBBE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33B62-1B6A-4CDA-9070-FBCD9D73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4A223-5877-4A56-B4D4-34110D4E0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27B5-1A95-4CBB-853F-E181B2972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4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CD27-3579-4584-9568-4F1F561F8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A4F4A-6E32-472F-8859-8BAE0EA23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CBAE2-DE89-4D0A-91B3-75C72E9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C3B4-DBDE-4381-BF51-910B840DBBE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1527C-D7B0-49FA-A789-4CD416236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35B3E-5FCC-44FC-82D4-61F8B9C3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27B5-1A95-4CBB-853F-E181B2972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2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0812A-FCE2-4477-A0B6-2712EE6B4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8A233-6709-4949-9FE9-E9EA3EEBF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52864-1CA0-4F23-A1D1-522F995A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C3B4-DBDE-4381-BF51-910B840DBBE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BF2BA-4402-4EBD-9164-AC4F24C22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CFCB9-7E48-4336-8ADF-B1F3AD85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27B5-1A95-4CBB-853F-E181B2972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85F4-6CD2-440C-854C-73D61FFFC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256AC-DD96-48BE-92E8-36AE71795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B8CFE-4019-41D2-B120-FD95A29D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C3B4-DBDE-4381-BF51-910B840DBBE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02F1D-1A10-4F0B-B6B9-0F40D3865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B179E-0CDC-47B4-8331-4CF2F0F8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27B5-1A95-4CBB-853F-E181B2972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8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BDDC-5DB0-41A4-B57C-09B4DE4F7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BA1C6-3A80-4CB3-917C-D86D76EA2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75DA2-1B1F-4DC3-B846-D1AE75F89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C3B4-DBDE-4381-BF51-910B840DBBE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2BFE6-4755-406E-A94F-7F10AA6D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7843E-5180-4384-AEE5-C67F3C3E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27B5-1A95-4CBB-853F-E181B2972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6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5262-21E0-4CA7-AF32-0FC2A8BA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F3B84-D178-4F55-AEE5-4A6D81C8D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A3364-D760-4018-ACA3-5AB27B1C6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F847C-D55B-4DD8-A575-B4ED866A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C3B4-DBDE-4381-BF51-910B840DBBE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1A089-4E37-4190-A003-BFF8855C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FAA62-FC40-4E99-A4F9-EADF532B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27B5-1A95-4CBB-853F-E181B2972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5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15AF-EFBF-4B6B-B60C-736F57CD3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4A04C-58F5-4F61-AFA2-08C5478D0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C833E-93E1-4721-95BD-F0E21ED0D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9F05E-24C8-4549-BB3C-D38C41D63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DC5050-4FD6-4AF6-A606-81F0933DF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4D508C-DD39-4506-9895-BF775C0AD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C3B4-DBDE-4381-BF51-910B840DBBE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061C05-5312-4A81-80B1-BFA040B1E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766B43-8C34-4CC0-AA69-92AF4638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27B5-1A95-4CBB-853F-E181B2972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0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FDD8-CCE8-48BA-B99F-39D15CA5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4F8CED-196F-4D13-8028-9FB1ADAB8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C3B4-DBDE-4381-BF51-910B840DBBE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497468-BA95-4009-BF5A-908D8EC82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C6032-42D6-469D-AA9A-5CBA884B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27B5-1A95-4CBB-853F-E181B2972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8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9101A4-389E-48E1-A32F-CEC3E1C84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C3B4-DBDE-4381-BF51-910B840DBBE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30670-B3CB-44A9-84CD-71B12878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BD1F7-2223-4EFD-A700-D2A39F24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27B5-1A95-4CBB-853F-E181B2972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696B-6999-46C0-9767-59FB6959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CDAB-343A-471B-A6A3-0EF9521CE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A9E28-85F4-4397-AED0-8E92E1F0B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CDB00-8CF7-4C57-AD95-D4787B983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C3B4-DBDE-4381-BF51-910B840DBBE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16FD4-CC12-482D-A5C1-2F4DF3FEF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D1122-7499-414D-B8BC-B4886FA4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27B5-1A95-4CBB-853F-E181B2972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9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C93C-9F4C-4C29-9552-F8403BD0F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D23D30-C050-441B-B52F-0773A8682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D20D6-0859-4618-8398-A1AE241E8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F33B8-F685-4BE0-9726-231A1AB3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C3B4-DBDE-4381-BF51-910B840DBBE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CF087-95DC-43D5-9E48-E8EB1740A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02D77-F237-4F39-8BA2-1B8D29B5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27B5-1A95-4CBB-853F-E181B2972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4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80575B-DE8C-40FC-BB90-42040BEC1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BF4AD-6CD4-4D7A-B01F-1A244233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EB8A5-9755-4984-AC41-62D25B591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C3B4-DBDE-4381-BF51-910B840DBBE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5E1EE-55E8-4985-84DA-45D2977B7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27BFE-A19D-4E92-A93C-478EE02EF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A27B5-1A95-4CBB-853F-E181B2972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28E452-53C1-461C-BAEF-AD60413FE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30ED9C-69F1-4DEF-9174-D56C1A59F793}"/>
              </a:ext>
            </a:extLst>
          </p:cNvPr>
          <p:cNvSpPr txBox="1"/>
          <p:nvPr/>
        </p:nvSpPr>
        <p:spPr>
          <a:xfrm>
            <a:off x="3458818" y="937697"/>
            <a:ext cx="4412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>
                <a:solidFill>
                  <a:schemeClr val="tx1">
                    <a:lumMod val="85000"/>
                    <a:lumOff val="15000"/>
                  </a:schemeClr>
                </a:solidFill>
                <a:latin typeface="Broadway" panose="04040905080B02020502" pitchFamily="82" charset="0"/>
              </a:rPr>
              <a:t>Pokémon web </a:t>
            </a:r>
            <a:r>
              <a:rPr lang="pt-BR" sz="2200" err="1">
                <a:solidFill>
                  <a:schemeClr val="tx1">
                    <a:lumMod val="85000"/>
                    <a:lumOff val="15000"/>
                  </a:schemeClr>
                </a:solidFill>
                <a:latin typeface="Broadway" panose="04040905080B02020502" pitchFamily="82" charset="0"/>
              </a:rPr>
              <a:t>api</a:t>
            </a:r>
            <a:endParaRPr lang="en-US" sz="2200">
              <a:solidFill>
                <a:schemeClr val="tx1">
                  <a:lumMod val="85000"/>
                  <a:lumOff val="15000"/>
                </a:schemeClr>
              </a:solidFill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11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AE4D3E6-7EB3-3B10-4F17-7D31BD3EA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745" y="364142"/>
            <a:ext cx="8016564" cy="386799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36BD76A-929D-6408-3EB1-0CE9D09BD659}"/>
              </a:ext>
            </a:extLst>
          </p:cNvPr>
          <p:cNvSpPr txBox="1"/>
          <p:nvPr/>
        </p:nvSpPr>
        <p:spPr>
          <a:xfrm>
            <a:off x="5162719" y="4883544"/>
            <a:ext cx="6586915" cy="155690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Esta classe DTO é usada para enviar informações de um Pokémon de volta para os clientes em resposta a uma solicitação de leitura. As propriedades dessa classe refletem os dados que podem ser lidos de um Pokémon.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F7A2098-467F-00C4-E0DA-7807AC28AF8A}"/>
              </a:ext>
            </a:extLst>
          </p:cNvPr>
          <p:cNvSpPr txBox="1"/>
          <p:nvPr/>
        </p:nvSpPr>
        <p:spPr>
          <a:xfrm>
            <a:off x="10758714" y="4045857"/>
            <a:ext cx="36285" cy="90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213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Texto&#10;&#10;Descrição gerada automaticamente">
            <a:extLst>
              <a:ext uri="{FF2B5EF4-FFF2-40B4-BE49-F238E27FC236}">
                <a16:creationId xmlns:a16="http://schemas.microsoft.com/office/drawing/2014/main" id="{44BA83E5-7DE5-0F4C-A1CF-28E1B34F7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93" y="2403071"/>
            <a:ext cx="8343900" cy="3829050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6ECB864-45FE-8235-F086-4DD60C2F2288}"/>
              </a:ext>
            </a:extLst>
          </p:cNvPr>
          <p:cNvSpPr txBox="1"/>
          <p:nvPr/>
        </p:nvSpPr>
        <p:spPr>
          <a:xfrm>
            <a:off x="60591" y="126315"/>
            <a:ext cx="8272799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cs typeface="Calibri"/>
              </a:rPr>
              <a:t>Vamos criar uma pasta na raiz do projeto com essa classe Profile, </a:t>
            </a:r>
            <a:r>
              <a:rPr lang="pt-BR" sz="2000" dirty="0">
                <a:ea typeface="+mn-lt"/>
                <a:cs typeface="+mn-lt"/>
              </a:rPr>
              <a:t>a classe de perfil do </a:t>
            </a:r>
            <a:r>
              <a:rPr lang="pt-BR" sz="2000" dirty="0" err="1">
                <a:ea typeface="+mn-lt"/>
                <a:cs typeface="+mn-lt"/>
              </a:rPr>
              <a:t>AutoMapper</a:t>
            </a:r>
            <a:r>
              <a:rPr lang="pt-BR" sz="2000" dirty="0">
                <a:ea typeface="+mn-lt"/>
                <a:cs typeface="+mn-lt"/>
              </a:rPr>
              <a:t> em C#. O </a:t>
            </a:r>
            <a:r>
              <a:rPr lang="pt-BR" sz="2000" dirty="0" err="1">
                <a:ea typeface="+mn-lt"/>
                <a:cs typeface="+mn-lt"/>
              </a:rPr>
              <a:t>AutoMapper</a:t>
            </a:r>
            <a:r>
              <a:rPr lang="pt-BR" sz="2000" dirty="0">
                <a:ea typeface="+mn-lt"/>
                <a:cs typeface="+mn-lt"/>
              </a:rPr>
              <a:t> é uma biblioteca que ajuda a mapear automaticamente os campos de uma classe para outra, o que é especialmente útil ao trabalhar com objetos DTO (Data </a:t>
            </a:r>
            <a:r>
              <a:rPr lang="pt-BR" sz="2000" dirty="0" err="1">
                <a:ea typeface="+mn-lt"/>
                <a:cs typeface="+mn-lt"/>
              </a:rPr>
              <a:t>Transfer</a:t>
            </a:r>
            <a:r>
              <a:rPr lang="pt-BR" sz="2000" dirty="0">
                <a:ea typeface="+mn-lt"/>
                <a:cs typeface="+mn-lt"/>
              </a:rPr>
              <a:t> </a:t>
            </a:r>
            <a:r>
              <a:rPr lang="pt-BR" sz="2000" dirty="0" err="1">
                <a:ea typeface="+mn-lt"/>
                <a:cs typeface="+mn-lt"/>
              </a:rPr>
              <a:t>Object</a:t>
            </a:r>
            <a:r>
              <a:rPr lang="pt-BR" sz="2000" dirty="0">
                <a:ea typeface="+mn-lt"/>
                <a:cs typeface="+mn-lt"/>
              </a:rPr>
              <a:t>) e entidades de banco de dados. 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18EEC95-872C-E27C-EF64-5F9FB04C2CB4}"/>
              </a:ext>
            </a:extLst>
          </p:cNvPr>
          <p:cNvSpPr txBox="1"/>
          <p:nvPr/>
        </p:nvSpPr>
        <p:spPr>
          <a:xfrm>
            <a:off x="8398432" y="128711"/>
            <a:ext cx="3720859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pt-BR" sz="1200">
                <a:solidFill>
                  <a:srgbClr val="374151"/>
                </a:solidFill>
                <a:ea typeface="+mn-lt"/>
                <a:cs typeface="+mn-lt"/>
              </a:rPr>
              <a:t>Dentro da classe </a:t>
            </a:r>
            <a:r>
              <a:rPr lang="pt-BR" sz="1200" b="1" err="1">
                <a:solidFill>
                  <a:srgbClr val="374151"/>
                </a:solidFill>
                <a:latin typeface="Consolas"/>
              </a:rPr>
              <a:t>UserProfile</a:t>
            </a:r>
            <a:r>
              <a:rPr lang="pt-BR" sz="1200">
                <a:solidFill>
                  <a:srgbClr val="374151"/>
                </a:solidFill>
                <a:ea typeface="+mn-lt"/>
                <a:cs typeface="+mn-lt"/>
              </a:rPr>
              <a:t>, no construtor, estão definidos mapeamentos entre diferentes tipos de objetos:</a:t>
            </a:r>
            <a:endParaRPr lang="pt-BR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BR" sz="1200" b="1" err="1">
                <a:solidFill>
                  <a:srgbClr val="374151"/>
                </a:solidFill>
                <a:latin typeface="Consolas"/>
              </a:rPr>
              <a:t>CreateMap</a:t>
            </a:r>
            <a:r>
              <a:rPr lang="pt-BR" sz="1200" b="1">
                <a:solidFill>
                  <a:srgbClr val="374151"/>
                </a:solidFill>
                <a:latin typeface="Consolas"/>
              </a:rPr>
              <a:t>&lt;</a:t>
            </a:r>
            <a:r>
              <a:rPr lang="pt-BR" sz="1200" b="1" err="1">
                <a:solidFill>
                  <a:srgbClr val="374151"/>
                </a:solidFill>
                <a:latin typeface="Consolas"/>
              </a:rPr>
              <a:t>CreatePokemonDto</a:t>
            </a:r>
            <a:r>
              <a:rPr lang="pt-BR" sz="1200" b="1">
                <a:solidFill>
                  <a:srgbClr val="374151"/>
                </a:solidFill>
                <a:latin typeface="Consolas"/>
              </a:rPr>
              <a:t>, </a:t>
            </a:r>
            <a:r>
              <a:rPr lang="pt-BR" sz="1200" b="1" err="1">
                <a:solidFill>
                  <a:srgbClr val="374151"/>
                </a:solidFill>
                <a:latin typeface="Consolas"/>
              </a:rPr>
              <a:t>Pokemon</a:t>
            </a:r>
            <a:r>
              <a:rPr lang="pt-BR" sz="1200" b="1">
                <a:solidFill>
                  <a:srgbClr val="374151"/>
                </a:solidFill>
                <a:latin typeface="Consolas"/>
              </a:rPr>
              <a:t>&gt;();</a:t>
            </a:r>
            <a:r>
              <a:rPr lang="pt-BR" sz="1200">
                <a:solidFill>
                  <a:srgbClr val="374151"/>
                </a:solidFill>
                <a:ea typeface="+mn-lt"/>
                <a:cs typeface="+mn-lt"/>
              </a:rPr>
              <a:t>: Este mapeamento indica que os dados de um objeto </a:t>
            </a:r>
            <a:r>
              <a:rPr lang="pt-BR" sz="1200" b="1" err="1">
                <a:solidFill>
                  <a:srgbClr val="374151"/>
                </a:solidFill>
                <a:latin typeface="Consolas"/>
              </a:rPr>
              <a:t>CreatePokemonDto</a:t>
            </a:r>
            <a:r>
              <a:rPr lang="pt-BR" sz="1200">
                <a:solidFill>
                  <a:srgbClr val="374151"/>
                </a:solidFill>
                <a:ea typeface="+mn-lt"/>
                <a:cs typeface="+mn-lt"/>
              </a:rPr>
              <a:t> podem ser mapeados para um objeto </a:t>
            </a:r>
            <a:r>
              <a:rPr lang="pt-BR" sz="1200" b="1" err="1">
                <a:solidFill>
                  <a:srgbClr val="374151"/>
                </a:solidFill>
                <a:latin typeface="Consolas"/>
              </a:rPr>
              <a:t>Pokemon</a:t>
            </a:r>
            <a:r>
              <a:rPr lang="pt-BR" sz="1200">
                <a:solidFill>
                  <a:srgbClr val="374151"/>
                </a:solidFill>
                <a:ea typeface="+mn-lt"/>
                <a:cs typeface="+mn-lt"/>
              </a:rPr>
              <a:t>. Isso é útil quando você deseja criar um novo Pokémon com base nos dados fornecidos por um DTO de criação.</a:t>
            </a:r>
            <a:endParaRPr lang="pt-BR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BR" sz="1200" b="1" dirty="0" err="1">
                <a:solidFill>
                  <a:srgbClr val="374151"/>
                </a:solidFill>
                <a:latin typeface="Consolas"/>
              </a:rPr>
              <a:t>CreateMap</a:t>
            </a:r>
            <a:r>
              <a:rPr lang="pt-BR" sz="1200" b="1" dirty="0">
                <a:solidFill>
                  <a:srgbClr val="374151"/>
                </a:solidFill>
                <a:latin typeface="Consolas"/>
              </a:rPr>
              <a:t>&lt;</a:t>
            </a:r>
            <a:r>
              <a:rPr lang="pt-BR" sz="1200" b="1" dirty="0" err="1">
                <a:solidFill>
                  <a:srgbClr val="374151"/>
                </a:solidFill>
                <a:latin typeface="Consolas"/>
              </a:rPr>
              <a:t>UpdatePokemonDto</a:t>
            </a:r>
            <a:r>
              <a:rPr lang="pt-BR" sz="1200" b="1" dirty="0">
                <a:solidFill>
                  <a:srgbClr val="374151"/>
                </a:solidFill>
                <a:latin typeface="Consolas"/>
              </a:rPr>
              <a:t>, </a:t>
            </a:r>
            <a:r>
              <a:rPr lang="pt-BR" sz="1200" b="1" dirty="0" err="1">
                <a:solidFill>
                  <a:srgbClr val="374151"/>
                </a:solidFill>
                <a:latin typeface="Consolas"/>
              </a:rPr>
              <a:t>Pokemon</a:t>
            </a:r>
            <a:r>
              <a:rPr lang="pt-BR" sz="1200" b="1" dirty="0">
                <a:solidFill>
                  <a:srgbClr val="374151"/>
                </a:solidFill>
                <a:latin typeface="Consolas"/>
              </a:rPr>
              <a:t>&gt;();</a:t>
            </a:r>
            <a:r>
              <a:rPr lang="pt-BR" sz="1200" dirty="0">
                <a:solidFill>
                  <a:srgbClr val="374151"/>
                </a:solidFill>
                <a:ea typeface="+mn-lt"/>
                <a:cs typeface="+mn-lt"/>
              </a:rPr>
              <a:t>: Este mapeamento indica que os dados de um objeto </a:t>
            </a:r>
            <a:r>
              <a:rPr lang="pt-BR" sz="1200" b="1" dirty="0" err="1">
                <a:solidFill>
                  <a:srgbClr val="374151"/>
                </a:solidFill>
                <a:latin typeface="Consolas"/>
              </a:rPr>
              <a:t>UpdatePokemonDto</a:t>
            </a:r>
            <a:r>
              <a:rPr lang="pt-BR" sz="1200" dirty="0">
                <a:solidFill>
                  <a:srgbClr val="374151"/>
                </a:solidFill>
                <a:ea typeface="+mn-lt"/>
                <a:cs typeface="+mn-lt"/>
              </a:rPr>
              <a:t> podem ser mapeados para um objeto </a:t>
            </a:r>
            <a:r>
              <a:rPr lang="pt-BR" sz="1200" b="1" dirty="0" err="1">
                <a:solidFill>
                  <a:srgbClr val="374151"/>
                </a:solidFill>
                <a:latin typeface="Consolas"/>
              </a:rPr>
              <a:t>Pokemon</a:t>
            </a:r>
            <a:r>
              <a:rPr lang="pt-BR" sz="1200" dirty="0">
                <a:solidFill>
                  <a:srgbClr val="374151"/>
                </a:solidFill>
                <a:ea typeface="+mn-lt"/>
                <a:cs typeface="+mn-lt"/>
              </a:rPr>
              <a:t>. Isso é útil quando você deseja atualizar um Pokémon existente com base nos dados fornecidos por um DTO de atualização.</a:t>
            </a:r>
            <a:endParaRPr lang="pt-BR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BR" sz="1200" b="1" dirty="0" err="1">
                <a:solidFill>
                  <a:srgbClr val="374151"/>
                </a:solidFill>
                <a:latin typeface="Consolas"/>
              </a:rPr>
              <a:t>CreateMap</a:t>
            </a:r>
            <a:r>
              <a:rPr lang="pt-BR" sz="1200" b="1" dirty="0">
                <a:solidFill>
                  <a:srgbClr val="374151"/>
                </a:solidFill>
                <a:latin typeface="Consolas"/>
              </a:rPr>
              <a:t>&lt;</a:t>
            </a:r>
            <a:r>
              <a:rPr lang="pt-BR" sz="1200" b="1" dirty="0" err="1">
                <a:solidFill>
                  <a:srgbClr val="374151"/>
                </a:solidFill>
                <a:latin typeface="Consolas"/>
              </a:rPr>
              <a:t>Pokemon</a:t>
            </a:r>
            <a:r>
              <a:rPr lang="pt-BR" sz="1200" b="1" dirty="0">
                <a:solidFill>
                  <a:srgbClr val="374151"/>
                </a:solidFill>
                <a:latin typeface="Consolas"/>
              </a:rPr>
              <a:t>, </a:t>
            </a:r>
            <a:r>
              <a:rPr lang="pt-BR" sz="1200" b="1" dirty="0" err="1">
                <a:solidFill>
                  <a:srgbClr val="374151"/>
                </a:solidFill>
                <a:latin typeface="Consolas"/>
              </a:rPr>
              <a:t>UpdatePokemonDto</a:t>
            </a:r>
            <a:r>
              <a:rPr lang="pt-BR" sz="1200" b="1" dirty="0">
                <a:solidFill>
                  <a:srgbClr val="374151"/>
                </a:solidFill>
                <a:latin typeface="Consolas"/>
              </a:rPr>
              <a:t>&gt;();</a:t>
            </a:r>
            <a:r>
              <a:rPr lang="pt-BR" sz="1200" dirty="0">
                <a:solidFill>
                  <a:srgbClr val="374151"/>
                </a:solidFill>
                <a:ea typeface="+mn-lt"/>
                <a:cs typeface="+mn-lt"/>
              </a:rPr>
              <a:t>: Este mapeamento indica que os dados de um objeto </a:t>
            </a:r>
            <a:r>
              <a:rPr lang="pt-BR" sz="1200" b="1" dirty="0" err="1">
                <a:solidFill>
                  <a:srgbClr val="374151"/>
                </a:solidFill>
                <a:latin typeface="Consolas"/>
              </a:rPr>
              <a:t>Pokemon</a:t>
            </a:r>
            <a:r>
              <a:rPr lang="pt-BR" sz="1200" dirty="0">
                <a:solidFill>
                  <a:srgbClr val="374151"/>
                </a:solidFill>
                <a:ea typeface="+mn-lt"/>
                <a:cs typeface="+mn-lt"/>
              </a:rPr>
              <a:t> podem ser mapeados para um objeto </a:t>
            </a:r>
            <a:r>
              <a:rPr lang="pt-BR" sz="1200" b="1" dirty="0" err="1">
                <a:solidFill>
                  <a:srgbClr val="374151"/>
                </a:solidFill>
                <a:latin typeface="Consolas"/>
              </a:rPr>
              <a:t>UpdatePokemonDto</a:t>
            </a:r>
            <a:r>
              <a:rPr lang="pt-BR" sz="1200" dirty="0">
                <a:solidFill>
                  <a:srgbClr val="374151"/>
                </a:solidFill>
                <a:ea typeface="+mn-lt"/>
                <a:cs typeface="+mn-lt"/>
              </a:rPr>
              <a:t>. Isso pode ser útil quando você deseja fornecer os dados de um Pokémon existente para um cliente para que ele possa atualizar esses dados.</a:t>
            </a:r>
            <a:endParaRPr lang="pt-BR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BR" sz="1200" b="1" dirty="0" err="1">
                <a:solidFill>
                  <a:srgbClr val="374151"/>
                </a:solidFill>
                <a:latin typeface="Consolas"/>
              </a:rPr>
              <a:t>CreateMap</a:t>
            </a:r>
            <a:r>
              <a:rPr lang="pt-BR" sz="1200" b="1" dirty="0">
                <a:solidFill>
                  <a:srgbClr val="374151"/>
                </a:solidFill>
                <a:latin typeface="Consolas"/>
              </a:rPr>
              <a:t>&lt;</a:t>
            </a:r>
            <a:r>
              <a:rPr lang="pt-BR" sz="1200" b="1" dirty="0" err="1">
                <a:solidFill>
                  <a:srgbClr val="374151"/>
                </a:solidFill>
                <a:latin typeface="Consolas"/>
              </a:rPr>
              <a:t>Pokemon</a:t>
            </a:r>
            <a:r>
              <a:rPr lang="pt-BR" sz="1200" b="1" dirty="0">
                <a:solidFill>
                  <a:srgbClr val="374151"/>
                </a:solidFill>
                <a:latin typeface="Consolas"/>
              </a:rPr>
              <a:t>, </a:t>
            </a:r>
            <a:r>
              <a:rPr lang="pt-BR" sz="1200" b="1" dirty="0" err="1">
                <a:solidFill>
                  <a:srgbClr val="374151"/>
                </a:solidFill>
                <a:latin typeface="Consolas"/>
              </a:rPr>
              <a:t>ReadPokemonDto</a:t>
            </a:r>
            <a:r>
              <a:rPr lang="pt-BR" sz="1200" b="1" dirty="0">
                <a:solidFill>
                  <a:srgbClr val="374151"/>
                </a:solidFill>
                <a:latin typeface="Consolas"/>
              </a:rPr>
              <a:t>&gt;();</a:t>
            </a:r>
            <a:r>
              <a:rPr lang="pt-BR" sz="1200" dirty="0">
                <a:solidFill>
                  <a:srgbClr val="374151"/>
                </a:solidFill>
                <a:ea typeface="+mn-lt"/>
                <a:cs typeface="+mn-lt"/>
              </a:rPr>
              <a:t>: Este mapeamento indica que os dados de um objeto </a:t>
            </a:r>
            <a:r>
              <a:rPr lang="pt-BR" sz="1200" b="1" dirty="0" err="1">
                <a:solidFill>
                  <a:srgbClr val="374151"/>
                </a:solidFill>
                <a:latin typeface="Consolas"/>
              </a:rPr>
              <a:t>Pokemon</a:t>
            </a:r>
            <a:r>
              <a:rPr lang="pt-BR" sz="1200" dirty="0">
                <a:solidFill>
                  <a:srgbClr val="374151"/>
                </a:solidFill>
                <a:ea typeface="+mn-lt"/>
                <a:cs typeface="+mn-lt"/>
              </a:rPr>
              <a:t> podem ser mapeados para um objeto </a:t>
            </a:r>
            <a:r>
              <a:rPr lang="pt-BR" sz="1200" b="1" dirty="0" err="1">
                <a:solidFill>
                  <a:srgbClr val="374151"/>
                </a:solidFill>
                <a:latin typeface="Consolas"/>
              </a:rPr>
              <a:t>ReadPokemonDto</a:t>
            </a:r>
            <a:r>
              <a:rPr lang="pt-BR" sz="1200" dirty="0">
                <a:solidFill>
                  <a:srgbClr val="374151"/>
                </a:solidFill>
                <a:ea typeface="+mn-lt"/>
                <a:cs typeface="+mn-lt"/>
              </a:rPr>
              <a:t>. Isso é útil quando você deseja enviar informações de um Pokémon para um cliente em resposta a uma solicitação de leitura.</a:t>
            </a:r>
            <a:endParaRPr lang="pt-BR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BR" sz="1200" dirty="0">
                <a:solidFill>
                  <a:srgbClr val="374151"/>
                </a:solidFill>
                <a:ea typeface="+mn-lt"/>
                <a:cs typeface="+mn-lt"/>
              </a:rPr>
              <a:t>No geral, esse perfil do </a:t>
            </a:r>
            <a:r>
              <a:rPr lang="pt-BR" sz="1200" dirty="0" err="1">
                <a:solidFill>
                  <a:srgbClr val="374151"/>
                </a:solidFill>
                <a:ea typeface="+mn-lt"/>
                <a:cs typeface="+mn-lt"/>
              </a:rPr>
              <a:t>AutoMapper</a:t>
            </a:r>
            <a:r>
              <a:rPr lang="pt-BR" sz="1200" dirty="0">
                <a:solidFill>
                  <a:srgbClr val="374151"/>
                </a:solidFill>
                <a:ea typeface="+mn-lt"/>
                <a:cs typeface="+mn-lt"/>
              </a:rPr>
              <a:t> ajuda a automatizar a conversão de objetos DTO para objetos de modelo (como </a:t>
            </a:r>
            <a:r>
              <a:rPr lang="pt-BR" sz="1200" b="1" dirty="0" err="1">
                <a:solidFill>
                  <a:srgbClr val="374151"/>
                </a:solidFill>
                <a:latin typeface="Consolas"/>
              </a:rPr>
              <a:t>Pokemon</a:t>
            </a:r>
            <a:r>
              <a:rPr lang="pt-BR" sz="1200" dirty="0">
                <a:solidFill>
                  <a:srgbClr val="374151"/>
                </a:solidFill>
                <a:ea typeface="+mn-lt"/>
                <a:cs typeface="+mn-lt"/>
              </a:rPr>
              <a:t>) e vice-versa, simplificando a transferência de dados entre a camada de API e a camada de negócios/modelo.</a:t>
            </a:r>
            <a:endParaRPr lang="pt-BR" dirty="0"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endParaRPr lang="pt-BR" sz="1200" dirty="0">
              <a:solidFill>
                <a:srgbClr val="37415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2127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8EF7E2-7D74-EA64-21CF-17B0CDB0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Migrations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7B136B38-F31F-7CC7-CC11-F0B5C703C28C}"/>
              </a:ext>
            </a:extLst>
          </p:cNvPr>
          <p:cNvSpPr txBox="1"/>
          <p:nvPr/>
        </p:nvSpPr>
        <p:spPr>
          <a:xfrm>
            <a:off x="6355641" y="338328"/>
            <a:ext cx="5029200" cy="17739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Em ferramentas ou tools, vá até Gerenciador de pacotes NuGet, e no console do gerenciador de pacotes, digite esses comandos:</a:t>
            </a:r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D58C9F4E-49C9-A1CC-A4D0-4E2031618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99" y="4169468"/>
            <a:ext cx="5166360" cy="1084935"/>
          </a:xfrm>
          <a:prstGeom prst="rect">
            <a:avLst/>
          </a:prstGeom>
        </p:spPr>
      </p:pic>
      <p:pic>
        <p:nvPicPr>
          <p:cNvPr id="10" name="Espaço Reservado para Conteúdo 9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C8E4ED1-2949-1F40-D215-4034A63A1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5641" y="4363207"/>
            <a:ext cx="5166360" cy="69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01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191F5544-ABC3-59F9-C7FA-9829D814C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522" y="364142"/>
            <a:ext cx="9155011" cy="386799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A104D28-7A36-5E40-7F2B-94E52A050981}"/>
              </a:ext>
            </a:extLst>
          </p:cNvPr>
          <p:cNvSpPr txBox="1"/>
          <p:nvPr/>
        </p:nvSpPr>
        <p:spPr>
          <a:xfrm>
            <a:off x="5162719" y="4883544"/>
            <a:ext cx="6586915" cy="155690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Agora vamos configurar nosso controller. No geral, este controlador é responsável por fornecer endpoints para criar, ler, atualizar e excluir Pokémon em um aplicativo ASP.NET Core, usando mapeamento de objetos DTO e AutoMapper para simplificar a manipulação de dados.</a:t>
            </a:r>
          </a:p>
        </p:txBody>
      </p:sp>
    </p:spTree>
    <p:extLst>
      <p:ext uri="{BB962C8B-B14F-4D97-AF65-F5344CB8AC3E}">
        <p14:creationId xmlns:p14="http://schemas.microsoft.com/office/powerpoint/2010/main" val="4272362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2A47A36D-2548-F31D-B09F-479234E35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2" y="1361722"/>
            <a:ext cx="5834332" cy="2351763"/>
          </a:xfrm>
          <a:prstGeom prst="rect">
            <a:avLst/>
          </a:prstGeom>
        </p:spPr>
      </p:pic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3137BA90-006B-1A41-643F-BBDA6E430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23" y="3970055"/>
            <a:ext cx="5834332" cy="2224683"/>
          </a:xfrm>
          <a:prstGeom prst="rect">
            <a:avLst/>
          </a:prstGeom>
        </p:spPr>
      </p:pic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B7A8C569-2FED-45A4-1406-22B4CFF0E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249" y="3971882"/>
            <a:ext cx="6035614" cy="2221028"/>
          </a:xfrm>
          <a:prstGeom prst="rect">
            <a:avLst/>
          </a:prstGeom>
        </p:spPr>
      </p:pic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2FB92C4A-8279-F899-03A3-07E7924992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0249" y="1366707"/>
            <a:ext cx="6035615" cy="234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45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19B1B46A-55B9-D0A2-2914-DEBF4253E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293" b="2"/>
          <a:stretch/>
        </p:blipFill>
        <p:spPr>
          <a:xfrm>
            <a:off x="5419264" y="3265080"/>
            <a:ext cx="6129269" cy="3592925"/>
          </a:xfrm>
          <a:prstGeom prst="rect">
            <a:avLst/>
          </a:prstGeom>
        </p:spPr>
      </p:pic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22CE5DDC-F5D5-C59C-443D-F294E5981B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830" b="2"/>
          <a:stretch/>
        </p:blipFill>
        <p:spPr>
          <a:xfrm>
            <a:off x="643467" y="-5"/>
            <a:ext cx="6082711" cy="3920044"/>
          </a:xfrm>
          <a:custGeom>
            <a:avLst/>
            <a:gdLst/>
            <a:ahLst/>
            <a:cxnLst/>
            <a:rect l="l" t="t" r="r" b="b"/>
            <a:pathLst>
              <a:path w="6082711" h="3920044">
                <a:moveTo>
                  <a:pt x="0" y="0"/>
                </a:moveTo>
                <a:lnTo>
                  <a:pt x="6082711" y="0"/>
                </a:lnTo>
                <a:lnTo>
                  <a:pt x="6082711" y="3103225"/>
                </a:lnTo>
                <a:lnTo>
                  <a:pt x="4614930" y="3103225"/>
                </a:lnTo>
                <a:lnTo>
                  <a:pt x="4614930" y="3920044"/>
                </a:lnTo>
                <a:lnTo>
                  <a:pt x="0" y="3920044"/>
                </a:lnTo>
                <a:close/>
              </a:path>
            </a:pathLst>
          </a:custGeom>
        </p:spPr>
      </p:pic>
      <p:sp>
        <p:nvSpPr>
          <p:cNvPr id="15" name="Rectangle 9">
            <a:extLst>
              <a:ext uri="{FF2B5EF4-FFF2-40B4-BE49-F238E27FC236}">
                <a16:creationId xmlns:a16="http://schemas.microsoft.com/office/drawing/2014/main" id="{E97C36FC-DEAA-4DCA-B0AB-7F9357FA4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045" y="643467"/>
            <a:ext cx="4661488" cy="246074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278C38CD-A630-49FF-8417-6792A2B13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4080063"/>
            <a:ext cx="4614930" cy="2156145"/>
          </a:xfrm>
          <a:prstGeom prst="rect">
            <a:avLst/>
          </a:pr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80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E8B7E0-2322-D784-EF9E-BBD98D48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  <a:cs typeface="Calibri Light"/>
              </a:rPr>
              <a:t>Explicação do Controller</a:t>
            </a:r>
            <a:endParaRPr lang="pt-BR" sz="400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ED2CBA-8C4E-41B6-FCD3-4B7B3F74B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AutoNum type="arabicPeriod"/>
            </a:pPr>
            <a:r>
              <a:rPr lang="pt-BR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Construtor</a:t>
            </a:r>
            <a:r>
              <a:rPr lang="pt-B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: O construtor do </a:t>
            </a:r>
            <a:r>
              <a:rPr lang="pt-BR" sz="130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PokemonController</a:t>
            </a:r>
            <a:r>
              <a:rPr lang="pt-B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 recebe um contexto de banco de dados (</a:t>
            </a:r>
            <a:r>
              <a:rPr lang="pt-BR" sz="130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OracleDbContext</a:t>
            </a:r>
            <a:r>
              <a:rPr lang="pt-B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) e um </a:t>
            </a:r>
            <a:r>
              <a:rPr lang="pt-BR" sz="130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mapeador</a:t>
            </a:r>
            <a:r>
              <a:rPr lang="pt-B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 (</a:t>
            </a:r>
            <a:r>
              <a:rPr lang="pt-BR" sz="130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IMapper</a:t>
            </a:r>
            <a:r>
              <a:rPr lang="pt-B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). Isso permite que o controlador acesse o banco de dados e use o </a:t>
            </a:r>
            <a:r>
              <a:rPr lang="pt-BR" sz="130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AutoMapper</a:t>
            </a:r>
            <a:r>
              <a:rPr lang="pt-B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 para mapear objetos.</a:t>
            </a:r>
          </a:p>
          <a:p>
            <a:pPr>
              <a:buAutoNum type="arabicPeriod"/>
            </a:pPr>
            <a:r>
              <a:rPr lang="pt-BR" sz="1300" b="1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AddPokemon</a:t>
            </a:r>
            <a:r>
              <a:rPr lang="pt-B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: Este método é usado para adicionar um novo Pokémon. Ele recebe um objeto </a:t>
            </a:r>
            <a:r>
              <a:rPr lang="pt-BR" sz="130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CreatePokemonDto</a:t>
            </a:r>
            <a:r>
              <a:rPr lang="pt-B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 no corpo da solicitação, mapeia-o para um objeto </a:t>
            </a:r>
            <a:r>
              <a:rPr lang="pt-BR" sz="130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Pokemon</a:t>
            </a:r>
            <a:r>
              <a:rPr lang="pt-B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 usando o </a:t>
            </a:r>
            <a:r>
              <a:rPr lang="pt-BR" sz="130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AutoMapper</a:t>
            </a:r>
            <a:r>
              <a:rPr lang="pt-B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 e, em seguida, adiciona o Pokémon ao banco de dados. O método </a:t>
            </a:r>
            <a:r>
              <a:rPr lang="pt-BR" sz="130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CreatedAtAction</a:t>
            </a:r>
            <a:r>
              <a:rPr lang="pt-B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 retorna uma resposta HTTP 201 (</a:t>
            </a:r>
            <a:r>
              <a:rPr lang="pt-BR" sz="130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Created</a:t>
            </a:r>
            <a:r>
              <a:rPr lang="pt-B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) com os detalhes do Pokémon adicionado.</a:t>
            </a:r>
          </a:p>
          <a:p>
            <a:pPr>
              <a:buAutoNum type="arabicPeriod"/>
            </a:pPr>
            <a:r>
              <a:rPr lang="pt-BR" sz="1300" b="1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GetAllUsers</a:t>
            </a:r>
            <a:r>
              <a:rPr lang="pt-B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: Este método recupera todos os Pokémon do banco de dados. Ele aceita parâmetros de consulta opcionais para paginação (</a:t>
            </a:r>
            <a:r>
              <a:rPr lang="pt-BR" sz="130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skip</a:t>
            </a:r>
            <a:r>
              <a:rPr lang="pt-B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 e take) e um filtro opcional pelo nome do Pokémon. O método retorna uma lista de objetos </a:t>
            </a:r>
            <a:r>
              <a:rPr lang="pt-BR" sz="130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ReadPokemonDto</a:t>
            </a:r>
            <a:r>
              <a:rPr lang="pt-B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, que são mapeados usando o </a:t>
            </a:r>
            <a:r>
              <a:rPr lang="pt-BR" sz="130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AutoMapper</a:t>
            </a:r>
            <a:r>
              <a:rPr lang="pt-B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.</a:t>
            </a:r>
          </a:p>
          <a:p>
            <a:pPr>
              <a:buAutoNum type="arabicPeriod"/>
            </a:pPr>
            <a:r>
              <a:rPr lang="pt-BR" sz="1300" b="1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GetPokemonById</a:t>
            </a:r>
            <a:r>
              <a:rPr lang="pt-B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: Este método recupera um Pokémon específico com base no ID fornecido na URL. Se o Pokémon não for encontrado, ele retorna uma resposta HTTP 404 (</a:t>
            </a:r>
            <a:r>
              <a:rPr lang="pt-BR" sz="130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NotFound</a:t>
            </a:r>
            <a:r>
              <a:rPr lang="pt-B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). Caso contrário, mapeia o Pokémon para um objeto </a:t>
            </a:r>
            <a:r>
              <a:rPr lang="pt-BR" sz="130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ReadPokemonDto</a:t>
            </a:r>
            <a:r>
              <a:rPr lang="pt-B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 e retorna uma resposta HTTP 200 (OK).</a:t>
            </a:r>
          </a:p>
          <a:p>
            <a:pPr>
              <a:buAutoNum type="arabicPeriod"/>
            </a:pPr>
            <a:r>
              <a:rPr lang="pt-BR" sz="1300" b="1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UpdatePokemon</a:t>
            </a:r>
            <a:r>
              <a:rPr lang="pt-B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: Este método é usado para atualizar um Pokémon existente com base no ID fornecido na URL. Ele recebe um objeto </a:t>
            </a:r>
            <a:r>
              <a:rPr lang="pt-BR" sz="130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UpdatePokemonDto</a:t>
            </a:r>
            <a:r>
              <a:rPr lang="pt-B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 no corpo da solicitação, localiza o Pokémon no banco de dados, mapeia os dados do DTO para o Pokémon e, em seguida, salva as alterações no banco de dados. Ele retorna uma resposta HTTP 204 (</a:t>
            </a:r>
            <a:r>
              <a:rPr lang="pt-BR" sz="130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NoContent</a:t>
            </a:r>
            <a:r>
              <a:rPr lang="pt-B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) para indicar que a atualização foi bem-sucedida.</a:t>
            </a:r>
          </a:p>
          <a:p>
            <a:pPr>
              <a:buAutoNum type="arabicPeriod"/>
            </a:pPr>
            <a:r>
              <a:rPr lang="pt-BR" sz="1300" b="1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PatchUser</a:t>
            </a:r>
            <a:r>
              <a:rPr lang="pt-B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: Este método permite atualizar parcialmente um Pokémon usando um documento JSON de patch. Ele recebe um objeto </a:t>
            </a:r>
            <a:r>
              <a:rPr lang="pt-BR" sz="130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JsonPatchDocument</a:t>
            </a:r>
            <a:r>
              <a:rPr lang="pt-B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&lt;</a:t>
            </a:r>
            <a:r>
              <a:rPr lang="pt-BR" sz="130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UpdatePokemonDto</a:t>
            </a:r>
            <a:r>
              <a:rPr lang="pt-B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&gt; no corpo da solicitação, aplica as alterações ao Pokémon existente e, em seguida, valida e salva as alterações no banco de dados. Se houver problemas de validação, ele retorna uma resposta HTTP 400 (</a:t>
            </a:r>
            <a:r>
              <a:rPr lang="pt-BR" sz="130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BadRequest</a:t>
            </a:r>
            <a:r>
              <a:rPr lang="pt-B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). Caso contrário, retorna uma resposta HTTP 204 (</a:t>
            </a:r>
            <a:r>
              <a:rPr lang="pt-BR" sz="130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NoContent</a:t>
            </a:r>
            <a:r>
              <a:rPr lang="pt-B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).</a:t>
            </a:r>
          </a:p>
          <a:p>
            <a:pPr>
              <a:buAutoNum type="arabicPeriod"/>
            </a:pPr>
            <a:r>
              <a:rPr lang="pt-BR" sz="1300" b="1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DeleteUser</a:t>
            </a:r>
            <a:r>
              <a:rPr lang="pt-B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: Este método é usado para excluir um Pokémon com base no ID fornecido na URL. Ele localiza o Pokémon no banco de dados, remove-o e salva as alterações no banco de dados. Retorna uma resposta HTTP 204 (</a:t>
            </a:r>
            <a:r>
              <a:rPr lang="pt-BR" sz="130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NoContent</a:t>
            </a:r>
            <a:r>
              <a:rPr lang="pt-B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Söhne"/>
                <a:cs typeface="Söhne"/>
              </a:rPr>
              <a:t>) para indicar que o Pokémon foi excluído com sucesso.</a:t>
            </a:r>
            <a:endParaRPr lang="pt-BR" sz="13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1724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951F-8F12-40C2-9DA8-AB37A04F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2FB8B-A72F-4763-BC3F-91589B338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D07FE-E484-47B3-BFAD-A35AC9223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403A4B-1CD8-4CC0-ABD9-CF815BB9FDEB}"/>
              </a:ext>
            </a:extLst>
          </p:cNvPr>
          <p:cNvSpPr txBox="1"/>
          <p:nvPr/>
        </p:nvSpPr>
        <p:spPr>
          <a:xfrm>
            <a:off x="6096000" y="230188"/>
            <a:ext cx="59104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i="0">
                <a:effectLst/>
                <a:highlight>
                  <a:srgbClr val="008080"/>
                </a:highlight>
                <a:latin typeface="Söhne"/>
              </a:rPr>
              <a:t>Prontos para a Jornada</a:t>
            </a:r>
          </a:p>
          <a:p>
            <a:pPr algn="l"/>
            <a:r>
              <a:rPr lang="pt-BR" sz="2000" i="0">
                <a:effectLst/>
                <a:latin typeface="Söhne"/>
              </a:rPr>
              <a:t>Obrigado por participarem desta aula divertida! Agora, vamos todos nos tornar Mestres Pokémon na arte da programação! Até a próxima! 🚀🌟</a:t>
            </a:r>
          </a:p>
        </p:txBody>
      </p:sp>
    </p:spTree>
    <p:extLst>
      <p:ext uri="{BB962C8B-B14F-4D97-AF65-F5344CB8AC3E}">
        <p14:creationId xmlns:p14="http://schemas.microsoft.com/office/powerpoint/2010/main" val="153546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EF456A-7A37-4EE5-B427-A41FE6564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0011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84F9867-4508-4A1D-BA86-4ECFADA07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87757"/>
            <a:ext cx="10515600" cy="3089205"/>
          </a:xfrm>
        </p:spPr>
        <p:txBody>
          <a:bodyPr/>
          <a:lstStyle/>
          <a:p>
            <a:pPr marL="0" indent="0">
              <a:buNone/>
            </a:pPr>
            <a:r>
              <a:rPr lang="pt-BR" b="0">
                <a:solidFill>
                  <a:srgbClr val="FFFF00"/>
                </a:solidFill>
                <a:effectLst/>
                <a:latin typeface="Söhne"/>
              </a:rPr>
              <a:t>Olá, pessoal! Preparem-se para uma jornada emocionante no mundo dos Pokémon e do desenvolvimento de Web APIs em C#! Hoje, vamos explorar como criar nossa própria mini </a:t>
            </a:r>
            <a:r>
              <a:rPr lang="pt-BR" b="0" err="1">
                <a:solidFill>
                  <a:srgbClr val="FFFF00"/>
                </a:solidFill>
                <a:effectLst/>
                <a:latin typeface="Söhne"/>
              </a:rPr>
              <a:t>Pokédex</a:t>
            </a:r>
            <a:r>
              <a:rPr lang="pt-BR" b="0">
                <a:solidFill>
                  <a:srgbClr val="FFFF00"/>
                </a:solidFill>
                <a:effectLst/>
                <a:latin typeface="Söhne"/>
              </a:rPr>
              <a:t> virtual, uma aplicação divertida e educativa que nos permitirá interagir com essas criaturas adoráveis.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58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864290-4422-4CB0-AFC9-D23D3E29C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463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11402E-48BE-4236-B885-1B3315879F6A}"/>
              </a:ext>
            </a:extLst>
          </p:cNvPr>
          <p:cNvSpPr txBox="1"/>
          <p:nvPr/>
        </p:nvSpPr>
        <p:spPr>
          <a:xfrm>
            <a:off x="1020417" y="688353"/>
            <a:ext cx="97005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b="0" i="0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  <a:t>Quem aqui já sonhou em ser um Mestre Pokémon? 🙋‍♂️ Bem, hoje, não vamos apenas sonhar, vamos construir nossa própria experiência Pokémon!</a:t>
            </a:r>
          </a:p>
          <a:p>
            <a:pPr algn="l"/>
            <a:endParaRPr lang="pt-BR" sz="2000" b="0" i="0">
              <a:solidFill>
                <a:schemeClr val="accent3">
                  <a:lumMod val="50000"/>
                </a:schemeClr>
              </a:solidFill>
              <a:effectLst/>
              <a:latin typeface="Söhne"/>
            </a:endParaRPr>
          </a:p>
          <a:p>
            <a:pPr algn="l"/>
            <a:r>
              <a:rPr lang="pt-BR" sz="2000" b="0" i="0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  <a:t>Nossa missão é desenvolver uma Web API que nos permitirá acessar informações sobre Pokémon. Com ela, poderemos obter detalhes sobre nossos Pokémon favoritos, como suas habilidades, tipos, e muito mais!</a:t>
            </a:r>
          </a:p>
          <a:p>
            <a:pPr algn="l"/>
            <a:endParaRPr lang="pt-BR" sz="2000" b="0" i="0">
              <a:solidFill>
                <a:schemeClr val="accent3">
                  <a:lumMod val="50000"/>
                </a:schemeClr>
              </a:solidFill>
              <a:effectLst/>
              <a:latin typeface="Söhne"/>
            </a:endParaRPr>
          </a:p>
          <a:p>
            <a:pPr algn="l"/>
            <a:r>
              <a:rPr lang="pt-BR" sz="2000" b="0" i="0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  <a:t>Hora de colocar as mãos na massa! Vamos dar os primeiros passos no desenvolvimento de nossa aplicação </a:t>
            </a:r>
            <a:r>
              <a:rPr lang="pt-BR" sz="2000" b="0" i="0" err="1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  <a:t>Pokédex</a:t>
            </a:r>
            <a:r>
              <a:rPr lang="pt-BR" sz="2000" b="0" i="0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01886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9EC52-79A6-4EF0-A8A5-06D122EF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C887C-4C52-4B3B-A45E-85BB1E484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6E13C4-944A-4DEF-8CB2-D74D354D7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A76C77-6614-4452-8A93-561605C01821}"/>
              </a:ext>
            </a:extLst>
          </p:cNvPr>
          <p:cNvSpPr txBox="1"/>
          <p:nvPr/>
        </p:nvSpPr>
        <p:spPr>
          <a:xfrm>
            <a:off x="1775792" y="2796209"/>
            <a:ext cx="92367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Para nossa aventura, usaremos C# e ASP.NET Core para criar a Web API. É uma escolha poderosa que nos ajudará a alcançar nossos objetivos.</a:t>
            </a:r>
          </a:p>
          <a:p>
            <a:pPr algn="just"/>
            <a:endParaRPr lang="pt-BR" sz="2000" b="1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algn="just"/>
            <a:r>
              <a:rPr lang="pt-BR" sz="20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Antes de partirmos para o código, precisamos pensar em como nosso banco de dados de Pokémon será estruturado. Quais informações queremos armazenar?</a:t>
            </a:r>
          </a:p>
          <a:p>
            <a:pPr algn="just"/>
            <a:endParaRPr lang="pt-BR" sz="2000" b="1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algn="just"/>
            <a:r>
              <a:rPr lang="pt-BR" sz="20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Vamos criar nosso projeto ASP.NET Core Web API. É aqui que nossa </a:t>
            </a:r>
            <a:r>
              <a:rPr lang="pt-BR" sz="2000" b="1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Pokédex</a:t>
            </a:r>
            <a:r>
              <a:rPr lang="pt-BR" sz="20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ganhará vida!</a:t>
            </a:r>
          </a:p>
          <a:p>
            <a:pPr algn="just"/>
            <a:r>
              <a:rPr lang="pt-BR" sz="20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Criaremos modelos de Pokémon que representarão nossos dados. Cada Pokémon terá atributos, como nome, tipo, Nível e experiencia.</a:t>
            </a:r>
          </a:p>
        </p:txBody>
      </p:sp>
    </p:spTree>
    <p:extLst>
      <p:ext uri="{BB962C8B-B14F-4D97-AF65-F5344CB8AC3E}">
        <p14:creationId xmlns:p14="http://schemas.microsoft.com/office/powerpoint/2010/main" val="2820509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DDA76-46B7-4D59-87DA-E1CEE770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8A06B-5D5B-4361-A56E-8D870B673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598F9-72AC-42E0-8A91-BBAAC1B78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65DC9-2750-45F9-9646-AA0F5F495748}"/>
              </a:ext>
            </a:extLst>
          </p:cNvPr>
          <p:cNvSpPr txBox="1"/>
          <p:nvPr/>
        </p:nvSpPr>
        <p:spPr>
          <a:xfrm flipH="1">
            <a:off x="1391478" y="561493"/>
            <a:ext cx="840187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Hora de adicionar os controladores à nossa API! Eles serão responsáveis por manipular as solicitações de nossos usuários em relação aos Pokémon.</a:t>
            </a:r>
          </a:p>
          <a:p>
            <a:pPr algn="just"/>
            <a:r>
              <a:rPr lang="pt-BR" sz="20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Configuraremos rotas mágicas que nos permitirão acessar informações sobre os Pokémon. Cada rota nos levará a um Pokémon diferente.</a:t>
            </a:r>
          </a:p>
          <a:p>
            <a:pPr algn="just"/>
            <a:r>
              <a:rPr lang="pt-BR" sz="20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Vamos testar nossa </a:t>
            </a:r>
            <a:r>
              <a:rPr lang="pt-BR" sz="2000" b="1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Pokédex</a:t>
            </a:r>
            <a:r>
              <a:rPr lang="pt-BR" sz="20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! Usaremos ferramentas como o </a:t>
            </a:r>
            <a:r>
              <a:rPr lang="pt-BR" sz="2000" b="1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Postman</a:t>
            </a:r>
            <a:r>
              <a:rPr lang="pt-BR" sz="20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ou o próprio Swagger para ver se tudo está funcionando como esperado.</a:t>
            </a:r>
            <a:br>
              <a:rPr lang="pt-BR" sz="20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</a:br>
            <a:r>
              <a:rPr lang="pt-BR" sz="20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Agora que temos nossa </a:t>
            </a:r>
            <a:r>
              <a:rPr lang="pt-BR" sz="2000" b="1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Pokédex</a:t>
            </a:r>
            <a:r>
              <a:rPr lang="pt-BR" sz="20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funcionando, podemos "capturar" informações sobre os Pokémon que amamos!</a:t>
            </a:r>
          </a:p>
          <a:p>
            <a:endParaRPr lang="pt-BR"/>
          </a:p>
          <a:p>
            <a:endParaRPr lang="pt-BR"/>
          </a:p>
          <a:p>
            <a:br>
              <a:rPr lang="pt-BR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6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CF8D-B499-4676-AAE1-BDFD2BEC5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8F76417-5F89-416E-A4AD-AD3FDD571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4187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CA88D7E-0EC2-41E7-882F-5C87DBFBEFF7}"/>
              </a:ext>
            </a:extLst>
          </p:cNvPr>
          <p:cNvSpPr txBox="1"/>
          <p:nvPr/>
        </p:nvSpPr>
        <p:spPr>
          <a:xfrm>
            <a:off x="8468141" y="5208104"/>
            <a:ext cx="2372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Instale esses </a:t>
            </a:r>
            <a:r>
              <a:rPr lang="pt-BR" sz="2000" b="1" dirty="0" err="1">
                <a:solidFill>
                  <a:schemeClr val="bg1"/>
                </a:solidFill>
              </a:rPr>
              <a:t>NuGets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47286610-6647-46BF-0A7A-A58C13E03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1" y="5210598"/>
            <a:ext cx="8537275" cy="151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23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A93D-BA3A-4345-9D09-70F76CBCD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97278" cy="748058"/>
          </a:xfrm>
        </p:spPr>
        <p:txBody>
          <a:bodyPr>
            <a:normAutofit/>
          </a:bodyPr>
          <a:lstStyle/>
          <a:p>
            <a:r>
              <a:rPr lang="pt-BR" sz="2400"/>
              <a:t>Adicione em </a:t>
            </a:r>
            <a:r>
              <a:rPr lang="pt-BR" sz="2400" err="1"/>
              <a:t>appsettings.json</a:t>
            </a:r>
            <a:r>
              <a:rPr lang="pt-BR" sz="2400"/>
              <a:t>:</a:t>
            </a:r>
            <a:endParaRPr lang="en-US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95A79-A96F-4863-A5CE-1DD762DCF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184"/>
            <a:ext cx="10515600" cy="1156114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1800" err="1">
                <a:solidFill>
                  <a:srgbClr val="2E75B6"/>
                </a:solidFill>
                <a:latin typeface="Cascadia Mono" panose="020B0609020000020004" pitchFamily="49" charset="0"/>
              </a:rPr>
              <a:t>OracleConnection</a:t>
            </a:r>
            <a:r>
              <a:rPr lang="en-US" sz="180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800">
                <a:solidFill>
                  <a:srgbClr val="A31515"/>
                </a:solidFill>
                <a:latin typeface="Cascadia Mono" panose="020B0609020000020004" pitchFamily="49" charset="0"/>
              </a:rPr>
              <a:t>"Data Source=(DESCRIPTION=(ADDRESS_LIST=(ADDRESS=(PROTOCOL=TCP)(HOST=oracle.fiap.com.br)(PORT=1521)))(CONNECT_DATA=(SERVICE_NAME=ORCL)));User Id=&lt;</a:t>
            </a:r>
            <a:r>
              <a:rPr lang="en-US" sz="1800" err="1">
                <a:solidFill>
                  <a:srgbClr val="A31515"/>
                </a:solidFill>
                <a:latin typeface="Cascadia Mono" panose="020B0609020000020004" pitchFamily="49" charset="0"/>
              </a:rPr>
              <a:t>Seu</a:t>
            </a:r>
            <a:r>
              <a:rPr lang="en-US" sz="180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1800" err="1">
                <a:solidFill>
                  <a:srgbClr val="A31515"/>
                </a:solidFill>
                <a:latin typeface="Cascadia Mono" panose="020B0609020000020004" pitchFamily="49" charset="0"/>
              </a:rPr>
              <a:t>usuario</a:t>
            </a:r>
            <a:r>
              <a:rPr lang="en-US" sz="1800">
                <a:solidFill>
                  <a:srgbClr val="A31515"/>
                </a:solidFill>
                <a:latin typeface="Cascadia Mono" panose="020B0609020000020004" pitchFamily="49" charset="0"/>
              </a:rPr>
              <a:t>&gt;;Password=&lt;</a:t>
            </a:r>
            <a:r>
              <a:rPr lang="en-US" sz="1800" err="1">
                <a:solidFill>
                  <a:srgbClr val="A31515"/>
                </a:solidFill>
                <a:latin typeface="Cascadia Mono" panose="020B0609020000020004" pitchFamily="49" charset="0"/>
              </a:rPr>
              <a:t>Sua</a:t>
            </a:r>
            <a:r>
              <a:rPr lang="en-US" sz="180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1800" err="1">
                <a:solidFill>
                  <a:srgbClr val="A31515"/>
                </a:solidFill>
                <a:latin typeface="Cascadia Mono" panose="020B0609020000020004" pitchFamily="49" charset="0"/>
              </a:rPr>
              <a:t>senha</a:t>
            </a:r>
            <a:r>
              <a:rPr lang="en-US" sz="1800">
                <a:solidFill>
                  <a:srgbClr val="A31515"/>
                </a:solidFill>
                <a:latin typeface="Cascadia Mono" panose="020B0609020000020004" pitchFamily="49" charset="0"/>
              </a:rPr>
              <a:t>&gt;;"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9EDB65-28F0-4FCF-8211-02A79F76E30A}"/>
              </a:ext>
            </a:extLst>
          </p:cNvPr>
          <p:cNvSpPr txBox="1"/>
          <p:nvPr/>
        </p:nvSpPr>
        <p:spPr>
          <a:xfrm>
            <a:off x="838200" y="2279237"/>
            <a:ext cx="94057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Crie uma pasta model na raiz do projeto, para sua classe modelo e adicione esses atributos, que representam as propriedades do </a:t>
            </a:r>
            <a:r>
              <a:rPr lang="pt-BR" err="1"/>
              <a:t>pokémon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7C676C-03FB-457E-A814-82EB46DB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5568"/>
            <a:ext cx="6838146" cy="385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2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 descr="Texto&#10;&#10;Descrição gerada automaticamente">
            <a:extLst>
              <a:ext uri="{FF2B5EF4-FFF2-40B4-BE49-F238E27FC236}">
                <a16:creationId xmlns:a16="http://schemas.microsoft.com/office/drawing/2014/main" id="{57F897EE-E985-F29C-1B4B-F48186698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049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C7CF3B1-B7C1-1B77-3AC9-CE720AA17716}"/>
              </a:ext>
            </a:extLst>
          </p:cNvPr>
          <p:cNvSpPr txBox="1"/>
          <p:nvPr/>
        </p:nvSpPr>
        <p:spPr>
          <a:xfrm>
            <a:off x="4654294" y="4777739"/>
            <a:ext cx="6897626" cy="139922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Na raiz do projeto crie a pasta que será responsável pelo banco de dados, crie também um arquivo context.</a:t>
            </a:r>
          </a:p>
        </p:txBody>
      </p:sp>
    </p:spTree>
    <p:extLst>
      <p:ext uri="{BB962C8B-B14F-4D97-AF65-F5344CB8AC3E}">
        <p14:creationId xmlns:p14="http://schemas.microsoft.com/office/powerpoint/2010/main" val="3785419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4D565F-74BB-3855-6ABB-7F6F3E0F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pt-BR" sz="3600" dirty="0">
                <a:cs typeface="Calibri Light"/>
              </a:rPr>
              <a:t>Vamos trabalhar com </a:t>
            </a:r>
            <a:r>
              <a:rPr lang="pt-BR" sz="3600" dirty="0" err="1">
                <a:cs typeface="Calibri Light"/>
              </a:rPr>
              <a:t>dto's</a:t>
            </a:r>
            <a:endParaRPr lang="pt-BR" sz="3600" dirty="0" err="1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2C9221-B766-77C6-909D-59B2DED1C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474166"/>
            <a:ext cx="6894576" cy="1721831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200" dirty="0" err="1">
                <a:cs typeface="Calibri"/>
              </a:rPr>
              <a:t>Crie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outra</a:t>
            </a:r>
            <a:r>
              <a:rPr lang="en-US" sz="2200" dirty="0">
                <a:cs typeface="Calibri"/>
              </a:rPr>
              <a:t> pasta </a:t>
            </a:r>
            <a:r>
              <a:rPr lang="en-US" sz="2200" dirty="0" err="1">
                <a:cs typeface="Calibri"/>
              </a:rPr>
              <a:t>dentro</a:t>
            </a:r>
            <a:r>
              <a:rPr lang="en-US" sz="2200" dirty="0">
                <a:cs typeface="Calibri"/>
              </a:rPr>
              <a:t> da </a:t>
            </a:r>
            <a:r>
              <a:rPr lang="en-US" sz="2200" dirty="0" err="1">
                <a:cs typeface="Calibri"/>
              </a:rPr>
              <a:t>sua</a:t>
            </a:r>
            <a:r>
              <a:rPr lang="en-US" sz="2200" dirty="0">
                <a:cs typeface="Calibri"/>
              </a:rPr>
              <a:t> pasta </a:t>
            </a:r>
            <a:r>
              <a:rPr lang="en-US" sz="2200" dirty="0" err="1">
                <a:cs typeface="Calibri"/>
              </a:rPr>
              <a:t>responsável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pelo</a:t>
            </a:r>
            <a:r>
              <a:rPr lang="en-US" sz="2200" dirty="0">
                <a:cs typeface="Calibri"/>
              </a:rPr>
              <a:t> banco de dados, e </a:t>
            </a:r>
            <a:r>
              <a:rPr lang="en-US" sz="2200" dirty="0" err="1">
                <a:cs typeface="Calibri"/>
              </a:rPr>
              <a:t>crie</a:t>
            </a:r>
            <a:r>
              <a:rPr lang="en-US" sz="2200" dirty="0">
                <a:cs typeface="Calibri"/>
              </a:rPr>
              <a:t> duas classes: Create e Update, </a:t>
            </a:r>
            <a:r>
              <a:rPr lang="en-US" sz="2200" dirty="0" err="1">
                <a:cs typeface="Calibri"/>
              </a:rPr>
              <a:t>essas</a:t>
            </a:r>
            <a:r>
              <a:rPr lang="en-US" sz="2200" dirty="0">
                <a:cs typeface="Calibri"/>
              </a:rPr>
              <a:t> classes </a:t>
            </a:r>
            <a:r>
              <a:rPr lang="en-US" sz="2200" dirty="0">
                <a:solidFill>
                  <a:srgbClr val="374151"/>
                </a:solidFill>
                <a:ea typeface="+mn-lt"/>
                <a:cs typeface="+mn-lt"/>
              </a:rPr>
              <a:t> DTO </a:t>
            </a:r>
            <a:r>
              <a:rPr lang="en-US" sz="2200" dirty="0" err="1">
                <a:solidFill>
                  <a:srgbClr val="374151"/>
                </a:solidFill>
                <a:ea typeface="+mn-lt"/>
                <a:cs typeface="+mn-lt"/>
              </a:rPr>
              <a:t>são</a:t>
            </a:r>
            <a:r>
              <a:rPr lang="en-US" sz="2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374151"/>
                </a:solidFill>
                <a:ea typeface="+mn-lt"/>
                <a:cs typeface="+mn-lt"/>
              </a:rPr>
              <a:t>usadas</a:t>
            </a:r>
            <a:r>
              <a:rPr lang="en-US" sz="2200" dirty="0">
                <a:solidFill>
                  <a:srgbClr val="374151"/>
                </a:solidFill>
                <a:ea typeface="+mn-lt"/>
                <a:cs typeface="+mn-lt"/>
              </a:rPr>
              <a:t> para </a:t>
            </a:r>
            <a:r>
              <a:rPr lang="en-US" sz="2200" dirty="0" err="1">
                <a:solidFill>
                  <a:srgbClr val="374151"/>
                </a:solidFill>
                <a:ea typeface="+mn-lt"/>
                <a:cs typeface="+mn-lt"/>
              </a:rPr>
              <a:t>receber</a:t>
            </a:r>
            <a:r>
              <a:rPr lang="en-US" sz="2200" dirty="0">
                <a:solidFill>
                  <a:srgbClr val="374151"/>
                </a:solidFill>
                <a:ea typeface="+mn-lt"/>
                <a:cs typeface="+mn-lt"/>
              </a:rPr>
              <a:t> dados de </a:t>
            </a:r>
            <a:r>
              <a:rPr lang="en-US" sz="2200" dirty="0" err="1">
                <a:solidFill>
                  <a:srgbClr val="374151"/>
                </a:solidFill>
                <a:ea typeface="+mn-lt"/>
                <a:cs typeface="+mn-lt"/>
              </a:rPr>
              <a:t>solicitações</a:t>
            </a:r>
            <a:r>
              <a:rPr lang="en-US" sz="2200" dirty="0">
                <a:solidFill>
                  <a:srgbClr val="374151"/>
                </a:solidFill>
                <a:ea typeface="+mn-lt"/>
                <a:cs typeface="+mn-lt"/>
              </a:rPr>
              <a:t> de </a:t>
            </a:r>
            <a:r>
              <a:rPr lang="en-US" sz="2200" dirty="0" err="1">
                <a:solidFill>
                  <a:srgbClr val="374151"/>
                </a:solidFill>
                <a:ea typeface="+mn-lt"/>
                <a:cs typeface="+mn-lt"/>
              </a:rPr>
              <a:t>clientes</a:t>
            </a:r>
            <a:r>
              <a:rPr lang="en-US" sz="2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374151"/>
                </a:solidFill>
                <a:ea typeface="+mn-lt"/>
                <a:cs typeface="+mn-lt"/>
              </a:rPr>
              <a:t>ao</a:t>
            </a:r>
            <a:r>
              <a:rPr lang="en-US" sz="2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374151"/>
                </a:solidFill>
                <a:ea typeface="+mn-lt"/>
                <a:cs typeface="+mn-lt"/>
              </a:rPr>
              <a:t>criar</a:t>
            </a:r>
            <a:r>
              <a:rPr lang="en-US" sz="2200" dirty="0">
                <a:solidFill>
                  <a:srgbClr val="374151"/>
                </a:solidFill>
                <a:ea typeface="+mn-lt"/>
                <a:cs typeface="+mn-lt"/>
              </a:rPr>
              <a:t> um novo Pokémon. O </a:t>
            </a:r>
            <a:r>
              <a:rPr lang="en-US" sz="2200" dirty="0" err="1">
                <a:solidFill>
                  <a:srgbClr val="374151"/>
                </a:solidFill>
                <a:ea typeface="+mn-lt"/>
                <a:cs typeface="+mn-lt"/>
              </a:rPr>
              <a:t>atributo</a:t>
            </a:r>
            <a:r>
              <a:rPr lang="en-US" sz="2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2200" b="1" dirty="0">
                <a:latin typeface="Calibri"/>
                <a:cs typeface="Calibri"/>
              </a:rPr>
              <a:t>[Required]</a:t>
            </a:r>
            <a:r>
              <a:rPr lang="en-US" sz="2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374151"/>
                </a:solidFill>
                <a:ea typeface="+mn-lt"/>
                <a:cs typeface="+mn-lt"/>
              </a:rPr>
              <a:t>garante</a:t>
            </a:r>
            <a:r>
              <a:rPr lang="en-US" sz="2200" dirty="0">
                <a:solidFill>
                  <a:srgbClr val="374151"/>
                </a:solidFill>
                <a:ea typeface="+mn-lt"/>
                <a:cs typeface="+mn-lt"/>
              </a:rPr>
              <a:t> que </a:t>
            </a:r>
            <a:r>
              <a:rPr lang="en-US" sz="2200" dirty="0" err="1">
                <a:solidFill>
                  <a:srgbClr val="374151"/>
                </a:solidFill>
                <a:ea typeface="+mn-lt"/>
                <a:cs typeface="+mn-lt"/>
              </a:rPr>
              <a:t>essas</a:t>
            </a:r>
            <a:r>
              <a:rPr lang="en-US" sz="2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374151"/>
                </a:solidFill>
                <a:ea typeface="+mn-lt"/>
                <a:cs typeface="+mn-lt"/>
              </a:rPr>
              <a:t>propriedades</a:t>
            </a:r>
            <a:r>
              <a:rPr lang="en-US" sz="2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374151"/>
                </a:solidFill>
                <a:ea typeface="+mn-lt"/>
                <a:cs typeface="+mn-lt"/>
              </a:rPr>
              <a:t>devem</a:t>
            </a:r>
            <a:r>
              <a:rPr lang="en-US" sz="2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374151"/>
                </a:solidFill>
                <a:ea typeface="+mn-lt"/>
                <a:cs typeface="+mn-lt"/>
              </a:rPr>
              <a:t>ter</a:t>
            </a:r>
            <a:r>
              <a:rPr lang="en-US" sz="2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374151"/>
                </a:solidFill>
                <a:ea typeface="+mn-lt"/>
                <a:cs typeface="+mn-lt"/>
              </a:rPr>
              <a:t>valores</a:t>
            </a:r>
            <a:r>
              <a:rPr lang="en-US" sz="2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374151"/>
                </a:solidFill>
                <a:ea typeface="+mn-lt"/>
                <a:cs typeface="+mn-lt"/>
              </a:rPr>
              <a:t>ao</a:t>
            </a:r>
            <a:r>
              <a:rPr lang="en-US" sz="2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374151"/>
                </a:solidFill>
                <a:ea typeface="+mn-lt"/>
                <a:cs typeface="+mn-lt"/>
              </a:rPr>
              <a:t>criar</a:t>
            </a:r>
            <a:r>
              <a:rPr lang="en-US" sz="2200" dirty="0">
                <a:solidFill>
                  <a:srgbClr val="374151"/>
                </a:solidFill>
                <a:ea typeface="+mn-lt"/>
                <a:cs typeface="+mn-lt"/>
              </a:rPr>
              <a:t> um Pokémon e, se </a:t>
            </a:r>
            <a:r>
              <a:rPr lang="en-US" sz="2200" dirty="0" err="1">
                <a:solidFill>
                  <a:srgbClr val="374151"/>
                </a:solidFill>
                <a:ea typeface="+mn-lt"/>
                <a:cs typeface="+mn-lt"/>
              </a:rPr>
              <a:t>alguma</a:t>
            </a:r>
            <a:r>
              <a:rPr lang="en-US" sz="2200" dirty="0">
                <a:solidFill>
                  <a:srgbClr val="374151"/>
                </a:solidFill>
                <a:ea typeface="+mn-lt"/>
                <a:cs typeface="+mn-lt"/>
              </a:rPr>
              <a:t> delas </a:t>
            </a:r>
            <a:r>
              <a:rPr lang="en-US" sz="2200" dirty="0" err="1">
                <a:solidFill>
                  <a:srgbClr val="374151"/>
                </a:solidFill>
                <a:ea typeface="+mn-lt"/>
                <a:cs typeface="+mn-lt"/>
              </a:rPr>
              <a:t>estiver</a:t>
            </a:r>
            <a:r>
              <a:rPr lang="en-US" sz="2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374151"/>
                </a:solidFill>
                <a:ea typeface="+mn-lt"/>
                <a:cs typeface="+mn-lt"/>
              </a:rPr>
              <a:t>ausente</a:t>
            </a:r>
            <a:r>
              <a:rPr lang="en-US" sz="2200" dirty="0">
                <a:solidFill>
                  <a:srgbClr val="374151"/>
                </a:solidFill>
                <a:ea typeface="+mn-lt"/>
                <a:cs typeface="+mn-lt"/>
              </a:rPr>
              <a:t>, </a:t>
            </a:r>
            <a:r>
              <a:rPr lang="en-US" sz="2200" dirty="0" err="1">
                <a:solidFill>
                  <a:srgbClr val="374151"/>
                </a:solidFill>
                <a:ea typeface="+mn-lt"/>
                <a:cs typeface="+mn-lt"/>
              </a:rPr>
              <a:t>será</a:t>
            </a:r>
            <a:r>
              <a:rPr lang="en-US" sz="2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374151"/>
                </a:solidFill>
                <a:ea typeface="+mn-lt"/>
                <a:cs typeface="+mn-lt"/>
              </a:rPr>
              <a:t>gerado</a:t>
            </a:r>
            <a:r>
              <a:rPr lang="en-US" sz="2200" dirty="0">
                <a:solidFill>
                  <a:srgbClr val="374151"/>
                </a:solidFill>
                <a:ea typeface="+mn-lt"/>
                <a:cs typeface="+mn-lt"/>
              </a:rPr>
              <a:t> um </a:t>
            </a:r>
            <a:r>
              <a:rPr lang="en-US" sz="2200" dirty="0" err="1">
                <a:solidFill>
                  <a:srgbClr val="374151"/>
                </a:solidFill>
                <a:ea typeface="+mn-lt"/>
                <a:cs typeface="+mn-lt"/>
              </a:rPr>
              <a:t>erro</a:t>
            </a:r>
            <a:r>
              <a:rPr lang="en-US" sz="2200" dirty="0">
                <a:solidFill>
                  <a:srgbClr val="374151"/>
                </a:solidFill>
                <a:ea typeface="+mn-lt"/>
                <a:cs typeface="+mn-lt"/>
              </a:rPr>
              <a:t> de </a:t>
            </a:r>
            <a:r>
              <a:rPr lang="en-US" sz="2200" dirty="0" err="1">
                <a:solidFill>
                  <a:srgbClr val="374151"/>
                </a:solidFill>
                <a:ea typeface="+mn-lt"/>
                <a:cs typeface="+mn-lt"/>
              </a:rPr>
              <a:t>validação</a:t>
            </a:r>
            <a:r>
              <a:rPr lang="en-US" sz="2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en-US" sz="2200" dirty="0"/>
          </a:p>
        </p:txBody>
      </p:sp>
      <p:pic>
        <p:nvPicPr>
          <p:cNvPr id="4" name="Espaço Reservado para Conteúdo 3" descr="Texto&#10;&#10;Descrição gerada automaticamente">
            <a:extLst>
              <a:ext uri="{FF2B5EF4-FFF2-40B4-BE49-F238E27FC236}">
                <a16:creationId xmlns:a16="http://schemas.microsoft.com/office/drawing/2014/main" id="{C96C7D2D-47ED-DDA4-5D59-5417E45F0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65" y="2290936"/>
            <a:ext cx="9483478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1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Adicione em appsettings.json:</vt:lpstr>
      <vt:lpstr>Apresentação do PowerPoint</vt:lpstr>
      <vt:lpstr>Vamos trabalhar com dto's</vt:lpstr>
      <vt:lpstr>Apresentação do PowerPoint</vt:lpstr>
      <vt:lpstr>Apresentação do PowerPoint</vt:lpstr>
      <vt:lpstr>Migrations</vt:lpstr>
      <vt:lpstr>Apresentação do PowerPoint</vt:lpstr>
      <vt:lpstr>Apresentação do PowerPoint</vt:lpstr>
      <vt:lpstr>Apresentação do PowerPoint</vt:lpstr>
      <vt:lpstr>Explicação do Controller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Logon Aluno</dc:creator>
  <cp:revision>178</cp:revision>
  <dcterms:created xsi:type="dcterms:W3CDTF">2023-09-15T13:30:46Z</dcterms:created>
  <dcterms:modified xsi:type="dcterms:W3CDTF">2023-09-17T21:50:29Z</dcterms:modified>
</cp:coreProperties>
</file>