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74" r:id="rId22"/>
    <p:sldId id="280" r:id="rId23"/>
    <p:sldId id="284" r:id="rId24"/>
    <p:sldId id="281" r:id="rId25"/>
    <p:sldId id="282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4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4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3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8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3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7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8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A970-DF1B-4E8B-B70D-D99B08E8C689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8E8A-F08E-4C1D-B301-5370D8026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54822" y="48724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85227" y="1033067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69428" y="1033067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01025" y="2017644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01024" y="3001843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85224" y="2017644"/>
            <a:ext cx="984201" cy="984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069427" y="2017644"/>
            <a:ext cx="984201" cy="984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53628" y="2017644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085223" y="3001843"/>
            <a:ext cx="984201" cy="984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069426" y="3001843"/>
            <a:ext cx="984201" cy="9842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053627" y="3001843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085221" y="3983457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069425" y="3983457"/>
            <a:ext cx="984201" cy="9842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3942422" y="2877935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 txBox="1">
            <a:spLocks/>
          </p:cNvSpPr>
          <p:nvPr/>
        </p:nvSpPr>
        <p:spPr>
          <a:xfrm>
            <a:off x="7053942" y="365125"/>
            <a:ext cx="4299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Distance_ami_nc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743305" y="2875501"/>
            <a:ext cx="984201" cy="984201"/>
            <a:chOff x="3018719" y="2875502"/>
            <a:chExt cx="984201" cy="984201"/>
          </a:xfrm>
        </p:grpSpPr>
        <p:sp>
          <p:nvSpPr>
            <p:cNvPr id="30" name="Rectangle 29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968119" y="2875500"/>
            <a:ext cx="984201" cy="984201"/>
            <a:chOff x="4002920" y="2875501"/>
            <a:chExt cx="984201" cy="984201"/>
          </a:xfrm>
        </p:grpSpPr>
        <p:sp>
          <p:nvSpPr>
            <p:cNvPr id="33" name="Rectangle 32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Arc 34"/>
          <p:cNvSpPr/>
          <p:nvPr/>
        </p:nvSpPr>
        <p:spPr>
          <a:xfrm>
            <a:off x="3182863" y="979715"/>
            <a:ext cx="3048000" cy="4767942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4599862" y="1650473"/>
            <a:ext cx="984201" cy="984201"/>
            <a:chOff x="4002920" y="2875501"/>
            <a:chExt cx="984201" cy="984201"/>
          </a:xfrm>
        </p:grpSpPr>
        <p:sp>
          <p:nvSpPr>
            <p:cNvPr id="37" name="Rectangle 36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596705" y="4100527"/>
            <a:ext cx="984201" cy="984201"/>
            <a:chOff x="4002920" y="2875501"/>
            <a:chExt cx="984201" cy="984201"/>
          </a:xfrm>
        </p:grpSpPr>
        <p:sp>
          <p:nvSpPr>
            <p:cNvPr id="40" name="Rectangle 39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296552" y="4644813"/>
            <a:ext cx="984201" cy="984201"/>
            <a:chOff x="4002920" y="2875501"/>
            <a:chExt cx="984201" cy="984201"/>
          </a:xfrm>
        </p:grpSpPr>
        <p:sp>
          <p:nvSpPr>
            <p:cNvPr id="43" name="Rectangle 42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3296552" y="1155843"/>
            <a:ext cx="984201" cy="984201"/>
            <a:chOff x="4002920" y="2875501"/>
            <a:chExt cx="984201" cy="984201"/>
          </a:xfrm>
        </p:grpSpPr>
        <p:sp>
          <p:nvSpPr>
            <p:cNvPr id="46" name="Rectangle 45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759628" y="3843162"/>
            <a:ext cx="984201" cy="984201"/>
            <a:chOff x="4002920" y="2875501"/>
            <a:chExt cx="984201" cy="984201"/>
          </a:xfrm>
        </p:grpSpPr>
        <p:sp>
          <p:nvSpPr>
            <p:cNvPr id="49" name="Rectangle 48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779506" y="1919338"/>
            <a:ext cx="984201" cy="984201"/>
            <a:chOff x="4002920" y="2875501"/>
            <a:chExt cx="984201" cy="984201"/>
          </a:xfrm>
        </p:grpSpPr>
        <p:sp>
          <p:nvSpPr>
            <p:cNvPr id="52" name="Rectangle 51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78166" y="2875500"/>
            <a:ext cx="984201" cy="984201"/>
            <a:chOff x="4002920" y="2875501"/>
            <a:chExt cx="984201" cy="984201"/>
          </a:xfrm>
        </p:grpSpPr>
        <p:sp>
          <p:nvSpPr>
            <p:cNvPr id="55" name="Rectangle 54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3277366" y="2876775"/>
            <a:ext cx="984201" cy="984201"/>
            <a:chOff x="4002920" y="2875501"/>
            <a:chExt cx="984201" cy="984201"/>
          </a:xfrm>
        </p:grpSpPr>
        <p:sp>
          <p:nvSpPr>
            <p:cNvPr id="58" name="Rectangle 5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2588426" y="4223592"/>
            <a:ext cx="984201" cy="984201"/>
            <a:chOff x="4002920" y="2875501"/>
            <a:chExt cx="984201" cy="984201"/>
          </a:xfrm>
        </p:grpSpPr>
        <p:sp>
          <p:nvSpPr>
            <p:cNvPr id="61" name="Rectangle 60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2567626" y="1690688"/>
            <a:ext cx="984201" cy="984201"/>
            <a:chOff x="4002920" y="2875501"/>
            <a:chExt cx="984201" cy="984201"/>
          </a:xfrm>
        </p:grpSpPr>
        <p:sp>
          <p:nvSpPr>
            <p:cNvPr id="64" name="Rectangle 63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1325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Distance_ennemi_1c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258561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06863" y="2875500"/>
            <a:ext cx="984201" cy="984201"/>
            <a:chOff x="4002920" y="2875501"/>
            <a:chExt cx="984201" cy="984201"/>
          </a:xfrm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1643915"/>
            <a:ext cx="3048000" cy="3447369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19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Distance_ennemi_3c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258561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06863" y="2875500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979715"/>
            <a:ext cx="3048000" cy="4767942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3901321" y="1592480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12" name="Rectangle 11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901321" y="4289633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15" name="Rectangle 14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701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 txBox="1">
            <a:spLocks/>
          </p:cNvSpPr>
          <p:nvPr/>
        </p:nvSpPr>
        <p:spPr>
          <a:xfrm>
            <a:off x="7053942" y="365125"/>
            <a:ext cx="499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Distance_ennemi_nc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743305" y="2875501"/>
            <a:ext cx="984201" cy="984201"/>
            <a:chOff x="3018719" y="2875502"/>
            <a:chExt cx="984201" cy="984201"/>
          </a:xfrm>
        </p:grpSpPr>
        <p:sp>
          <p:nvSpPr>
            <p:cNvPr id="30" name="Rectangle 29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968119" y="2875500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33" name="Rectangle 32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Arc 34"/>
          <p:cNvSpPr/>
          <p:nvPr/>
        </p:nvSpPr>
        <p:spPr>
          <a:xfrm>
            <a:off x="3182863" y="979715"/>
            <a:ext cx="3048000" cy="4767942"/>
          </a:xfrm>
          <a:prstGeom prst="arc">
            <a:avLst>
              <a:gd name="adj1" fmla="val 17226098"/>
              <a:gd name="adj2" fmla="val 4580392"/>
            </a:avLst>
          </a:prstGeom>
          <a:noFill/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/>
          <p:cNvGrpSpPr/>
          <p:nvPr/>
        </p:nvGrpSpPr>
        <p:grpSpPr>
          <a:xfrm>
            <a:off x="4599862" y="1650473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37" name="Rectangle 36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596705" y="4100527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40" name="Rectangle 39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296552" y="4644813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43" name="Rectangle 42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3296552" y="1155843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46" name="Rectangle 45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759628" y="3843162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49" name="Rectangle 48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3779506" y="1919338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52" name="Rectangle 51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78166" y="2875500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55" name="Rectangle 54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3277366" y="2876775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58" name="Rectangle 5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2588426" y="4223592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61" name="Rectangle 60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2567626" y="1690688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64" name="Rectangle 63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475811" cy="1325563"/>
          </a:xfrm>
        </p:spPr>
        <p:txBody>
          <a:bodyPr/>
          <a:lstStyle/>
          <a:p>
            <a:r>
              <a:rPr lang="fr-FR" dirty="0" smtClean="0"/>
              <a:t>Distance_objet_1c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258561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06863" y="2875500"/>
            <a:ext cx="984201" cy="984201"/>
            <a:chOff x="4002920" y="2875501"/>
            <a:chExt cx="984201" cy="984201"/>
          </a:xfrm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1643915"/>
            <a:ext cx="3048000" cy="3447369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38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smtClean="0"/>
              <a:t>Cylindre_h6m_r3m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88920" y="334101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781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920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8460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8920" y="1372607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58265" y="3214007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034825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2686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2686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4825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4825" y="383311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4365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2686" y="383311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3774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14365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63773" y="186470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2686" y="88050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4825" y="88050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04170" y="2721906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53313" y="1354739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3113" y="3833103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11057" y="3833102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11057" y="1413694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>
            <a:stCxn id="33" idx="1"/>
            <a:endCxn id="32" idx="3"/>
          </p:cNvCxnSpPr>
          <p:nvPr/>
        </p:nvCxnSpPr>
        <p:spPr>
          <a:xfrm>
            <a:off x="2063773" y="2356805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3773" y="3340989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34" idx="0"/>
            <a:endCxn id="30" idx="2"/>
          </p:cNvCxnSpPr>
          <p:nvPr/>
        </p:nvCxnSpPr>
        <p:spPr>
          <a:xfrm>
            <a:off x="3544787" y="880506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26925" y="870954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3" idx="0"/>
            <a:endCxn id="31" idx="2"/>
          </p:cNvCxnSpPr>
          <p:nvPr/>
        </p:nvCxnSpPr>
        <p:spPr>
          <a:xfrm>
            <a:off x="2555874" y="1864704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40649" y="3825064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07696" y="1354739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9538" y="3828048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15465" y="1864700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4" idx="1"/>
            <a:endCxn id="35" idx="3"/>
          </p:cNvCxnSpPr>
          <p:nvPr/>
        </p:nvCxnSpPr>
        <p:spPr>
          <a:xfrm>
            <a:off x="3052686" y="1372607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052686" y="435685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2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675316" cy="1325563"/>
          </a:xfrm>
        </p:spPr>
        <p:txBody>
          <a:bodyPr/>
          <a:lstStyle/>
          <a:p>
            <a:r>
              <a:rPr lang="fr-FR" dirty="0" smtClean="0"/>
              <a:t>Perso_sphere_1,5m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87160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7913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08666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69419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30172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90925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16781" y="306383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694164" y="245630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697007" y="184877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694164" y="124124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688505" y="488642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691348" y="427889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688505" y="367136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304321" y="245630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301721" y="184877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084034" y="2458881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081164" y="185164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2471432" y="245630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914451" y="245630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085348" y="367136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298878" y="3672164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917537" y="3671368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304321" y="4278500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086661" y="4278500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75772" y="3676514"/>
            <a:ext cx="607530" cy="60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3865270" y="3240404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0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675316" cy="1325563"/>
          </a:xfrm>
        </p:spPr>
        <p:txBody>
          <a:bodyPr/>
          <a:lstStyle/>
          <a:p>
            <a:r>
              <a:rPr lang="fr-FR" dirty="0" smtClean="0"/>
              <a:t>ennemi_sphere_1,5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009900" y="336178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994101" y="336178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009845" y="2377578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994046" y="2377578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881257" y="3234779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182862" y="1158705"/>
            <a:ext cx="3224917" cy="4523139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1650140" y="2869678"/>
            <a:ext cx="984201" cy="984201"/>
            <a:chOff x="3018719" y="2875502"/>
            <a:chExt cx="984201" cy="984201"/>
          </a:xfrm>
        </p:grpSpPr>
        <p:sp>
          <p:nvSpPr>
            <p:cNvPr id="51" name="Rectangle 50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852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675316" cy="1325563"/>
          </a:xfrm>
        </p:spPr>
        <p:txBody>
          <a:bodyPr/>
          <a:lstStyle/>
          <a:p>
            <a:r>
              <a:rPr lang="fr-FR" dirty="0" smtClean="0"/>
              <a:t>ligne_18m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1579560" y="3052228"/>
            <a:ext cx="619101" cy="619101"/>
            <a:chOff x="3018719" y="2875502"/>
            <a:chExt cx="984201" cy="984201"/>
          </a:xfrm>
        </p:grpSpPr>
        <p:sp>
          <p:nvSpPr>
            <p:cNvPr id="51" name="Rectangle 50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289901" y="2869677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4102" y="286967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58303" y="286967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42504" y="286967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291912" y="3361770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3" idx="0"/>
            <a:endCxn id="13" idx="2"/>
          </p:cNvCxnSpPr>
          <p:nvPr/>
        </p:nvCxnSpPr>
        <p:spPr>
          <a:xfrm>
            <a:off x="2782002" y="2869677"/>
            <a:ext cx="0" cy="984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766202" y="2869676"/>
            <a:ext cx="0" cy="984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750403" y="2869669"/>
            <a:ext cx="0" cy="984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734604" y="2869669"/>
            <a:ext cx="0" cy="984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84708" y="365125"/>
            <a:ext cx="4944550" cy="1325563"/>
          </a:xfrm>
        </p:spPr>
        <p:txBody>
          <a:bodyPr/>
          <a:lstStyle/>
          <a:p>
            <a:r>
              <a:rPr lang="fr-FR" dirty="0" smtClean="0"/>
              <a:t>ennemi_sphere_3m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3892607" y="3347749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593220" y="3347748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3892551" y="2647079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892552" y="4048417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011964" y="1106033"/>
            <a:ext cx="3224917" cy="4523139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1650140" y="2869678"/>
            <a:ext cx="760001" cy="760001"/>
            <a:chOff x="3018719" y="2875502"/>
            <a:chExt cx="984201" cy="984201"/>
          </a:xfrm>
        </p:grpSpPr>
        <p:sp>
          <p:nvSpPr>
            <p:cNvPr id="51" name="Rectangle 50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92550" y="1946410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593163" y="2647078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593106" y="1946408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293661" y="2647078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93548" y="3347748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91882" y="2647077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592879" y="4048416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191541" y="3346184"/>
            <a:ext cx="700669" cy="700669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513396" y="3249678"/>
            <a:ext cx="180827" cy="1808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10819" y="2875502"/>
            <a:ext cx="984201" cy="98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smtClean="0"/>
              <a:t>personnel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875919" y="3240602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97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1852250" y="1217018"/>
            <a:ext cx="4301339" cy="4301169"/>
            <a:chOff x="2216181" y="1946408"/>
            <a:chExt cx="2802789" cy="2802678"/>
          </a:xfrm>
        </p:grpSpPr>
        <p:sp>
          <p:nvSpPr>
            <p:cNvPr id="24" name="Rectangle 23"/>
            <p:cNvSpPr/>
            <p:nvPr/>
          </p:nvSpPr>
          <p:spPr>
            <a:xfrm>
              <a:off x="2917247" y="3347749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17860" y="3347748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17191" y="2647079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17192" y="4048417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17190" y="1946410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17803" y="2647078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17746" y="1946408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18301" y="2647078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18188" y="3347748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16522" y="2647077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17519" y="4048416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16181" y="3346184"/>
              <a:ext cx="700669" cy="700669"/>
            </a:xfrm>
            <a:prstGeom prst="rect">
              <a:avLst/>
            </a:prstGeom>
            <a:solidFill>
              <a:srgbClr val="FFCB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538036" y="3249678"/>
              <a:ext cx="180827" cy="18082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7" name="Titre 1"/>
          <p:cNvSpPr>
            <a:spLocks noGrp="1"/>
          </p:cNvSpPr>
          <p:nvPr>
            <p:ph type="title"/>
          </p:nvPr>
        </p:nvSpPr>
        <p:spPr>
          <a:xfrm>
            <a:off x="6784708" y="365125"/>
            <a:ext cx="4944550" cy="1325563"/>
          </a:xfrm>
        </p:spPr>
        <p:txBody>
          <a:bodyPr/>
          <a:lstStyle/>
          <a:p>
            <a:r>
              <a:rPr lang="fr-FR" dirty="0" smtClean="0"/>
              <a:t>perso_sphere_3m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59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Objet_sphere_6m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88920" y="334101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781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920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8460" y="235681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8920" y="1372607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58265" y="3214007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034825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2686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2686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4825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4825" y="383311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4365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2686" y="383311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3774" y="284891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14365" y="1864710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63773" y="186470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2686" y="88050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4825" y="880506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04170" y="2721906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46333" y="1333799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3113" y="3833103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11057" y="3833102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11057" y="1413694"/>
            <a:ext cx="449573" cy="44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>
            <a:stCxn id="33" idx="1"/>
            <a:endCxn id="32" idx="3"/>
          </p:cNvCxnSpPr>
          <p:nvPr/>
        </p:nvCxnSpPr>
        <p:spPr>
          <a:xfrm>
            <a:off x="2063773" y="2356805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3773" y="3340989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34" idx="0"/>
            <a:endCxn id="30" idx="2"/>
          </p:cNvCxnSpPr>
          <p:nvPr/>
        </p:nvCxnSpPr>
        <p:spPr>
          <a:xfrm>
            <a:off x="3544787" y="880506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26925" y="870954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3" idx="0"/>
            <a:endCxn id="31" idx="2"/>
          </p:cNvCxnSpPr>
          <p:nvPr/>
        </p:nvCxnSpPr>
        <p:spPr>
          <a:xfrm>
            <a:off x="2555874" y="1864704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40649" y="3825064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21656" y="1340779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9538" y="3828048"/>
            <a:ext cx="501100" cy="531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15465" y="1864700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2686" y="134468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052686" y="435685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8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ennemi_sphere_6m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88920" y="3341014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781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920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8460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8920" y="1372607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58265" y="3214007"/>
            <a:ext cx="254000" cy="254000"/>
          </a:xfrm>
          <a:prstGeom prst="ellipse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034825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2686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2686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4825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4825" y="3833112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4365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2686" y="3833112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3774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14365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63773" y="1864704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2686" y="880506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4825" y="880506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04170" y="2721906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46333" y="1333799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3113" y="3833103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11057" y="3833102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11057" y="1413694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>
            <a:stCxn id="33" idx="1"/>
            <a:endCxn id="32" idx="3"/>
          </p:cNvCxnSpPr>
          <p:nvPr/>
        </p:nvCxnSpPr>
        <p:spPr>
          <a:xfrm>
            <a:off x="2063773" y="2356805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3773" y="3340989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34" idx="0"/>
            <a:endCxn id="30" idx="2"/>
          </p:cNvCxnSpPr>
          <p:nvPr/>
        </p:nvCxnSpPr>
        <p:spPr>
          <a:xfrm>
            <a:off x="3544787" y="880506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26925" y="870954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3" idx="0"/>
            <a:endCxn id="31" idx="2"/>
          </p:cNvCxnSpPr>
          <p:nvPr/>
        </p:nvCxnSpPr>
        <p:spPr>
          <a:xfrm>
            <a:off x="2555874" y="1864704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40649" y="3825064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10367" y="1340779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9538" y="3828048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15465" y="1864700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2686" y="134468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052686" y="435685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8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ennemi_sphere_6m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88920" y="3341014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06781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8920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8460" y="235681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8920" y="1372607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58265" y="3214007"/>
            <a:ext cx="254000" cy="254000"/>
          </a:xfrm>
          <a:prstGeom prst="ellipse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034825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2686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52686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34825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34825" y="3833112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4365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52686" y="3833112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3774" y="2848913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14365" y="186471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63773" y="1864704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2686" y="880506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4825" y="880506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04170" y="2721906"/>
            <a:ext cx="254000" cy="254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546333" y="1333799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3113" y="3833103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11057" y="3833102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11057" y="1413694"/>
            <a:ext cx="449573" cy="449573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>
            <a:stCxn id="33" idx="1"/>
            <a:endCxn id="32" idx="3"/>
          </p:cNvCxnSpPr>
          <p:nvPr/>
        </p:nvCxnSpPr>
        <p:spPr>
          <a:xfrm>
            <a:off x="2063773" y="2356805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063773" y="3340989"/>
            <a:ext cx="3934793" cy="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34" idx="0"/>
            <a:endCxn id="30" idx="2"/>
          </p:cNvCxnSpPr>
          <p:nvPr/>
        </p:nvCxnSpPr>
        <p:spPr>
          <a:xfrm>
            <a:off x="3544787" y="880506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26925" y="870954"/>
            <a:ext cx="0" cy="3936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33" idx="0"/>
            <a:endCxn id="31" idx="2"/>
          </p:cNvCxnSpPr>
          <p:nvPr/>
        </p:nvCxnSpPr>
        <p:spPr>
          <a:xfrm>
            <a:off x="2555874" y="1864704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52841" y="3825064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10367" y="1340779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9538" y="3828048"/>
            <a:ext cx="501100" cy="53179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15465" y="1864700"/>
            <a:ext cx="1" cy="1968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2686" y="134468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052686" y="4356854"/>
            <a:ext cx="19663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ennemi_sphere_6m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30797" y="420886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18770" y="421742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06743" y="420886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94716" y="421742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2689" y="42088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0662" y="42088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5640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3613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21586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09559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97532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85505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3478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61451" y="392662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54851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42824" y="363943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0797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18770" y="363943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6743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716" y="363943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82689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0662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58635" y="363420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46608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69694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57667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45640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33613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21586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09559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97532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85505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73478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61451" y="334687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49424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437397" y="33450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66501" y="305372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54474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42447" y="30537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30420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18393" y="305372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06366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94339" y="305372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282312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0285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58258" y="30544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146231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434204" y="305539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269317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57290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45263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33236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21209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709182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97155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85128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73101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61074" y="276713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149047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437020" y="276575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66501" y="247574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54474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42447" y="247574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30420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418393" y="247574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06366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994339" y="247574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82312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70285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858258" y="247472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146231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434204" y="247611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269317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57290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845263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133236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1209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09182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997155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285128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573101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861074" y="21873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149047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37020" y="218647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61659" y="189308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49632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37605" y="189308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125578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13551" y="1893085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701524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989497" y="189308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277470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565443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853416" y="189497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1389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429362" y="1896829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52448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0421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28394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416367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704340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92313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280286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68259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56232" y="1607649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144205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837605" y="131510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125578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13551" y="131509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701524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89497" y="131510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277470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65443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3416" y="131523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128394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416367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704340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992313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280286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68259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3" name="Ellipse 192"/>
          <p:cNvSpPr/>
          <p:nvPr/>
        </p:nvSpPr>
        <p:spPr>
          <a:xfrm>
            <a:off x="3870155" y="2639179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50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ennemi_sphere_6m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30797" y="420886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18770" y="421742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06743" y="420886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94716" y="421742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2689" y="42088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0662" y="42088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5640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3613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21586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709559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97532" y="393023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85505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3478" y="392200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61451" y="392662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54851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42824" y="363943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0797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18770" y="363943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6743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716" y="363943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82689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0662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58635" y="363420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46608" y="363004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69694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57667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45640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33613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21586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09559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97532" y="33522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85505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573478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61451" y="334687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149424" y="334318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437397" y="33450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66501" y="305372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54474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42447" y="30537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30420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18393" y="305372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06366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94339" y="3053728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282312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0285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58258" y="305446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146231" y="305122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434204" y="305539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269317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57290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45263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33236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21209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709182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97155" y="276653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85128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73101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61074" y="276713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149047" y="2764363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437020" y="276575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66501" y="247574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54474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42447" y="2475743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30420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418393" y="247574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06366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994339" y="247574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82312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70285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858258" y="247472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146231" y="247241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434204" y="2476111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269317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57290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845263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133236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21209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09182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997155" y="2188548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285128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573101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861074" y="21873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149047" y="2185544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37020" y="2186470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61659" y="189308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549632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837605" y="189308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125578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13551" y="1893085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701524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989497" y="1893086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277470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565443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853416" y="1894977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1389" y="189359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429362" y="1896829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52448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40421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28394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416367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704340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992313" y="1605892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280286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568259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56232" y="1607649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144205" y="1606725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837605" y="1315101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125578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13551" y="1315099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701524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89497" y="1315100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277470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65443" y="1314772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53416" y="1315234"/>
            <a:ext cx="288000" cy="293087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128394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416367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704340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992313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280286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568259" y="1027906"/>
            <a:ext cx="288000" cy="288000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3" name="Ellipse 192"/>
          <p:cNvSpPr/>
          <p:nvPr/>
        </p:nvSpPr>
        <p:spPr>
          <a:xfrm>
            <a:off x="3870155" y="2639179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9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ennemi_cube_4,5m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510819" y="2875502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90000">
                  <a:srgbClr val="FFCBCB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3510819" y="385970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510818" y="189130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495019" y="1891299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495019" y="287550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490041" y="3859700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26617" y="1891299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25616" y="2875498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25615" y="3859696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3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Objet_cylindre_3h_12r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482548" y="29739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259490" y="4674029"/>
            <a:ext cx="413074" cy="41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9808" y="4674029"/>
            <a:ext cx="413074" cy="41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62087" y="3016068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7667" y="3016068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37667" y="2189915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62087" y="2189915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62087" y="3842218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84327" y="3016068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7667" y="3842218"/>
            <a:ext cx="826152" cy="82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07560" y="3016068"/>
            <a:ext cx="826152" cy="82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84327" y="2189915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07560" y="2189915"/>
            <a:ext cx="826152" cy="826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37667" y="1363761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62087" y="1363761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3552414" y="2909457"/>
            <a:ext cx="213211" cy="2132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120328" y="260299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95907" y="260299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95907" y="1776839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20328" y="1776839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20328" y="342914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42567" y="260299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95907" y="342914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5801" y="2602992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42567" y="1776839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65801" y="1776839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95907" y="950684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20328" y="950684"/>
            <a:ext cx="826152" cy="826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010654" y="2496381"/>
            <a:ext cx="213211" cy="2132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2059275" y="1776837"/>
            <a:ext cx="406525" cy="427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2009517" y="3429141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2839848" y="950683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2839847" y="3412669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839847" y="4255294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484327" y="4255291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2003606" y="2602985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677696" y="4255290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5357599" y="3412669"/>
            <a:ext cx="411665" cy="3993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17653" y="3842217"/>
            <a:ext cx="413074" cy="41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80856" y="1357996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44525" y="1372004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45551" y="3426498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4942567" y="3833978"/>
            <a:ext cx="413075" cy="335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52065" y="2189911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49435" y="2611630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74856" y="3431293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97460" y="4255287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12206" y="4258123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2412876" y="3850865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3246907" y="4650699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4048609" y="4674027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2473668" y="1355111"/>
            <a:ext cx="370093" cy="4052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44" idx="1"/>
            <a:endCxn id="45" idx="3"/>
          </p:cNvCxnSpPr>
          <p:nvPr/>
        </p:nvCxnSpPr>
        <p:spPr>
          <a:xfrm>
            <a:off x="3295907" y="1363761"/>
            <a:ext cx="16505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endCxn id="42" idx="3"/>
          </p:cNvCxnSpPr>
          <p:nvPr/>
        </p:nvCxnSpPr>
        <p:spPr>
          <a:xfrm>
            <a:off x="2467757" y="2189911"/>
            <a:ext cx="3300961" cy="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endCxn id="39" idx="3"/>
          </p:cNvCxnSpPr>
          <p:nvPr/>
        </p:nvCxnSpPr>
        <p:spPr>
          <a:xfrm>
            <a:off x="2477238" y="3000590"/>
            <a:ext cx="3291480" cy="154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282317" y="3842217"/>
            <a:ext cx="16505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43" idx="0"/>
            <a:endCxn id="41" idx="2"/>
          </p:cNvCxnSpPr>
          <p:nvPr/>
        </p:nvCxnSpPr>
        <p:spPr>
          <a:xfrm>
            <a:off x="2878877" y="1776839"/>
            <a:ext cx="0" cy="16523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endCxn id="40" idx="2"/>
          </p:cNvCxnSpPr>
          <p:nvPr/>
        </p:nvCxnSpPr>
        <p:spPr>
          <a:xfrm flipH="1">
            <a:off x="3708983" y="958925"/>
            <a:ext cx="21408" cy="32963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519651" y="971268"/>
            <a:ext cx="21408" cy="32963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42" idx="0"/>
            <a:endCxn id="39" idx="2"/>
          </p:cNvCxnSpPr>
          <p:nvPr/>
        </p:nvCxnSpPr>
        <p:spPr>
          <a:xfrm>
            <a:off x="5355643" y="1776839"/>
            <a:ext cx="0" cy="16523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2833711" y="3867280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3223830" y="4261003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2389178" y="3432492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715444" y="536882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29926" y="541380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69263" y="2189625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769263" y="2605527"/>
            <a:ext cx="413074" cy="413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2843761" y="4263534"/>
            <a:ext cx="16505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endCxn id="28" idx="0"/>
          </p:cNvCxnSpPr>
          <p:nvPr/>
        </p:nvCxnSpPr>
        <p:spPr>
          <a:xfrm flipV="1">
            <a:off x="2409600" y="3016068"/>
            <a:ext cx="11037" cy="8049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endCxn id="28" idx="1"/>
          </p:cNvCxnSpPr>
          <p:nvPr/>
        </p:nvCxnSpPr>
        <p:spPr>
          <a:xfrm flipH="1">
            <a:off x="2007560" y="3429132"/>
            <a:ext cx="454218" cy="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3288037" y="4312203"/>
            <a:ext cx="2364" cy="3477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669754" y="4673728"/>
            <a:ext cx="419375" cy="413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594155" y="3002157"/>
            <a:ext cx="413074" cy="41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86401" y="2589079"/>
            <a:ext cx="413074" cy="41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 flipV="1">
            <a:off x="2003893" y="3037223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1605566" y="2980993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1580984" y="2592406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1597488" y="2186566"/>
            <a:ext cx="406525" cy="427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3262355" y="555224"/>
            <a:ext cx="458240" cy="413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5773917" y="3023539"/>
            <a:ext cx="390877" cy="3918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85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1"/>
          <p:cNvSpPr txBox="1">
            <a:spLocks/>
          </p:cNvSpPr>
          <p:nvPr/>
        </p:nvSpPr>
        <p:spPr>
          <a:xfrm>
            <a:off x="7053942" y="365125"/>
            <a:ext cx="499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All_ennemi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3620647" y="2199458"/>
            <a:ext cx="2728036" cy="2166839"/>
            <a:chOff x="2943676" y="3715364"/>
            <a:chExt cx="2728036" cy="2166839"/>
          </a:xfrm>
        </p:grpSpPr>
        <p:sp>
          <p:nvSpPr>
            <p:cNvPr id="35" name="Arc 34"/>
            <p:cNvSpPr/>
            <p:nvPr/>
          </p:nvSpPr>
          <p:spPr>
            <a:xfrm>
              <a:off x="4276706" y="3715364"/>
              <a:ext cx="1395006" cy="2166839"/>
            </a:xfrm>
            <a:prstGeom prst="arc">
              <a:avLst>
                <a:gd name="adj1" fmla="val 17162441"/>
                <a:gd name="adj2" fmla="val 4580392"/>
              </a:avLst>
            </a:prstGeom>
            <a:no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roupe 38"/>
            <p:cNvGrpSpPr/>
            <p:nvPr/>
          </p:nvGrpSpPr>
          <p:grpSpPr>
            <a:xfrm>
              <a:off x="4243828" y="4183619"/>
              <a:ext cx="984201" cy="984201"/>
              <a:chOff x="4002920" y="2875501"/>
              <a:chExt cx="984201" cy="984201"/>
            </a:xfrm>
            <a:solidFill>
              <a:srgbClr val="FFCBCB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4002920" y="2875501"/>
                <a:ext cx="984201" cy="9842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364864" y="3240601"/>
                <a:ext cx="254000" cy="25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2943676" y="4727905"/>
              <a:ext cx="984201" cy="984201"/>
              <a:chOff x="4002921" y="2875501"/>
              <a:chExt cx="984201" cy="984201"/>
            </a:xfrm>
            <a:solidFill>
              <a:srgbClr val="FFCBCB"/>
            </a:solidFill>
          </p:grpSpPr>
          <p:sp>
            <p:nvSpPr>
              <p:cNvPr id="43" name="Rectangle 42"/>
              <p:cNvSpPr/>
              <p:nvPr/>
            </p:nvSpPr>
            <p:spPr>
              <a:xfrm>
                <a:off x="4002921" y="2875501"/>
                <a:ext cx="984201" cy="9842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364864" y="3240601"/>
                <a:ext cx="254000" cy="25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3406751" y="3926254"/>
              <a:ext cx="984201" cy="984201"/>
              <a:chOff x="4002920" y="2875501"/>
              <a:chExt cx="984201" cy="984201"/>
            </a:xfrm>
            <a:solidFill>
              <a:srgbClr val="FFCBCB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4002920" y="2875501"/>
                <a:ext cx="984201" cy="9842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4364864" y="3240601"/>
                <a:ext cx="254000" cy="25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" name="Groupe 28"/>
          <p:cNvGrpSpPr/>
          <p:nvPr/>
        </p:nvGrpSpPr>
        <p:grpSpPr>
          <a:xfrm>
            <a:off x="1603702" y="2833620"/>
            <a:ext cx="984201" cy="984201"/>
            <a:chOff x="3018719" y="2875502"/>
            <a:chExt cx="984201" cy="984201"/>
          </a:xfrm>
        </p:grpSpPr>
        <p:sp>
          <p:nvSpPr>
            <p:cNvPr id="30" name="Rectangle 29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1603702" y="1849418"/>
            <a:ext cx="984201" cy="984201"/>
            <a:chOff x="4002920" y="2875501"/>
            <a:chExt cx="984201" cy="984201"/>
          </a:xfrm>
          <a:solidFill>
            <a:srgbClr val="FFCBCB"/>
          </a:solidFill>
        </p:grpSpPr>
        <p:sp>
          <p:nvSpPr>
            <p:cNvPr id="67" name="Rectangle 66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 rot="5400000">
            <a:off x="2376389" y="3896244"/>
            <a:ext cx="1395006" cy="2166839"/>
            <a:chOff x="4107684" y="999132"/>
            <a:chExt cx="1395006" cy="2166839"/>
          </a:xfrm>
        </p:grpSpPr>
        <p:grpSp>
          <p:nvGrpSpPr>
            <p:cNvPr id="69" name="Groupe 68"/>
            <p:cNvGrpSpPr/>
            <p:nvPr/>
          </p:nvGrpSpPr>
          <p:grpSpPr>
            <a:xfrm rot="19740519">
              <a:off x="4316655" y="1625712"/>
              <a:ext cx="984201" cy="984201"/>
              <a:chOff x="4133659" y="2995164"/>
              <a:chExt cx="984201" cy="984201"/>
            </a:xfrm>
            <a:solidFill>
              <a:srgbClr val="FFCBCB"/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4133659" y="2995164"/>
                <a:ext cx="984201" cy="98420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4495602" y="3360264"/>
                <a:ext cx="254000" cy="254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2" name="Arc 71"/>
            <p:cNvSpPr/>
            <p:nvPr/>
          </p:nvSpPr>
          <p:spPr>
            <a:xfrm rot="20052779">
              <a:off x="4107684" y="999132"/>
              <a:ext cx="1395006" cy="2166839"/>
            </a:xfrm>
            <a:prstGeom prst="arc">
              <a:avLst>
                <a:gd name="adj1" fmla="val 17162441"/>
                <a:gd name="adj2" fmla="val 4580392"/>
              </a:avLst>
            </a:prstGeom>
            <a:no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0364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8719" y="2875502"/>
            <a:ext cx="984201" cy="98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err="1" smtClean="0"/>
              <a:t>Contact_ami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3819" y="3240602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02920" y="2875501"/>
            <a:ext cx="984201" cy="984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364864" y="3240601"/>
            <a:ext cx="254000" cy="254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98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8719" y="2875502"/>
            <a:ext cx="984201" cy="98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err="1" smtClean="0"/>
              <a:t>Contact_ennemi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3819" y="3240602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02920" y="2875501"/>
            <a:ext cx="984201" cy="984201"/>
          </a:xfrm>
          <a:prstGeom prst="rect">
            <a:avLst/>
          </a:prstGeom>
          <a:solidFill>
            <a:srgbClr val="FF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364864" y="3240601"/>
            <a:ext cx="254000" cy="254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5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8719" y="2875502"/>
            <a:ext cx="984201" cy="98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err="1" smtClean="0"/>
              <a:t>Contact_objet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383819" y="3240602"/>
            <a:ext cx="254000" cy="25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002920" y="287550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364864" y="3240601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724401" cy="1325563"/>
          </a:xfrm>
        </p:spPr>
        <p:txBody>
          <a:bodyPr/>
          <a:lstStyle/>
          <a:p>
            <a:r>
              <a:rPr lang="fr-FR" dirty="0" smtClean="0"/>
              <a:t>Cylindre_h6m_r3m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77740" y="360892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29989" y="3133195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7850" y="3133195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7850" y="214899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989" y="214899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9989" y="41173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9529" y="3133195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7850" y="41173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8938" y="3133195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9529" y="214899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8938" y="2148992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7850" y="1164788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29989" y="1164788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599334" y="3006188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275894" y="26410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93755" y="26410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93755" y="165689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75894" y="165689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75894" y="362529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5434" y="26410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93755" y="3625293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04843" y="2641094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5434" y="165689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04843" y="1656891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93755" y="672687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75894" y="672687"/>
            <a:ext cx="984201" cy="98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4145239" y="2514087"/>
            <a:ext cx="254000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1758938" y="1656888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1761269" y="3625292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2750449" y="672685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750448" y="3605669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2750448" y="4609494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4709529" y="4609491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754227" y="2641086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3748584" y="4609490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94379" y="3605668"/>
            <a:ext cx="545905" cy="492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0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Distance_ami_1c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258561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06863" y="2875500"/>
            <a:ext cx="984201" cy="984201"/>
            <a:chOff x="4002920" y="2875501"/>
            <a:chExt cx="984201" cy="984201"/>
          </a:xfrm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1643915"/>
            <a:ext cx="3048000" cy="3447369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5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Distance_ami_3c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258561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706863" y="2875500"/>
            <a:ext cx="984201" cy="984201"/>
            <a:chOff x="4002920" y="2875501"/>
            <a:chExt cx="984201" cy="984201"/>
          </a:xfrm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979715"/>
            <a:ext cx="3048000" cy="4767942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3901321" y="1592480"/>
            <a:ext cx="984201" cy="984201"/>
            <a:chOff x="4002920" y="2875501"/>
            <a:chExt cx="984201" cy="984201"/>
          </a:xfrm>
        </p:grpSpPr>
        <p:sp>
          <p:nvSpPr>
            <p:cNvPr id="12" name="Rectangle 11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901321" y="4289633"/>
            <a:ext cx="984201" cy="984201"/>
            <a:chOff x="4002920" y="2875501"/>
            <a:chExt cx="984201" cy="984201"/>
          </a:xfrm>
        </p:grpSpPr>
        <p:sp>
          <p:nvSpPr>
            <p:cNvPr id="15" name="Rectangle 14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6639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3942" y="365125"/>
            <a:ext cx="4299857" cy="1325563"/>
          </a:xfrm>
        </p:spPr>
        <p:txBody>
          <a:bodyPr/>
          <a:lstStyle/>
          <a:p>
            <a:r>
              <a:rPr lang="fr-FR" dirty="0" smtClean="0"/>
              <a:t>Distance_ami_6c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88320" y="853003"/>
            <a:ext cx="5029200" cy="5029200"/>
          </a:xfrm>
          <a:prstGeom prst="rect">
            <a:avLst/>
          </a:prstGeom>
          <a:noFill/>
          <a:ln w="6350">
            <a:solidFill>
              <a:schemeClr val="bg1">
                <a:lumMod val="6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743305" y="2875501"/>
            <a:ext cx="984201" cy="984201"/>
            <a:chOff x="3018719" y="2875502"/>
            <a:chExt cx="984201" cy="984201"/>
          </a:xfrm>
        </p:grpSpPr>
        <p:sp>
          <p:nvSpPr>
            <p:cNvPr id="7" name="Rectangle 6"/>
            <p:cNvSpPr/>
            <p:nvPr/>
          </p:nvSpPr>
          <p:spPr>
            <a:xfrm>
              <a:off x="3018719" y="2875502"/>
              <a:ext cx="984201" cy="9842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3819" y="3240602"/>
              <a:ext cx="254000" cy="25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968119" y="2875500"/>
            <a:ext cx="984201" cy="984201"/>
            <a:chOff x="4002920" y="2875501"/>
            <a:chExt cx="984201" cy="984201"/>
          </a:xfrm>
        </p:grpSpPr>
        <p:sp>
          <p:nvSpPr>
            <p:cNvPr id="8" name="Rectangle 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Arc 9"/>
          <p:cNvSpPr/>
          <p:nvPr/>
        </p:nvSpPr>
        <p:spPr>
          <a:xfrm>
            <a:off x="3182863" y="979715"/>
            <a:ext cx="3048000" cy="4767942"/>
          </a:xfrm>
          <a:prstGeom prst="arc">
            <a:avLst>
              <a:gd name="adj1" fmla="val 17226098"/>
              <a:gd name="adj2" fmla="val 458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4599862" y="1650473"/>
            <a:ext cx="984201" cy="984201"/>
            <a:chOff x="4002920" y="2875501"/>
            <a:chExt cx="984201" cy="984201"/>
          </a:xfrm>
        </p:grpSpPr>
        <p:sp>
          <p:nvSpPr>
            <p:cNvPr id="12" name="Rectangle 11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596705" y="4100527"/>
            <a:ext cx="984201" cy="984201"/>
            <a:chOff x="4002920" y="2875501"/>
            <a:chExt cx="984201" cy="984201"/>
          </a:xfrm>
        </p:grpSpPr>
        <p:sp>
          <p:nvSpPr>
            <p:cNvPr id="15" name="Rectangle 14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96552" y="4644813"/>
            <a:ext cx="984201" cy="984201"/>
            <a:chOff x="4002920" y="2875501"/>
            <a:chExt cx="984201" cy="984201"/>
          </a:xfrm>
        </p:grpSpPr>
        <p:sp>
          <p:nvSpPr>
            <p:cNvPr id="18" name="Rectangle 17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296552" y="1155843"/>
            <a:ext cx="984201" cy="984201"/>
            <a:chOff x="4002920" y="2875501"/>
            <a:chExt cx="984201" cy="984201"/>
          </a:xfrm>
        </p:grpSpPr>
        <p:sp>
          <p:nvSpPr>
            <p:cNvPr id="21" name="Rectangle 20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3312092" y="2875500"/>
            <a:ext cx="984201" cy="984201"/>
            <a:chOff x="4002920" y="2875501"/>
            <a:chExt cx="984201" cy="984201"/>
          </a:xfrm>
        </p:grpSpPr>
        <p:sp>
          <p:nvSpPr>
            <p:cNvPr id="24" name="Rectangle 23"/>
            <p:cNvSpPr/>
            <p:nvPr/>
          </p:nvSpPr>
          <p:spPr>
            <a:xfrm>
              <a:off x="4002920" y="2875501"/>
              <a:ext cx="984201" cy="984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64864" y="3240601"/>
              <a:ext cx="2540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01063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27</Words>
  <Application>Microsoft Office PowerPoint</Application>
  <PresentationFormat>Grand écran</PresentationFormat>
  <Paragraphs>27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Présentation PowerPoint</vt:lpstr>
      <vt:lpstr>personnel</vt:lpstr>
      <vt:lpstr>Contact_ami</vt:lpstr>
      <vt:lpstr>Contact_ennemi</vt:lpstr>
      <vt:lpstr>Contact_objet</vt:lpstr>
      <vt:lpstr>Cylindre_h6m_r3m</vt:lpstr>
      <vt:lpstr>Distance_ami_1c</vt:lpstr>
      <vt:lpstr>Distance_ami_3c</vt:lpstr>
      <vt:lpstr>Distance_ami_6c</vt:lpstr>
      <vt:lpstr>Présentation PowerPoint</vt:lpstr>
      <vt:lpstr>Distance_ennemi_1c</vt:lpstr>
      <vt:lpstr>Distance_ennemi_3c</vt:lpstr>
      <vt:lpstr>Présentation PowerPoint</vt:lpstr>
      <vt:lpstr>Distance_objet_1c</vt:lpstr>
      <vt:lpstr>Cylindre_h6m_r3m</vt:lpstr>
      <vt:lpstr>Perso_sphere_1,5m</vt:lpstr>
      <vt:lpstr>ennemi_sphere_1,5</vt:lpstr>
      <vt:lpstr>ligne_18m</vt:lpstr>
      <vt:lpstr>ennemi_sphere_3m</vt:lpstr>
      <vt:lpstr>perso_sphere_3m</vt:lpstr>
      <vt:lpstr>Objet_sphere_6m</vt:lpstr>
      <vt:lpstr>ennemi_sphere_6m</vt:lpstr>
      <vt:lpstr>ennemi_sphere_6m</vt:lpstr>
      <vt:lpstr>ennemi_sphere_6m</vt:lpstr>
      <vt:lpstr>ennemi_sphere_6m</vt:lpstr>
      <vt:lpstr>ennemi_cube_4,5m</vt:lpstr>
      <vt:lpstr>Objet_cylindre_3h_12r</vt:lpstr>
      <vt:lpstr>Présentation PowerPoint</vt:lpstr>
    </vt:vector>
  </TitlesOfParts>
  <Company>Kleegroup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BESNARD</dc:creator>
  <cp:lastModifiedBy>Florian BESNARD</cp:lastModifiedBy>
  <cp:revision>28</cp:revision>
  <dcterms:created xsi:type="dcterms:W3CDTF">2018-07-10T20:38:27Z</dcterms:created>
  <dcterms:modified xsi:type="dcterms:W3CDTF">2019-04-30T07:39:16Z</dcterms:modified>
</cp:coreProperties>
</file>