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543B1D-962C-4D74-A10A-387A0F7A870C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05A8AFA-2A9B-4F19-BA87-3A5D91781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5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A8AFA-2A9B-4F19-BA87-3A5D91781C9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191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ג'/אלול/תשע"ח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600400" cy="61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מחבר חץ ישר 4"/>
          <p:cNvCxnSpPr/>
          <p:nvPr/>
        </p:nvCxnSpPr>
        <p:spPr>
          <a:xfrm flipH="1">
            <a:off x="3923928" y="476672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600400" cy="61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34618"/>
            <a:ext cx="4457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772816"/>
            <a:ext cx="2001588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מחבר חץ ישר 5"/>
          <p:cNvCxnSpPr/>
          <p:nvPr/>
        </p:nvCxnSpPr>
        <p:spPr>
          <a:xfrm>
            <a:off x="4644008" y="2253717"/>
            <a:ext cx="0" cy="67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600400" cy="61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34618"/>
            <a:ext cx="4457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772816"/>
            <a:ext cx="2001588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69" y="3691881"/>
            <a:ext cx="2505644" cy="75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מחבר חץ ישר 4"/>
          <p:cNvCxnSpPr/>
          <p:nvPr/>
        </p:nvCxnSpPr>
        <p:spPr>
          <a:xfrm flipV="1">
            <a:off x="5305425" y="4365104"/>
            <a:ext cx="130671" cy="811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600400" cy="61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772816"/>
            <a:ext cx="2001588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69" y="3691881"/>
            <a:ext cx="2505644" cy="75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44" y="2809194"/>
            <a:ext cx="4552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מחבר חץ ישר 4"/>
          <p:cNvCxnSpPr/>
          <p:nvPr/>
        </p:nvCxnSpPr>
        <p:spPr>
          <a:xfrm>
            <a:off x="5148064" y="24928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600400" cy="61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772816"/>
            <a:ext cx="2001588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397" y="3691881"/>
            <a:ext cx="2505644" cy="75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18384"/>
            <a:ext cx="4429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5301208"/>
            <a:ext cx="876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מחבר חץ ישר 4"/>
          <p:cNvCxnSpPr/>
          <p:nvPr/>
        </p:nvCxnSpPr>
        <p:spPr>
          <a:xfrm flipH="1">
            <a:off x="7997191" y="4441978"/>
            <a:ext cx="438150" cy="85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5" y="764704"/>
            <a:ext cx="28860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5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2657"/>
            <a:ext cx="727439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4704"/>
            <a:ext cx="4038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7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‫הצגה על המסך (4:3)</PresentationFormat>
  <Paragraphs>1</Paragraphs>
  <Slides>10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של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אסף גמליאל</dc:creator>
  <cp:lastModifiedBy>אסף</cp:lastModifiedBy>
  <cp:revision>6</cp:revision>
  <dcterms:created xsi:type="dcterms:W3CDTF">2018-08-14T10:48:49Z</dcterms:created>
  <dcterms:modified xsi:type="dcterms:W3CDTF">2018-08-14T12:11:35Z</dcterms:modified>
</cp:coreProperties>
</file>