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634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EDC66-DFE9-4A74-B958-B7DDB618A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6B855C-B96D-48B7-945E-EC9279B34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1AF1A5-C2F9-41CC-B9F2-78BD185F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F9CF-BA55-4F9B-83F4-D6340054759E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905723-F5E4-4DF5-9DFE-528B56F6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BEB9D4-E2A6-43D2-A0F3-8C1CCAC0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68A1-2731-4352-B67B-2A4426D9CF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36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38441-4A50-44B4-993C-C3DD0548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B2FC97-90E8-4F14-BD50-26DD30F7E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7364B-C869-41C4-9793-7E914DEC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F9CF-BA55-4F9B-83F4-D6340054759E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F840EE-D18F-4EBF-881E-346AA22E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ECAA84-5EA0-4C35-AC6C-7451646B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68A1-2731-4352-B67B-2A4426D9CF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34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8269C7-ABB4-4BC1-B384-BBFE2F991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F860B8-68EE-4969-8121-710E93DDA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D4A7B3-5326-4E06-8F07-9484E8F5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F9CF-BA55-4F9B-83F4-D6340054759E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B4AD2-D5B2-4953-BAF6-8DADAC5A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9A3F7C-1816-4942-AEA7-A8289FE2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68A1-2731-4352-B67B-2A4426D9CF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62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CCFE8-6AF8-4C48-92F1-FA40D4DC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8C1FE0-993B-4D9D-8F90-FC82C2D4D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45FD5C-0161-4C34-8FB2-1D15D5E4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F9CF-BA55-4F9B-83F4-D6340054759E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4D5EBF-EC09-46BD-93B1-3B868929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3A845E-AE6B-4663-B4B0-4F01D93B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68A1-2731-4352-B67B-2A4426D9CF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37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DD1D3-282A-43E1-AB3C-0AB0EDBD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89254B-D37A-4A6D-8861-CD57434AF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FC5DA0-C649-4602-9291-530B50BD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F9CF-BA55-4F9B-83F4-D6340054759E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0BB86-36AA-4727-8C5F-063D0CA9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75415F-4E48-4C17-A1A3-5DC1B398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68A1-2731-4352-B67B-2A4426D9CF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7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6FD1F-D2F1-4B1A-9DA7-EEC1F85E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9EA491-A279-45C7-BFB9-3591D7CE7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4792FC-0B81-4BB8-BAC5-0EA38CA6A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933875-161B-4643-8E46-EC668343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F9CF-BA55-4F9B-83F4-D6340054759E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13CE07-C8A3-4072-B3D7-D2D7B222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8F6CA-0C13-440B-A2B1-643CC1B8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68A1-2731-4352-B67B-2A4426D9CF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98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3F12C3-332D-4A9C-9C99-A56B7C0B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0ADA9F-9401-4C88-9C36-17B1871B7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22067-38D3-4A2F-88E6-83310F8C7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D58ADA-3C50-4B99-BEB4-756474AA9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E5BBC8-97B5-47D3-9F1A-DD8D229CD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9C8AD9-4C86-4C98-B535-909ACF0B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F9CF-BA55-4F9B-83F4-D6340054759E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701E50-FFD5-4B45-8653-6F38AA7F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8976BC-AA12-4662-B306-92AC65D6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68A1-2731-4352-B67B-2A4426D9CF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41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5F886-9EF4-4487-A20A-4725B731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F3D834-C8FA-49FF-9F46-281C1C95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F9CF-BA55-4F9B-83F4-D6340054759E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0658FB-580A-4A1B-9E4E-02BC30E5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E5928D-EE6A-414C-A53C-EB1F653C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68A1-2731-4352-B67B-2A4426D9CF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00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17F934-E365-4C5F-8733-004BB5E0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F9CF-BA55-4F9B-83F4-D6340054759E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F7DED1-4DBE-4418-AFC7-C9DB34F3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58E03C-D4B0-420C-B492-2543A96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68A1-2731-4352-B67B-2A4426D9CF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58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85457D-253A-4A49-8631-A6B656AE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CFED73-D570-4F10-8EE2-24F54C78D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EB70AA-9FAF-4993-B716-638B68800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90FE12-55CC-4FAA-BC44-E81FFDE9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F9CF-BA55-4F9B-83F4-D6340054759E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5D30DE-6223-49A2-86A2-32D68893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23CFA9-4A53-4383-A85A-7A5A0D88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68A1-2731-4352-B67B-2A4426D9CF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81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ADA21-A6CB-4832-B4F6-7A65DDC8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090F1C-0481-4745-A996-4299585DD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C3FC8C-CAAA-477E-ABDA-081CE9864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665A63-1548-48C5-AC38-29FBFA35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F9CF-BA55-4F9B-83F4-D6340054759E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EBB61A-F89B-4A1E-B784-F978F76D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EACF95-7A7B-4FBD-A21F-1749CE74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68A1-2731-4352-B67B-2A4426D9CF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32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547C08-FD40-4B55-BEDA-03CD7264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2572E3-A84A-4FE7-B1BE-E373B394F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B55964-5522-4FF6-9853-6BBC77A2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F9CF-BA55-4F9B-83F4-D6340054759E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CDBE59-2D06-45F0-AC48-693B002CD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E60411-7F57-4BF1-AEAD-233A22630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668A1-2731-4352-B67B-2A4426D9CF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90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BEBF11D-EE6C-4F81-BB95-7AD7795E8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12500" r="62500" b="5819"/>
          <a:stretch/>
        </p:blipFill>
        <p:spPr>
          <a:xfrm>
            <a:off x="2177143" y="139337"/>
            <a:ext cx="7102594" cy="65749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57736C-CED9-42D9-9E22-F76152FB47BA}"/>
              </a:ext>
            </a:extLst>
          </p:cNvPr>
          <p:cNvSpPr/>
          <p:nvPr/>
        </p:nvSpPr>
        <p:spPr>
          <a:xfrm>
            <a:off x="2464526" y="853440"/>
            <a:ext cx="6540137" cy="6357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F86DB-F963-4226-A41A-05DF70B56B0E}"/>
              </a:ext>
            </a:extLst>
          </p:cNvPr>
          <p:cNvSpPr/>
          <p:nvPr/>
        </p:nvSpPr>
        <p:spPr>
          <a:xfrm>
            <a:off x="2464526" y="1567542"/>
            <a:ext cx="6540137" cy="44370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ED9305-B7B4-43CE-B26E-4DD3B38C43C7}"/>
              </a:ext>
            </a:extLst>
          </p:cNvPr>
          <p:cNvSpPr/>
          <p:nvPr/>
        </p:nvSpPr>
        <p:spPr>
          <a:xfrm>
            <a:off x="2583180" y="906780"/>
            <a:ext cx="3116580" cy="2438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3295AA-0EF1-4D68-B0E3-C74235CA7231}"/>
              </a:ext>
            </a:extLst>
          </p:cNvPr>
          <p:cNvSpPr/>
          <p:nvPr/>
        </p:nvSpPr>
        <p:spPr>
          <a:xfrm>
            <a:off x="2583180" y="1181100"/>
            <a:ext cx="3116580" cy="2438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B8C00-2649-42CB-AF69-FF06368BE3E8}"/>
              </a:ext>
            </a:extLst>
          </p:cNvPr>
          <p:cNvSpPr/>
          <p:nvPr/>
        </p:nvSpPr>
        <p:spPr>
          <a:xfrm>
            <a:off x="2583180" y="1639824"/>
            <a:ext cx="6237732" cy="37185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46F708-9EF8-4DAF-8CD8-48D0273BAAD7}"/>
              </a:ext>
            </a:extLst>
          </p:cNvPr>
          <p:cNvSpPr/>
          <p:nvPr/>
        </p:nvSpPr>
        <p:spPr>
          <a:xfrm>
            <a:off x="2609574" y="2083962"/>
            <a:ext cx="6237732" cy="378648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B61411-B4EC-4F25-A562-8F6A1CAD5F13}"/>
              </a:ext>
            </a:extLst>
          </p:cNvPr>
          <p:cNvSpPr/>
          <p:nvPr/>
        </p:nvSpPr>
        <p:spPr>
          <a:xfrm>
            <a:off x="2987040" y="2083962"/>
            <a:ext cx="1536192" cy="17991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98D43F-5CBC-46D9-A8C6-2247B010C858}"/>
              </a:ext>
            </a:extLst>
          </p:cNvPr>
          <p:cNvSpPr/>
          <p:nvPr/>
        </p:nvSpPr>
        <p:spPr>
          <a:xfrm>
            <a:off x="4688201" y="2108346"/>
            <a:ext cx="1536192" cy="17991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5305D2-1500-4D16-AB26-457A6E9B3465}"/>
              </a:ext>
            </a:extLst>
          </p:cNvPr>
          <p:cNvSpPr/>
          <p:nvPr/>
        </p:nvSpPr>
        <p:spPr>
          <a:xfrm>
            <a:off x="2982083" y="4003329"/>
            <a:ext cx="1536192" cy="17991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6A7B29-D941-42F2-9EB7-FCD6200CA8F2}"/>
              </a:ext>
            </a:extLst>
          </p:cNvPr>
          <p:cNvSpPr/>
          <p:nvPr/>
        </p:nvSpPr>
        <p:spPr>
          <a:xfrm>
            <a:off x="4688201" y="3977205"/>
            <a:ext cx="1536192" cy="17991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EDD635-9DC8-426D-B447-9A9B7DBBDDB4}"/>
              </a:ext>
            </a:extLst>
          </p:cNvPr>
          <p:cNvSpPr/>
          <p:nvPr/>
        </p:nvSpPr>
        <p:spPr>
          <a:xfrm>
            <a:off x="6284474" y="3991137"/>
            <a:ext cx="1536192" cy="17991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DDA29A-03CE-458A-A94F-362FFF6777F8}"/>
              </a:ext>
            </a:extLst>
          </p:cNvPr>
          <p:cNvSpPr/>
          <p:nvPr/>
        </p:nvSpPr>
        <p:spPr>
          <a:xfrm>
            <a:off x="6296917" y="2108346"/>
            <a:ext cx="1536192" cy="17991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22BDF9-BA66-4FA5-A184-1DCE0D09C810}"/>
              </a:ext>
            </a:extLst>
          </p:cNvPr>
          <p:cNvSpPr/>
          <p:nvPr/>
        </p:nvSpPr>
        <p:spPr>
          <a:xfrm>
            <a:off x="2743200" y="2081349"/>
            <a:ext cx="5996940" cy="1826187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339343-AE1D-4760-AB21-FC7A9671C2A2}"/>
              </a:ext>
            </a:extLst>
          </p:cNvPr>
          <p:cNvSpPr/>
          <p:nvPr/>
        </p:nvSpPr>
        <p:spPr>
          <a:xfrm>
            <a:off x="2729970" y="3969366"/>
            <a:ext cx="5996940" cy="1826187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1483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</dc:creator>
  <cp:lastModifiedBy>Thierry</cp:lastModifiedBy>
  <cp:revision>5</cp:revision>
  <dcterms:created xsi:type="dcterms:W3CDTF">2020-01-14T15:42:16Z</dcterms:created>
  <dcterms:modified xsi:type="dcterms:W3CDTF">2020-01-15T08:25:59Z</dcterms:modified>
</cp:coreProperties>
</file>