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>
        <p:scale>
          <a:sx n="96" d="100"/>
          <a:sy n="96" d="100"/>
        </p:scale>
        <p:origin x="704" y="-2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0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3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1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0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97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1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43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09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8B3C0-4A74-B942-8253-65AA56C52151}" type="datetimeFigureOut">
              <a:rPr lang="en-US" smtClean="0"/>
              <a:t>9/8/20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6418A-E6EF-FD42-B7D4-E3EED9DAC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7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6FCBEDF-0FAD-2840-929A-2CAF7845F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808" y="5043833"/>
            <a:ext cx="5892800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1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CD94F1A-32F8-834D-BD13-C92E9F30A196}"/>
              </a:ext>
            </a:extLst>
          </p:cNvPr>
          <p:cNvGrpSpPr/>
          <p:nvPr/>
        </p:nvGrpSpPr>
        <p:grpSpPr>
          <a:xfrm>
            <a:off x="4697118" y="3402037"/>
            <a:ext cx="9018882" cy="7235210"/>
            <a:chOff x="257474" y="3375532"/>
            <a:chExt cx="9018882" cy="72352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61021C-51ED-9F41-AA80-5C008B123045}"/>
                </a:ext>
              </a:extLst>
            </p:cNvPr>
            <p:cNvSpPr txBox="1"/>
            <p:nvPr/>
          </p:nvSpPr>
          <p:spPr>
            <a:xfrm>
              <a:off x="1011141" y="3537917"/>
              <a:ext cx="2593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/>
                <a:t>Detecting on central peak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2D619D-F6E8-2140-8542-6414278CA429}"/>
                </a:ext>
              </a:extLst>
            </p:cNvPr>
            <p:cNvGrpSpPr/>
            <p:nvPr/>
          </p:nvGrpSpPr>
          <p:grpSpPr>
            <a:xfrm>
              <a:off x="4787365" y="3375532"/>
              <a:ext cx="4141270" cy="3482468"/>
              <a:chOff x="3816095" y="129542"/>
              <a:chExt cx="4141270" cy="3482468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5FF3771-15CD-C045-884F-1B88253B4E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9187" t="12623" r="9530" b="6085"/>
              <a:stretch/>
            </p:blipFill>
            <p:spPr>
              <a:xfrm>
                <a:off x="3816095" y="411610"/>
                <a:ext cx="4141270" cy="3200400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A477DF-2046-FE4F-9B59-513948AC05F7}"/>
                  </a:ext>
                </a:extLst>
              </p:cNvPr>
              <p:cNvSpPr txBox="1"/>
              <p:nvPr/>
            </p:nvSpPr>
            <p:spPr>
              <a:xfrm>
                <a:off x="4627635" y="129542"/>
                <a:ext cx="251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Pumping on central peak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08C4ED-1E94-1144-8D1D-8D0121907092}"/>
                </a:ext>
              </a:extLst>
            </p:cNvPr>
            <p:cNvGrpSpPr/>
            <p:nvPr/>
          </p:nvGrpSpPr>
          <p:grpSpPr>
            <a:xfrm>
              <a:off x="4885723" y="7085468"/>
              <a:ext cx="4390633" cy="3469018"/>
              <a:chOff x="268223" y="3343392"/>
              <a:chExt cx="4390633" cy="346901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348199D-5789-1D43-A90A-33018765CF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8996" t="12420" r="7605" b="8909"/>
              <a:stretch/>
            </p:blipFill>
            <p:spPr>
              <a:xfrm>
                <a:off x="268223" y="3612010"/>
                <a:ext cx="4390633" cy="3200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EE6CAF-EF1D-3949-B5F4-A0D982C4665E}"/>
                  </a:ext>
                </a:extLst>
              </p:cNvPr>
              <p:cNvSpPr txBox="1"/>
              <p:nvPr/>
            </p:nvSpPr>
            <p:spPr>
              <a:xfrm>
                <a:off x="1092812" y="3343392"/>
                <a:ext cx="2741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Pumping on high field peak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F088061-CDE7-AB40-8D90-6482E55D3FE0}"/>
                </a:ext>
              </a:extLst>
            </p:cNvPr>
            <p:cNvGrpSpPr/>
            <p:nvPr/>
          </p:nvGrpSpPr>
          <p:grpSpPr>
            <a:xfrm>
              <a:off x="257474" y="7085468"/>
              <a:ext cx="4182172" cy="3525274"/>
              <a:chOff x="7741605" y="3287136"/>
              <a:chExt cx="4182172" cy="352527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D14CB88-3384-5D41-AE71-F7083140F6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329" t="12635" r="9428" b="6910"/>
              <a:stretch/>
            </p:blipFill>
            <p:spPr>
              <a:xfrm>
                <a:off x="7741605" y="3612010"/>
                <a:ext cx="4182172" cy="3200400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843BD8-0A38-0C40-A3AD-66623925EEAC}"/>
                  </a:ext>
                </a:extLst>
              </p:cNvPr>
              <p:cNvSpPr txBox="1"/>
              <p:nvPr/>
            </p:nvSpPr>
            <p:spPr>
              <a:xfrm>
                <a:off x="8495272" y="3287136"/>
                <a:ext cx="2674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Pumping on low field peak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5BBC9A-0F43-6F42-A46A-073BD78F80C8}"/>
                </a:ext>
              </a:extLst>
            </p:cNvPr>
            <p:cNvSpPr txBox="1"/>
            <p:nvPr/>
          </p:nvSpPr>
          <p:spPr>
            <a:xfrm>
              <a:off x="942496" y="4318259"/>
              <a:ext cx="348691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5mM 4OH-TEMPO</a:t>
              </a:r>
            </a:p>
            <a:p>
              <a:endParaRPr lang="en-US" dirty="0"/>
            </a:p>
            <a:p>
              <a:r>
                <a:rPr lang="en-US" dirty="0"/>
                <a:t>0.1 D-</a:t>
              </a:r>
              <a:r>
                <a:rPr lang="en-US" dirty="0" err="1"/>
                <a:t>gly</a:t>
              </a:r>
              <a:r>
                <a:rPr lang="en-US" dirty="0"/>
                <a:t> = 0.1 mole fraction of deuterated glycerol in water</a:t>
              </a:r>
            </a:p>
            <a:p>
              <a:endParaRPr lang="en-US" dirty="0"/>
            </a:p>
            <a:p>
              <a:r>
                <a:rPr lang="en-US" dirty="0"/>
                <a:t>0.5 D-</a:t>
              </a:r>
              <a:r>
                <a:rPr lang="en-US" dirty="0" err="1"/>
                <a:t>gly</a:t>
              </a:r>
              <a:r>
                <a:rPr lang="en-US" dirty="0"/>
                <a:t> = 0.5 mole fraction of deuterated glycerol in water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7249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</TotalTime>
  <Words>42</Words>
  <Application>Microsoft Macintosh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Casey</dc:creator>
  <cp:lastModifiedBy>Thomas Casey</cp:lastModifiedBy>
  <cp:revision>4</cp:revision>
  <dcterms:created xsi:type="dcterms:W3CDTF">2020-09-08T18:19:15Z</dcterms:created>
  <dcterms:modified xsi:type="dcterms:W3CDTF">2020-09-08T23:04:42Z</dcterms:modified>
</cp:coreProperties>
</file>